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62" r:id="rId4"/>
    <p:sldId id="264" r:id="rId5"/>
    <p:sldId id="258" r:id="rId6"/>
    <p:sldId id="259" r:id="rId7"/>
    <p:sldId id="265" r:id="rId8"/>
    <p:sldId id="266" r:id="rId9"/>
    <p:sldId id="260" r:id="rId10"/>
    <p:sldId id="261" r:id="rId11"/>
    <p:sldId id="267" r:id="rId12"/>
    <p:sldId id="268" r:id="rId13"/>
    <p:sldId id="269" r:id="rId14"/>
    <p:sldId id="270" r:id="rId15"/>
    <p:sldId id="271" r:id="rId16"/>
    <p:sldId id="272" r:id="rId17"/>
    <p:sldId id="273" r:id="rId18"/>
    <p:sldId id="274" r:id="rId19"/>
    <p:sldId id="275" r:id="rId20"/>
    <p:sldId id="276" r:id="rId21"/>
    <p:sldId id="277" r:id="rId22"/>
    <p:sldId id="263" r:id="rId23"/>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8" autoAdjust="0"/>
    <p:restoredTop sz="94615"/>
  </p:normalViewPr>
  <p:slideViewPr>
    <p:cSldViewPr>
      <p:cViewPr varScale="1">
        <p:scale>
          <a:sx n="70" d="100"/>
          <a:sy n="70" d="100"/>
        </p:scale>
        <p:origin x="824" y="2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900" b="1" i="0">
                <a:solidFill>
                  <a:srgbClr val="092E4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750" b="1" i="0">
                <a:solidFill>
                  <a:srgbClr val="092E4D"/>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900" b="1" i="0">
                <a:solidFill>
                  <a:srgbClr val="092E4D"/>
                </a:solidFill>
                <a:latin typeface="Arial"/>
                <a:cs typeface="Arial"/>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900" b="1" i="0">
                <a:solidFill>
                  <a:srgbClr val="092E4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037327" y="1556371"/>
            <a:ext cx="3296920" cy="3093085"/>
          </a:xfrm>
          <a:custGeom>
            <a:avLst/>
            <a:gdLst/>
            <a:ahLst/>
            <a:cxnLst/>
            <a:rect l="l" t="t" r="r" b="b"/>
            <a:pathLst>
              <a:path w="3296920" h="3093085">
                <a:moveTo>
                  <a:pt x="368223" y="3093003"/>
                </a:moveTo>
                <a:lnTo>
                  <a:pt x="336564" y="3066387"/>
                </a:lnTo>
                <a:lnTo>
                  <a:pt x="0" y="44975"/>
                </a:lnTo>
                <a:lnTo>
                  <a:pt x="903" y="33674"/>
                </a:lnTo>
                <a:lnTo>
                  <a:pt x="5702" y="23973"/>
                </a:lnTo>
                <a:lnTo>
                  <a:pt x="13574" y="16653"/>
                </a:lnTo>
                <a:lnTo>
                  <a:pt x="23695" y="12496"/>
                </a:lnTo>
                <a:lnTo>
                  <a:pt x="23330" y="12409"/>
                </a:lnTo>
                <a:lnTo>
                  <a:pt x="74907" y="0"/>
                </a:lnTo>
                <a:lnTo>
                  <a:pt x="77763" y="16579"/>
                </a:lnTo>
                <a:lnTo>
                  <a:pt x="2933587" y="318168"/>
                </a:lnTo>
                <a:lnTo>
                  <a:pt x="3296410" y="2889041"/>
                </a:lnTo>
                <a:lnTo>
                  <a:pt x="3295443" y="2901463"/>
                </a:lnTo>
                <a:lnTo>
                  <a:pt x="3289780" y="2912043"/>
                </a:lnTo>
                <a:lnTo>
                  <a:pt x="3280419" y="2919580"/>
                </a:lnTo>
                <a:lnTo>
                  <a:pt x="3268356" y="2922870"/>
                </a:lnTo>
                <a:lnTo>
                  <a:pt x="368223" y="3093003"/>
                </a:lnTo>
                <a:close/>
              </a:path>
            </a:pathLst>
          </a:custGeom>
          <a:solidFill>
            <a:srgbClr val="B6BAC6"/>
          </a:solidFill>
        </p:spPr>
        <p:txBody>
          <a:bodyPr wrap="square" lIns="0" tIns="0" rIns="0" bIns="0" rtlCol="0"/>
          <a:lstStyle/>
          <a:p>
            <a:endParaRPr/>
          </a:p>
        </p:txBody>
      </p:sp>
      <p:sp>
        <p:nvSpPr>
          <p:cNvPr id="17" name="bg object 17"/>
          <p:cNvSpPr/>
          <p:nvPr/>
        </p:nvSpPr>
        <p:spPr>
          <a:xfrm>
            <a:off x="2195448" y="5168560"/>
            <a:ext cx="3140710" cy="495934"/>
          </a:xfrm>
          <a:custGeom>
            <a:avLst/>
            <a:gdLst/>
            <a:ahLst/>
            <a:cxnLst/>
            <a:rect l="l" t="t" r="r" b="b"/>
            <a:pathLst>
              <a:path w="3140710" h="495935">
                <a:moveTo>
                  <a:pt x="716044" y="495380"/>
                </a:moveTo>
                <a:lnTo>
                  <a:pt x="0" y="304114"/>
                </a:lnTo>
                <a:lnTo>
                  <a:pt x="0" y="256297"/>
                </a:lnTo>
                <a:lnTo>
                  <a:pt x="39190" y="252186"/>
                </a:lnTo>
                <a:lnTo>
                  <a:pt x="39190" y="241959"/>
                </a:lnTo>
                <a:lnTo>
                  <a:pt x="2431370" y="0"/>
                </a:lnTo>
                <a:lnTo>
                  <a:pt x="3106795" y="152062"/>
                </a:lnTo>
                <a:lnTo>
                  <a:pt x="3106795" y="158817"/>
                </a:lnTo>
                <a:lnTo>
                  <a:pt x="3140495" y="166409"/>
                </a:lnTo>
                <a:lnTo>
                  <a:pt x="3140495" y="209443"/>
                </a:lnTo>
                <a:lnTo>
                  <a:pt x="716044" y="495380"/>
                </a:lnTo>
                <a:close/>
              </a:path>
            </a:pathLst>
          </a:custGeom>
          <a:solidFill>
            <a:srgbClr val="B6BAC6"/>
          </a:solidFill>
        </p:spPr>
        <p:txBody>
          <a:bodyPr wrap="square" lIns="0" tIns="0" rIns="0" bIns="0" rtlCol="0"/>
          <a:lstStyle/>
          <a:p>
            <a:endParaRPr/>
          </a:p>
        </p:txBody>
      </p:sp>
      <p:sp>
        <p:nvSpPr>
          <p:cNvPr id="18" name="bg object 18"/>
          <p:cNvSpPr/>
          <p:nvPr/>
        </p:nvSpPr>
        <p:spPr>
          <a:xfrm>
            <a:off x="2847998" y="4544953"/>
            <a:ext cx="364490" cy="469265"/>
          </a:xfrm>
          <a:custGeom>
            <a:avLst/>
            <a:gdLst/>
            <a:ahLst/>
            <a:cxnLst/>
            <a:rect l="l" t="t" r="r" b="b"/>
            <a:pathLst>
              <a:path w="364489" h="469264">
                <a:moveTo>
                  <a:pt x="82501" y="469173"/>
                </a:moveTo>
                <a:lnTo>
                  <a:pt x="0" y="363488"/>
                </a:lnTo>
                <a:lnTo>
                  <a:pt x="224027" y="7844"/>
                </a:lnTo>
                <a:lnTo>
                  <a:pt x="364066" y="0"/>
                </a:lnTo>
                <a:lnTo>
                  <a:pt x="82501" y="469173"/>
                </a:lnTo>
                <a:close/>
              </a:path>
            </a:pathLst>
          </a:custGeom>
          <a:solidFill>
            <a:srgbClr val="5D616D"/>
          </a:solidFill>
        </p:spPr>
        <p:txBody>
          <a:bodyPr wrap="square" lIns="0" tIns="0" rIns="0" bIns="0" rtlCol="0"/>
          <a:lstStyle/>
          <a:p>
            <a:endParaRPr/>
          </a:p>
        </p:txBody>
      </p:sp>
      <p:sp>
        <p:nvSpPr>
          <p:cNvPr id="19" name="bg object 19"/>
          <p:cNvSpPr/>
          <p:nvPr/>
        </p:nvSpPr>
        <p:spPr>
          <a:xfrm>
            <a:off x="1665478" y="4547094"/>
            <a:ext cx="2059305" cy="713740"/>
          </a:xfrm>
          <a:custGeom>
            <a:avLst/>
            <a:gdLst/>
            <a:ahLst/>
            <a:cxnLst/>
            <a:rect l="l" t="t" r="r" b="b"/>
            <a:pathLst>
              <a:path w="2059304" h="713739">
                <a:moveTo>
                  <a:pt x="2059178" y="447509"/>
                </a:moveTo>
                <a:lnTo>
                  <a:pt x="1274114" y="375564"/>
                </a:lnTo>
                <a:lnTo>
                  <a:pt x="1499514" y="0"/>
                </a:lnTo>
                <a:lnTo>
                  <a:pt x="1366304" y="7823"/>
                </a:lnTo>
                <a:lnTo>
                  <a:pt x="1142263" y="363474"/>
                </a:lnTo>
                <a:lnTo>
                  <a:pt x="0" y="454469"/>
                </a:lnTo>
                <a:lnTo>
                  <a:pt x="0" y="626046"/>
                </a:lnTo>
                <a:lnTo>
                  <a:pt x="862355" y="710869"/>
                </a:lnTo>
                <a:lnTo>
                  <a:pt x="888288" y="712774"/>
                </a:lnTo>
                <a:lnTo>
                  <a:pt x="914260" y="713422"/>
                </a:lnTo>
                <a:lnTo>
                  <a:pt x="940231" y="712787"/>
                </a:lnTo>
                <a:lnTo>
                  <a:pt x="966165" y="710882"/>
                </a:lnTo>
                <a:lnTo>
                  <a:pt x="2059178" y="603758"/>
                </a:lnTo>
                <a:lnTo>
                  <a:pt x="2059178" y="447509"/>
                </a:lnTo>
                <a:close/>
              </a:path>
            </a:pathLst>
          </a:custGeom>
          <a:solidFill>
            <a:srgbClr val="B6BAC6"/>
          </a:solidFill>
        </p:spPr>
        <p:txBody>
          <a:bodyPr wrap="square" lIns="0" tIns="0" rIns="0" bIns="0" rtlCol="0"/>
          <a:lstStyle/>
          <a:p>
            <a:endParaRPr/>
          </a:p>
        </p:txBody>
      </p:sp>
      <p:sp>
        <p:nvSpPr>
          <p:cNvPr id="20" name="bg object 20"/>
          <p:cNvSpPr/>
          <p:nvPr/>
        </p:nvSpPr>
        <p:spPr>
          <a:xfrm>
            <a:off x="1665482" y="4910561"/>
            <a:ext cx="1776095" cy="152400"/>
          </a:xfrm>
          <a:custGeom>
            <a:avLst/>
            <a:gdLst/>
            <a:ahLst/>
            <a:cxnLst/>
            <a:rect l="l" t="t" r="r" b="b"/>
            <a:pathLst>
              <a:path w="1776095" h="152400">
                <a:moveTo>
                  <a:pt x="588620" y="152353"/>
                </a:moveTo>
                <a:lnTo>
                  <a:pt x="0" y="93280"/>
                </a:lnTo>
                <a:lnTo>
                  <a:pt x="0" y="90986"/>
                </a:lnTo>
                <a:lnTo>
                  <a:pt x="1142276" y="0"/>
                </a:lnTo>
                <a:lnTo>
                  <a:pt x="1775848" y="58071"/>
                </a:lnTo>
                <a:lnTo>
                  <a:pt x="588620" y="152353"/>
                </a:lnTo>
                <a:close/>
              </a:path>
            </a:pathLst>
          </a:custGeom>
          <a:solidFill>
            <a:srgbClr val="010400">
              <a:alpha val="19999"/>
            </a:srgbClr>
          </a:solidFill>
        </p:spPr>
        <p:txBody>
          <a:bodyPr wrap="square" lIns="0" tIns="0" rIns="0" bIns="0" rtlCol="0"/>
          <a:lstStyle/>
          <a:p>
            <a:endParaRPr/>
          </a:p>
        </p:txBody>
      </p:sp>
      <p:sp>
        <p:nvSpPr>
          <p:cNvPr id="21" name="bg object 21"/>
          <p:cNvSpPr/>
          <p:nvPr/>
        </p:nvSpPr>
        <p:spPr>
          <a:xfrm>
            <a:off x="1508545" y="4624556"/>
            <a:ext cx="340995" cy="548640"/>
          </a:xfrm>
          <a:custGeom>
            <a:avLst/>
            <a:gdLst/>
            <a:ahLst/>
            <a:cxnLst/>
            <a:rect l="l" t="t" r="r" b="b"/>
            <a:pathLst>
              <a:path w="340994" h="548639">
                <a:moveTo>
                  <a:pt x="14138" y="548572"/>
                </a:moveTo>
                <a:lnTo>
                  <a:pt x="0" y="397365"/>
                </a:lnTo>
                <a:lnTo>
                  <a:pt x="20661" y="395499"/>
                </a:lnTo>
                <a:lnTo>
                  <a:pt x="207120" y="8204"/>
                </a:lnTo>
                <a:lnTo>
                  <a:pt x="340509" y="0"/>
                </a:lnTo>
                <a:lnTo>
                  <a:pt x="152118" y="386886"/>
                </a:lnTo>
                <a:lnTo>
                  <a:pt x="167472" y="396806"/>
                </a:lnTo>
                <a:lnTo>
                  <a:pt x="180150" y="413384"/>
                </a:lnTo>
                <a:lnTo>
                  <a:pt x="189098" y="435128"/>
                </a:lnTo>
                <a:lnTo>
                  <a:pt x="193264" y="460550"/>
                </a:lnTo>
                <a:lnTo>
                  <a:pt x="191000" y="490106"/>
                </a:lnTo>
                <a:lnTo>
                  <a:pt x="181816" y="514241"/>
                </a:lnTo>
                <a:lnTo>
                  <a:pt x="167154" y="530513"/>
                </a:lnTo>
                <a:lnTo>
                  <a:pt x="148457" y="536479"/>
                </a:lnTo>
                <a:lnTo>
                  <a:pt x="14138" y="548572"/>
                </a:lnTo>
                <a:close/>
              </a:path>
            </a:pathLst>
          </a:custGeom>
          <a:solidFill>
            <a:srgbClr val="5D616D"/>
          </a:solidFill>
        </p:spPr>
        <p:txBody>
          <a:bodyPr wrap="square" lIns="0" tIns="0" rIns="0" bIns="0" rtlCol="0"/>
          <a:lstStyle/>
          <a:p>
            <a:endParaRPr/>
          </a:p>
        </p:txBody>
      </p:sp>
      <p:sp>
        <p:nvSpPr>
          <p:cNvPr id="22" name="bg object 22"/>
          <p:cNvSpPr/>
          <p:nvPr/>
        </p:nvSpPr>
        <p:spPr>
          <a:xfrm>
            <a:off x="1463737" y="4615390"/>
            <a:ext cx="347980" cy="558800"/>
          </a:xfrm>
          <a:custGeom>
            <a:avLst/>
            <a:gdLst/>
            <a:ahLst/>
            <a:cxnLst/>
            <a:rect l="l" t="t" r="r" b="b"/>
            <a:pathLst>
              <a:path w="347980" h="558800">
                <a:moveTo>
                  <a:pt x="52897" y="558380"/>
                </a:moveTo>
                <a:lnTo>
                  <a:pt x="33563" y="552413"/>
                </a:lnTo>
                <a:lnTo>
                  <a:pt x="17167" y="536141"/>
                </a:lnTo>
                <a:lnTo>
                  <a:pt x="5412" y="512007"/>
                </a:lnTo>
                <a:lnTo>
                  <a:pt x="0" y="482451"/>
                </a:lnTo>
                <a:lnTo>
                  <a:pt x="209" y="466803"/>
                </a:lnTo>
                <a:lnTo>
                  <a:pt x="2422" y="452268"/>
                </a:lnTo>
                <a:lnTo>
                  <a:pt x="6440" y="439170"/>
                </a:lnTo>
                <a:lnTo>
                  <a:pt x="12066" y="427830"/>
                </a:lnTo>
                <a:lnTo>
                  <a:pt x="212199" y="12102"/>
                </a:lnTo>
                <a:lnTo>
                  <a:pt x="347845" y="0"/>
                </a:lnTo>
                <a:lnTo>
                  <a:pt x="87739" y="533495"/>
                </a:lnTo>
                <a:lnTo>
                  <a:pt x="80846" y="543781"/>
                </a:lnTo>
                <a:lnTo>
                  <a:pt x="72626" y="551639"/>
                </a:lnTo>
                <a:lnTo>
                  <a:pt x="63240" y="556632"/>
                </a:lnTo>
                <a:close/>
              </a:path>
            </a:pathLst>
          </a:custGeom>
          <a:solidFill>
            <a:srgbClr val="B6BAC6"/>
          </a:solidFill>
        </p:spPr>
        <p:txBody>
          <a:bodyPr wrap="square" lIns="0" tIns="0" rIns="0" bIns="0" rtlCol="0"/>
          <a:lstStyle/>
          <a:p>
            <a:endParaRPr/>
          </a:p>
        </p:txBody>
      </p:sp>
      <p:sp>
        <p:nvSpPr>
          <p:cNvPr id="23" name="bg object 23"/>
          <p:cNvSpPr/>
          <p:nvPr/>
        </p:nvSpPr>
        <p:spPr>
          <a:xfrm>
            <a:off x="2944260" y="4544953"/>
            <a:ext cx="267970" cy="149225"/>
          </a:xfrm>
          <a:custGeom>
            <a:avLst/>
            <a:gdLst/>
            <a:ahLst/>
            <a:cxnLst/>
            <a:rect l="l" t="t" r="r" b="b"/>
            <a:pathLst>
              <a:path w="267969" h="149225">
                <a:moveTo>
                  <a:pt x="178442" y="148902"/>
                </a:moveTo>
                <a:lnTo>
                  <a:pt x="0" y="148902"/>
                </a:lnTo>
                <a:lnTo>
                  <a:pt x="87515" y="9963"/>
                </a:lnTo>
                <a:lnTo>
                  <a:pt x="220742" y="2128"/>
                </a:lnTo>
                <a:lnTo>
                  <a:pt x="220422" y="2653"/>
                </a:lnTo>
                <a:lnTo>
                  <a:pt x="267804" y="0"/>
                </a:lnTo>
                <a:lnTo>
                  <a:pt x="178442" y="148902"/>
                </a:lnTo>
                <a:close/>
              </a:path>
            </a:pathLst>
          </a:custGeom>
          <a:solidFill>
            <a:srgbClr val="010400">
              <a:alpha val="19999"/>
            </a:srgbClr>
          </a:solidFill>
        </p:spPr>
        <p:txBody>
          <a:bodyPr wrap="square" lIns="0" tIns="0" rIns="0" bIns="0" rtlCol="0"/>
          <a:lstStyle/>
          <a:p>
            <a:endParaRPr/>
          </a:p>
        </p:txBody>
      </p:sp>
      <p:sp>
        <p:nvSpPr>
          <p:cNvPr id="24" name="bg object 24"/>
          <p:cNvSpPr/>
          <p:nvPr/>
        </p:nvSpPr>
        <p:spPr>
          <a:xfrm>
            <a:off x="1643988" y="4615390"/>
            <a:ext cx="205066" cy="78466"/>
          </a:xfrm>
          <a:prstGeom prst="rect">
            <a:avLst/>
          </a:prstGeom>
          <a:blipFill>
            <a:blip r:embed="rId2" cstate="print"/>
            <a:stretch>
              <a:fillRect/>
            </a:stretch>
          </a:blipFill>
        </p:spPr>
        <p:txBody>
          <a:bodyPr wrap="square" lIns="0" tIns="0" rIns="0" bIns="0" rtlCol="0"/>
          <a:lstStyle/>
          <a:p>
            <a:endParaRPr/>
          </a:p>
        </p:txBody>
      </p:sp>
      <p:sp>
        <p:nvSpPr>
          <p:cNvPr id="25" name="bg object 25"/>
          <p:cNvSpPr/>
          <p:nvPr/>
        </p:nvSpPr>
        <p:spPr>
          <a:xfrm>
            <a:off x="1037326" y="1568229"/>
            <a:ext cx="3296920" cy="3081655"/>
          </a:xfrm>
          <a:custGeom>
            <a:avLst/>
            <a:gdLst/>
            <a:ahLst/>
            <a:cxnLst/>
            <a:rect l="l" t="t" r="r" b="b"/>
            <a:pathLst>
              <a:path w="3296920" h="3081654">
                <a:moveTo>
                  <a:pt x="368225" y="3081144"/>
                </a:moveTo>
                <a:lnTo>
                  <a:pt x="336565" y="3054529"/>
                </a:lnTo>
                <a:lnTo>
                  <a:pt x="0" y="33117"/>
                </a:lnTo>
                <a:lnTo>
                  <a:pt x="1585" y="19630"/>
                </a:lnTo>
                <a:lnTo>
                  <a:pt x="8572" y="8666"/>
                </a:lnTo>
                <a:lnTo>
                  <a:pt x="19538" y="1647"/>
                </a:lnTo>
                <a:lnTo>
                  <a:pt x="33061" y="0"/>
                </a:lnTo>
                <a:lnTo>
                  <a:pt x="2933598" y="306310"/>
                </a:lnTo>
                <a:lnTo>
                  <a:pt x="3296411" y="2877183"/>
                </a:lnTo>
                <a:lnTo>
                  <a:pt x="3295443" y="2889604"/>
                </a:lnTo>
                <a:lnTo>
                  <a:pt x="3289778" y="2900185"/>
                </a:lnTo>
                <a:lnTo>
                  <a:pt x="3280416" y="2907721"/>
                </a:lnTo>
                <a:lnTo>
                  <a:pt x="3268357" y="2911011"/>
                </a:lnTo>
                <a:lnTo>
                  <a:pt x="368225" y="3081144"/>
                </a:lnTo>
                <a:close/>
              </a:path>
            </a:pathLst>
          </a:custGeom>
          <a:solidFill>
            <a:srgbClr val="B6BAC6"/>
          </a:solidFill>
        </p:spPr>
        <p:txBody>
          <a:bodyPr wrap="square" lIns="0" tIns="0" rIns="0" bIns="0" rtlCol="0"/>
          <a:lstStyle/>
          <a:p>
            <a:endParaRPr/>
          </a:p>
        </p:txBody>
      </p:sp>
      <p:sp>
        <p:nvSpPr>
          <p:cNvPr id="26" name="bg object 26"/>
          <p:cNvSpPr/>
          <p:nvPr/>
        </p:nvSpPr>
        <p:spPr>
          <a:xfrm>
            <a:off x="1091850" y="1555013"/>
            <a:ext cx="3296920" cy="3092450"/>
          </a:xfrm>
          <a:custGeom>
            <a:avLst/>
            <a:gdLst/>
            <a:ahLst/>
            <a:cxnLst/>
            <a:rect l="l" t="t" r="r" b="b"/>
            <a:pathLst>
              <a:path w="3296920" h="3092450">
                <a:moveTo>
                  <a:pt x="368224" y="3092445"/>
                </a:moveTo>
                <a:lnTo>
                  <a:pt x="336565" y="3065732"/>
                </a:lnTo>
                <a:lnTo>
                  <a:pt x="0" y="33238"/>
                </a:lnTo>
                <a:lnTo>
                  <a:pt x="1585" y="19702"/>
                </a:lnTo>
                <a:lnTo>
                  <a:pt x="8572" y="8697"/>
                </a:lnTo>
                <a:lnTo>
                  <a:pt x="19538" y="1653"/>
                </a:lnTo>
                <a:lnTo>
                  <a:pt x="33061" y="0"/>
                </a:lnTo>
                <a:lnTo>
                  <a:pt x="2933599" y="307433"/>
                </a:lnTo>
                <a:lnTo>
                  <a:pt x="3296412" y="2887735"/>
                </a:lnTo>
                <a:lnTo>
                  <a:pt x="3295443" y="2900201"/>
                </a:lnTo>
                <a:lnTo>
                  <a:pt x="3289778" y="2910822"/>
                </a:lnTo>
                <a:lnTo>
                  <a:pt x="3280417" y="2918388"/>
                </a:lnTo>
                <a:lnTo>
                  <a:pt x="3268357" y="2921689"/>
                </a:lnTo>
                <a:lnTo>
                  <a:pt x="368224" y="3092445"/>
                </a:lnTo>
                <a:close/>
              </a:path>
            </a:pathLst>
          </a:custGeom>
          <a:solidFill>
            <a:srgbClr val="010400"/>
          </a:solidFill>
        </p:spPr>
        <p:txBody>
          <a:bodyPr wrap="square" lIns="0" tIns="0" rIns="0" bIns="0" rtlCol="0"/>
          <a:lstStyle/>
          <a:p>
            <a:endParaRPr/>
          </a:p>
        </p:txBody>
      </p:sp>
      <p:sp>
        <p:nvSpPr>
          <p:cNvPr id="27" name="bg object 27"/>
          <p:cNvSpPr/>
          <p:nvPr/>
        </p:nvSpPr>
        <p:spPr>
          <a:xfrm>
            <a:off x="1212059" y="1668164"/>
            <a:ext cx="3058160" cy="2856230"/>
          </a:xfrm>
          <a:custGeom>
            <a:avLst/>
            <a:gdLst/>
            <a:ahLst/>
            <a:cxnLst/>
            <a:rect l="l" t="t" r="r" b="b"/>
            <a:pathLst>
              <a:path w="3058160" h="2856229">
                <a:moveTo>
                  <a:pt x="321128" y="2856161"/>
                </a:moveTo>
                <a:lnTo>
                  <a:pt x="0" y="0"/>
                </a:lnTo>
                <a:lnTo>
                  <a:pt x="2744785" y="287030"/>
                </a:lnTo>
                <a:lnTo>
                  <a:pt x="3058077" y="2702893"/>
                </a:lnTo>
                <a:lnTo>
                  <a:pt x="321128" y="2856161"/>
                </a:lnTo>
                <a:close/>
              </a:path>
            </a:pathLst>
          </a:custGeom>
          <a:solidFill>
            <a:srgbClr val="38CAFE"/>
          </a:solidFill>
        </p:spPr>
        <p:txBody>
          <a:bodyPr wrap="square" lIns="0" tIns="0" rIns="0" bIns="0" rtlCol="0"/>
          <a:lstStyle/>
          <a:p>
            <a:endParaRPr/>
          </a:p>
        </p:txBody>
      </p:sp>
      <p:sp>
        <p:nvSpPr>
          <p:cNvPr id="28" name="bg object 28"/>
          <p:cNvSpPr/>
          <p:nvPr/>
        </p:nvSpPr>
        <p:spPr>
          <a:xfrm>
            <a:off x="5151458" y="5016053"/>
            <a:ext cx="734695" cy="246379"/>
          </a:xfrm>
          <a:custGeom>
            <a:avLst/>
            <a:gdLst/>
            <a:ahLst/>
            <a:cxnLst/>
            <a:rect l="l" t="t" r="r" b="b"/>
            <a:pathLst>
              <a:path w="734695" h="246379">
                <a:moveTo>
                  <a:pt x="613473" y="245908"/>
                </a:moveTo>
                <a:lnTo>
                  <a:pt x="564835" y="245936"/>
                </a:lnTo>
                <a:lnTo>
                  <a:pt x="506760" y="244715"/>
                </a:lnTo>
                <a:lnTo>
                  <a:pt x="442259" y="242440"/>
                </a:lnTo>
                <a:lnTo>
                  <a:pt x="374337" y="239308"/>
                </a:lnTo>
                <a:lnTo>
                  <a:pt x="306005" y="235516"/>
                </a:lnTo>
                <a:lnTo>
                  <a:pt x="240270" y="231261"/>
                </a:lnTo>
                <a:lnTo>
                  <a:pt x="180140" y="226738"/>
                </a:lnTo>
                <a:lnTo>
                  <a:pt x="128623" y="222145"/>
                </a:lnTo>
                <a:lnTo>
                  <a:pt x="88728" y="217678"/>
                </a:lnTo>
                <a:lnTo>
                  <a:pt x="49669" y="206984"/>
                </a:lnTo>
                <a:lnTo>
                  <a:pt x="20056" y="181713"/>
                </a:lnTo>
                <a:lnTo>
                  <a:pt x="0" y="151403"/>
                </a:lnTo>
                <a:lnTo>
                  <a:pt x="2481" y="139613"/>
                </a:lnTo>
                <a:lnTo>
                  <a:pt x="53838" y="106785"/>
                </a:lnTo>
                <a:lnTo>
                  <a:pt x="99554" y="84491"/>
                </a:lnTo>
                <a:lnTo>
                  <a:pt x="150382" y="62349"/>
                </a:lnTo>
                <a:lnTo>
                  <a:pt x="204319" y="41706"/>
                </a:lnTo>
                <a:lnTo>
                  <a:pt x="259364" y="23910"/>
                </a:lnTo>
                <a:lnTo>
                  <a:pt x="313517" y="10310"/>
                </a:lnTo>
                <a:lnTo>
                  <a:pt x="364774" y="2252"/>
                </a:lnTo>
                <a:lnTo>
                  <a:pt x="402726" y="0"/>
                </a:lnTo>
                <a:lnTo>
                  <a:pt x="444530" y="1138"/>
                </a:lnTo>
                <a:lnTo>
                  <a:pt x="489437" y="6942"/>
                </a:lnTo>
                <a:lnTo>
                  <a:pt x="536693" y="18684"/>
                </a:lnTo>
                <a:lnTo>
                  <a:pt x="585547" y="37637"/>
                </a:lnTo>
                <a:lnTo>
                  <a:pt x="635248" y="65075"/>
                </a:lnTo>
                <a:lnTo>
                  <a:pt x="685044" y="102269"/>
                </a:lnTo>
                <a:lnTo>
                  <a:pt x="725372" y="147302"/>
                </a:lnTo>
                <a:lnTo>
                  <a:pt x="734687" y="177739"/>
                </a:lnTo>
                <a:lnTo>
                  <a:pt x="721621" y="208790"/>
                </a:lnTo>
                <a:lnTo>
                  <a:pt x="684878" y="235006"/>
                </a:lnTo>
                <a:lnTo>
                  <a:pt x="613473" y="245908"/>
                </a:lnTo>
                <a:close/>
              </a:path>
            </a:pathLst>
          </a:custGeom>
          <a:solidFill>
            <a:srgbClr val="B6BAC6"/>
          </a:solidFill>
        </p:spPr>
        <p:txBody>
          <a:bodyPr wrap="square" lIns="0" tIns="0" rIns="0" bIns="0" rtlCol="0"/>
          <a:lstStyle/>
          <a:p>
            <a:endParaRPr/>
          </a:p>
        </p:txBody>
      </p:sp>
      <p:sp>
        <p:nvSpPr>
          <p:cNvPr id="29" name="bg object 29"/>
          <p:cNvSpPr/>
          <p:nvPr/>
        </p:nvSpPr>
        <p:spPr>
          <a:xfrm>
            <a:off x="2309249" y="5503285"/>
            <a:ext cx="208518" cy="72866"/>
          </a:xfrm>
          <a:prstGeom prst="rect">
            <a:avLst/>
          </a:prstGeom>
          <a:blipFill>
            <a:blip r:embed="rId3" cstate="print"/>
            <a:stretch>
              <a:fillRect/>
            </a:stretch>
          </a:blipFill>
        </p:spPr>
        <p:txBody>
          <a:bodyPr wrap="square" lIns="0" tIns="0" rIns="0" bIns="0" rtlCol="0"/>
          <a:lstStyle/>
          <a:p>
            <a:endParaRPr/>
          </a:p>
        </p:txBody>
      </p:sp>
      <p:sp>
        <p:nvSpPr>
          <p:cNvPr id="30" name="bg object 30"/>
          <p:cNvSpPr/>
          <p:nvPr/>
        </p:nvSpPr>
        <p:spPr>
          <a:xfrm>
            <a:off x="2540594" y="5090308"/>
            <a:ext cx="84999" cy="170051"/>
          </a:xfrm>
          <a:prstGeom prst="rect">
            <a:avLst/>
          </a:prstGeom>
          <a:blipFill>
            <a:blip r:embed="rId4" cstate="print"/>
            <a:stretch>
              <a:fillRect/>
            </a:stretch>
          </a:blipFill>
        </p:spPr>
        <p:txBody>
          <a:bodyPr wrap="square" lIns="0" tIns="0" rIns="0" bIns="0" rtlCol="0"/>
          <a:lstStyle/>
          <a:p>
            <a:endParaRPr/>
          </a:p>
        </p:txBody>
      </p:sp>
      <p:sp>
        <p:nvSpPr>
          <p:cNvPr id="31" name="bg object 31"/>
          <p:cNvSpPr/>
          <p:nvPr/>
        </p:nvSpPr>
        <p:spPr>
          <a:xfrm>
            <a:off x="5298278" y="5016035"/>
            <a:ext cx="505459" cy="137160"/>
          </a:xfrm>
          <a:custGeom>
            <a:avLst/>
            <a:gdLst/>
            <a:ahLst/>
            <a:cxnLst/>
            <a:rect l="l" t="t" r="r" b="b"/>
            <a:pathLst>
              <a:path w="505460" h="137160">
                <a:moveTo>
                  <a:pt x="327382" y="136952"/>
                </a:moveTo>
                <a:lnTo>
                  <a:pt x="276821" y="136329"/>
                </a:lnTo>
                <a:lnTo>
                  <a:pt x="226441" y="132024"/>
                </a:lnTo>
                <a:lnTo>
                  <a:pt x="176502" y="124088"/>
                </a:lnTo>
                <a:lnTo>
                  <a:pt x="127266" y="112572"/>
                </a:lnTo>
                <a:lnTo>
                  <a:pt x="78992" y="97528"/>
                </a:lnTo>
                <a:lnTo>
                  <a:pt x="31941" y="79006"/>
                </a:lnTo>
                <a:lnTo>
                  <a:pt x="0" y="63881"/>
                </a:lnTo>
                <a:lnTo>
                  <a:pt x="54719" y="42751"/>
                </a:lnTo>
                <a:lnTo>
                  <a:pt x="110682" y="24491"/>
                </a:lnTo>
                <a:lnTo>
                  <a:pt x="165792" y="10523"/>
                </a:lnTo>
                <a:lnTo>
                  <a:pt x="217954" y="2271"/>
                </a:lnTo>
                <a:lnTo>
                  <a:pt x="258128" y="0"/>
                </a:lnTo>
                <a:lnTo>
                  <a:pt x="302549" y="1611"/>
                </a:lnTo>
                <a:lnTo>
                  <a:pt x="350332" y="8590"/>
                </a:lnTo>
                <a:lnTo>
                  <a:pt x="400593" y="22420"/>
                </a:lnTo>
                <a:lnTo>
                  <a:pt x="452450" y="44584"/>
                </a:lnTo>
                <a:lnTo>
                  <a:pt x="505019" y="76567"/>
                </a:lnTo>
                <a:lnTo>
                  <a:pt x="494594" y="86303"/>
                </a:lnTo>
                <a:lnTo>
                  <a:pt x="458987" y="109889"/>
                </a:lnTo>
                <a:lnTo>
                  <a:pt x="394956" y="130562"/>
                </a:lnTo>
                <a:lnTo>
                  <a:pt x="327382" y="136952"/>
                </a:lnTo>
                <a:close/>
              </a:path>
            </a:pathLst>
          </a:custGeom>
          <a:solidFill>
            <a:srgbClr val="FFFFFF">
              <a:alpha val="49798"/>
            </a:srgbClr>
          </a:solidFill>
        </p:spPr>
        <p:txBody>
          <a:bodyPr wrap="square" lIns="0" tIns="0" rIns="0" bIns="0" rtlCol="0"/>
          <a:lstStyle/>
          <a:p>
            <a:endParaRPr/>
          </a:p>
        </p:txBody>
      </p:sp>
      <p:sp>
        <p:nvSpPr>
          <p:cNvPr id="32" name="bg object 32"/>
          <p:cNvSpPr/>
          <p:nvPr/>
        </p:nvSpPr>
        <p:spPr>
          <a:xfrm>
            <a:off x="1395921" y="3303445"/>
            <a:ext cx="1371600" cy="1189355"/>
          </a:xfrm>
          <a:custGeom>
            <a:avLst/>
            <a:gdLst/>
            <a:ahLst/>
            <a:cxnLst/>
            <a:rect l="l" t="t" r="r" b="b"/>
            <a:pathLst>
              <a:path w="1371600" h="1189354">
                <a:moveTo>
                  <a:pt x="701166" y="1189297"/>
                </a:moveTo>
                <a:lnTo>
                  <a:pt x="74556" y="663121"/>
                </a:lnTo>
                <a:lnTo>
                  <a:pt x="0" y="0"/>
                </a:lnTo>
                <a:lnTo>
                  <a:pt x="1371577" y="1151756"/>
                </a:lnTo>
                <a:lnTo>
                  <a:pt x="701166" y="1189297"/>
                </a:lnTo>
                <a:close/>
              </a:path>
            </a:pathLst>
          </a:custGeom>
          <a:solidFill>
            <a:srgbClr val="FFFFFF">
              <a:alpha val="29798"/>
            </a:srgbClr>
          </a:solidFill>
        </p:spPr>
        <p:txBody>
          <a:bodyPr wrap="square" lIns="0" tIns="0" rIns="0" bIns="0" rtlCol="0"/>
          <a:lstStyle/>
          <a:p>
            <a:endParaRPr/>
          </a:p>
        </p:txBody>
      </p:sp>
      <p:sp>
        <p:nvSpPr>
          <p:cNvPr id="33" name="bg object 33"/>
          <p:cNvSpPr/>
          <p:nvPr/>
        </p:nvSpPr>
        <p:spPr>
          <a:xfrm>
            <a:off x="1212049" y="1668169"/>
            <a:ext cx="3058160" cy="2756535"/>
          </a:xfrm>
          <a:custGeom>
            <a:avLst/>
            <a:gdLst/>
            <a:ahLst/>
            <a:cxnLst/>
            <a:rect l="l" t="t" r="r" b="b"/>
            <a:pathLst>
              <a:path w="3058160" h="2756535">
                <a:moveTo>
                  <a:pt x="2862796" y="1197063"/>
                </a:moveTo>
                <a:lnTo>
                  <a:pt x="2792095" y="651865"/>
                </a:lnTo>
                <a:lnTo>
                  <a:pt x="2302560" y="240792"/>
                </a:lnTo>
                <a:lnTo>
                  <a:pt x="1641716" y="171678"/>
                </a:lnTo>
                <a:lnTo>
                  <a:pt x="2862796" y="1197063"/>
                </a:lnTo>
                <a:close/>
              </a:path>
              <a:path w="3058160" h="2756535">
                <a:moveTo>
                  <a:pt x="3058083" y="2702890"/>
                </a:moveTo>
                <a:lnTo>
                  <a:pt x="2914192" y="1593342"/>
                </a:lnTo>
                <a:lnTo>
                  <a:pt x="1161376" y="121450"/>
                </a:lnTo>
                <a:lnTo>
                  <a:pt x="0" y="0"/>
                </a:lnTo>
                <a:lnTo>
                  <a:pt x="122961" y="1093622"/>
                </a:lnTo>
                <a:lnTo>
                  <a:pt x="2103069" y="2756382"/>
                </a:lnTo>
                <a:lnTo>
                  <a:pt x="3058083" y="2702890"/>
                </a:lnTo>
                <a:close/>
              </a:path>
            </a:pathLst>
          </a:custGeom>
          <a:solidFill>
            <a:srgbClr val="FFFFFF">
              <a:alpha val="29798"/>
            </a:srgbClr>
          </a:solidFill>
        </p:spPr>
        <p:txBody>
          <a:bodyPr wrap="square" lIns="0" tIns="0" rIns="0" bIns="0" rtlCol="0"/>
          <a:lstStyle/>
          <a:p>
            <a:endParaRPr/>
          </a:p>
        </p:txBody>
      </p:sp>
      <p:sp>
        <p:nvSpPr>
          <p:cNvPr id="34" name="bg object 34"/>
          <p:cNvSpPr/>
          <p:nvPr/>
        </p:nvSpPr>
        <p:spPr>
          <a:xfrm>
            <a:off x="2472727" y="5084417"/>
            <a:ext cx="36195" cy="172085"/>
          </a:xfrm>
          <a:custGeom>
            <a:avLst/>
            <a:gdLst/>
            <a:ahLst/>
            <a:cxnLst/>
            <a:rect l="l" t="t" r="r" b="b"/>
            <a:pathLst>
              <a:path w="36194" h="172085">
                <a:moveTo>
                  <a:pt x="35770" y="171629"/>
                </a:moveTo>
                <a:lnTo>
                  <a:pt x="0" y="168120"/>
                </a:lnTo>
                <a:lnTo>
                  <a:pt x="0" y="0"/>
                </a:lnTo>
                <a:lnTo>
                  <a:pt x="35770" y="3518"/>
                </a:lnTo>
                <a:lnTo>
                  <a:pt x="35770" y="171629"/>
                </a:lnTo>
                <a:close/>
              </a:path>
            </a:pathLst>
          </a:custGeom>
          <a:solidFill>
            <a:srgbClr val="FFFFFF">
              <a:alpha val="49798"/>
            </a:srgbClr>
          </a:solidFill>
        </p:spPr>
        <p:txBody>
          <a:bodyPr wrap="square" lIns="0" tIns="0" rIns="0" bIns="0" rtlCol="0"/>
          <a:lstStyle/>
          <a:p>
            <a:endParaRPr/>
          </a:p>
        </p:txBody>
      </p:sp>
      <p:sp>
        <p:nvSpPr>
          <p:cNvPr id="35" name="bg object 35"/>
          <p:cNvSpPr/>
          <p:nvPr/>
        </p:nvSpPr>
        <p:spPr>
          <a:xfrm>
            <a:off x="1253375" y="1690293"/>
            <a:ext cx="2974340" cy="2957195"/>
          </a:xfrm>
          <a:custGeom>
            <a:avLst/>
            <a:gdLst/>
            <a:ahLst/>
            <a:cxnLst/>
            <a:rect l="l" t="t" r="r" b="b"/>
            <a:pathLst>
              <a:path w="2974340" h="2957195">
                <a:moveTo>
                  <a:pt x="1797862" y="2863494"/>
                </a:moveTo>
                <a:lnTo>
                  <a:pt x="1670113" y="2756179"/>
                </a:lnTo>
                <a:lnTo>
                  <a:pt x="279806" y="2834043"/>
                </a:lnTo>
                <a:lnTo>
                  <a:pt x="125145" y="1458493"/>
                </a:lnTo>
                <a:lnTo>
                  <a:pt x="0" y="1353375"/>
                </a:lnTo>
                <a:lnTo>
                  <a:pt x="175031" y="2930461"/>
                </a:lnTo>
                <a:lnTo>
                  <a:pt x="206692" y="2957169"/>
                </a:lnTo>
                <a:lnTo>
                  <a:pt x="1797862" y="2863494"/>
                </a:lnTo>
                <a:close/>
              </a:path>
              <a:path w="2974340" h="2957195">
                <a:moveTo>
                  <a:pt x="2973794" y="1528432"/>
                </a:moveTo>
                <a:lnTo>
                  <a:pt x="2798711" y="198158"/>
                </a:lnTo>
                <a:lnTo>
                  <a:pt x="1147724" y="0"/>
                </a:lnTo>
                <a:lnTo>
                  <a:pt x="1287297" y="116814"/>
                </a:lnTo>
                <a:lnTo>
                  <a:pt x="2703461" y="264909"/>
                </a:lnTo>
                <a:lnTo>
                  <a:pt x="2854350" y="1428457"/>
                </a:lnTo>
                <a:lnTo>
                  <a:pt x="2973794" y="1528432"/>
                </a:lnTo>
                <a:close/>
              </a:path>
            </a:pathLst>
          </a:custGeom>
          <a:solidFill>
            <a:srgbClr val="FFFFFF">
              <a:alpha val="29798"/>
            </a:srgbClr>
          </a:solidFill>
        </p:spPr>
        <p:txBody>
          <a:bodyPr wrap="square" lIns="0" tIns="0" rIns="0" bIns="0" rtlCol="0"/>
          <a:lstStyle/>
          <a:p>
            <a:endParaRPr/>
          </a:p>
        </p:txBody>
      </p:sp>
      <p:sp>
        <p:nvSpPr>
          <p:cNvPr id="36" name="bg object 36"/>
          <p:cNvSpPr/>
          <p:nvPr/>
        </p:nvSpPr>
        <p:spPr>
          <a:xfrm>
            <a:off x="1665482" y="4995841"/>
            <a:ext cx="2059305" cy="128270"/>
          </a:xfrm>
          <a:custGeom>
            <a:avLst/>
            <a:gdLst/>
            <a:ahLst/>
            <a:cxnLst/>
            <a:rect l="l" t="t" r="r" b="b"/>
            <a:pathLst>
              <a:path w="2059304" h="128270">
                <a:moveTo>
                  <a:pt x="914264" y="128209"/>
                </a:moveTo>
                <a:lnTo>
                  <a:pt x="888290" y="127570"/>
                </a:lnTo>
                <a:lnTo>
                  <a:pt x="862363" y="125660"/>
                </a:lnTo>
                <a:lnTo>
                  <a:pt x="0" y="41109"/>
                </a:lnTo>
                <a:lnTo>
                  <a:pt x="0" y="11830"/>
                </a:lnTo>
                <a:lnTo>
                  <a:pt x="862363" y="96381"/>
                </a:lnTo>
                <a:lnTo>
                  <a:pt x="888290" y="98291"/>
                </a:lnTo>
                <a:lnTo>
                  <a:pt x="914264" y="98931"/>
                </a:lnTo>
                <a:lnTo>
                  <a:pt x="940238" y="98302"/>
                </a:lnTo>
                <a:lnTo>
                  <a:pt x="966165" y="96400"/>
                </a:lnTo>
                <a:lnTo>
                  <a:pt x="2059181" y="0"/>
                </a:lnTo>
                <a:lnTo>
                  <a:pt x="2059181" y="29278"/>
                </a:lnTo>
                <a:lnTo>
                  <a:pt x="966165" y="125670"/>
                </a:lnTo>
                <a:lnTo>
                  <a:pt x="940238" y="127576"/>
                </a:lnTo>
                <a:lnTo>
                  <a:pt x="914264" y="128209"/>
                </a:lnTo>
                <a:close/>
              </a:path>
            </a:pathLst>
          </a:custGeom>
          <a:solidFill>
            <a:srgbClr val="FFFFFF">
              <a:alpha val="49798"/>
            </a:srgbClr>
          </a:solidFill>
        </p:spPr>
        <p:txBody>
          <a:bodyPr wrap="square" lIns="0" tIns="0" rIns="0" bIns="0" rtlCol="0"/>
          <a:lstStyle/>
          <a:p>
            <a:endParaRPr/>
          </a:p>
        </p:txBody>
      </p:sp>
      <p:sp>
        <p:nvSpPr>
          <p:cNvPr id="37" name="bg object 37"/>
          <p:cNvSpPr/>
          <p:nvPr/>
        </p:nvSpPr>
        <p:spPr>
          <a:xfrm>
            <a:off x="2195438" y="5343952"/>
            <a:ext cx="3140710" cy="320040"/>
          </a:xfrm>
          <a:custGeom>
            <a:avLst/>
            <a:gdLst/>
            <a:ahLst/>
            <a:cxnLst/>
            <a:rect l="l" t="t" r="r" b="b"/>
            <a:pathLst>
              <a:path w="3140710" h="320039">
                <a:moveTo>
                  <a:pt x="716054" y="319988"/>
                </a:moveTo>
                <a:lnTo>
                  <a:pt x="0" y="128722"/>
                </a:lnTo>
                <a:lnTo>
                  <a:pt x="0" y="84531"/>
                </a:lnTo>
                <a:lnTo>
                  <a:pt x="720184" y="283739"/>
                </a:lnTo>
                <a:lnTo>
                  <a:pt x="3140505" y="0"/>
                </a:lnTo>
                <a:lnTo>
                  <a:pt x="3140505" y="34051"/>
                </a:lnTo>
                <a:lnTo>
                  <a:pt x="716054" y="319988"/>
                </a:lnTo>
                <a:close/>
              </a:path>
            </a:pathLst>
          </a:custGeom>
          <a:solidFill>
            <a:srgbClr val="FFFFFF">
              <a:alpha val="69799"/>
            </a:srgbClr>
          </a:solidFill>
        </p:spPr>
        <p:txBody>
          <a:bodyPr wrap="square" lIns="0" tIns="0" rIns="0" bIns="0" rtlCol="0"/>
          <a:lstStyle/>
          <a:p>
            <a:endParaRPr/>
          </a:p>
        </p:txBody>
      </p:sp>
      <p:sp>
        <p:nvSpPr>
          <p:cNvPr id="38" name="bg object 38"/>
          <p:cNvSpPr/>
          <p:nvPr/>
        </p:nvSpPr>
        <p:spPr>
          <a:xfrm>
            <a:off x="1461058" y="4542179"/>
            <a:ext cx="2266315" cy="721360"/>
          </a:xfrm>
          <a:custGeom>
            <a:avLst/>
            <a:gdLst/>
            <a:ahLst/>
            <a:cxnLst/>
            <a:rect l="l" t="t" r="r" b="b"/>
            <a:pathLst>
              <a:path w="2266315" h="721360">
                <a:moveTo>
                  <a:pt x="2266277" y="451040"/>
                </a:moveTo>
                <a:lnTo>
                  <a:pt x="2265235" y="449884"/>
                </a:lnTo>
                <a:lnTo>
                  <a:pt x="2260930" y="449491"/>
                </a:lnTo>
                <a:lnTo>
                  <a:pt x="2260930" y="454863"/>
                </a:lnTo>
                <a:lnTo>
                  <a:pt x="2260892" y="606247"/>
                </a:lnTo>
                <a:lnTo>
                  <a:pt x="1170330" y="713143"/>
                </a:lnTo>
                <a:lnTo>
                  <a:pt x="1144536" y="715035"/>
                </a:lnTo>
                <a:lnTo>
                  <a:pt x="1118666" y="715657"/>
                </a:lnTo>
                <a:lnTo>
                  <a:pt x="1092809" y="715022"/>
                </a:lnTo>
                <a:lnTo>
                  <a:pt x="1067041" y="713130"/>
                </a:lnTo>
                <a:lnTo>
                  <a:pt x="207086" y="628523"/>
                </a:lnTo>
                <a:lnTo>
                  <a:pt x="207086" y="619594"/>
                </a:lnTo>
                <a:lnTo>
                  <a:pt x="215506" y="614172"/>
                </a:lnTo>
                <a:lnTo>
                  <a:pt x="221615" y="610616"/>
                </a:lnTo>
                <a:lnTo>
                  <a:pt x="222123" y="609904"/>
                </a:lnTo>
                <a:lnTo>
                  <a:pt x="222796" y="609473"/>
                </a:lnTo>
                <a:lnTo>
                  <a:pt x="229577" y="599541"/>
                </a:lnTo>
                <a:lnTo>
                  <a:pt x="234111" y="593255"/>
                </a:lnTo>
                <a:lnTo>
                  <a:pt x="234315" y="592632"/>
                </a:lnTo>
                <a:lnTo>
                  <a:pt x="234657" y="592124"/>
                </a:lnTo>
                <a:lnTo>
                  <a:pt x="239217" y="577596"/>
                </a:lnTo>
                <a:lnTo>
                  <a:pt x="241693" y="570014"/>
                </a:lnTo>
                <a:lnTo>
                  <a:pt x="241706" y="569645"/>
                </a:lnTo>
                <a:lnTo>
                  <a:pt x="241820" y="569315"/>
                </a:lnTo>
                <a:lnTo>
                  <a:pt x="239712" y="519087"/>
                </a:lnTo>
                <a:lnTo>
                  <a:pt x="220116" y="480961"/>
                </a:lnTo>
                <a:lnTo>
                  <a:pt x="203187" y="467995"/>
                </a:lnTo>
                <a:lnTo>
                  <a:pt x="206133" y="461949"/>
                </a:lnTo>
                <a:lnTo>
                  <a:pt x="1346644" y="371081"/>
                </a:lnTo>
                <a:lnTo>
                  <a:pt x="1347825" y="371182"/>
                </a:lnTo>
                <a:lnTo>
                  <a:pt x="2260930" y="454863"/>
                </a:lnTo>
                <a:lnTo>
                  <a:pt x="2260930" y="449491"/>
                </a:lnTo>
                <a:lnTo>
                  <a:pt x="1526413" y="382181"/>
                </a:lnTo>
                <a:lnTo>
                  <a:pt x="1526755" y="381622"/>
                </a:lnTo>
                <a:lnTo>
                  <a:pt x="1752358" y="5740"/>
                </a:lnTo>
                <a:lnTo>
                  <a:pt x="1753806" y="3314"/>
                </a:lnTo>
                <a:lnTo>
                  <a:pt x="1753806" y="2260"/>
                </a:lnTo>
                <a:lnTo>
                  <a:pt x="1752777" y="558"/>
                </a:lnTo>
                <a:lnTo>
                  <a:pt x="1752015" y="0"/>
                </a:lnTo>
                <a:lnTo>
                  <a:pt x="1750860" y="114"/>
                </a:lnTo>
                <a:lnTo>
                  <a:pt x="1746123" y="381"/>
                </a:lnTo>
                <a:lnTo>
                  <a:pt x="1746123" y="5740"/>
                </a:lnTo>
                <a:lnTo>
                  <a:pt x="1520520" y="381622"/>
                </a:lnTo>
                <a:lnTo>
                  <a:pt x="1483131" y="378015"/>
                </a:lnTo>
                <a:lnTo>
                  <a:pt x="1483474" y="377444"/>
                </a:lnTo>
                <a:lnTo>
                  <a:pt x="1705178" y="8026"/>
                </a:lnTo>
                <a:lnTo>
                  <a:pt x="1746123" y="5740"/>
                </a:lnTo>
                <a:lnTo>
                  <a:pt x="1746123" y="381"/>
                </a:lnTo>
                <a:lnTo>
                  <a:pt x="1705660" y="2654"/>
                </a:lnTo>
                <a:lnTo>
                  <a:pt x="1704898" y="2146"/>
                </a:lnTo>
                <a:lnTo>
                  <a:pt x="1703768" y="2235"/>
                </a:lnTo>
                <a:lnTo>
                  <a:pt x="1699018" y="2527"/>
                </a:lnTo>
                <a:lnTo>
                  <a:pt x="1699018" y="7886"/>
                </a:lnTo>
                <a:lnTo>
                  <a:pt x="1482115" y="369303"/>
                </a:lnTo>
                <a:lnTo>
                  <a:pt x="1477238" y="377444"/>
                </a:lnTo>
                <a:lnTo>
                  <a:pt x="1351280" y="366115"/>
                </a:lnTo>
                <a:lnTo>
                  <a:pt x="1572247" y="15328"/>
                </a:lnTo>
                <a:lnTo>
                  <a:pt x="1699018" y="7886"/>
                </a:lnTo>
                <a:lnTo>
                  <a:pt x="1699018" y="2527"/>
                </a:lnTo>
                <a:lnTo>
                  <a:pt x="1569694" y="10134"/>
                </a:lnTo>
                <a:lnTo>
                  <a:pt x="1568907" y="10591"/>
                </a:lnTo>
                <a:lnTo>
                  <a:pt x="1345133" y="365836"/>
                </a:lnTo>
                <a:lnTo>
                  <a:pt x="208851" y="456349"/>
                </a:lnTo>
                <a:lnTo>
                  <a:pt x="390131" y="84099"/>
                </a:lnTo>
                <a:lnTo>
                  <a:pt x="391325" y="81648"/>
                </a:lnTo>
                <a:lnTo>
                  <a:pt x="391337" y="80454"/>
                </a:lnTo>
                <a:lnTo>
                  <a:pt x="390283" y="78879"/>
                </a:lnTo>
                <a:lnTo>
                  <a:pt x="389280" y="78346"/>
                </a:lnTo>
                <a:lnTo>
                  <a:pt x="388442" y="78486"/>
                </a:lnTo>
                <a:lnTo>
                  <a:pt x="384187" y="78740"/>
                </a:lnTo>
                <a:lnTo>
                  <a:pt x="384187" y="84099"/>
                </a:lnTo>
                <a:lnTo>
                  <a:pt x="202463" y="457276"/>
                </a:lnTo>
                <a:lnTo>
                  <a:pt x="201841" y="457911"/>
                </a:lnTo>
                <a:lnTo>
                  <a:pt x="201841" y="458558"/>
                </a:lnTo>
                <a:lnTo>
                  <a:pt x="196862" y="468769"/>
                </a:lnTo>
                <a:lnTo>
                  <a:pt x="196837" y="469557"/>
                </a:lnTo>
                <a:lnTo>
                  <a:pt x="197396" y="470966"/>
                </a:lnTo>
                <a:lnTo>
                  <a:pt x="197954" y="471512"/>
                </a:lnTo>
                <a:lnTo>
                  <a:pt x="199796" y="472198"/>
                </a:lnTo>
                <a:lnTo>
                  <a:pt x="203149" y="474078"/>
                </a:lnTo>
                <a:lnTo>
                  <a:pt x="216496" y="484873"/>
                </a:lnTo>
                <a:lnTo>
                  <a:pt x="227215" y="500862"/>
                </a:lnTo>
                <a:lnTo>
                  <a:pt x="234632" y="520700"/>
                </a:lnTo>
                <a:lnTo>
                  <a:pt x="238086" y="543077"/>
                </a:lnTo>
                <a:lnTo>
                  <a:pt x="236575" y="568490"/>
                </a:lnTo>
                <a:lnTo>
                  <a:pt x="218541" y="606247"/>
                </a:lnTo>
                <a:lnTo>
                  <a:pt x="195707" y="616204"/>
                </a:lnTo>
                <a:lnTo>
                  <a:pt x="76987" y="626884"/>
                </a:lnTo>
                <a:lnTo>
                  <a:pt x="82918" y="622503"/>
                </a:lnTo>
                <a:lnTo>
                  <a:pt x="88176" y="616280"/>
                </a:lnTo>
                <a:lnTo>
                  <a:pt x="92417" y="608482"/>
                </a:lnTo>
                <a:lnTo>
                  <a:pt x="92570" y="608304"/>
                </a:lnTo>
                <a:lnTo>
                  <a:pt x="92710" y="608101"/>
                </a:lnTo>
                <a:lnTo>
                  <a:pt x="346964" y="86626"/>
                </a:lnTo>
                <a:lnTo>
                  <a:pt x="347141" y="86258"/>
                </a:lnTo>
                <a:lnTo>
                  <a:pt x="384187" y="84099"/>
                </a:lnTo>
                <a:lnTo>
                  <a:pt x="384187" y="78740"/>
                </a:lnTo>
                <a:lnTo>
                  <a:pt x="346341" y="80962"/>
                </a:lnTo>
                <a:lnTo>
                  <a:pt x="345274" y="81013"/>
                </a:lnTo>
                <a:lnTo>
                  <a:pt x="344297" y="81076"/>
                </a:lnTo>
                <a:lnTo>
                  <a:pt x="340995" y="81280"/>
                </a:lnTo>
                <a:lnTo>
                  <a:pt x="340995" y="86639"/>
                </a:lnTo>
                <a:lnTo>
                  <a:pt x="88290" y="604977"/>
                </a:lnTo>
                <a:lnTo>
                  <a:pt x="88176" y="605104"/>
                </a:lnTo>
                <a:lnTo>
                  <a:pt x="82448" y="614045"/>
                </a:lnTo>
                <a:lnTo>
                  <a:pt x="59715" y="628599"/>
                </a:lnTo>
                <a:lnTo>
                  <a:pt x="59093" y="628726"/>
                </a:lnTo>
                <a:lnTo>
                  <a:pt x="57277" y="628916"/>
                </a:lnTo>
                <a:lnTo>
                  <a:pt x="55562" y="628916"/>
                </a:lnTo>
                <a:lnTo>
                  <a:pt x="37249" y="623138"/>
                </a:lnTo>
                <a:lnTo>
                  <a:pt x="21691" y="607402"/>
                </a:lnTo>
                <a:lnTo>
                  <a:pt x="10502" y="584073"/>
                </a:lnTo>
                <a:lnTo>
                  <a:pt x="5384" y="555815"/>
                </a:lnTo>
                <a:lnTo>
                  <a:pt x="5499" y="540677"/>
                </a:lnTo>
                <a:lnTo>
                  <a:pt x="7543" y="526656"/>
                </a:lnTo>
                <a:lnTo>
                  <a:pt x="11417" y="513803"/>
                </a:lnTo>
                <a:lnTo>
                  <a:pt x="17018" y="502450"/>
                </a:lnTo>
                <a:lnTo>
                  <a:pt x="17106" y="502297"/>
                </a:lnTo>
                <a:lnTo>
                  <a:pt x="17246" y="501967"/>
                </a:lnTo>
                <a:lnTo>
                  <a:pt x="213614" y="94081"/>
                </a:lnTo>
                <a:lnTo>
                  <a:pt x="340995" y="86639"/>
                </a:lnTo>
                <a:lnTo>
                  <a:pt x="340995" y="81280"/>
                </a:lnTo>
                <a:lnTo>
                  <a:pt x="210756" y="88900"/>
                </a:lnTo>
                <a:lnTo>
                  <a:pt x="209905" y="89484"/>
                </a:lnTo>
                <a:lnTo>
                  <a:pt x="12319" y="499872"/>
                </a:lnTo>
                <a:lnTo>
                  <a:pt x="6413" y="511911"/>
                </a:lnTo>
                <a:lnTo>
                  <a:pt x="2336" y="525475"/>
                </a:lnTo>
                <a:lnTo>
                  <a:pt x="177" y="540232"/>
                </a:lnTo>
                <a:lnTo>
                  <a:pt x="0" y="555815"/>
                </a:lnTo>
                <a:lnTo>
                  <a:pt x="5676" y="586320"/>
                </a:lnTo>
                <a:lnTo>
                  <a:pt x="18021" y="611263"/>
                </a:lnTo>
                <a:lnTo>
                  <a:pt x="35255" y="628091"/>
                </a:lnTo>
                <a:lnTo>
                  <a:pt x="55562" y="634263"/>
                </a:lnTo>
                <a:lnTo>
                  <a:pt x="57619" y="634263"/>
                </a:lnTo>
                <a:lnTo>
                  <a:pt x="59778" y="634034"/>
                </a:lnTo>
                <a:lnTo>
                  <a:pt x="61899" y="633615"/>
                </a:lnTo>
                <a:lnTo>
                  <a:pt x="136588" y="626884"/>
                </a:lnTo>
                <a:lnTo>
                  <a:pt x="195935" y="621538"/>
                </a:lnTo>
                <a:lnTo>
                  <a:pt x="198894" y="621538"/>
                </a:lnTo>
                <a:lnTo>
                  <a:pt x="201739" y="621118"/>
                </a:lnTo>
                <a:lnTo>
                  <a:pt x="201739" y="632333"/>
                </a:lnTo>
                <a:lnTo>
                  <a:pt x="202780" y="633488"/>
                </a:lnTo>
                <a:lnTo>
                  <a:pt x="1066507" y="718439"/>
                </a:lnTo>
                <a:lnTo>
                  <a:pt x="1105674" y="720839"/>
                </a:lnTo>
                <a:lnTo>
                  <a:pt x="1118768" y="721004"/>
                </a:lnTo>
                <a:lnTo>
                  <a:pt x="1131811" y="720839"/>
                </a:lnTo>
                <a:lnTo>
                  <a:pt x="1170851" y="718464"/>
                </a:lnTo>
                <a:lnTo>
                  <a:pt x="2265235" y="611200"/>
                </a:lnTo>
                <a:lnTo>
                  <a:pt x="2266277" y="610057"/>
                </a:lnTo>
                <a:lnTo>
                  <a:pt x="2266277" y="451040"/>
                </a:lnTo>
                <a:close/>
              </a:path>
            </a:pathLst>
          </a:custGeom>
          <a:solidFill>
            <a:srgbClr val="010400"/>
          </a:solidFill>
        </p:spPr>
        <p:txBody>
          <a:bodyPr wrap="square" lIns="0" tIns="0" rIns="0" bIns="0" rtlCol="0"/>
          <a:lstStyle/>
          <a:p>
            <a:endParaRPr/>
          </a:p>
        </p:txBody>
      </p:sp>
      <p:sp>
        <p:nvSpPr>
          <p:cNvPr id="39" name="bg object 39"/>
          <p:cNvSpPr/>
          <p:nvPr/>
        </p:nvSpPr>
        <p:spPr>
          <a:xfrm>
            <a:off x="5148793" y="5013297"/>
            <a:ext cx="740410" cy="251460"/>
          </a:xfrm>
          <a:custGeom>
            <a:avLst/>
            <a:gdLst/>
            <a:ahLst/>
            <a:cxnLst/>
            <a:rect l="l" t="t" r="r" b="b"/>
            <a:pathLst>
              <a:path w="740410" h="251460">
                <a:moveTo>
                  <a:pt x="592661" y="251304"/>
                </a:moveTo>
                <a:lnTo>
                  <a:pt x="541927" y="250750"/>
                </a:lnTo>
                <a:lnTo>
                  <a:pt x="484013" y="249190"/>
                </a:lnTo>
                <a:lnTo>
                  <a:pt x="356758" y="243667"/>
                </a:lnTo>
                <a:lnTo>
                  <a:pt x="231115" y="235959"/>
                </a:lnTo>
                <a:lnTo>
                  <a:pt x="175216" y="231669"/>
                </a:lnTo>
                <a:lnTo>
                  <a:pt x="127301" y="227293"/>
                </a:lnTo>
                <a:lnTo>
                  <a:pt x="65535" y="218895"/>
                </a:lnTo>
                <a:lnTo>
                  <a:pt x="19454" y="184911"/>
                </a:lnTo>
                <a:lnTo>
                  <a:pt x="0" y="154374"/>
                </a:lnTo>
                <a:lnTo>
                  <a:pt x="185" y="148244"/>
                </a:lnTo>
                <a:lnTo>
                  <a:pt x="53613" y="108035"/>
                </a:lnTo>
                <a:lnTo>
                  <a:pt x="98436" y="86055"/>
                </a:lnTo>
                <a:lnTo>
                  <a:pt x="148968" y="63858"/>
                </a:lnTo>
                <a:lnTo>
                  <a:pt x="203158" y="42916"/>
                </a:lnTo>
                <a:lnTo>
                  <a:pt x="258957" y="24702"/>
                </a:lnTo>
                <a:lnTo>
                  <a:pt x="314313" y="10688"/>
                </a:lnTo>
                <a:lnTo>
                  <a:pt x="367176" y="2345"/>
                </a:lnTo>
                <a:lnTo>
                  <a:pt x="418573" y="0"/>
                </a:lnTo>
                <a:lnTo>
                  <a:pt x="468275" y="3258"/>
                </a:lnTo>
                <a:lnTo>
                  <a:pt x="479670" y="5360"/>
                </a:lnTo>
                <a:lnTo>
                  <a:pt x="418458" y="5360"/>
                </a:lnTo>
                <a:lnTo>
                  <a:pt x="367701" y="7662"/>
                </a:lnTo>
                <a:lnTo>
                  <a:pt x="315206" y="15954"/>
                </a:lnTo>
                <a:lnTo>
                  <a:pt x="260216" y="29889"/>
                </a:lnTo>
                <a:lnTo>
                  <a:pt x="204770" y="48003"/>
                </a:lnTo>
                <a:lnTo>
                  <a:pt x="150911" y="68830"/>
                </a:lnTo>
                <a:lnTo>
                  <a:pt x="100677" y="90908"/>
                </a:lnTo>
                <a:lnTo>
                  <a:pt x="56110" y="112770"/>
                </a:lnTo>
                <a:lnTo>
                  <a:pt x="19250" y="132953"/>
                </a:lnTo>
                <a:lnTo>
                  <a:pt x="4344" y="155525"/>
                </a:lnTo>
                <a:lnTo>
                  <a:pt x="7172" y="162806"/>
                </a:lnTo>
                <a:lnTo>
                  <a:pt x="39707" y="196742"/>
                </a:lnTo>
                <a:lnTo>
                  <a:pt x="92820" y="218009"/>
                </a:lnTo>
                <a:lnTo>
                  <a:pt x="133260" y="222575"/>
                </a:lnTo>
                <a:lnTo>
                  <a:pt x="185076" y="227201"/>
                </a:lnTo>
                <a:lnTo>
                  <a:pt x="245291" y="231706"/>
                </a:lnTo>
                <a:lnTo>
                  <a:pt x="379012" y="239621"/>
                </a:lnTo>
                <a:lnTo>
                  <a:pt x="446567" y="242668"/>
                </a:lnTo>
                <a:lnTo>
                  <a:pt x="510615" y="244866"/>
                </a:lnTo>
                <a:lnTo>
                  <a:pt x="568182" y="246034"/>
                </a:lnTo>
                <a:lnTo>
                  <a:pt x="675237" y="246034"/>
                </a:lnTo>
                <a:lnTo>
                  <a:pt x="673919" y="246609"/>
                </a:lnTo>
                <a:lnTo>
                  <a:pt x="662891" y="248732"/>
                </a:lnTo>
                <a:lnTo>
                  <a:pt x="645159" y="250192"/>
                </a:lnTo>
                <a:lnTo>
                  <a:pt x="621493" y="251033"/>
                </a:lnTo>
                <a:lnTo>
                  <a:pt x="592661" y="251304"/>
                </a:lnTo>
                <a:close/>
              </a:path>
              <a:path w="740410" h="251460">
                <a:moveTo>
                  <a:pt x="675237" y="246034"/>
                </a:moveTo>
                <a:lnTo>
                  <a:pt x="568182" y="246034"/>
                </a:lnTo>
                <a:lnTo>
                  <a:pt x="616291" y="245989"/>
                </a:lnTo>
                <a:lnTo>
                  <a:pt x="651965" y="244550"/>
                </a:lnTo>
                <a:lnTo>
                  <a:pt x="700985" y="226703"/>
                </a:lnTo>
                <a:lnTo>
                  <a:pt x="732013" y="194681"/>
                </a:lnTo>
                <a:lnTo>
                  <a:pt x="734605" y="178126"/>
                </a:lnTo>
                <a:lnTo>
                  <a:pt x="727895" y="155381"/>
                </a:lnTo>
                <a:lnTo>
                  <a:pt x="698216" y="118007"/>
                </a:lnTo>
                <a:lnTo>
                  <a:pt x="646064" y="76432"/>
                </a:lnTo>
                <a:lnTo>
                  <a:pt x="604214" y="51257"/>
                </a:lnTo>
                <a:lnTo>
                  <a:pt x="560475" y="31547"/>
                </a:lnTo>
                <a:lnTo>
                  <a:pt x="514899" y="17318"/>
                </a:lnTo>
                <a:lnTo>
                  <a:pt x="467542" y="8584"/>
                </a:lnTo>
                <a:lnTo>
                  <a:pt x="418458" y="5360"/>
                </a:lnTo>
                <a:lnTo>
                  <a:pt x="479670" y="5360"/>
                </a:lnTo>
                <a:lnTo>
                  <a:pt x="562378" y="26517"/>
                </a:lnTo>
                <a:lnTo>
                  <a:pt x="606668" y="46482"/>
                </a:lnTo>
                <a:lnTo>
                  <a:pt x="649043" y="71980"/>
                </a:lnTo>
                <a:lnTo>
                  <a:pt x="689448" y="102994"/>
                </a:lnTo>
                <a:lnTo>
                  <a:pt x="718500" y="131824"/>
                </a:lnTo>
                <a:lnTo>
                  <a:pt x="739950" y="177824"/>
                </a:lnTo>
                <a:lnTo>
                  <a:pt x="739502" y="187372"/>
                </a:lnTo>
                <a:lnTo>
                  <a:pt x="717026" y="221687"/>
                </a:lnTo>
                <a:lnTo>
                  <a:pt x="688964" y="240051"/>
                </a:lnTo>
                <a:lnTo>
                  <a:pt x="675237" y="246034"/>
                </a:lnTo>
                <a:close/>
              </a:path>
            </a:pathLst>
          </a:custGeom>
          <a:solidFill>
            <a:srgbClr val="010400"/>
          </a:solidFill>
        </p:spPr>
        <p:txBody>
          <a:bodyPr wrap="square" lIns="0" tIns="0" rIns="0" bIns="0" rtlCol="0"/>
          <a:lstStyle/>
          <a:p>
            <a:endParaRPr/>
          </a:p>
        </p:txBody>
      </p:sp>
      <p:sp>
        <p:nvSpPr>
          <p:cNvPr id="40" name="bg object 40"/>
          <p:cNvSpPr/>
          <p:nvPr/>
        </p:nvSpPr>
        <p:spPr>
          <a:xfrm>
            <a:off x="1662678" y="4991739"/>
            <a:ext cx="2065020" cy="103505"/>
          </a:xfrm>
          <a:custGeom>
            <a:avLst/>
            <a:gdLst/>
            <a:ahLst/>
            <a:cxnLst/>
            <a:rect l="l" t="t" r="r" b="b"/>
            <a:pathLst>
              <a:path w="2065020" h="103504">
                <a:moveTo>
                  <a:pt x="917155" y="103322"/>
                </a:moveTo>
                <a:lnTo>
                  <a:pt x="877918" y="101882"/>
                </a:lnTo>
                <a:lnTo>
                  <a:pt x="1071" y="15786"/>
                </a:lnTo>
                <a:lnTo>
                  <a:pt x="0" y="14483"/>
                </a:lnTo>
                <a:lnTo>
                  <a:pt x="284" y="11548"/>
                </a:lnTo>
                <a:lnTo>
                  <a:pt x="1423" y="10508"/>
                </a:lnTo>
                <a:lnTo>
                  <a:pt x="865428" y="95448"/>
                </a:lnTo>
                <a:lnTo>
                  <a:pt x="891192" y="97341"/>
                </a:lnTo>
                <a:lnTo>
                  <a:pt x="917054" y="97976"/>
                </a:lnTo>
                <a:lnTo>
                  <a:pt x="942925" y="97352"/>
                </a:lnTo>
                <a:lnTo>
                  <a:pt x="968716" y="95467"/>
                </a:lnTo>
                <a:lnTo>
                  <a:pt x="2063228" y="0"/>
                </a:lnTo>
                <a:lnTo>
                  <a:pt x="2064521" y="1156"/>
                </a:lnTo>
                <a:lnTo>
                  <a:pt x="956231" y="101894"/>
                </a:lnTo>
                <a:lnTo>
                  <a:pt x="930197" y="103163"/>
                </a:lnTo>
                <a:lnTo>
                  <a:pt x="917155" y="103322"/>
                </a:lnTo>
                <a:close/>
              </a:path>
            </a:pathLst>
          </a:custGeom>
          <a:solidFill>
            <a:srgbClr val="010400"/>
          </a:solidFill>
        </p:spPr>
        <p:txBody>
          <a:bodyPr wrap="square" lIns="0" tIns="0" rIns="0" bIns="0" rtlCol="0"/>
          <a:lstStyle/>
          <a:p>
            <a:endParaRPr/>
          </a:p>
        </p:txBody>
      </p:sp>
      <p:sp>
        <p:nvSpPr>
          <p:cNvPr id="41" name="bg object 41"/>
          <p:cNvSpPr/>
          <p:nvPr/>
        </p:nvSpPr>
        <p:spPr>
          <a:xfrm>
            <a:off x="5149182" y="5167540"/>
            <a:ext cx="739140" cy="45720"/>
          </a:xfrm>
          <a:custGeom>
            <a:avLst/>
            <a:gdLst/>
            <a:ahLst/>
            <a:cxnLst/>
            <a:rect l="l" t="t" r="r" b="b"/>
            <a:pathLst>
              <a:path w="739139" h="45720">
                <a:moveTo>
                  <a:pt x="592311" y="45152"/>
                </a:moveTo>
                <a:lnTo>
                  <a:pt x="537271" y="44448"/>
                </a:lnTo>
                <a:lnTo>
                  <a:pt x="491297" y="42897"/>
                </a:lnTo>
                <a:lnTo>
                  <a:pt x="427849" y="39734"/>
                </a:lnTo>
                <a:lnTo>
                  <a:pt x="361979" y="35679"/>
                </a:lnTo>
                <a:lnTo>
                  <a:pt x="295810" y="31019"/>
                </a:lnTo>
                <a:lnTo>
                  <a:pt x="231463" y="26040"/>
                </a:lnTo>
                <a:lnTo>
                  <a:pt x="171063" y="21028"/>
                </a:lnTo>
                <a:lnTo>
                  <a:pt x="70591" y="12052"/>
                </a:lnTo>
                <a:lnTo>
                  <a:pt x="1078" y="5356"/>
                </a:lnTo>
                <a:lnTo>
                  <a:pt x="0" y="4043"/>
                </a:lnTo>
                <a:lnTo>
                  <a:pt x="310" y="1108"/>
                </a:lnTo>
                <a:lnTo>
                  <a:pt x="1622" y="0"/>
                </a:lnTo>
                <a:lnTo>
                  <a:pt x="71092" y="6736"/>
                </a:lnTo>
                <a:lnTo>
                  <a:pt x="171504" y="15708"/>
                </a:lnTo>
                <a:lnTo>
                  <a:pt x="231866" y="20717"/>
                </a:lnTo>
                <a:lnTo>
                  <a:pt x="296171" y="25693"/>
                </a:lnTo>
                <a:lnTo>
                  <a:pt x="362296" y="30349"/>
                </a:lnTo>
                <a:lnTo>
                  <a:pt x="428120" y="34401"/>
                </a:lnTo>
                <a:lnTo>
                  <a:pt x="491521" y="37561"/>
                </a:lnTo>
                <a:lnTo>
                  <a:pt x="533178" y="39000"/>
                </a:lnTo>
                <a:lnTo>
                  <a:pt x="582826" y="39795"/>
                </a:lnTo>
                <a:lnTo>
                  <a:pt x="636072" y="39280"/>
                </a:lnTo>
                <a:lnTo>
                  <a:pt x="688522" y="36790"/>
                </a:lnTo>
                <a:lnTo>
                  <a:pt x="737287" y="31427"/>
                </a:lnTo>
                <a:lnTo>
                  <a:pt x="738608" y="32438"/>
                </a:lnTo>
                <a:lnTo>
                  <a:pt x="667795" y="43412"/>
                </a:lnTo>
                <a:lnTo>
                  <a:pt x="630116" y="44756"/>
                </a:lnTo>
                <a:lnTo>
                  <a:pt x="592311" y="45152"/>
                </a:lnTo>
                <a:close/>
              </a:path>
            </a:pathLst>
          </a:custGeom>
          <a:solidFill>
            <a:srgbClr val="010400"/>
          </a:solidFill>
        </p:spPr>
        <p:txBody>
          <a:bodyPr wrap="square" lIns="0" tIns="0" rIns="0" bIns="0" rtlCol="0"/>
          <a:lstStyle/>
          <a:p>
            <a:endParaRPr/>
          </a:p>
        </p:txBody>
      </p:sp>
      <p:sp>
        <p:nvSpPr>
          <p:cNvPr id="42" name="bg object 42"/>
          <p:cNvSpPr/>
          <p:nvPr/>
        </p:nvSpPr>
        <p:spPr>
          <a:xfrm>
            <a:off x="2192766" y="5324588"/>
            <a:ext cx="3146425" cy="342265"/>
          </a:xfrm>
          <a:custGeom>
            <a:avLst/>
            <a:gdLst/>
            <a:ahLst/>
            <a:cxnLst/>
            <a:rect l="l" t="t" r="r" b="b"/>
            <a:pathLst>
              <a:path w="3146425" h="342264">
                <a:moveTo>
                  <a:pt x="765737" y="283020"/>
                </a:moveTo>
                <a:lnTo>
                  <a:pt x="718920" y="283020"/>
                </a:lnTo>
                <a:lnTo>
                  <a:pt x="3106805" y="8709"/>
                </a:lnTo>
                <a:lnTo>
                  <a:pt x="3106805" y="1983"/>
                </a:lnTo>
                <a:lnTo>
                  <a:pt x="3107174" y="1215"/>
                </a:lnTo>
                <a:lnTo>
                  <a:pt x="3108447" y="204"/>
                </a:lnTo>
                <a:lnTo>
                  <a:pt x="3109283" y="0"/>
                </a:lnTo>
                <a:lnTo>
                  <a:pt x="3110113" y="204"/>
                </a:lnTo>
                <a:lnTo>
                  <a:pt x="3136505" y="6133"/>
                </a:lnTo>
                <a:lnTo>
                  <a:pt x="3112159" y="6133"/>
                </a:lnTo>
                <a:lnTo>
                  <a:pt x="3112098" y="12520"/>
                </a:lnTo>
                <a:lnTo>
                  <a:pt x="3111129" y="13599"/>
                </a:lnTo>
                <a:lnTo>
                  <a:pt x="765737" y="283020"/>
                </a:lnTo>
                <a:close/>
              </a:path>
              <a:path w="3146425" h="342264">
                <a:moveTo>
                  <a:pt x="764576" y="336640"/>
                </a:moveTo>
                <a:lnTo>
                  <a:pt x="718920" y="336640"/>
                </a:lnTo>
                <a:lnTo>
                  <a:pt x="3140505" y="51034"/>
                </a:lnTo>
                <a:lnTo>
                  <a:pt x="3140505" y="12520"/>
                </a:lnTo>
                <a:lnTo>
                  <a:pt x="3112159" y="6133"/>
                </a:lnTo>
                <a:lnTo>
                  <a:pt x="3136505" y="6133"/>
                </a:lnTo>
                <a:lnTo>
                  <a:pt x="3144985" y="8039"/>
                </a:lnTo>
                <a:lnTo>
                  <a:pt x="3145859" y="9127"/>
                </a:lnTo>
                <a:lnTo>
                  <a:pt x="3145859" y="54766"/>
                </a:lnTo>
                <a:lnTo>
                  <a:pt x="3144839" y="55904"/>
                </a:lnTo>
                <a:lnTo>
                  <a:pt x="764576" y="336640"/>
                </a:lnTo>
                <a:close/>
              </a:path>
              <a:path w="3146425" h="342264">
                <a:moveTo>
                  <a:pt x="718833" y="342035"/>
                </a:moveTo>
                <a:lnTo>
                  <a:pt x="718503" y="342035"/>
                </a:lnTo>
                <a:lnTo>
                  <a:pt x="718260" y="342005"/>
                </a:lnTo>
                <a:lnTo>
                  <a:pt x="816" y="150360"/>
                </a:lnTo>
                <a:lnTo>
                  <a:pt x="0" y="149301"/>
                </a:lnTo>
                <a:lnTo>
                  <a:pt x="0" y="98908"/>
                </a:lnTo>
                <a:lnTo>
                  <a:pt x="1039" y="97761"/>
                </a:lnTo>
                <a:lnTo>
                  <a:pt x="42242" y="93436"/>
                </a:lnTo>
                <a:lnTo>
                  <a:pt x="43087" y="93659"/>
                </a:lnTo>
                <a:lnTo>
                  <a:pt x="44224" y="94680"/>
                </a:lnTo>
                <a:lnTo>
                  <a:pt x="44545" y="95399"/>
                </a:lnTo>
                <a:lnTo>
                  <a:pt x="44545" y="99122"/>
                </a:lnTo>
                <a:lnTo>
                  <a:pt x="39190" y="99122"/>
                </a:lnTo>
                <a:lnTo>
                  <a:pt x="5354" y="102680"/>
                </a:lnTo>
                <a:lnTo>
                  <a:pt x="5354" y="146035"/>
                </a:lnTo>
                <a:lnTo>
                  <a:pt x="718920" y="336640"/>
                </a:lnTo>
                <a:lnTo>
                  <a:pt x="764576" y="336640"/>
                </a:lnTo>
                <a:lnTo>
                  <a:pt x="718833" y="342035"/>
                </a:lnTo>
                <a:close/>
              </a:path>
              <a:path w="3146425" h="342264">
                <a:moveTo>
                  <a:pt x="718687" y="288425"/>
                </a:moveTo>
                <a:lnTo>
                  <a:pt x="718357" y="288405"/>
                </a:lnTo>
                <a:lnTo>
                  <a:pt x="40006" y="105402"/>
                </a:lnTo>
                <a:lnTo>
                  <a:pt x="39190" y="104352"/>
                </a:lnTo>
                <a:lnTo>
                  <a:pt x="39190" y="99122"/>
                </a:lnTo>
                <a:lnTo>
                  <a:pt x="44545" y="99122"/>
                </a:lnTo>
                <a:lnTo>
                  <a:pt x="44545" y="101096"/>
                </a:lnTo>
                <a:lnTo>
                  <a:pt x="718920" y="283020"/>
                </a:lnTo>
                <a:lnTo>
                  <a:pt x="765737" y="283020"/>
                </a:lnTo>
                <a:lnTo>
                  <a:pt x="718687" y="288425"/>
                </a:lnTo>
                <a:close/>
              </a:path>
            </a:pathLst>
          </a:custGeom>
          <a:solidFill>
            <a:srgbClr val="010400"/>
          </a:solidFill>
        </p:spPr>
        <p:txBody>
          <a:bodyPr wrap="square" lIns="0" tIns="0" rIns="0" bIns="0" rtlCol="0"/>
          <a:lstStyle/>
          <a:p>
            <a:endParaRPr/>
          </a:p>
        </p:txBody>
      </p:sp>
      <p:sp>
        <p:nvSpPr>
          <p:cNvPr id="43" name="bg object 43"/>
          <p:cNvSpPr/>
          <p:nvPr/>
        </p:nvSpPr>
        <p:spPr>
          <a:xfrm>
            <a:off x="2234638" y="5175200"/>
            <a:ext cx="3067604" cy="416560"/>
          </a:xfrm>
          <a:prstGeom prst="rect">
            <a:avLst/>
          </a:prstGeom>
          <a:blipFill>
            <a:blip r:embed="rId5" cstate="print"/>
            <a:stretch>
              <a:fillRect/>
            </a:stretch>
          </a:blipFill>
        </p:spPr>
        <p:txBody>
          <a:bodyPr wrap="square" lIns="0" tIns="0" rIns="0" bIns="0" rtlCol="0"/>
          <a:lstStyle/>
          <a:p>
            <a:endParaRPr/>
          </a:p>
        </p:txBody>
      </p:sp>
      <p:sp>
        <p:nvSpPr>
          <p:cNvPr id="44" name="bg object 44"/>
          <p:cNvSpPr/>
          <p:nvPr/>
        </p:nvSpPr>
        <p:spPr>
          <a:xfrm>
            <a:off x="2231949" y="5131841"/>
            <a:ext cx="3073400" cy="481330"/>
          </a:xfrm>
          <a:custGeom>
            <a:avLst/>
            <a:gdLst/>
            <a:ahLst/>
            <a:cxnLst/>
            <a:rect l="l" t="t" r="r" b="b"/>
            <a:pathLst>
              <a:path w="3073400" h="481329">
                <a:moveTo>
                  <a:pt x="284505" y="427177"/>
                </a:moveTo>
                <a:lnTo>
                  <a:pt x="276059" y="422224"/>
                </a:lnTo>
                <a:lnTo>
                  <a:pt x="274739" y="422478"/>
                </a:lnTo>
                <a:lnTo>
                  <a:pt x="252958" y="417639"/>
                </a:lnTo>
                <a:lnTo>
                  <a:pt x="209994" y="404698"/>
                </a:lnTo>
                <a:lnTo>
                  <a:pt x="185953" y="399186"/>
                </a:lnTo>
                <a:lnTo>
                  <a:pt x="183540" y="398741"/>
                </a:lnTo>
                <a:lnTo>
                  <a:pt x="179908" y="398462"/>
                </a:lnTo>
                <a:lnTo>
                  <a:pt x="179908" y="399097"/>
                </a:lnTo>
                <a:lnTo>
                  <a:pt x="180251" y="399249"/>
                </a:lnTo>
                <a:lnTo>
                  <a:pt x="180022" y="399796"/>
                </a:lnTo>
                <a:lnTo>
                  <a:pt x="180174" y="400519"/>
                </a:lnTo>
                <a:lnTo>
                  <a:pt x="196100" y="406565"/>
                </a:lnTo>
                <a:lnTo>
                  <a:pt x="210832" y="414401"/>
                </a:lnTo>
                <a:lnTo>
                  <a:pt x="225399" y="422694"/>
                </a:lnTo>
                <a:lnTo>
                  <a:pt x="240144" y="429856"/>
                </a:lnTo>
                <a:lnTo>
                  <a:pt x="250024" y="432206"/>
                </a:lnTo>
                <a:lnTo>
                  <a:pt x="260070" y="431965"/>
                </a:lnTo>
                <a:lnTo>
                  <a:pt x="270217" y="430225"/>
                </a:lnTo>
                <a:lnTo>
                  <a:pt x="284505" y="427177"/>
                </a:lnTo>
                <a:close/>
              </a:path>
              <a:path w="3073400" h="481329">
                <a:moveTo>
                  <a:pt x="2972358" y="90512"/>
                </a:moveTo>
                <a:lnTo>
                  <a:pt x="2943682" y="57188"/>
                </a:lnTo>
                <a:lnTo>
                  <a:pt x="2937675" y="31280"/>
                </a:lnTo>
                <a:lnTo>
                  <a:pt x="2939910" y="18097"/>
                </a:lnTo>
                <a:lnTo>
                  <a:pt x="2947822" y="7645"/>
                </a:lnTo>
                <a:lnTo>
                  <a:pt x="2949943" y="6096"/>
                </a:lnTo>
                <a:lnTo>
                  <a:pt x="2956471" y="0"/>
                </a:lnTo>
                <a:lnTo>
                  <a:pt x="2954032" y="977"/>
                </a:lnTo>
                <a:lnTo>
                  <a:pt x="2953194" y="1511"/>
                </a:lnTo>
                <a:lnTo>
                  <a:pt x="2943542" y="6261"/>
                </a:lnTo>
                <a:lnTo>
                  <a:pt x="2919031" y="34226"/>
                </a:lnTo>
                <a:lnTo>
                  <a:pt x="2919755" y="40970"/>
                </a:lnTo>
                <a:lnTo>
                  <a:pt x="2943187" y="71907"/>
                </a:lnTo>
                <a:lnTo>
                  <a:pt x="2970923" y="90373"/>
                </a:lnTo>
                <a:lnTo>
                  <a:pt x="2972358" y="90512"/>
                </a:lnTo>
                <a:close/>
              </a:path>
              <a:path w="3073400" h="481329">
                <a:moveTo>
                  <a:pt x="3072968" y="187528"/>
                </a:moveTo>
                <a:lnTo>
                  <a:pt x="3072092" y="186461"/>
                </a:lnTo>
                <a:lnTo>
                  <a:pt x="3067621" y="185458"/>
                </a:lnTo>
                <a:lnTo>
                  <a:pt x="3067621" y="190931"/>
                </a:lnTo>
                <a:lnTo>
                  <a:pt x="3067621" y="201460"/>
                </a:lnTo>
                <a:lnTo>
                  <a:pt x="679729" y="475780"/>
                </a:lnTo>
                <a:lnTo>
                  <a:pt x="5359" y="293852"/>
                </a:lnTo>
                <a:lnTo>
                  <a:pt x="5359" y="281101"/>
                </a:lnTo>
                <a:lnTo>
                  <a:pt x="2394712" y="39433"/>
                </a:lnTo>
                <a:lnTo>
                  <a:pt x="3067621" y="190931"/>
                </a:lnTo>
                <a:lnTo>
                  <a:pt x="3067621" y="185458"/>
                </a:lnTo>
                <a:lnTo>
                  <a:pt x="2419108" y="39433"/>
                </a:lnTo>
                <a:lnTo>
                  <a:pt x="2395182" y="34048"/>
                </a:lnTo>
                <a:lnTo>
                  <a:pt x="2394889" y="34048"/>
                </a:lnTo>
                <a:lnTo>
                  <a:pt x="1054" y="276174"/>
                </a:lnTo>
                <a:lnTo>
                  <a:pt x="0" y="277317"/>
                </a:lnTo>
                <a:lnTo>
                  <a:pt x="0" y="297103"/>
                </a:lnTo>
                <a:lnTo>
                  <a:pt x="812" y="298157"/>
                </a:lnTo>
                <a:lnTo>
                  <a:pt x="679069" y="481139"/>
                </a:lnTo>
                <a:lnTo>
                  <a:pt x="679729" y="481164"/>
                </a:lnTo>
                <a:lnTo>
                  <a:pt x="726605" y="475780"/>
                </a:lnTo>
                <a:lnTo>
                  <a:pt x="3071939" y="206349"/>
                </a:lnTo>
                <a:lnTo>
                  <a:pt x="3072968" y="205206"/>
                </a:lnTo>
                <a:lnTo>
                  <a:pt x="3072968" y="187528"/>
                </a:lnTo>
                <a:close/>
              </a:path>
            </a:pathLst>
          </a:custGeom>
          <a:solidFill>
            <a:srgbClr val="010400"/>
          </a:solidFill>
        </p:spPr>
        <p:txBody>
          <a:bodyPr wrap="square" lIns="0" tIns="0" rIns="0" bIns="0" rtlCol="0"/>
          <a:lstStyle/>
          <a:p>
            <a:endParaRPr/>
          </a:p>
        </p:txBody>
      </p:sp>
      <p:sp>
        <p:nvSpPr>
          <p:cNvPr id="45" name="bg object 45"/>
          <p:cNvSpPr/>
          <p:nvPr/>
        </p:nvSpPr>
        <p:spPr>
          <a:xfrm>
            <a:off x="5840817" y="5200960"/>
            <a:ext cx="46990" cy="36195"/>
          </a:xfrm>
          <a:custGeom>
            <a:avLst/>
            <a:gdLst/>
            <a:ahLst/>
            <a:cxnLst/>
            <a:rect l="l" t="t" r="r" b="b"/>
            <a:pathLst>
              <a:path w="46989" h="36195">
                <a:moveTo>
                  <a:pt x="19532" y="35597"/>
                </a:moveTo>
                <a:lnTo>
                  <a:pt x="17821" y="34304"/>
                </a:lnTo>
                <a:lnTo>
                  <a:pt x="27607" y="20685"/>
                </a:lnTo>
                <a:lnTo>
                  <a:pt x="27403" y="14493"/>
                </a:lnTo>
                <a:lnTo>
                  <a:pt x="24166" y="8506"/>
                </a:lnTo>
                <a:lnTo>
                  <a:pt x="16887" y="7097"/>
                </a:lnTo>
                <a:lnTo>
                  <a:pt x="8338" y="7796"/>
                </a:lnTo>
                <a:lnTo>
                  <a:pt x="1292" y="8136"/>
                </a:lnTo>
                <a:lnTo>
                  <a:pt x="310" y="8019"/>
                </a:lnTo>
                <a:lnTo>
                  <a:pt x="0" y="6658"/>
                </a:lnTo>
                <a:lnTo>
                  <a:pt x="13643" y="2673"/>
                </a:lnTo>
                <a:lnTo>
                  <a:pt x="20222" y="3188"/>
                </a:lnTo>
                <a:lnTo>
                  <a:pt x="25187" y="2420"/>
                </a:lnTo>
                <a:lnTo>
                  <a:pt x="29881" y="3402"/>
                </a:lnTo>
                <a:lnTo>
                  <a:pt x="38286" y="2381"/>
                </a:lnTo>
                <a:lnTo>
                  <a:pt x="41046" y="379"/>
                </a:lnTo>
                <a:lnTo>
                  <a:pt x="45545" y="0"/>
                </a:lnTo>
                <a:lnTo>
                  <a:pt x="46226" y="904"/>
                </a:lnTo>
                <a:lnTo>
                  <a:pt x="46624" y="7591"/>
                </a:lnTo>
                <a:lnTo>
                  <a:pt x="42242" y="12763"/>
                </a:lnTo>
                <a:lnTo>
                  <a:pt x="34312" y="23125"/>
                </a:lnTo>
                <a:lnTo>
                  <a:pt x="28929" y="27675"/>
                </a:lnTo>
                <a:lnTo>
                  <a:pt x="23020" y="33167"/>
                </a:lnTo>
                <a:close/>
              </a:path>
            </a:pathLst>
          </a:custGeom>
          <a:solidFill>
            <a:srgbClr val="010400"/>
          </a:solidFill>
        </p:spPr>
        <p:txBody>
          <a:bodyPr wrap="square" lIns="0" tIns="0" rIns="0" bIns="0" rtlCol="0"/>
          <a:lstStyle/>
          <a:p>
            <a:endParaRPr/>
          </a:p>
        </p:txBody>
      </p:sp>
      <p:sp>
        <p:nvSpPr>
          <p:cNvPr id="46" name="bg object 46"/>
          <p:cNvSpPr/>
          <p:nvPr/>
        </p:nvSpPr>
        <p:spPr>
          <a:xfrm>
            <a:off x="1034674" y="1551856"/>
            <a:ext cx="3356436" cy="3626551"/>
          </a:xfrm>
          <a:prstGeom prst="rect">
            <a:avLst/>
          </a:prstGeom>
          <a:blipFill>
            <a:blip r:embed="rId6" cstate="print"/>
            <a:stretch>
              <a:fillRect/>
            </a:stretch>
          </a:blipFill>
        </p:spPr>
        <p:txBody>
          <a:bodyPr wrap="square" lIns="0" tIns="0" rIns="0" bIns="0" rtlCol="0"/>
          <a:lstStyle/>
          <a:p>
            <a:endParaRPr/>
          </a:p>
        </p:txBody>
      </p:sp>
      <p:sp>
        <p:nvSpPr>
          <p:cNvPr id="47" name="bg object 47"/>
          <p:cNvSpPr/>
          <p:nvPr/>
        </p:nvSpPr>
        <p:spPr>
          <a:xfrm>
            <a:off x="2908820" y="5607657"/>
            <a:ext cx="5715" cy="59055"/>
          </a:xfrm>
          <a:custGeom>
            <a:avLst/>
            <a:gdLst/>
            <a:ahLst/>
            <a:cxnLst/>
            <a:rect l="l" t="t" r="r" b="b"/>
            <a:pathLst>
              <a:path w="5714" h="59054">
                <a:moveTo>
                  <a:pt x="4149" y="58966"/>
                </a:moveTo>
                <a:lnTo>
                  <a:pt x="1195" y="58966"/>
                </a:lnTo>
                <a:lnTo>
                  <a:pt x="0" y="57760"/>
                </a:lnTo>
                <a:lnTo>
                  <a:pt x="0" y="1195"/>
                </a:lnTo>
                <a:lnTo>
                  <a:pt x="1195" y="0"/>
                </a:lnTo>
                <a:lnTo>
                  <a:pt x="4149" y="0"/>
                </a:lnTo>
                <a:lnTo>
                  <a:pt x="5344" y="1195"/>
                </a:lnTo>
                <a:lnTo>
                  <a:pt x="5344" y="57760"/>
                </a:lnTo>
                <a:close/>
              </a:path>
            </a:pathLst>
          </a:custGeom>
          <a:solidFill>
            <a:srgbClr val="010400"/>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57313" y="2697995"/>
            <a:ext cx="11373373" cy="1778000"/>
          </a:xfrm>
          <a:prstGeom prst="rect">
            <a:avLst/>
          </a:prstGeom>
        </p:spPr>
        <p:txBody>
          <a:bodyPr wrap="square" lIns="0" tIns="0" rIns="0" bIns="0">
            <a:spAutoFit/>
          </a:bodyPr>
          <a:lstStyle>
            <a:lvl1pPr>
              <a:defRPr sz="4900" b="1" i="0">
                <a:solidFill>
                  <a:srgbClr val="092E4D"/>
                </a:solidFill>
                <a:latin typeface="Arial"/>
                <a:cs typeface="Arial"/>
              </a:defRPr>
            </a:lvl1pPr>
          </a:lstStyle>
          <a:p>
            <a:endParaRPr/>
          </a:p>
        </p:txBody>
      </p:sp>
      <p:sp>
        <p:nvSpPr>
          <p:cNvPr id="3" name="Holder 3"/>
          <p:cNvSpPr>
            <a:spLocks noGrp="1"/>
          </p:cNvSpPr>
          <p:nvPr>
            <p:ph type="body" idx="1"/>
          </p:nvPr>
        </p:nvSpPr>
        <p:spPr>
          <a:xfrm>
            <a:off x="7007879" y="2714881"/>
            <a:ext cx="10262869" cy="2454275"/>
          </a:xfrm>
          <a:prstGeom prst="rect">
            <a:avLst/>
          </a:prstGeom>
        </p:spPr>
        <p:txBody>
          <a:bodyPr wrap="square" lIns="0" tIns="0" rIns="0" bIns="0">
            <a:spAutoFit/>
          </a:bodyPr>
          <a:lstStyle>
            <a:lvl1pPr>
              <a:defRPr sz="2750" b="1" i="0">
                <a:solidFill>
                  <a:srgbClr val="092E4D"/>
                </a:solidFill>
                <a:latin typeface="Arial"/>
                <a:cs typeface="Arial"/>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8.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1.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32.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png"/><Relationship Id="rId2" Type="http://schemas.openxmlformats.org/officeDocument/2006/relationships/image" Target="../media/image12.png"/><Relationship Id="rId16"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5" Type="http://schemas.openxmlformats.org/officeDocument/2006/relationships/image" Target="../media/image2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 Id="rId1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5729881" y="0"/>
            <a:ext cx="12558395" cy="5313680"/>
            <a:chOff x="5729881" y="0"/>
            <a:chExt cx="12558395" cy="5313680"/>
          </a:xfrm>
        </p:grpSpPr>
        <p:sp>
          <p:nvSpPr>
            <p:cNvPr id="3" name="object 3"/>
            <p:cNvSpPr/>
            <p:nvPr/>
          </p:nvSpPr>
          <p:spPr>
            <a:xfrm>
              <a:off x="5729881" y="0"/>
              <a:ext cx="12558117" cy="4806848"/>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1505792" y="4475107"/>
              <a:ext cx="807085" cy="807085"/>
            </a:xfrm>
            <a:custGeom>
              <a:avLst/>
              <a:gdLst/>
              <a:ahLst/>
              <a:cxnLst/>
              <a:rect l="l" t="t" r="r" b="b"/>
              <a:pathLst>
                <a:path w="807084" h="807085">
                  <a:moveTo>
                    <a:pt x="403513" y="806619"/>
                  </a:moveTo>
                  <a:lnTo>
                    <a:pt x="396919" y="745097"/>
                  </a:lnTo>
                  <a:lnTo>
                    <a:pt x="389979" y="690748"/>
                  </a:lnTo>
                  <a:lnTo>
                    <a:pt x="382203" y="643061"/>
                  </a:lnTo>
                  <a:lnTo>
                    <a:pt x="373102" y="601523"/>
                  </a:lnTo>
                  <a:lnTo>
                    <a:pt x="348967" y="534852"/>
                  </a:lnTo>
                  <a:lnTo>
                    <a:pt x="317833" y="547273"/>
                  </a:lnTo>
                  <a:lnTo>
                    <a:pt x="248884" y="587862"/>
                  </a:lnTo>
                  <a:lnTo>
                    <a:pt x="209650" y="616080"/>
                  </a:lnTo>
                  <a:lnTo>
                    <a:pt x="166300" y="649616"/>
                  </a:lnTo>
                  <a:lnTo>
                    <a:pt x="118124" y="688494"/>
                  </a:lnTo>
                  <a:lnTo>
                    <a:pt x="157022" y="640331"/>
                  </a:lnTo>
                  <a:lnTo>
                    <a:pt x="190586" y="596993"/>
                  </a:lnTo>
                  <a:lnTo>
                    <a:pt x="218832" y="557770"/>
                  </a:lnTo>
                  <a:lnTo>
                    <a:pt x="241774" y="521955"/>
                  </a:lnTo>
                  <a:lnTo>
                    <a:pt x="271807" y="457714"/>
                  </a:lnTo>
                  <a:lnTo>
                    <a:pt x="241081" y="444497"/>
                  </a:lnTo>
                  <a:lnTo>
                    <a:pt x="163669" y="424486"/>
                  </a:lnTo>
                  <a:lnTo>
                    <a:pt x="115964" y="416712"/>
                  </a:lnTo>
                  <a:lnTo>
                    <a:pt x="61577" y="409774"/>
                  </a:lnTo>
                  <a:lnTo>
                    <a:pt x="0" y="403182"/>
                  </a:lnTo>
                  <a:lnTo>
                    <a:pt x="61577" y="396689"/>
                  </a:lnTo>
                  <a:lnTo>
                    <a:pt x="115964" y="389803"/>
                  </a:lnTo>
                  <a:lnTo>
                    <a:pt x="163669" y="382053"/>
                  </a:lnTo>
                  <a:lnTo>
                    <a:pt x="205205" y="372968"/>
                  </a:lnTo>
                  <a:lnTo>
                    <a:pt x="271807" y="348905"/>
                  </a:lnTo>
                  <a:lnTo>
                    <a:pt x="259437" y="317780"/>
                  </a:lnTo>
                  <a:lnTo>
                    <a:pt x="218895" y="248849"/>
                  </a:lnTo>
                  <a:lnTo>
                    <a:pt x="190680" y="209626"/>
                  </a:lnTo>
                  <a:lnTo>
                    <a:pt x="157140" y="166287"/>
                  </a:lnTo>
                  <a:lnTo>
                    <a:pt x="118251" y="118124"/>
                  </a:lnTo>
                  <a:lnTo>
                    <a:pt x="166374" y="157001"/>
                  </a:lnTo>
                  <a:lnTo>
                    <a:pt x="209688" y="190553"/>
                  </a:lnTo>
                  <a:lnTo>
                    <a:pt x="248900" y="218793"/>
                  </a:lnTo>
                  <a:lnTo>
                    <a:pt x="284713" y="241734"/>
                  </a:lnTo>
                  <a:lnTo>
                    <a:pt x="348967" y="271766"/>
                  </a:lnTo>
                  <a:lnTo>
                    <a:pt x="362187" y="241047"/>
                  </a:lnTo>
                  <a:lnTo>
                    <a:pt x="382203" y="163653"/>
                  </a:lnTo>
                  <a:lnTo>
                    <a:pt x="389979" y="115955"/>
                  </a:lnTo>
                  <a:lnTo>
                    <a:pt x="396919" y="61574"/>
                  </a:lnTo>
                  <a:lnTo>
                    <a:pt x="403513" y="0"/>
                  </a:lnTo>
                  <a:lnTo>
                    <a:pt x="410053" y="61574"/>
                  </a:lnTo>
                  <a:lnTo>
                    <a:pt x="416957" y="115955"/>
                  </a:lnTo>
                  <a:lnTo>
                    <a:pt x="424711" y="163653"/>
                  </a:lnTo>
                  <a:lnTo>
                    <a:pt x="433801" y="205180"/>
                  </a:lnTo>
                  <a:lnTo>
                    <a:pt x="457932" y="271766"/>
                  </a:lnTo>
                  <a:lnTo>
                    <a:pt x="489068" y="259387"/>
                  </a:lnTo>
                  <a:lnTo>
                    <a:pt x="558027" y="218793"/>
                  </a:lnTo>
                  <a:lnTo>
                    <a:pt x="597262" y="190553"/>
                  </a:lnTo>
                  <a:lnTo>
                    <a:pt x="640610" y="157001"/>
                  </a:lnTo>
                  <a:lnTo>
                    <a:pt x="688774" y="118124"/>
                  </a:lnTo>
                  <a:lnTo>
                    <a:pt x="649844" y="166287"/>
                  </a:lnTo>
                  <a:lnTo>
                    <a:pt x="616270" y="209626"/>
                  </a:lnTo>
                  <a:lnTo>
                    <a:pt x="588031" y="248849"/>
                  </a:lnTo>
                  <a:lnTo>
                    <a:pt x="565104" y="284664"/>
                  </a:lnTo>
                  <a:lnTo>
                    <a:pt x="535091" y="348905"/>
                  </a:lnTo>
                  <a:lnTo>
                    <a:pt x="565818" y="362076"/>
                  </a:lnTo>
                  <a:lnTo>
                    <a:pt x="643233" y="382053"/>
                  </a:lnTo>
                  <a:lnTo>
                    <a:pt x="690944" y="389803"/>
                  </a:lnTo>
                  <a:lnTo>
                    <a:pt x="745340" y="396689"/>
                  </a:lnTo>
                  <a:lnTo>
                    <a:pt x="806931" y="403182"/>
                  </a:lnTo>
                  <a:lnTo>
                    <a:pt x="745340" y="409774"/>
                  </a:lnTo>
                  <a:lnTo>
                    <a:pt x="690944" y="416712"/>
                  </a:lnTo>
                  <a:lnTo>
                    <a:pt x="643233" y="424486"/>
                  </a:lnTo>
                  <a:lnTo>
                    <a:pt x="601695" y="433585"/>
                  </a:lnTo>
                  <a:lnTo>
                    <a:pt x="535091" y="457714"/>
                  </a:lnTo>
                  <a:lnTo>
                    <a:pt x="547474" y="488839"/>
                  </a:lnTo>
                  <a:lnTo>
                    <a:pt x="588079" y="557770"/>
                  </a:lnTo>
                  <a:lnTo>
                    <a:pt x="616327" y="596993"/>
                  </a:lnTo>
                  <a:lnTo>
                    <a:pt x="649888" y="640331"/>
                  </a:lnTo>
                  <a:lnTo>
                    <a:pt x="688774" y="688494"/>
                  </a:lnTo>
                  <a:lnTo>
                    <a:pt x="640610" y="649660"/>
                  </a:lnTo>
                  <a:lnTo>
                    <a:pt x="597262" y="616137"/>
                  </a:lnTo>
                  <a:lnTo>
                    <a:pt x="558027" y="587909"/>
                  </a:lnTo>
                  <a:lnTo>
                    <a:pt x="522197" y="564963"/>
                  </a:lnTo>
                  <a:lnTo>
                    <a:pt x="457932" y="534852"/>
                  </a:lnTo>
                  <a:lnTo>
                    <a:pt x="444713" y="565624"/>
                  </a:lnTo>
                  <a:lnTo>
                    <a:pt x="433801" y="601523"/>
                  </a:lnTo>
                  <a:lnTo>
                    <a:pt x="424711" y="643061"/>
                  </a:lnTo>
                  <a:lnTo>
                    <a:pt x="416957" y="690748"/>
                  </a:lnTo>
                  <a:lnTo>
                    <a:pt x="410053" y="745097"/>
                  </a:lnTo>
                  <a:lnTo>
                    <a:pt x="403513" y="806619"/>
                  </a:lnTo>
                  <a:close/>
                </a:path>
              </a:pathLst>
            </a:custGeom>
            <a:solidFill>
              <a:srgbClr val="FAC338"/>
            </a:solidFill>
          </p:spPr>
          <p:txBody>
            <a:bodyPr wrap="square" lIns="0" tIns="0" rIns="0" bIns="0" rtlCol="0"/>
            <a:lstStyle/>
            <a:p>
              <a:endParaRPr/>
            </a:p>
          </p:txBody>
        </p:sp>
        <p:sp>
          <p:nvSpPr>
            <p:cNvPr id="5" name="object 5"/>
            <p:cNvSpPr/>
            <p:nvPr/>
          </p:nvSpPr>
          <p:spPr>
            <a:xfrm>
              <a:off x="11505792" y="4475148"/>
              <a:ext cx="807085" cy="807085"/>
            </a:xfrm>
            <a:custGeom>
              <a:avLst/>
              <a:gdLst/>
              <a:ahLst/>
              <a:cxnLst/>
              <a:rect l="l" t="t" r="r" b="b"/>
              <a:pathLst>
                <a:path w="807084" h="807085">
                  <a:moveTo>
                    <a:pt x="535091" y="457714"/>
                  </a:moveTo>
                  <a:lnTo>
                    <a:pt x="601695" y="433585"/>
                  </a:lnTo>
                  <a:lnTo>
                    <a:pt x="643233" y="424486"/>
                  </a:lnTo>
                  <a:lnTo>
                    <a:pt x="690944" y="416712"/>
                  </a:lnTo>
                  <a:lnTo>
                    <a:pt x="745340" y="409774"/>
                  </a:lnTo>
                  <a:lnTo>
                    <a:pt x="806931" y="403182"/>
                  </a:lnTo>
                  <a:lnTo>
                    <a:pt x="745340" y="396689"/>
                  </a:lnTo>
                  <a:lnTo>
                    <a:pt x="690944" y="389803"/>
                  </a:lnTo>
                  <a:lnTo>
                    <a:pt x="643233" y="382053"/>
                  </a:lnTo>
                  <a:lnTo>
                    <a:pt x="601695" y="372968"/>
                  </a:lnTo>
                  <a:lnTo>
                    <a:pt x="535091" y="348905"/>
                  </a:lnTo>
                  <a:lnTo>
                    <a:pt x="547465" y="317780"/>
                  </a:lnTo>
                  <a:lnTo>
                    <a:pt x="588031" y="248849"/>
                  </a:lnTo>
                  <a:lnTo>
                    <a:pt x="616270" y="209626"/>
                  </a:lnTo>
                  <a:lnTo>
                    <a:pt x="649844" y="166287"/>
                  </a:lnTo>
                  <a:lnTo>
                    <a:pt x="688774" y="118124"/>
                  </a:lnTo>
                  <a:lnTo>
                    <a:pt x="640610" y="157012"/>
                  </a:lnTo>
                  <a:lnTo>
                    <a:pt x="597262" y="190567"/>
                  </a:lnTo>
                  <a:lnTo>
                    <a:pt x="558027" y="218805"/>
                  </a:lnTo>
                  <a:lnTo>
                    <a:pt x="522197" y="241741"/>
                  </a:lnTo>
                  <a:lnTo>
                    <a:pt x="457932" y="271766"/>
                  </a:lnTo>
                  <a:lnTo>
                    <a:pt x="444713" y="241047"/>
                  </a:lnTo>
                  <a:lnTo>
                    <a:pt x="424711" y="163653"/>
                  </a:lnTo>
                  <a:lnTo>
                    <a:pt x="416957" y="115955"/>
                  </a:lnTo>
                  <a:lnTo>
                    <a:pt x="410053" y="61574"/>
                  </a:lnTo>
                  <a:lnTo>
                    <a:pt x="403513" y="0"/>
                  </a:lnTo>
                  <a:lnTo>
                    <a:pt x="396919" y="61574"/>
                  </a:lnTo>
                  <a:lnTo>
                    <a:pt x="389979" y="115955"/>
                  </a:lnTo>
                  <a:lnTo>
                    <a:pt x="382203" y="163653"/>
                  </a:lnTo>
                  <a:lnTo>
                    <a:pt x="373102" y="205180"/>
                  </a:lnTo>
                  <a:lnTo>
                    <a:pt x="348967" y="271766"/>
                  </a:lnTo>
                  <a:lnTo>
                    <a:pt x="317834" y="259389"/>
                  </a:lnTo>
                  <a:lnTo>
                    <a:pt x="248900" y="218805"/>
                  </a:lnTo>
                  <a:lnTo>
                    <a:pt x="209688" y="190567"/>
                  </a:lnTo>
                  <a:lnTo>
                    <a:pt x="166374" y="157012"/>
                  </a:lnTo>
                  <a:lnTo>
                    <a:pt x="118251" y="118124"/>
                  </a:lnTo>
                  <a:lnTo>
                    <a:pt x="157140" y="166287"/>
                  </a:lnTo>
                  <a:lnTo>
                    <a:pt x="190680" y="209626"/>
                  </a:lnTo>
                  <a:lnTo>
                    <a:pt x="218895" y="248849"/>
                  </a:lnTo>
                  <a:lnTo>
                    <a:pt x="241807" y="284664"/>
                  </a:lnTo>
                  <a:lnTo>
                    <a:pt x="271807" y="348905"/>
                  </a:lnTo>
                  <a:lnTo>
                    <a:pt x="241081" y="362076"/>
                  </a:lnTo>
                  <a:lnTo>
                    <a:pt x="163669" y="382053"/>
                  </a:lnTo>
                  <a:lnTo>
                    <a:pt x="115964" y="389803"/>
                  </a:lnTo>
                  <a:lnTo>
                    <a:pt x="61577" y="396689"/>
                  </a:lnTo>
                  <a:lnTo>
                    <a:pt x="0" y="403182"/>
                  </a:lnTo>
                  <a:lnTo>
                    <a:pt x="61577" y="409774"/>
                  </a:lnTo>
                  <a:lnTo>
                    <a:pt x="115964" y="416712"/>
                  </a:lnTo>
                  <a:lnTo>
                    <a:pt x="163669" y="424486"/>
                  </a:lnTo>
                  <a:lnTo>
                    <a:pt x="205205" y="433585"/>
                  </a:lnTo>
                  <a:lnTo>
                    <a:pt x="271807" y="457714"/>
                  </a:lnTo>
                  <a:lnTo>
                    <a:pt x="259427" y="488839"/>
                  </a:lnTo>
                  <a:lnTo>
                    <a:pt x="218832" y="557770"/>
                  </a:lnTo>
                  <a:lnTo>
                    <a:pt x="190586" y="596993"/>
                  </a:lnTo>
                  <a:lnTo>
                    <a:pt x="157022" y="640331"/>
                  </a:lnTo>
                  <a:lnTo>
                    <a:pt x="118124" y="688494"/>
                  </a:lnTo>
                  <a:lnTo>
                    <a:pt x="166300" y="649616"/>
                  </a:lnTo>
                  <a:lnTo>
                    <a:pt x="209650" y="616080"/>
                  </a:lnTo>
                  <a:lnTo>
                    <a:pt x="248884" y="587862"/>
                  </a:lnTo>
                  <a:lnTo>
                    <a:pt x="284709" y="564934"/>
                  </a:lnTo>
                  <a:lnTo>
                    <a:pt x="348967" y="534852"/>
                  </a:lnTo>
                  <a:lnTo>
                    <a:pt x="362187" y="565624"/>
                  </a:lnTo>
                  <a:lnTo>
                    <a:pt x="382203" y="643061"/>
                  </a:lnTo>
                  <a:lnTo>
                    <a:pt x="389979" y="690748"/>
                  </a:lnTo>
                  <a:lnTo>
                    <a:pt x="396919" y="745097"/>
                  </a:lnTo>
                  <a:lnTo>
                    <a:pt x="403513" y="806619"/>
                  </a:lnTo>
                  <a:lnTo>
                    <a:pt x="410053" y="745097"/>
                  </a:lnTo>
                  <a:lnTo>
                    <a:pt x="416957" y="690748"/>
                  </a:lnTo>
                  <a:lnTo>
                    <a:pt x="424711" y="643061"/>
                  </a:lnTo>
                  <a:lnTo>
                    <a:pt x="433801" y="601523"/>
                  </a:lnTo>
                  <a:lnTo>
                    <a:pt x="457932" y="534852"/>
                  </a:lnTo>
                  <a:lnTo>
                    <a:pt x="489068" y="547282"/>
                  </a:lnTo>
                  <a:lnTo>
                    <a:pt x="558027" y="587909"/>
                  </a:lnTo>
                  <a:lnTo>
                    <a:pt x="597262" y="616137"/>
                  </a:lnTo>
                  <a:lnTo>
                    <a:pt x="640610" y="649660"/>
                  </a:lnTo>
                  <a:lnTo>
                    <a:pt x="688774" y="688494"/>
                  </a:lnTo>
                  <a:lnTo>
                    <a:pt x="649888" y="640331"/>
                  </a:lnTo>
                  <a:lnTo>
                    <a:pt x="616327" y="596993"/>
                  </a:lnTo>
                  <a:lnTo>
                    <a:pt x="588079" y="557770"/>
                  </a:lnTo>
                  <a:lnTo>
                    <a:pt x="565132" y="521955"/>
                  </a:lnTo>
                  <a:lnTo>
                    <a:pt x="547474" y="488839"/>
                  </a:lnTo>
                  <a:lnTo>
                    <a:pt x="535091" y="457714"/>
                  </a:lnTo>
                  <a:close/>
                </a:path>
              </a:pathLst>
            </a:custGeom>
            <a:ln w="63602">
              <a:solidFill>
                <a:srgbClr val="092E4D"/>
              </a:solidFill>
            </a:ln>
          </p:spPr>
          <p:txBody>
            <a:bodyPr wrap="square" lIns="0" tIns="0" rIns="0" bIns="0" rtlCol="0"/>
            <a:lstStyle/>
            <a:p>
              <a:endParaRPr/>
            </a:p>
          </p:txBody>
        </p:sp>
        <p:sp>
          <p:nvSpPr>
            <p:cNvPr id="6" name="object 6"/>
            <p:cNvSpPr/>
            <p:nvPr/>
          </p:nvSpPr>
          <p:spPr>
            <a:xfrm>
              <a:off x="17436330" y="3529281"/>
              <a:ext cx="807085" cy="807085"/>
            </a:xfrm>
            <a:custGeom>
              <a:avLst/>
              <a:gdLst/>
              <a:ahLst/>
              <a:cxnLst/>
              <a:rect l="l" t="t" r="r" b="b"/>
              <a:pathLst>
                <a:path w="807084" h="807085">
                  <a:moveTo>
                    <a:pt x="403418" y="806587"/>
                  </a:moveTo>
                  <a:lnTo>
                    <a:pt x="396877" y="745079"/>
                  </a:lnTo>
                  <a:lnTo>
                    <a:pt x="389969" y="690739"/>
                  </a:lnTo>
                  <a:lnTo>
                    <a:pt x="382203" y="643057"/>
                  </a:lnTo>
                  <a:lnTo>
                    <a:pt x="373092" y="601522"/>
                  </a:lnTo>
                  <a:lnTo>
                    <a:pt x="348872" y="534852"/>
                  </a:lnTo>
                  <a:lnTo>
                    <a:pt x="317747" y="547273"/>
                  </a:lnTo>
                  <a:lnTo>
                    <a:pt x="248836" y="587862"/>
                  </a:lnTo>
                  <a:lnTo>
                    <a:pt x="209612" y="616080"/>
                  </a:lnTo>
                  <a:lnTo>
                    <a:pt x="166249" y="649616"/>
                  </a:lnTo>
                  <a:lnTo>
                    <a:pt x="118029" y="688494"/>
                  </a:lnTo>
                  <a:lnTo>
                    <a:pt x="156980" y="640332"/>
                  </a:lnTo>
                  <a:lnTo>
                    <a:pt x="190580" y="596997"/>
                  </a:lnTo>
                  <a:lnTo>
                    <a:pt x="218848" y="557786"/>
                  </a:lnTo>
                  <a:lnTo>
                    <a:pt x="241801" y="521992"/>
                  </a:lnTo>
                  <a:lnTo>
                    <a:pt x="271839" y="457841"/>
                  </a:lnTo>
                  <a:lnTo>
                    <a:pt x="241059" y="444571"/>
                  </a:lnTo>
                  <a:lnTo>
                    <a:pt x="163602" y="424518"/>
                  </a:lnTo>
                  <a:lnTo>
                    <a:pt x="115901" y="416755"/>
                  </a:lnTo>
                  <a:lnTo>
                    <a:pt x="61538" y="409848"/>
                  </a:lnTo>
                  <a:lnTo>
                    <a:pt x="0" y="403309"/>
                  </a:lnTo>
                  <a:lnTo>
                    <a:pt x="61538" y="396771"/>
                  </a:lnTo>
                  <a:lnTo>
                    <a:pt x="115901" y="389869"/>
                  </a:lnTo>
                  <a:lnTo>
                    <a:pt x="163602" y="382117"/>
                  </a:lnTo>
                  <a:lnTo>
                    <a:pt x="205151" y="373029"/>
                  </a:lnTo>
                  <a:lnTo>
                    <a:pt x="271839" y="348905"/>
                  </a:lnTo>
                  <a:lnTo>
                    <a:pt x="259459" y="317778"/>
                  </a:lnTo>
                  <a:lnTo>
                    <a:pt x="218864" y="248837"/>
                  </a:lnTo>
                  <a:lnTo>
                    <a:pt x="190618" y="209612"/>
                  </a:lnTo>
                  <a:lnTo>
                    <a:pt x="157054" y="166276"/>
                  </a:lnTo>
                  <a:lnTo>
                    <a:pt x="118156" y="118124"/>
                  </a:lnTo>
                  <a:lnTo>
                    <a:pt x="166323" y="157001"/>
                  </a:lnTo>
                  <a:lnTo>
                    <a:pt x="209649" y="190553"/>
                  </a:lnTo>
                  <a:lnTo>
                    <a:pt x="248852" y="218793"/>
                  </a:lnTo>
                  <a:lnTo>
                    <a:pt x="284646" y="241734"/>
                  </a:lnTo>
                  <a:lnTo>
                    <a:pt x="348872" y="271766"/>
                  </a:lnTo>
                  <a:lnTo>
                    <a:pt x="362144" y="241047"/>
                  </a:lnTo>
                  <a:lnTo>
                    <a:pt x="382203" y="163653"/>
                  </a:lnTo>
                  <a:lnTo>
                    <a:pt x="389969" y="115955"/>
                  </a:lnTo>
                  <a:lnTo>
                    <a:pt x="396877" y="61574"/>
                  </a:lnTo>
                  <a:lnTo>
                    <a:pt x="403418" y="0"/>
                  </a:lnTo>
                  <a:lnTo>
                    <a:pt x="409958" y="61574"/>
                  </a:lnTo>
                  <a:lnTo>
                    <a:pt x="416862" y="115955"/>
                  </a:lnTo>
                  <a:lnTo>
                    <a:pt x="424616" y="163653"/>
                  </a:lnTo>
                  <a:lnTo>
                    <a:pt x="433706" y="205180"/>
                  </a:lnTo>
                  <a:lnTo>
                    <a:pt x="457836" y="271766"/>
                  </a:lnTo>
                  <a:lnTo>
                    <a:pt x="488970" y="259387"/>
                  </a:lnTo>
                  <a:lnTo>
                    <a:pt x="557920" y="218793"/>
                  </a:lnTo>
                  <a:lnTo>
                    <a:pt x="597153" y="190553"/>
                  </a:lnTo>
                  <a:lnTo>
                    <a:pt x="640503" y="157001"/>
                  </a:lnTo>
                  <a:lnTo>
                    <a:pt x="688679" y="118124"/>
                  </a:lnTo>
                  <a:lnTo>
                    <a:pt x="649781" y="166276"/>
                  </a:lnTo>
                  <a:lnTo>
                    <a:pt x="616217" y="209612"/>
                  </a:lnTo>
                  <a:lnTo>
                    <a:pt x="587972" y="248837"/>
                  </a:lnTo>
                  <a:lnTo>
                    <a:pt x="565030" y="284657"/>
                  </a:lnTo>
                  <a:lnTo>
                    <a:pt x="534996" y="348905"/>
                  </a:lnTo>
                  <a:lnTo>
                    <a:pt x="565776" y="362121"/>
                  </a:lnTo>
                  <a:lnTo>
                    <a:pt x="643233" y="382117"/>
                  </a:lnTo>
                  <a:lnTo>
                    <a:pt x="690934" y="389869"/>
                  </a:lnTo>
                  <a:lnTo>
                    <a:pt x="745297" y="396771"/>
                  </a:lnTo>
                  <a:lnTo>
                    <a:pt x="806836" y="403309"/>
                  </a:lnTo>
                  <a:lnTo>
                    <a:pt x="745297" y="409848"/>
                  </a:lnTo>
                  <a:lnTo>
                    <a:pt x="690934" y="416755"/>
                  </a:lnTo>
                  <a:lnTo>
                    <a:pt x="643233" y="424518"/>
                  </a:lnTo>
                  <a:lnTo>
                    <a:pt x="601685" y="433627"/>
                  </a:lnTo>
                  <a:lnTo>
                    <a:pt x="534996" y="457841"/>
                  </a:lnTo>
                  <a:lnTo>
                    <a:pt x="547376" y="488912"/>
                  </a:lnTo>
                  <a:lnTo>
                    <a:pt x="587972" y="557786"/>
                  </a:lnTo>
                  <a:lnTo>
                    <a:pt x="616217" y="596997"/>
                  </a:lnTo>
                  <a:lnTo>
                    <a:pt x="649781" y="640332"/>
                  </a:lnTo>
                  <a:lnTo>
                    <a:pt x="688679" y="688494"/>
                  </a:lnTo>
                  <a:lnTo>
                    <a:pt x="640503" y="649616"/>
                  </a:lnTo>
                  <a:lnTo>
                    <a:pt x="597153" y="616080"/>
                  </a:lnTo>
                  <a:lnTo>
                    <a:pt x="557920" y="587862"/>
                  </a:lnTo>
                  <a:lnTo>
                    <a:pt x="522095" y="564934"/>
                  </a:lnTo>
                  <a:lnTo>
                    <a:pt x="457836" y="534852"/>
                  </a:lnTo>
                  <a:lnTo>
                    <a:pt x="444617" y="565624"/>
                  </a:lnTo>
                  <a:lnTo>
                    <a:pt x="433706" y="601522"/>
                  </a:lnTo>
                  <a:lnTo>
                    <a:pt x="424616" y="643057"/>
                  </a:lnTo>
                  <a:lnTo>
                    <a:pt x="416862" y="690739"/>
                  </a:lnTo>
                  <a:lnTo>
                    <a:pt x="409958" y="745079"/>
                  </a:lnTo>
                  <a:lnTo>
                    <a:pt x="403418" y="806587"/>
                  </a:lnTo>
                  <a:close/>
                </a:path>
              </a:pathLst>
            </a:custGeom>
            <a:solidFill>
              <a:srgbClr val="FAC338"/>
            </a:solidFill>
          </p:spPr>
          <p:txBody>
            <a:bodyPr wrap="square" lIns="0" tIns="0" rIns="0" bIns="0" rtlCol="0"/>
            <a:lstStyle/>
            <a:p>
              <a:endParaRPr/>
            </a:p>
          </p:txBody>
        </p:sp>
        <p:sp>
          <p:nvSpPr>
            <p:cNvPr id="7" name="object 7"/>
            <p:cNvSpPr/>
            <p:nvPr/>
          </p:nvSpPr>
          <p:spPr>
            <a:xfrm>
              <a:off x="17436329" y="3529322"/>
              <a:ext cx="807085" cy="807085"/>
            </a:xfrm>
            <a:custGeom>
              <a:avLst/>
              <a:gdLst/>
              <a:ahLst/>
              <a:cxnLst/>
              <a:rect l="l" t="t" r="r" b="b"/>
              <a:pathLst>
                <a:path w="807084" h="807085">
                  <a:moveTo>
                    <a:pt x="534996" y="457841"/>
                  </a:moveTo>
                  <a:lnTo>
                    <a:pt x="601685" y="433627"/>
                  </a:lnTo>
                  <a:lnTo>
                    <a:pt x="643233" y="424518"/>
                  </a:lnTo>
                  <a:lnTo>
                    <a:pt x="690934" y="416755"/>
                  </a:lnTo>
                  <a:lnTo>
                    <a:pt x="745297" y="409848"/>
                  </a:lnTo>
                  <a:lnTo>
                    <a:pt x="806836" y="403309"/>
                  </a:lnTo>
                  <a:lnTo>
                    <a:pt x="745297" y="396771"/>
                  </a:lnTo>
                  <a:lnTo>
                    <a:pt x="690934" y="389869"/>
                  </a:lnTo>
                  <a:lnTo>
                    <a:pt x="643233" y="382117"/>
                  </a:lnTo>
                  <a:lnTo>
                    <a:pt x="601685" y="373029"/>
                  </a:lnTo>
                  <a:lnTo>
                    <a:pt x="534996" y="348905"/>
                  </a:lnTo>
                  <a:lnTo>
                    <a:pt x="547378" y="317778"/>
                  </a:lnTo>
                  <a:lnTo>
                    <a:pt x="587984" y="248837"/>
                  </a:lnTo>
                  <a:lnTo>
                    <a:pt x="616231" y="209612"/>
                  </a:lnTo>
                  <a:lnTo>
                    <a:pt x="649792" y="166276"/>
                  </a:lnTo>
                  <a:lnTo>
                    <a:pt x="688679" y="118124"/>
                  </a:lnTo>
                  <a:lnTo>
                    <a:pt x="640503" y="157001"/>
                  </a:lnTo>
                  <a:lnTo>
                    <a:pt x="597153" y="190553"/>
                  </a:lnTo>
                  <a:lnTo>
                    <a:pt x="557920" y="218793"/>
                  </a:lnTo>
                  <a:lnTo>
                    <a:pt x="522095" y="241734"/>
                  </a:lnTo>
                  <a:lnTo>
                    <a:pt x="457836" y="271766"/>
                  </a:lnTo>
                  <a:lnTo>
                    <a:pt x="444617" y="241047"/>
                  </a:lnTo>
                  <a:lnTo>
                    <a:pt x="424616" y="163653"/>
                  </a:lnTo>
                  <a:lnTo>
                    <a:pt x="416862" y="115955"/>
                  </a:lnTo>
                  <a:lnTo>
                    <a:pt x="409958" y="61574"/>
                  </a:lnTo>
                  <a:lnTo>
                    <a:pt x="403418" y="0"/>
                  </a:lnTo>
                  <a:lnTo>
                    <a:pt x="396877" y="61574"/>
                  </a:lnTo>
                  <a:lnTo>
                    <a:pt x="389969" y="115955"/>
                  </a:lnTo>
                  <a:lnTo>
                    <a:pt x="382203" y="163653"/>
                  </a:lnTo>
                  <a:lnTo>
                    <a:pt x="373092" y="205180"/>
                  </a:lnTo>
                  <a:lnTo>
                    <a:pt x="348872" y="271766"/>
                  </a:lnTo>
                  <a:lnTo>
                    <a:pt x="317747" y="259387"/>
                  </a:lnTo>
                  <a:lnTo>
                    <a:pt x="248852" y="218793"/>
                  </a:lnTo>
                  <a:lnTo>
                    <a:pt x="209649" y="190553"/>
                  </a:lnTo>
                  <a:lnTo>
                    <a:pt x="166323" y="157001"/>
                  </a:lnTo>
                  <a:lnTo>
                    <a:pt x="118156" y="118124"/>
                  </a:lnTo>
                  <a:lnTo>
                    <a:pt x="157054" y="166276"/>
                  </a:lnTo>
                  <a:lnTo>
                    <a:pt x="190618" y="209612"/>
                  </a:lnTo>
                  <a:lnTo>
                    <a:pt x="218863" y="248837"/>
                  </a:lnTo>
                  <a:lnTo>
                    <a:pt x="241806" y="284657"/>
                  </a:lnTo>
                  <a:lnTo>
                    <a:pt x="271839" y="348905"/>
                  </a:lnTo>
                  <a:lnTo>
                    <a:pt x="241059" y="362121"/>
                  </a:lnTo>
                  <a:lnTo>
                    <a:pt x="163602" y="382117"/>
                  </a:lnTo>
                  <a:lnTo>
                    <a:pt x="115901" y="389869"/>
                  </a:lnTo>
                  <a:lnTo>
                    <a:pt x="61538" y="396771"/>
                  </a:lnTo>
                  <a:lnTo>
                    <a:pt x="0" y="403309"/>
                  </a:lnTo>
                  <a:lnTo>
                    <a:pt x="61538" y="409848"/>
                  </a:lnTo>
                  <a:lnTo>
                    <a:pt x="115901" y="416755"/>
                  </a:lnTo>
                  <a:lnTo>
                    <a:pt x="163602" y="424518"/>
                  </a:lnTo>
                  <a:lnTo>
                    <a:pt x="205151" y="433627"/>
                  </a:lnTo>
                  <a:lnTo>
                    <a:pt x="271839" y="457841"/>
                  </a:lnTo>
                  <a:lnTo>
                    <a:pt x="259459" y="488912"/>
                  </a:lnTo>
                  <a:lnTo>
                    <a:pt x="218848" y="557786"/>
                  </a:lnTo>
                  <a:lnTo>
                    <a:pt x="190580" y="596997"/>
                  </a:lnTo>
                  <a:lnTo>
                    <a:pt x="156980" y="640332"/>
                  </a:lnTo>
                  <a:lnTo>
                    <a:pt x="118029" y="688494"/>
                  </a:lnTo>
                  <a:lnTo>
                    <a:pt x="166249" y="649616"/>
                  </a:lnTo>
                  <a:lnTo>
                    <a:pt x="209612" y="616080"/>
                  </a:lnTo>
                  <a:lnTo>
                    <a:pt x="248836" y="587862"/>
                  </a:lnTo>
                  <a:lnTo>
                    <a:pt x="284641" y="564934"/>
                  </a:lnTo>
                  <a:lnTo>
                    <a:pt x="348872" y="534852"/>
                  </a:lnTo>
                  <a:lnTo>
                    <a:pt x="362144" y="565624"/>
                  </a:lnTo>
                  <a:lnTo>
                    <a:pt x="382203" y="643057"/>
                  </a:lnTo>
                  <a:lnTo>
                    <a:pt x="389969" y="690739"/>
                  </a:lnTo>
                  <a:lnTo>
                    <a:pt x="396877" y="745079"/>
                  </a:lnTo>
                  <a:lnTo>
                    <a:pt x="403418" y="806587"/>
                  </a:lnTo>
                  <a:lnTo>
                    <a:pt x="409958" y="745079"/>
                  </a:lnTo>
                  <a:lnTo>
                    <a:pt x="416862" y="690739"/>
                  </a:lnTo>
                  <a:lnTo>
                    <a:pt x="424616" y="643057"/>
                  </a:lnTo>
                  <a:lnTo>
                    <a:pt x="433706" y="601522"/>
                  </a:lnTo>
                  <a:lnTo>
                    <a:pt x="457836" y="534852"/>
                  </a:lnTo>
                  <a:lnTo>
                    <a:pt x="488970" y="547273"/>
                  </a:lnTo>
                  <a:lnTo>
                    <a:pt x="557920" y="587862"/>
                  </a:lnTo>
                  <a:lnTo>
                    <a:pt x="597153" y="616080"/>
                  </a:lnTo>
                  <a:lnTo>
                    <a:pt x="640503" y="649616"/>
                  </a:lnTo>
                  <a:lnTo>
                    <a:pt x="688679" y="688494"/>
                  </a:lnTo>
                  <a:lnTo>
                    <a:pt x="649792" y="640332"/>
                  </a:lnTo>
                  <a:lnTo>
                    <a:pt x="616231" y="596997"/>
                  </a:lnTo>
                  <a:lnTo>
                    <a:pt x="587984" y="557786"/>
                  </a:lnTo>
                  <a:lnTo>
                    <a:pt x="565037" y="521992"/>
                  </a:lnTo>
                  <a:lnTo>
                    <a:pt x="547378" y="488912"/>
                  </a:lnTo>
                  <a:lnTo>
                    <a:pt x="534996" y="457841"/>
                  </a:lnTo>
                  <a:close/>
                </a:path>
              </a:pathLst>
            </a:custGeom>
            <a:ln w="63602">
              <a:solidFill>
                <a:srgbClr val="092E4D"/>
              </a:solidFill>
            </a:ln>
          </p:spPr>
          <p:txBody>
            <a:bodyPr wrap="square" lIns="0" tIns="0" rIns="0" bIns="0" rtlCol="0"/>
            <a:lstStyle/>
            <a:p>
              <a:endParaRPr/>
            </a:p>
          </p:txBody>
        </p:sp>
      </p:grpSp>
      <p:grpSp>
        <p:nvGrpSpPr>
          <p:cNvPr id="8" name="object 8"/>
          <p:cNvGrpSpPr/>
          <p:nvPr/>
        </p:nvGrpSpPr>
        <p:grpSpPr>
          <a:xfrm>
            <a:off x="14306377" y="7034431"/>
            <a:ext cx="554355" cy="554355"/>
            <a:chOff x="14306377" y="7034431"/>
            <a:chExt cx="554355" cy="554355"/>
          </a:xfrm>
        </p:grpSpPr>
        <p:sp>
          <p:nvSpPr>
            <p:cNvPr id="9" name="object 9"/>
            <p:cNvSpPr/>
            <p:nvPr/>
          </p:nvSpPr>
          <p:spPr>
            <a:xfrm>
              <a:off x="14338179" y="7066191"/>
              <a:ext cx="490855" cy="490855"/>
            </a:xfrm>
            <a:custGeom>
              <a:avLst/>
              <a:gdLst/>
              <a:ahLst/>
              <a:cxnLst/>
              <a:rect l="l" t="t" r="r" b="b"/>
              <a:pathLst>
                <a:path w="490855" h="490854">
                  <a:moveTo>
                    <a:pt x="245377" y="490464"/>
                  </a:moveTo>
                  <a:lnTo>
                    <a:pt x="239340" y="436008"/>
                  </a:lnTo>
                  <a:lnTo>
                    <a:pt x="232476" y="390996"/>
                  </a:lnTo>
                  <a:lnTo>
                    <a:pt x="223770" y="354390"/>
                  </a:lnTo>
                  <a:lnTo>
                    <a:pt x="212204" y="325153"/>
                  </a:lnTo>
                  <a:lnTo>
                    <a:pt x="183403" y="337690"/>
                  </a:lnTo>
                  <a:lnTo>
                    <a:pt x="151373" y="357439"/>
                  </a:lnTo>
                  <a:lnTo>
                    <a:pt x="114661" y="384430"/>
                  </a:lnTo>
                  <a:lnTo>
                    <a:pt x="71816" y="418699"/>
                  </a:lnTo>
                  <a:lnTo>
                    <a:pt x="106093" y="375852"/>
                  </a:lnTo>
                  <a:lnTo>
                    <a:pt x="133089" y="339151"/>
                  </a:lnTo>
                  <a:lnTo>
                    <a:pt x="152833" y="307137"/>
                  </a:lnTo>
                  <a:lnTo>
                    <a:pt x="165355" y="278348"/>
                  </a:lnTo>
                  <a:lnTo>
                    <a:pt x="136141" y="266786"/>
                  </a:lnTo>
                  <a:lnTo>
                    <a:pt x="99554" y="258082"/>
                  </a:lnTo>
                  <a:lnTo>
                    <a:pt x="54528" y="251220"/>
                  </a:lnTo>
                  <a:lnTo>
                    <a:pt x="0" y="245184"/>
                  </a:lnTo>
                  <a:lnTo>
                    <a:pt x="54528" y="239146"/>
                  </a:lnTo>
                  <a:lnTo>
                    <a:pt x="99554" y="232291"/>
                  </a:lnTo>
                  <a:lnTo>
                    <a:pt x="136141" y="223623"/>
                  </a:lnTo>
                  <a:lnTo>
                    <a:pt x="165355" y="212147"/>
                  </a:lnTo>
                  <a:lnTo>
                    <a:pt x="152835" y="183285"/>
                  </a:lnTo>
                  <a:lnTo>
                    <a:pt x="133105" y="151257"/>
                  </a:lnTo>
                  <a:lnTo>
                    <a:pt x="106147" y="114554"/>
                  </a:lnTo>
                  <a:lnTo>
                    <a:pt x="71943" y="71669"/>
                  </a:lnTo>
                  <a:lnTo>
                    <a:pt x="114715" y="105973"/>
                  </a:lnTo>
                  <a:lnTo>
                    <a:pt x="151389" y="132950"/>
                  </a:lnTo>
                  <a:lnTo>
                    <a:pt x="183405" y="152665"/>
                  </a:lnTo>
                  <a:lnTo>
                    <a:pt x="212204" y="165184"/>
                  </a:lnTo>
                  <a:lnTo>
                    <a:pt x="223770" y="136020"/>
                  </a:lnTo>
                  <a:lnTo>
                    <a:pt x="232476" y="99452"/>
                  </a:lnTo>
                  <a:lnTo>
                    <a:pt x="239340" y="54453"/>
                  </a:lnTo>
                  <a:lnTo>
                    <a:pt x="245377" y="0"/>
                  </a:lnTo>
                  <a:lnTo>
                    <a:pt x="251415" y="54436"/>
                  </a:lnTo>
                  <a:lnTo>
                    <a:pt x="258278" y="99404"/>
                  </a:lnTo>
                  <a:lnTo>
                    <a:pt x="266984" y="135966"/>
                  </a:lnTo>
                  <a:lnTo>
                    <a:pt x="278550" y="165184"/>
                  </a:lnTo>
                  <a:lnTo>
                    <a:pt x="307349" y="152665"/>
                  </a:lnTo>
                  <a:lnTo>
                    <a:pt x="339366" y="132950"/>
                  </a:lnTo>
                  <a:lnTo>
                    <a:pt x="376040" y="105973"/>
                  </a:lnTo>
                  <a:lnTo>
                    <a:pt x="418811" y="71669"/>
                  </a:lnTo>
                  <a:lnTo>
                    <a:pt x="384541" y="114554"/>
                  </a:lnTo>
                  <a:lnTo>
                    <a:pt x="357566" y="151257"/>
                  </a:lnTo>
                  <a:lnTo>
                    <a:pt x="337861" y="183285"/>
                  </a:lnTo>
                  <a:lnTo>
                    <a:pt x="325399" y="212147"/>
                  </a:lnTo>
                  <a:lnTo>
                    <a:pt x="354624" y="223623"/>
                  </a:lnTo>
                  <a:lnTo>
                    <a:pt x="391196" y="232291"/>
                  </a:lnTo>
                  <a:lnTo>
                    <a:pt x="436177" y="239146"/>
                  </a:lnTo>
                  <a:lnTo>
                    <a:pt x="490628" y="245184"/>
                  </a:lnTo>
                  <a:lnTo>
                    <a:pt x="436177" y="251220"/>
                  </a:lnTo>
                  <a:lnTo>
                    <a:pt x="391196" y="258082"/>
                  </a:lnTo>
                  <a:lnTo>
                    <a:pt x="354624" y="266786"/>
                  </a:lnTo>
                  <a:lnTo>
                    <a:pt x="325399" y="278348"/>
                  </a:lnTo>
                  <a:lnTo>
                    <a:pt x="337861" y="307137"/>
                  </a:lnTo>
                  <a:lnTo>
                    <a:pt x="357566" y="339151"/>
                  </a:lnTo>
                  <a:lnTo>
                    <a:pt x="384541" y="375852"/>
                  </a:lnTo>
                  <a:lnTo>
                    <a:pt x="418811" y="418699"/>
                  </a:lnTo>
                  <a:lnTo>
                    <a:pt x="376040" y="384430"/>
                  </a:lnTo>
                  <a:lnTo>
                    <a:pt x="339366" y="357439"/>
                  </a:lnTo>
                  <a:lnTo>
                    <a:pt x="307349" y="337690"/>
                  </a:lnTo>
                  <a:lnTo>
                    <a:pt x="278550" y="325153"/>
                  </a:lnTo>
                  <a:lnTo>
                    <a:pt x="266984" y="354390"/>
                  </a:lnTo>
                  <a:lnTo>
                    <a:pt x="258278" y="390996"/>
                  </a:lnTo>
                  <a:lnTo>
                    <a:pt x="251415" y="436008"/>
                  </a:lnTo>
                  <a:lnTo>
                    <a:pt x="245377" y="490464"/>
                  </a:lnTo>
                  <a:close/>
                </a:path>
              </a:pathLst>
            </a:custGeom>
            <a:solidFill>
              <a:srgbClr val="FAC338"/>
            </a:solidFill>
          </p:spPr>
          <p:txBody>
            <a:bodyPr wrap="square" lIns="0" tIns="0" rIns="0" bIns="0" rtlCol="0"/>
            <a:lstStyle/>
            <a:p>
              <a:endParaRPr/>
            </a:p>
          </p:txBody>
        </p:sp>
        <p:sp>
          <p:nvSpPr>
            <p:cNvPr id="10" name="object 10"/>
            <p:cNvSpPr/>
            <p:nvPr/>
          </p:nvSpPr>
          <p:spPr>
            <a:xfrm>
              <a:off x="14338178" y="7066232"/>
              <a:ext cx="490855" cy="490855"/>
            </a:xfrm>
            <a:custGeom>
              <a:avLst/>
              <a:gdLst/>
              <a:ahLst/>
              <a:cxnLst/>
              <a:rect l="l" t="t" r="r" b="b"/>
              <a:pathLst>
                <a:path w="490855" h="490854">
                  <a:moveTo>
                    <a:pt x="325399" y="278348"/>
                  </a:moveTo>
                  <a:lnTo>
                    <a:pt x="354624" y="266786"/>
                  </a:lnTo>
                  <a:lnTo>
                    <a:pt x="391196" y="258082"/>
                  </a:lnTo>
                  <a:lnTo>
                    <a:pt x="436177" y="251220"/>
                  </a:lnTo>
                  <a:lnTo>
                    <a:pt x="490628" y="245184"/>
                  </a:lnTo>
                  <a:lnTo>
                    <a:pt x="436177" y="239146"/>
                  </a:lnTo>
                  <a:lnTo>
                    <a:pt x="391196" y="232291"/>
                  </a:lnTo>
                  <a:lnTo>
                    <a:pt x="354624" y="223623"/>
                  </a:lnTo>
                  <a:lnTo>
                    <a:pt x="325399" y="212147"/>
                  </a:lnTo>
                  <a:lnTo>
                    <a:pt x="337861" y="183285"/>
                  </a:lnTo>
                  <a:lnTo>
                    <a:pt x="357566" y="151257"/>
                  </a:lnTo>
                  <a:lnTo>
                    <a:pt x="384541" y="114554"/>
                  </a:lnTo>
                  <a:lnTo>
                    <a:pt x="418811" y="71669"/>
                  </a:lnTo>
                  <a:lnTo>
                    <a:pt x="376040" y="105973"/>
                  </a:lnTo>
                  <a:lnTo>
                    <a:pt x="339366" y="132950"/>
                  </a:lnTo>
                  <a:lnTo>
                    <a:pt x="307349" y="152665"/>
                  </a:lnTo>
                  <a:lnTo>
                    <a:pt x="278550" y="165184"/>
                  </a:lnTo>
                  <a:lnTo>
                    <a:pt x="266984" y="135966"/>
                  </a:lnTo>
                  <a:lnTo>
                    <a:pt x="258278" y="99404"/>
                  </a:lnTo>
                  <a:lnTo>
                    <a:pt x="251415" y="54436"/>
                  </a:lnTo>
                  <a:lnTo>
                    <a:pt x="245377" y="0"/>
                  </a:lnTo>
                  <a:lnTo>
                    <a:pt x="239340" y="54453"/>
                  </a:lnTo>
                  <a:lnTo>
                    <a:pt x="232476" y="99452"/>
                  </a:lnTo>
                  <a:lnTo>
                    <a:pt x="223770" y="136020"/>
                  </a:lnTo>
                  <a:lnTo>
                    <a:pt x="212204" y="165184"/>
                  </a:lnTo>
                  <a:lnTo>
                    <a:pt x="183405" y="152665"/>
                  </a:lnTo>
                  <a:lnTo>
                    <a:pt x="151389" y="132950"/>
                  </a:lnTo>
                  <a:lnTo>
                    <a:pt x="114715" y="105973"/>
                  </a:lnTo>
                  <a:lnTo>
                    <a:pt x="71943" y="71669"/>
                  </a:lnTo>
                  <a:lnTo>
                    <a:pt x="106147" y="114554"/>
                  </a:lnTo>
                  <a:lnTo>
                    <a:pt x="133105" y="151257"/>
                  </a:lnTo>
                  <a:lnTo>
                    <a:pt x="152835" y="183285"/>
                  </a:lnTo>
                  <a:lnTo>
                    <a:pt x="165355" y="212147"/>
                  </a:lnTo>
                  <a:lnTo>
                    <a:pt x="136141" y="223623"/>
                  </a:lnTo>
                  <a:lnTo>
                    <a:pt x="99554" y="232291"/>
                  </a:lnTo>
                  <a:lnTo>
                    <a:pt x="54528" y="239146"/>
                  </a:lnTo>
                  <a:lnTo>
                    <a:pt x="0" y="245184"/>
                  </a:lnTo>
                  <a:lnTo>
                    <a:pt x="54528" y="251220"/>
                  </a:lnTo>
                  <a:lnTo>
                    <a:pt x="99554" y="258082"/>
                  </a:lnTo>
                  <a:lnTo>
                    <a:pt x="136141" y="266786"/>
                  </a:lnTo>
                  <a:lnTo>
                    <a:pt x="165355" y="278348"/>
                  </a:lnTo>
                  <a:lnTo>
                    <a:pt x="152833" y="307137"/>
                  </a:lnTo>
                  <a:lnTo>
                    <a:pt x="133089" y="339151"/>
                  </a:lnTo>
                  <a:lnTo>
                    <a:pt x="106093" y="375852"/>
                  </a:lnTo>
                  <a:lnTo>
                    <a:pt x="71816" y="418699"/>
                  </a:lnTo>
                  <a:lnTo>
                    <a:pt x="114661" y="384430"/>
                  </a:lnTo>
                  <a:lnTo>
                    <a:pt x="151373" y="357439"/>
                  </a:lnTo>
                  <a:lnTo>
                    <a:pt x="183403" y="337690"/>
                  </a:lnTo>
                  <a:lnTo>
                    <a:pt x="212204" y="325153"/>
                  </a:lnTo>
                  <a:lnTo>
                    <a:pt x="223770" y="354390"/>
                  </a:lnTo>
                  <a:lnTo>
                    <a:pt x="232476" y="390996"/>
                  </a:lnTo>
                  <a:lnTo>
                    <a:pt x="239340" y="436008"/>
                  </a:lnTo>
                  <a:lnTo>
                    <a:pt x="245377" y="490464"/>
                  </a:lnTo>
                  <a:lnTo>
                    <a:pt x="251415" y="436008"/>
                  </a:lnTo>
                  <a:lnTo>
                    <a:pt x="258278" y="390996"/>
                  </a:lnTo>
                  <a:lnTo>
                    <a:pt x="266984" y="354390"/>
                  </a:lnTo>
                  <a:lnTo>
                    <a:pt x="278550" y="325153"/>
                  </a:lnTo>
                  <a:lnTo>
                    <a:pt x="307349" y="337690"/>
                  </a:lnTo>
                  <a:lnTo>
                    <a:pt x="339366" y="357439"/>
                  </a:lnTo>
                  <a:lnTo>
                    <a:pt x="376040" y="384430"/>
                  </a:lnTo>
                  <a:lnTo>
                    <a:pt x="418811" y="418699"/>
                  </a:lnTo>
                  <a:lnTo>
                    <a:pt x="384541" y="375852"/>
                  </a:lnTo>
                  <a:lnTo>
                    <a:pt x="357566" y="339151"/>
                  </a:lnTo>
                  <a:lnTo>
                    <a:pt x="337861" y="307137"/>
                  </a:lnTo>
                  <a:lnTo>
                    <a:pt x="325399" y="278348"/>
                  </a:lnTo>
                  <a:close/>
                </a:path>
              </a:pathLst>
            </a:custGeom>
            <a:ln w="63602">
              <a:solidFill>
                <a:srgbClr val="092E4D"/>
              </a:solidFill>
            </a:ln>
          </p:spPr>
          <p:txBody>
            <a:bodyPr wrap="square" lIns="0" tIns="0" rIns="0" bIns="0" rtlCol="0"/>
            <a:lstStyle/>
            <a:p>
              <a:endParaRPr/>
            </a:p>
          </p:txBody>
        </p:sp>
      </p:grpSp>
      <p:grpSp>
        <p:nvGrpSpPr>
          <p:cNvPr id="11" name="object 11"/>
          <p:cNvGrpSpPr/>
          <p:nvPr/>
        </p:nvGrpSpPr>
        <p:grpSpPr>
          <a:xfrm>
            <a:off x="13244399" y="1574836"/>
            <a:ext cx="554355" cy="554355"/>
            <a:chOff x="13244399" y="1574836"/>
            <a:chExt cx="554355" cy="554355"/>
          </a:xfrm>
        </p:grpSpPr>
        <p:sp>
          <p:nvSpPr>
            <p:cNvPr id="12" name="object 12"/>
            <p:cNvSpPr/>
            <p:nvPr/>
          </p:nvSpPr>
          <p:spPr>
            <a:xfrm>
              <a:off x="13276200" y="1606596"/>
              <a:ext cx="490855" cy="490855"/>
            </a:xfrm>
            <a:custGeom>
              <a:avLst/>
              <a:gdLst/>
              <a:ahLst/>
              <a:cxnLst/>
              <a:rect l="l" t="t" r="r" b="b"/>
              <a:pathLst>
                <a:path w="490855" h="490855">
                  <a:moveTo>
                    <a:pt x="245377" y="490464"/>
                  </a:moveTo>
                  <a:lnTo>
                    <a:pt x="239262" y="435955"/>
                  </a:lnTo>
                  <a:lnTo>
                    <a:pt x="232353" y="390948"/>
                  </a:lnTo>
                  <a:lnTo>
                    <a:pt x="223631" y="354372"/>
                  </a:lnTo>
                  <a:lnTo>
                    <a:pt x="212077" y="325153"/>
                  </a:lnTo>
                  <a:lnTo>
                    <a:pt x="183264" y="337670"/>
                  </a:lnTo>
                  <a:lnTo>
                    <a:pt x="151245" y="357375"/>
                  </a:lnTo>
                  <a:lnTo>
                    <a:pt x="114570" y="384323"/>
                  </a:lnTo>
                  <a:lnTo>
                    <a:pt x="71784" y="418572"/>
                  </a:lnTo>
                  <a:lnTo>
                    <a:pt x="106006" y="375798"/>
                  </a:lnTo>
                  <a:lnTo>
                    <a:pt x="132997" y="339132"/>
                  </a:lnTo>
                  <a:lnTo>
                    <a:pt x="152743" y="307122"/>
                  </a:lnTo>
                  <a:lnTo>
                    <a:pt x="165228" y="278316"/>
                  </a:lnTo>
                  <a:lnTo>
                    <a:pt x="136003" y="266767"/>
                  </a:lnTo>
                  <a:lnTo>
                    <a:pt x="99431" y="258062"/>
                  </a:lnTo>
                  <a:lnTo>
                    <a:pt x="54450" y="251193"/>
                  </a:lnTo>
                  <a:lnTo>
                    <a:pt x="0" y="245152"/>
                  </a:lnTo>
                  <a:lnTo>
                    <a:pt x="54452" y="239116"/>
                  </a:lnTo>
                  <a:lnTo>
                    <a:pt x="99447" y="232255"/>
                  </a:lnTo>
                  <a:lnTo>
                    <a:pt x="136056" y="223551"/>
                  </a:lnTo>
                  <a:lnTo>
                    <a:pt x="165355" y="211988"/>
                  </a:lnTo>
                  <a:lnTo>
                    <a:pt x="152814" y="183201"/>
                  </a:lnTo>
                  <a:lnTo>
                    <a:pt x="133061" y="151201"/>
                  </a:lnTo>
                  <a:lnTo>
                    <a:pt x="106062" y="114538"/>
                  </a:lnTo>
                  <a:lnTo>
                    <a:pt x="71784" y="71765"/>
                  </a:lnTo>
                  <a:lnTo>
                    <a:pt x="114570" y="106013"/>
                  </a:lnTo>
                  <a:lnTo>
                    <a:pt x="151245" y="132962"/>
                  </a:lnTo>
                  <a:lnTo>
                    <a:pt x="183264" y="152666"/>
                  </a:lnTo>
                  <a:lnTo>
                    <a:pt x="212077" y="165184"/>
                  </a:lnTo>
                  <a:lnTo>
                    <a:pt x="223631" y="136020"/>
                  </a:lnTo>
                  <a:lnTo>
                    <a:pt x="232353" y="99452"/>
                  </a:lnTo>
                  <a:lnTo>
                    <a:pt x="239262" y="54453"/>
                  </a:lnTo>
                  <a:lnTo>
                    <a:pt x="245377" y="0"/>
                  </a:lnTo>
                  <a:lnTo>
                    <a:pt x="251341" y="54436"/>
                  </a:lnTo>
                  <a:lnTo>
                    <a:pt x="258167" y="99404"/>
                  </a:lnTo>
                  <a:lnTo>
                    <a:pt x="266859" y="135966"/>
                  </a:lnTo>
                  <a:lnTo>
                    <a:pt x="278423" y="165184"/>
                  </a:lnTo>
                  <a:lnTo>
                    <a:pt x="307220" y="152666"/>
                  </a:lnTo>
                  <a:lnTo>
                    <a:pt x="339242" y="132962"/>
                  </a:lnTo>
                  <a:lnTo>
                    <a:pt x="375953" y="106013"/>
                  </a:lnTo>
                  <a:lnTo>
                    <a:pt x="418811" y="71765"/>
                  </a:lnTo>
                  <a:lnTo>
                    <a:pt x="384534" y="114538"/>
                  </a:lnTo>
                  <a:lnTo>
                    <a:pt x="357534" y="151201"/>
                  </a:lnTo>
                  <a:lnTo>
                    <a:pt x="337781" y="183201"/>
                  </a:lnTo>
                  <a:lnTo>
                    <a:pt x="325240" y="211988"/>
                  </a:lnTo>
                  <a:lnTo>
                    <a:pt x="354467" y="223551"/>
                  </a:lnTo>
                  <a:lnTo>
                    <a:pt x="391053" y="232255"/>
                  </a:lnTo>
                  <a:lnTo>
                    <a:pt x="436072" y="239116"/>
                  </a:lnTo>
                  <a:lnTo>
                    <a:pt x="490596" y="245152"/>
                  </a:lnTo>
                  <a:lnTo>
                    <a:pt x="436072" y="251193"/>
                  </a:lnTo>
                  <a:lnTo>
                    <a:pt x="391053" y="258062"/>
                  </a:lnTo>
                  <a:lnTo>
                    <a:pt x="354467" y="266767"/>
                  </a:lnTo>
                  <a:lnTo>
                    <a:pt x="325240" y="278316"/>
                  </a:lnTo>
                  <a:lnTo>
                    <a:pt x="337781" y="307122"/>
                  </a:lnTo>
                  <a:lnTo>
                    <a:pt x="357534" y="339132"/>
                  </a:lnTo>
                  <a:lnTo>
                    <a:pt x="384534" y="375798"/>
                  </a:lnTo>
                  <a:lnTo>
                    <a:pt x="418811" y="418572"/>
                  </a:lnTo>
                  <a:lnTo>
                    <a:pt x="375953" y="384323"/>
                  </a:lnTo>
                  <a:lnTo>
                    <a:pt x="339242" y="357375"/>
                  </a:lnTo>
                  <a:lnTo>
                    <a:pt x="307220" y="337670"/>
                  </a:lnTo>
                  <a:lnTo>
                    <a:pt x="278423" y="325153"/>
                  </a:lnTo>
                  <a:lnTo>
                    <a:pt x="266859" y="354372"/>
                  </a:lnTo>
                  <a:lnTo>
                    <a:pt x="258167" y="390948"/>
                  </a:lnTo>
                  <a:lnTo>
                    <a:pt x="251341" y="435955"/>
                  </a:lnTo>
                  <a:lnTo>
                    <a:pt x="245377" y="490464"/>
                  </a:lnTo>
                  <a:close/>
                </a:path>
              </a:pathLst>
            </a:custGeom>
            <a:solidFill>
              <a:srgbClr val="FAC338"/>
            </a:solidFill>
          </p:spPr>
          <p:txBody>
            <a:bodyPr wrap="square" lIns="0" tIns="0" rIns="0" bIns="0" rtlCol="0"/>
            <a:lstStyle/>
            <a:p>
              <a:endParaRPr/>
            </a:p>
          </p:txBody>
        </p:sp>
        <p:sp>
          <p:nvSpPr>
            <p:cNvPr id="13" name="object 13"/>
            <p:cNvSpPr/>
            <p:nvPr/>
          </p:nvSpPr>
          <p:spPr>
            <a:xfrm>
              <a:off x="13276200" y="1606637"/>
              <a:ext cx="490855" cy="490855"/>
            </a:xfrm>
            <a:custGeom>
              <a:avLst/>
              <a:gdLst/>
              <a:ahLst/>
              <a:cxnLst/>
              <a:rect l="l" t="t" r="r" b="b"/>
              <a:pathLst>
                <a:path w="490855" h="490855">
                  <a:moveTo>
                    <a:pt x="325240" y="278316"/>
                  </a:moveTo>
                  <a:lnTo>
                    <a:pt x="354467" y="266767"/>
                  </a:lnTo>
                  <a:lnTo>
                    <a:pt x="391053" y="258062"/>
                  </a:lnTo>
                  <a:lnTo>
                    <a:pt x="436072" y="251193"/>
                  </a:lnTo>
                  <a:lnTo>
                    <a:pt x="490596" y="245152"/>
                  </a:lnTo>
                  <a:lnTo>
                    <a:pt x="436072" y="239116"/>
                  </a:lnTo>
                  <a:lnTo>
                    <a:pt x="391053" y="232255"/>
                  </a:lnTo>
                  <a:lnTo>
                    <a:pt x="354467" y="223551"/>
                  </a:lnTo>
                  <a:lnTo>
                    <a:pt x="325240" y="211988"/>
                  </a:lnTo>
                  <a:lnTo>
                    <a:pt x="337781" y="183201"/>
                  </a:lnTo>
                  <a:lnTo>
                    <a:pt x="357534" y="151201"/>
                  </a:lnTo>
                  <a:lnTo>
                    <a:pt x="384534" y="114538"/>
                  </a:lnTo>
                  <a:lnTo>
                    <a:pt x="418811" y="71765"/>
                  </a:lnTo>
                  <a:lnTo>
                    <a:pt x="375953" y="106013"/>
                  </a:lnTo>
                  <a:lnTo>
                    <a:pt x="339242" y="132962"/>
                  </a:lnTo>
                  <a:lnTo>
                    <a:pt x="307220" y="152666"/>
                  </a:lnTo>
                  <a:lnTo>
                    <a:pt x="278423" y="165184"/>
                  </a:lnTo>
                  <a:lnTo>
                    <a:pt x="266859" y="135966"/>
                  </a:lnTo>
                  <a:lnTo>
                    <a:pt x="258167" y="99404"/>
                  </a:lnTo>
                  <a:lnTo>
                    <a:pt x="251341" y="54436"/>
                  </a:lnTo>
                  <a:lnTo>
                    <a:pt x="245377" y="0"/>
                  </a:lnTo>
                  <a:lnTo>
                    <a:pt x="239262" y="54453"/>
                  </a:lnTo>
                  <a:lnTo>
                    <a:pt x="232353" y="99452"/>
                  </a:lnTo>
                  <a:lnTo>
                    <a:pt x="223631" y="136020"/>
                  </a:lnTo>
                  <a:lnTo>
                    <a:pt x="212077" y="165184"/>
                  </a:lnTo>
                  <a:lnTo>
                    <a:pt x="183264" y="152666"/>
                  </a:lnTo>
                  <a:lnTo>
                    <a:pt x="151245" y="132962"/>
                  </a:lnTo>
                  <a:lnTo>
                    <a:pt x="114570" y="106013"/>
                  </a:lnTo>
                  <a:lnTo>
                    <a:pt x="71784" y="71765"/>
                  </a:lnTo>
                  <a:lnTo>
                    <a:pt x="106062" y="114538"/>
                  </a:lnTo>
                  <a:lnTo>
                    <a:pt x="133061" y="151201"/>
                  </a:lnTo>
                  <a:lnTo>
                    <a:pt x="152814" y="183201"/>
                  </a:lnTo>
                  <a:lnTo>
                    <a:pt x="165355" y="211988"/>
                  </a:lnTo>
                  <a:lnTo>
                    <a:pt x="136056" y="223551"/>
                  </a:lnTo>
                  <a:lnTo>
                    <a:pt x="99447" y="232255"/>
                  </a:lnTo>
                  <a:lnTo>
                    <a:pt x="54452" y="239116"/>
                  </a:lnTo>
                  <a:lnTo>
                    <a:pt x="0" y="245152"/>
                  </a:lnTo>
                  <a:lnTo>
                    <a:pt x="54450" y="251193"/>
                  </a:lnTo>
                  <a:lnTo>
                    <a:pt x="99431" y="258062"/>
                  </a:lnTo>
                  <a:lnTo>
                    <a:pt x="136003" y="266767"/>
                  </a:lnTo>
                  <a:lnTo>
                    <a:pt x="165228" y="278316"/>
                  </a:lnTo>
                  <a:lnTo>
                    <a:pt x="152743" y="307122"/>
                  </a:lnTo>
                  <a:lnTo>
                    <a:pt x="132997" y="339132"/>
                  </a:lnTo>
                  <a:lnTo>
                    <a:pt x="106006" y="375798"/>
                  </a:lnTo>
                  <a:lnTo>
                    <a:pt x="71784" y="418572"/>
                  </a:lnTo>
                  <a:lnTo>
                    <a:pt x="114570" y="384323"/>
                  </a:lnTo>
                  <a:lnTo>
                    <a:pt x="151245" y="357375"/>
                  </a:lnTo>
                  <a:lnTo>
                    <a:pt x="183264" y="337670"/>
                  </a:lnTo>
                  <a:lnTo>
                    <a:pt x="212077" y="325153"/>
                  </a:lnTo>
                  <a:lnTo>
                    <a:pt x="223631" y="354372"/>
                  </a:lnTo>
                  <a:lnTo>
                    <a:pt x="232353" y="390948"/>
                  </a:lnTo>
                  <a:lnTo>
                    <a:pt x="239262" y="435955"/>
                  </a:lnTo>
                  <a:lnTo>
                    <a:pt x="245377" y="490464"/>
                  </a:lnTo>
                  <a:lnTo>
                    <a:pt x="251341" y="435955"/>
                  </a:lnTo>
                  <a:lnTo>
                    <a:pt x="258167" y="390948"/>
                  </a:lnTo>
                  <a:lnTo>
                    <a:pt x="266859" y="354372"/>
                  </a:lnTo>
                  <a:lnTo>
                    <a:pt x="278423" y="325153"/>
                  </a:lnTo>
                  <a:lnTo>
                    <a:pt x="307220" y="337670"/>
                  </a:lnTo>
                  <a:lnTo>
                    <a:pt x="339242" y="357375"/>
                  </a:lnTo>
                  <a:lnTo>
                    <a:pt x="375953" y="384323"/>
                  </a:lnTo>
                  <a:lnTo>
                    <a:pt x="418811" y="418572"/>
                  </a:lnTo>
                  <a:lnTo>
                    <a:pt x="384534" y="375798"/>
                  </a:lnTo>
                  <a:lnTo>
                    <a:pt x="357534" y="339132"/>
                  </a:lnTo>
                  <a:lnTo>
                    <a:pt x="337781" y="307122"/>
                  </a:lnTo>
                  <a:lnTo>
                    <a:pt x="325240" y="278316"/>
                  </a:lnTo>
                  <a:close/>
                </a:path>
              </a:pathLst>
            </a:custGeom>
            <a:ln w="63602">
              <a:solidFill>
                <a:srgbClr val="092E4D"/>
              </a:solidFill>
            </a:ln>
          </p:spPr>
          <p:txBody>
            <a:bodyPr wrap="square" lIns="0" tIns="0" rIns="0" bIns="0" rtlCol="0"/>
            <a:lstStyle/>
            <a:p>
              <a:endParaRPr/>
            </a:p>
          </p:txBody>
        </p:sp>
      </p:grpSp>
      <p:grpSp>
        <p:nvGrpSpPr>
          <p:cNvPr id="14" name="object 14"/>
          <p:cNvGrpSpPr/>
          <p:nvPr/>
        </p:nvGrpSpPr>
        <p:grpSpPr>
          <a:xfrm>
            <a:off x="15158663" y="1914775"/>
            <a:ext cx="365125" cy="365125"/>
            <a:chOff x="15158663" y="1914775"/>
            <a:chExt cx="365125" cy="365125"/>
          </a:xfrm>
        </p:grpSpPr>
        <p:sp>
          <p:nvSpPr>
            <p:cNvPr id="15" name="object 15"/>
            <p:cNvSpPr/>
            <p:nvPr/>
          </p:nvSpPr>
          <p:spPr>
            <a:xfrm>
              <a:off x="15190465" y="1946535"/>
              <a:ext cx="301625" cy="301625"/>
            </a:xfrm>
            <a:custGeom>
              <a:avLst/>
              <a:gdLst/>
              <a:ahLst/>
              <a:cxnLst/>
              <a:rect l="l" t="t" r="r" b="b"/>
              <a:pathLst>
                <a:path w="301625" h="301625">
                  <a:moveTo>
                    <a:pt x="150597" y="301083"/>
                  </a:moveTo>
                  <a:lnTo>
                    <a:pt x="146898" y="267604"/>
                  </a:lnTo>
                  <a:lnTo>
                    <a:pt x="142682" y="239965"/>
                  </a:lnTo>
                  <a:lnTo>
                    <a:pt x="137327" y="217543"/>
                  </a:lnTo>
                  <a:lnTo>
                    <a:pt x="130210" y="199715"/>
                  </a:lnTo>
                  <a:lnTo>
                    <a:pt x="112544" y="207339"/>
                  </a:lnTo>
                  <a:lnTo>
                    <a:pt x="92887" y="219405"/>
                  </a:lnTo>
                  <a:lnTo>
                    <a:pt x="70367" y="235942"/>
                  </a:lnTo>
                  <a:lnTo>
                    <a:pt x="44113" y="256981"/>
                  </a:lnTo>
                  <a:lnTo>
                    <a:pt x="65106" y="230681"/>
                  </a:lnTo>
                  <a:lnTo>
                    <a:pt x="81667" y="208173"/>
                  </a:lnTo>
                  <a:lnTo>
                    <a:pt x="93804" y="188550"/>
                  </a:lnTo>
                  <a:lnTo>
                    <a:pt x="101522" y="170907"/>
                  </a:lnTo>
                  <a:lnTo>
                    <a:pt x="83544" y="163792"/>
                  </a:lnTo>
                  <a:lnTo>
                    <a:pt x="61054" y="158439"/>
                  </a:lnTo>
                  <a:lnTo>
                    <a:pt x="33417" y="154224"/>
                  </a:lnTo>
                  <a:lnTo>
                    <a:pt x="0" y="150525"/>
                  </a:lnTo>
                  <a:lnTo>
                    <a:pt x="33417" y="146840"/>
                  </a:lnTo>
                  <a:lnTo>
                    <a:pt x="61054" y="142628"/>
                  </a:lnTo>
                  <a:lnTo>
                    <a:pt x="83544" y="137276"/>
                  </a:lnTo>
                  <a:lnTo>
                    <a:pt x="101522" y="130175"/>
                  </a:lnTo>
                  <a:lnTo>
                    <a:pt x="93818" y="112512"/>
                  </a:lnTo>
                  <a:lnTo>
                    <a:pt x="81703" y="92846"/>
                  </a:lnTo>
                  <a:lnTo>
                    <a:pt x="65146" y="70294"/>
                  </a:lnTo>
                  <a:lnTo>
                    <a:pt x="44113" y="43974"/>
                  </a:lnTo>
                  <a:lnTo>
                    <a:pt x="70367" y="65003"/>
                  </a:lnTo>
                  <a:lnTo>
                    <a:pt x="92887" y="81566"/>
                  </a:lnTo>
                  <a:lnTo>
                    <a:pt x="112544" y="93705"/>
                  </a:lnTo>
                  <a:lnTo>
                    <a:pt x="130210" y="101463"/>
                  </a:lnTo>
                  <a:lnTo>
                    <a:pt x="137327" y="83494"/>
                  </a:lnTo>
                  <a:lnTo>
                    <a:pt x="142682" y="61021"/>
                  </a:lnTo>
                  <a:lnTo>
                    <a:pt x="146898" y="33403"/>
                  </a:lnTo>
                  <a:lnTo>
                    <a:pt x="150597" y="0"/>
                  </a:lnTo>
                  <a:lnTo>
                    <a:pt x="154333" y="33403"/>
                  </a:lnTo>
                  <a:lnTo>
                    <a:pt x="158533" y="61021"/>
                  </a:lnTo>
                  <a:lnTo>
                    <a:pt x="163854" y="83494"/>
                  </a:lnTo>
                  <a:lnTo>
                    <a:pt x="170953" y="101463"/>
                  </a:lnTo>
                  <a:lnTo>
                    <a:pt x="188619" y="93705"/>
                  </a:lnTo>
                  <a:lnTo>
                    <a:pt x="208276" y="81566"/>
                  </a:lnTo>
                  <a:lnTo>
                    <a:pt x="230796" y="65003"/>
                  </a:lnTo>
                  <a:lnTo>
                    <a:pt x="257050" y="43974"/>
                  </a:lnTo>
                  <a:lnTo>
                    <a:pt x="236071" y="70294"/>
                  </a:lnTo>
                  <a:lnTo>
                    <a:pt x="219508" y="92846"/>
                  </a:lnTo>
                  <a:lnTo>
                    <a:pt x="207363" y="112512"/>
                  </a:lnTo>
                  <a:lnTo>
                    <a:pt x="199641" y="130175"/>
                  </a:lnTo>
                  <a:lnTo>
                    <a:pt x="217622" y="137276"/>
                  </a:lnTo>
                  <a:lnTo>
                    <a:pt x="240125" y="142628"/>
                  </a:lnTo>
                  <a:lnTo>
                    <a:pt x="267799" y="146840"/>
                  </a:lnTo>
                  <a:lnTo>
                    <a:pt x="301291" y="150525"/>
                  </a:lnTo>
                  <a:lnTo>
                    <a:pt x="267799" y="154224"/>
                  </a:lnTo>
                  <a:lnTo>
                    <a:pt x="240125" y="158439"/>
                  </a:lnTo>
                  <a:lnTo>
                    <a:pt x="217622" y="163792"/>
                  </a:lnTo>
                  <a:lnTo>
                    <a:pt x="199641" y="170907"/>
                  </a:lnTo>
                  <a:lnTo>
                    <a:pt x="207363" y="188550"/>
                  </a:lnTo>
                  <a:lnTo>
                    <a:pt x="219508" y="208173"/>
                  </a:lnTo>
                  <a:lnTo>
                    <a:pt x="236071" y="230681"/>
                  </a:lnTo>
                  <a:lnTo>
                    <a:pt x="257050" y="256981"/>
                  </a:lnTo>
                  <a:lnTo>
                    <a:pt x="230796" y="235942"/>
                  </a:lnTo>
                  <a:lnTo>
                    <a:pt x="208276" y="219405"/>
                  </a:lnTo>
                  <a:lnTo>
                    <a:pt x="188619" y="207339"/>
                  </a:lnTo>
                  <a:lnTo>
                    <a:pt x="170953" y="199715"/>
                  </a:lnTo>
                  <a:lnTo>
                    <a:pt x="163854" y="217543"/>
                  </a:lnTo>
                  <a:lnTo>
                    <a:pt x="158533" y="239965"/>
                  </a:lnTo>
                  <a:lnTo>
                    <a:pt x="154333" y="267604"/>
                  </a:lnTo>
                  <a:lnTo>
                    <a:pt x="150597" y="301083"/>
                  </a:lnTo>
                  <a:close/>
                </a:path>
              </a:pathLst>
            </a:custGeom>
            <a:solidFill>
              <a:srgbClr val="FAC338"/>
            </a:solidFill>
          </p:spPr>
          <p:txBody>
            <a:bodyPr wrap="square" lIns="0" tIns="0" rIns="0" bIns="0" rtlCol="0"/>
            <a:lstStyle/>
            <a:p>
              <a:endParaRPr/>
            </a:p>
          </p:txBody>
        </p:sp>
        <p:sp>
          <p:nvSpPr>
            <p:cNvPr id="16" name="object 16"/>
            <p:cNvSpPr/>
            <p:nvPr/>
          </p:nvSpPr>
          <p:spPr>
            <a:xfrm>
              <a:off x="15190464" y="1946576"/>
              <a:ext cx="301625" cy="301625"/>
            </a:xfrm>
            <a:custGeom>
              <a:avLst/>
              <a:gdLst/>
              <a:ahLst/>
              <a:cxnLst/>
              <a:rect l="l" t="t" r="r" b="b"/>
              <a:pathLst>
                <a:path w="301625" h="301625">
                  <a:moveTo>
                    <a:pt x="199641" y="170907"/>
                  </a:moveTo>
                  <a:lnTo>
                    <a:pt x="217622" y="163792"/>
                  </a:lnTo>
                  <a:lnTo>
                    <a:pt x="240125" y="158439"/>
                  </a:lnTo>
                  <a:lnTo>
                    <a:pt x="267799" y="154224"/>
                  </a:lnTo>
                  <a:lnTo>
                    <a:pt x="301291" y="150525"/>
                  </a:lnTo>
                  <a:lnTo>
                    <a:pt x="267799" y="146840"/>
                  </a:lnTo>
                  <a:lnTo>
                    <a:pt x="240125" y="142628"/>
                  </a:lnTo>
                  <a:lnTo>
                    <a:pt x="217622" y="137276"/>
                  </a:lnTo>
                  <a:lnTo>
                    <a:pt x="199641" y="130175"/>
                  </a:lnTo>
                  <a:lnTo>
                    <a:pt x="207363" y="112512"/>
                  </a:lnTo>
                  <a:lnTo>
                    <a:pt x="219508" y="92846"/>
                  </a:lnTo>
                  <a:lnTo>
                    <a:pt x="236071" y="70294"/>
                  </a:lnTo>
                  <a:lnTo>
                    <a:pt x="257050" y="43974"/>
                  </a:lnTo>
                  <a:lnTo>
                    <a:pt x="230796" y="65003"/>
                  </a:lnTo>
                  <a:lnTo>
                    <a:pt x="208276" y="81566"/>
                  </a:lnTo>
                  <a:lnTo>
                    <a:pt x="188619" y="93705"/>
                  </a:lnTo>
                  <a:lnTo>
                    <a:pt x="170953" y="101463"/>
                  </a:lnTo>
                  <a:lnTo>
                    <a:pt x="163854" y="83494"/>
                  </a:lnTo>
                  <a:lnTo>
                    <a:pt x="158533" y="61021"/>
                  </a:lnTo>
                  <a:lnTo>
                    <a:pt x="154333" y="33403"/>
                  </a:lnTo>
                  <a:lnTo>
                    <a:pt x="150597" y="0"/>
                  </a:lnTo>
                  <a:lnTo>
                    <a:pt x="146898" y="33403"/>
                  </a:lnTo>
                  <a:lnTo>
                    <a:pt x="142682" y="61021"/>
                  </a:lnTo>
                  <a:lnTo>
                    <a:pt x="137327" y="83494"/>
                  </a:lnTo>
                  <a:lnTo>
                    <a:pt x="130210" y="101463"/>
                  </a:lnTo>
                  <a:lnTo>
                    <a:pt x="112544" y="93705"/>
                  </a:lnTo>
                  <a:lnTo>
                    <a:pt x="92887" y="81566"/>
                  </a:lnTo>
                  <a:lnTo>
                    <a:pt x="70367" y="65003"/>
                  </a:lnTo>
                  <a:lnTo>
                    <a:pt x="44113" y="43974"/>
                  </a:lnTo>
                  <a:lnTo>
                    <a:pt x="65146" y="70294"/>
                  </a:lnTo>
                  <a:lnTo>
                    <a:pt x="81703" y="92846"/>
                  </a:lnTo>
                  <a:lnTo>
                    <a:pt x="93818" y="112512"/>
                  </a:lnTo>
                  <a:lnTo>
                    <a:pt x="101522" y="130175"/>
                  </a:lnTo>
                  <a:lnTo>
                    <a:pt x="83543" y="137276"/>
                  </a:lnTo>
                  <a:lnTo>
                    <a:pt x="61054" y="142628"/>
                  </a:lnTo>
                  <a:lnTo>
                    <a:pt x="33417" y="146840"/>
                  </a:lnTo>
                  <a:lnTo>
                    <a:pt x="0" y="150525"/>
                  </a:lnTo>
                  <a:lnTo>
                    <a:pt x="33417" y="154224"/>
                  </a:lnTo>
                  <a:lnTo>
                    <a:pt x="61054" y="158439"/>
                  </a:lnTo>
                  <a:lnTo>
                    <a:pt x="83543" y="163792"/>
                  </a:lnTo>
                  <a:lnTo>
                    <a:pt x="101522" y="170907"/>
                  </a:lnTo>
                  <a:lnTo>
                    <a:pt x="93804" y="188550"/>
                  </a:lnTo>
                  <a:lnTo>
                    <a:pt x="81667" y="208173"/>
                  </a:lnTo>
                  <a:lnTo>
                    <a:pt x="65106" y="230681"/>
                  </a:lnTo>
                  <a:lnTo>
                    <a:pt x="44113" y="256981"/>
                  </a:lnTo>
                  <a:lnTo>
                    <a:pt x="70367" y="235942"/>
                  </a:lnTo>
                  <a:lnTo>
                    <a:pt x="92887" y="219405"/>
                  </a:lnTo>
                  <a:lnTo>
                    <a:pt x="112544" y="207339"/>
                  </a:lnTo>
                  <a:lnTo>
                    <a:pt x="130210" y="199715"/>
                  </a:lnTo>
                  <a:lnTo>
                    <a:pt x="137327" y="217543"/>
                  </a:lnTo>
                  <a:lnTo>
                    <a:pt x="142682" y="239965"/>
                  </a:lnTo>
                  <a:lnTo>
                    <a:pt x="146898" y="267604"/>
                  </a:lnTo>
                  <a:lnTo>
                    <a:pt x="150597" y="301083"/>
                  </a:lnTo>
                  <a:lnTo>
                    <a:pt x="154333" y="267604"/>
                  </a:lnTo>
                  <a:lnTo>
                    <a:pt x="158533" y="239965"/>
                  </a:lnTo>
                  <a:lnTo>
                    <a:pt x="163854" y="217543"/>
                  </a:lnTo>
                  <a:lnTo>
                    <a:pt x="170953" y="199715"/>
                  </a:lnTo>
                  <a:lnTo>
                    <a:pt x="188619" y="207339"/>
                  </a:lnTo>
                  <a:lnTo>
                    <a:pt x="208276" y="219405"/>
                  </a:lnTo>
                  <a:lnTo>
                    <a:pt x="230796" y="235942"/>
                  </a:lnTo>
                  <a:lnTo>
                    <a:pt x="257050" y="256981"/>
                  </a:lnTo>
                  <a:lnTo>
                    <a:pt x="236071" y="230681"/>
                  </a:lnTo>
                  <a:lnTo>
                    <a:pt x="219508" y="208173"/>
                  </a:lnTo>
                  <a:lnTo>
                    <a:pt x="207363" y="188550"/>
                  </a:lnTo>
                  <a:lnTo>
                    <a:pt x="199641" y="170907"/>
                  </a:lnTo>
                  <a:close/>
                </a:path>
              </a:pathLst>
            </a:custGeom>
            <a:ln w="63602">
              <a:solidFill>
                <a:srgbClr val="092E4D"/>
              </a:solidFill>
            </a:ln>
          </p:spPr>
          <p:txBody>
            <a:bodyPr wrap="square" lIns="0" tIns="0" rIns="0" bIns="0" rtlCol="0"/>
            <a:lstStyle/>
            <a:p>
              <a:endParaRPr/>
            </a:p>
          </p:txBody>
        </p:sp>
      </p:grpSp>
      <p:grpSp>
        <p:nvGrpSpPr>
          <p:cNvPr id="17" name="object 17"/>
          <p:cNvGrpSpPr/>
          <p:nvPr/>
        </p:nvGrpSpPr>
        <p:grpSpPr>
          <a:xfrm>
            <a:off x="12648527" y="5611528"/>
            <a:ext cx="342265" cy="342265"/>
            <a:chOff x="12648527" y="5611528"/>
            <a:chExt cx="342265" cy="342265"/>
          </a:xfrm>
        </p:grpSpPr>
        <p:sp>
          <p:nvSpPr>
            <p:cNvPr id="18" name="object 18"/>
            <p:cNvSpPr/>
            <p:nvPr/>
          </p:nvSpPr>
          <p:spPr>
            <a:xfrm>
              <a:off x="12680329" y="5643287"/>
              <a:ext cx="278765" cy="278765"/>
            </a:xfrm>
            <a:custGeom>
              <a:avLst/>
              <a:gdLst/>
              <a:ahLst/>
              <a:cxnLst/>
              <a:rect l="l" t="t" r="r" b="b"/>
              <a:pathLst>
                <a:path w="278765" h="278764">
                  <a:moveTo>
                    <a:pt x="139275" y="278348"/>
                  </a:moveTo>
                  <a:lnTo>
                    <a:pt x="135862" y="247434"/>
                  </a:lnTo>
                  <a:lnTo>
                    <a:pt x="131940" y="221909"/>
                  </a:lnTo>
                  <a:lnTo>
                    <a:pt x="126962" y="201154"/>
                  </a:lnTo>
                  <a:lnTo>
                    <a:pt x="120382" y="184548"/>
                  </a:lnTo>
                  <a:lnTo>
                    <a:pt x="104066" y="191632"/>
                  </a:lnTo>
                  <a:lnTo>
                    <a:pt x="85886" y="202827"/>
                  </a:lnTo>
                  <a:lnTo>
                    <a:pt x="65052" y="218142"/>
                  </a:lnTo>
                  <a:lnTo>
                    <a:pt x="40774" y="237585"/>
                  </a:lnTo>
                  <a:lnTo>
                    <a:pt x="60222" y="213259"/>
                  </a:lnTo>
                  <a:lnTo>
                    <a:pt x="75537" y="192433"/>
                  </a:lnTo>
                  <a:lnTo>
                    <a:pt x="86726" y="174278"/>
                  </a:lnTo>
                  <a:lnTo>
                    <a:pt x="93793" y="157966"/>
                  </a:lnTo>
                  <a:lnTo>
                    <a:pt x="77255" y="151426"/>
                  </a:lnTo>
                  <a:lnTo>
                    <a:pt x="56498" y="146503"/>
                  </a:lnTo>
                  <a:lnTo>
                    <a:pt x="30940" y="142629"/>
                  </a:lnTo>
                  <a:lnTo>
                    <a:pt x="0" y="139237"/>
                  </a:lnTo>
                  <a:lnTo>
                    <a:pt x="30940" y="135754"/>
                  </a:lnTo>
                  <a:lnTo>
                    <a:pt x="56498" y="131833"/>
                  </a:lnTo>
                  <a:lnTo>
                    <a:pt x="77255" y="126892"/>
                  </a:lnTo>
                  <a:lnTo>
                    <a:pt x="93793" y="120350"/>
                  </a:lnTo>
                  <a:lnTo>
                    <a:pt x="86726" y="104051"/>
                  </a:lnTo>
                  <a:lnTo>
                    <a:pt x="75537" y="85894"/>
                  </a:lnTo>
                  <a:lnTo>
                    <a:pt x="60222" y="65061"/>
                  </a:lnTo>
                  <a:lnTo>
                    <a:pt x="40774" y="40731"/>
                  </a:lnTo>
                  <a:lnTo>
                    <a:pt x="65052" y="60156"/>
                  </a:lnTo>
                  <a:lnTo>
                    <a:pt x="85886" y="75441"/>
                  </a:lnTo>
                  <a:lnTo>
                    <a:pt x="104066" y="86630"/>
                  </a:lnTo>
                  <a:lnTo>
                    <a:pt x="120382" y="93768"/>
                  </a:lnTo>
                  <a:lnTo>
                    <a:pt x="126962" y="77234"/>
                  </a:lnTo>
                  <a:lnTo>
                    <a:pt x="131940" y="56482"/>
                  </a:lnTo>
                  <a:lnTo>
                    <a:pt x="135862" y="30931"/>
                  </a:lnTo>
                  <a:lnTo>
                    <a:pt x="139275" y="0"/>
                  </a:lnTo>
                  <a:lnTo>
                    <a:pt x="142703" y="30931"/>
                  </a:lnTo>
                  <a:lnTo>
                    <a:pt x="146618" y="56482"/>
                  </a:lnTo>
                  <a:lnTo>
                    <a:pt x="151552" y="77234"/>
                  </a:lnTo>
                  <a:lnTo>
                    <a:pt x="158040" y="93768"/>
                  </a:lnTo>
                  <a:lnTo>
                    <a:pt x="174411" y="86630"/>
                  </a:lnTo>
                  <a:lnTo>
                    <a:pt x="192588" y="75441"/>
                  </a:lnTo>
                  <a:lnTo>
                    <a:pt x="213402" y="60156"/>
                  </a:lnTo>
                  <a:lnTo>
                    <a:pt x="237680" y="40731"/>
                  </a:lnTo>
                  <a:lnTo>
                    <a:pt x="218232" y="65061"/>
                  </a:lnTo>
                  <a:lnTo>
                    <a:pt x="202913" y="85894"/>
                  </a:lnTo>
                  <a:lnTo>
                    <a:pt x="191715" y="104051"/>
                  </a:lnTo>
                  <a:lnTo>
                    <a:pt x="184629" y="120350"/>
                  </a:lnTo>
                  <a:lnTo>
                    <a:pt x="201241" y="126892"/>
                  </a:lnTo>
                  <a:lnTo>
                    <a:pt x="222036" y="131833"/>
                  </a:lnTo>
                  <a:lnTo>
                    <a:pt x="247608" y="135754"/>
                  </a:lnTo>
                  <a:lnTo>
                    <a:pt x="278550" y="139237"/>
                  </a:lnTo>
                  <a:lnTo>
                    <a:pt x="247608" y="142629"/>
                  </a:lnTo>
                  <a:lnTo>
                    <a:pt x="222036" y="146503"/>
                  </a:lnTo>
                  <a:lnTo>
                    <a:pt x="201241" y="151426"/>
                  </a:lnTo>
                  <a:lnTo>
                    <a:pt x="184629" y="157966"/>
                  </a:lnTo>
                  <a:lnTo>
                    <a:pt x="191715" y="174278"/>
                  </a:lnTo>
                  <a:lnTo>
                    <a:pt x="202913" y="192433"/>
                  </a:lnTo>
                  <a:lnTo>
                    <a:pt x="218232" y="213259"/>
                  </a:lnTo>
                  <a:lnTo>
                    <a:pt x="237680" y="237585"/>
                  </a:lnTo>
                  <a:lnTo>
                    <a:pt x="213402" y="218142"/>
                  </a:lnTo>
                  <a:lnTo>
                    <a:pt x="192588" y="202827"/>
                  </a:lnTo>
                  <a:lnTo>
                    <a:pt x="174411" y="191632"/>
                  </a:lnTo>
                  <a:lnTo>
                    <a:pt x="158040" y="184548"/>
                  </a:lnTo>
                  <a:lnTo>
                    <a:pt x="151552" y="201154"/>
                  </a:lnTo>
                  <a:lnTo>
                    <a:pt x="146618" y="221909"/>
                  </a:lnTo>
                  <a:lnTo>
                    <a:pt x="142703" y="247434"/>
                  </a:lnTo>
                  <a:lnTo>
                    <a:pt x="139275" y="278348"/>
                  </a:lnTo>
                  <a:close/>
                </a:path>
              </a:pathLst>
            </a:custGeom>
            <a:solidFill>
              <a:srgbClr val="FAC338"/>
            </a:solidFill>
          </p:spPr>
          <p:txBody>
            <a:bodyPr wrap="square" lIns="0" tIns="0" rIns="0" bIns="0" rtlCol="0"/>
            <a:lstStyle/>
            <a:p>
              <a:endParaRPr/>
            </a:p>
          </p:txBody>
        </p:sp>
        <p:sp>
          <p:nvSpPr>
            <p:cNvPr id="19" name="object 19"/>
            <p:cNvSpPr/>
            <p:nvPr/>
          </p:nvSpPr>
          <p:spPr>
            <a:xfrm>
              <a:off x="12680328" y="5643329"/>
              <a:ext cx="278765" cy="278765"/>
            </a:xfrm>
            <a:custGeom>
              <a:avLst/>
              <a:gdLst/>
              <a:ahLst/>
              <a:cxnLst/>
              <a:rect l="l" t="t" r="r" b="b"/>
              <a:pathLst>
                <a:path w="278765" h="278764">
                  <a:moveTo>
                    <a:pt x="184629" y="157966"/>
                  </a:moveTo>
                  <a:lnTo>
                    <a:pt x="201241" y="151426"/>
                  </a:lnTo>
                  <a:lnTo>
                    <a:pt x="222036" y="146503"/>
                  </a:lnTo>
                  <a:lnTo>
                    <a:pt x="247608" y="142629"/>
                  </a:lnTo>
                  <a:lnTo>
                    <a:pt x="278550" y="139237"/>
                  </a:lnTo>
                  <a:lnTo>
                    <a:pt x="247608" y="135754"/>
                  </a:lnTo>
                  <a:lnTo>
                    <a:pt x="222036" y="131833"/>
                  </a:lnTo>
                  <a:lnTo>
                    <a:pt x="201241" y="126892"/>
                  </a:lnTo>
                  <a:lnTo>
                    <a:pt x="184629" y="120350"/>
                  </a:lnTo>
                  <a:lnTo>
                    <a:pt x="191715" y="104051"/>
                  </a:lnTo>
                  <a:lnTo>
                    <a:pt x="202913" y="85894"/>
                  </a:lnTo>
                  <a:lnTo>
                    <a:pt x="218232" y="65061"/>
                  </a:lnTo>
                  <a:lnTo>
                    <a:pt x="237680" y="40731"/>
                  </a:lnTo>
                  <a:lnTo>
                    <a:pt x="213402" y="60156"/>
                  </a:lnTo>
                  <a:lnTo>
                    <a:pt x="192588" y="75441"/>
                  </a:lnTo>
                  <a:lnTo>
                    <a:pt x="174411" y="86630"/>
                  </a:lnTo>
                  <a:lnTo>
                    <a:pt x="158040" y="93768"/>
                  </a:lnTo>
                  <a:lnTo>
                    <a:pt x="151552" y="77234"/>
                  </a:lnTo>
                  <a:lnTo>
                    <a:pt x="146618" y="56482"/>
                  </a:lnTo>
                  <a:lnTo>
                    <a:pt x="142703" y="30931"/>
                  </a:lnTo>
                  <a:lnTo>
                    <a:pt x="139275" y="0"/>
                  </a:lnTo>
                  <a:lnTo>
                    <a:pt x="135862" y="30931"/>
                  </a:lnTo>
                  <a:lnTo>
                    <a:pt x="131940" y="56482"/>
                  </a:lnTo>
                  <a:lnTo>
                    <a:pt x="126962" y="77234"/>
                  </a:lnTo>
                  <a:lnTo>
                    <a:pt x="120382" y="93768"/>
                  </a:lnTo>
                  <a:lnTo>
                    <a:pt x="104066" y="86630"/>
                  </a:lnTo>
                  <a:lnTo>
                    <a:pt x="85886" y="75441"/>
                  </a:lnTo>
                  <a:lnTo>
                    <a:pt x="65052" y="60156"/>
                  </a:lnTo>
                  <a:lnTo>
                    <a:pt x="40774" y="40731"/>
                  </a:lnTo>
                  <a:lnTo>
                    <a:pt x="60222" y="65061"/>
                  </a:lnTo>
                  <a:lnTo>
                    <a:pt x="75537" y="85894"/>
                  </a:lnTo>
                  <a:lnTo>
                    <a:pt x="86726" y="104051"/>
                  </a:lnTo>
                  <a:lnTo>
                    <a:pt x="93793" y="120350"/>
                  </a:lnTo>
                  <a:lnTo>
                    <a:pt x="77255" y="126892"/>
                  </a:lnTo>
                  <a:lnTo>
                    <a:pt x="56498" y="131833"/>
                  </a:lnTo>
                  <a:lnTo>
                    <a:pt x="30940" y="135754"/>
                  </a:lnTo>
                  <a:lnTo>
                    <a:pt x="0" y="139237"/>
                  </a:lnTo>
                  <a:lnTo>
                    <a:pt x="30940" y="142629"/>
                  </a:lnTo>
                  <a:lnTo>
                    <a:pt x="56498" y="146503"/>
                  </a:lnTo>
                  <a:lnTo>
                    <a:pt x="77255" y="151426"/>
                  </a:lnTo>
                  <a:lnTo>
                    <a:pt x="93793" y="157966"/>
                  </a:lnTo>
                  <a:lnTo>
                    <a:pt x="86726" y="174278"/>
                  </a:lnTo>
                  <a:lnTo>
                    <a:pt x="75537" y="192433"/>
                  </a:lnTo>
                  <a:lnTo>
                    <a:pt x="60222" y="213259"/>
                  </a:lnTo>
                  <a:lnTo>
                    <a:pt x="40774" y="237585"/>
                  </a:lnTo>
                  <a:lnTo>
                    <a:pt x="65052" y="218142"/>
                  </a:lnTo>
                  <a:lnTo>
                    <a:pt x="85886" y="202827"/>
                  </a:lnTo>
                  <a:lnTo>
                    <a:pt x="104066" y="191632"/>
                  </a:lnTo>
                  <a:lnTo>
                    <a:pt x="120382" y="184548"/>
                  </a:lnTo>
                  <a:lnTo>
                    <a:pt x="126962" y="201154"/>
                  </a:lnTo>
                  <a:lnTo>
                    <a:pt x="131940" y="221909"/>
                  </a:lnTo>
                  <a:lnTo>
                    <a:pt x="135862" y="247434"/>
                  </a:lnTo>
                  <a:lnTo>
                    <a:pt x="139275" y="278348"/>
                  </a:lnTo>
                  <a:lnTo>
                    <a:pt x="142703" y="247434"/>
                  </a:lnTo>
                  <a:lnTo>
                    <a:pt x="146618" y="221909"/>
                  </a:lnTo>
                  <a:lnTo>
                    <a:pt x="151552" y="201154"/>
                  </a:lnTo>
                  <a:lnTo>
                    <a:pt x="158040" y="184548"/>
                  </a:lnTo>
                  <a:lnTo>
                    <a:pt x="174411" y="191632"/>
                  </a:lnTo>
                  <a:lnTo>
                    <a:pt x="192588" y="202827"/>
                  </a:lnTo>
                  <a:lnTo>
                    <a:pt x="213402" y="218142"/>
                  </a:lnTo>
                  <a:lnTo>
                    <a:pt x="237680" y="237585"/>
                  </a:lnTo>
                  <a:lnTo>
                    <a:pt x="218232" y="213259"/>
                  </a:lnTo>
                  <a:lnTo>
                    <a:pt x="202913" y="192433"/>
                  </a:lnTo>
                  <a:lnTo>
                    <a:pt x="191715" y="174278"/>
                  </a:lnTo>
                  <a:lnTo>
                    <a:pt x="184629" y="157966"/>
                  </a:lnTo>
                  <a:close/>
                </a:path>
              </a:pathLst>
            </a:custGeom>
            <a:ln w="63602">
              <a:solidFill>
                <a:srgbClr val="092E4D"/>
              </a:solidFill>
            </a:ln>
          </p:spPr>
          <p:txBody>
            <a:bodyPr wrap="square" lIns="0" tIns="0" rIns="0" bIns="0" rtlCol="0"/>
            <a:lstStyle/>
            <a:p>
              <a:endParaRPr/>
            </a:p>
          </p:txBody>
        </p:sp>
      </p:grpSp>
      <p:grpSp>
        <p:nvGrpSpPr>
          <p:cNvPr id="20" name="object 20"/>
          <p:cNvGrpSpPr/>
          <p:nvPr/>
        </p:nvGrpSpPr>
        <p:grpSpPr>
          <a:xfrm>
            <a:off x="16260139" y="2383741"/>
            <a:ext cx="433705" cy="433705"/>
            <a:chOff x="16260139" y="2383741"/>
            <a:chExt cx="433705" cy="433705"/>
          </a:xfrm>
        </p:grpSpPr>
        <p:sp>
          <p:nvSpPr>
            <p:cNvPr id="21" name="object 21"/>
            <p:cNvSpPr/>
            <p:nvPr/>
          </p:nvSpPr>
          <p:spPr>
            <a:xfrm>
              <a:off x="16291940" y="2415501"/>
              <a:ext cx="369570" cy="369570"/>
            </a:xfrm>
            <a:custGeom>
              <a:avLst/>
              <a:gdLst/>
              <a:ahLst/>
              <a:cxnLst/>
              <a:rect l="l" t="t" r="r" b="b"/>
              <a:pathLst>
                <a:path w="369569" h="369569">
                  <a:moveTo>
                    <a:pt x="188569" y="369501"/>
                  </a:moveTo>
                  <a:lnTo>
                    <a:pt x="141588" y="364454"/>
                  </a:lnTo>
                  <a:lnTo>
                    <a:pt x="96840" y="347308"/>
                  </a:lnTo>
                  <a:lnTo>
                    <a:pt x="56808" y="318003"/>
                  </a:lnTo>
                  <a:lnTo>
                    <a:pt x="25925" y="279218"/>
                  </a:lnTo>
                  <a:lnTo>
                    <a:pt x="6972" y="235210"/>
                  </a:lnTo>
                  <a:lnTo>
                    <a:pt x="0" y="188471"/>
                  </a:lnTo>
                  <a:lnTo>
                    <a:pt x="5057" y="141493"/>
                  </a:lnTo>
                  <a:lnTo>
                    <a:pt x="22195" y="96769"/>
                  </a:lnTo>
                  <a:lnTo>
                    <a:pt x="51464" y="56792"/>
                  </a:lnTo>
                  <a:lnTo>
                    <a:pt x="90259" y="25918"/>
                  </a:lnTo>
                  <a:lnTo>
                    <a:pt x="134279" y="6970"/>
                  </a:lnTo>
                  <a:lnTo>
                    <a:pt x="181031" y="0"/>
                  </a:lnTo>
                  <a:lnTo>
                    <a:pt x="228021" y="5056"/>
                  </a:lnTo>
                  <a:lnTo>
                    <a:pt x="272757" y="22189"/>
                  </a:lnTo>
                  <a:lnTo>
                    <a:pt x="312745" y="51451"/>
                  </a:lnTo>
                  <a:lnTo>
                    <a:pt x="343627" y="90235"/>
                  </a:lnTo>
                  <a:lnTo>
                    <a:pt x="362580" y="134243"/>
                  </a:lnTo>
                  <a:lnTo>
                    <a:pt x="369553" y="180983"/>
                  </a:lnTo>
                  <a:lnTo>
                    <a:pt x="364495" y="227960"/>
                  </a:lnTo>
                  <a:lnTo>
                    <a:pt x="347357" y="272684"/>
                  </a:lnTo>
                  <a:lnTo>
                    <a:pt x="318088" y="312661"/>
                  </a:lnTo>
                  <a:lnTo>
                    <a:pt x="279302" y="343544"/>
                  </a:lnTo>
                  <a:lnTo>
                    <a:pt x="235301" y="362511"/>
                  </a:lnTo>
                  <a:lnTo>
                    <a:pt x="188569" y="369501"/>
                  </a:lnTo>
                  <a:close/>
                </a:path>
              </a:pathLst>
            </a:custGeom>
            <a:solidFill>
              <a:srgbClr val="FAC338"/>
            </a:solidFill>
          </p:spPr>
          <p:txBody>
            <a:bodyPr wrap="square" lIns="0" tIns="0" rIns="0" bIns="0" rtlCol="0"/>
            <a:lstStyle/>
            <a:p>
              <a:endParaRPr/>
            </a:p>
          </p:txBody>
        </p:sp>
        <p:sp>
          <p:nvSpPr>
            <p:cNvPr id="22" name="object 22"/>
            <p:cNvSpPr/>
            <p:nvPr/>
          </p:nvSpPr>
          <p:spPr>
            <a:xfrm>
              <a:off x="16291940" y="2415542"/>
              <a:ext cx="369570" cy="369570"/>
            </a:xfrm>
            <a:custGeom>
              <a:avLst/>
              <a:gdLst/>
              <a:ahLst/>
              <a:cxnLst/>
              <a:rect l="l" t="t" r="r" b="b"/>
              <a:pathLst>
                <a:path w="369569" h="369569">
                  <a:moveTo>
                    <a:pt x="318088" y="312661"/>
                  </a:moveTo>
                  <a:lnTo>
                    <a:pt x="279302" y="343542"/>
                  </a:lnTo>
                  <a:lnTo>
                    <a:pt x="235301" y="362504"/>
                  </a:lnTo>
                  <a:lnTo>
                    <a:pt x="188569" y="369489"/>
                  </a:lnTo>
                  <a:lnTo>
                    <a:pt x="141588" y="364440"/>
                  </a:lnTo>
                  <a:lnTo>
                    <a:pt x="96840" y="347297"/>
                  </a:lnTo>
                  <a:lnTo>
                    <a:pt x="56808" y="318003"/>
                  </a:lnTo>
                  <a:lnTo>
                    <a:pt x="25925" y="279218"/>
                  </a:lnTo>
                  <a:lnTo>
                    <a:pt x="6972" y="235210"/>
                  </a:lnTo>
                  <a:lnTo>
                    <a:pt x="0" y="188471"/>
                  </a:lnTo>
                  <a:lnTo>
                    <a:pt x="5057" y="141493"/>
                  </a:lnTo>
                  <a:lnTo>
                    <a:pt x="22195" y="96769"/>
                  </a:lnTo>
                  <a:lnTo>
                    <a:pt x="51464" y="56792"/>
                  </a:lnTo>
                  <a:lnTo>
                    <a:pt x="90262" y="25918"/>
                  </a:lnTo>
                  <a:lnTo>
                    <a:pt x="134287" y="6970"/>
                  </a:lnTo>
                  <a:lnTo>
                    <a:pt x="181043" y="0"/>
                  </a:lnTo>
                  <a:lnTo>
                    <a:pt x="228035" y="5056"/>
                  </a:lnTo>
                  <a:lnTo>
                    <a:pt x="272768" y="22189"/>
                  </a:lnTo>
                  <a:lnTo>
                    <a:pt x="312745" y="51451"/>
                  </a:lnTo>
                  <a:lnTo>
                    <a:pt x="343627" y="90235"/>
                  </a:lnTo>
                  <a:lnTo>
                    <a:pt x="362580" y="134243"/>
                  </a:lnTo>
                  <a:lnTo>
                    <a:pt x="369553" y="180983"/>
                  </a:lnTo>
                  <a:lnTo>
                    <a:pt x="364495" y="227960"/>
                  </a:lnTo>
                  <a:lnTo>
                    <a:pt x="347357" y="272684"/>
                  </a:lnTo>
                  <a:lnTo>
                    <a:pt x="318088" y="312661"/>
                  </a:lnTo>
                  <a:close/>
                </a:path>
              </a:pathLst>
            </a:custGeom>
            <a:ln w="63602">
              <a:solidFill>
                <a:srgbClr val="092E4D"/>
              </a:solidFill>
            </a:ln>
          </p:spPr>
          <p:txBody>
            <a:bodyPr wrap="square" lIns="0" tIns="0" rIns="0" bIns="0" rtlCol="0"/>
            <a:lstStyle/>
            <a:p>
              <a:endParaRPr/>
            </a:p>
          </p:txBody>
        </p:sp>
      </p:grpSp>
      <p:grpSp>
        <p:nvGrpSpPr>
          <p:cNvPr id="23" name="object 23"/>
          <p:cNvGrpSpPr/>
          <p:nvPr/>
        </p:nvGrpSpPr>
        <p:grpSpPr>
          <a:xfrm>
            <a:off x="17219769" y="5464515"/>
            <a:ext cx="433705" cy="433070"/>
            <a:chOff x="17219769" y="5464515"/>
            <a:chExt cx="433705" cy="433070"/>
          </a:xfrm>
        </p:grpSpPr>
        <p:sp>
          <p:nvSpPr>
            <p:cNvPr id="24" name="object 24"/>
            <p:cNvSpPr/>
            <p:nvPr/>
          </p:nvSpPr>
          <p:spPr>
            <a:xfrm>
              <a:off x="17251570" y="5496275"/>
              <a:ext cx="369570" cy="369570"/>
            </a:xfrm>
            <a:custGeom>
              <a:avLst/>
              <a:gdLst/>
              <a:ahLst/>
              <a:cxnLst/>
              <a:rect l="l" t="t" r="r" b="b"/>
              <a:pathLst>
                <a:path w="369569" h="369570">
                  <a:moveTo>
                    <a:pt x="188509" y="369422"/>
                  </a:moveTo>
                  <a:lnTo>
                    <a:pt x="141517" y="364361"/>
                  </a:lnTo>
                  <a:lnTo>
                    <a:pt x="96784" y="347214"/>
                  </a:lnTo>
                  <a:lnTo>
                    <a:pt x="56808" y="317919"/>
                  </a:lnTo>
                  <a:lnTo>
                    <a:pt x="25925" y="279141"/>
                  </a:lnTo>
                  <a:lnTo>
                    <a:pt x="6972" y="235148"/>
                  </a:lnTo>
                  <a:lnTo>
                    <a:pt x="0" y="188423"/>
                  </a:lnTo>
                  <a:lnTo>
                    <a:pt x="5057" y="141452"/>
                  </a:lnTo>
                  <a:lnTo>
                    <a:pt x="22195" y="96719"/>
                  </a:lnTo>
                  <a:lnTo>
                    <a:pt x="51464" y="56709"/>
                  </a:lnTo>
                  <a:lnTo>
                    <a:pt x="90251" y="25877"/>
                  </a:lnTo>
                  <a:lnTo>
                    <a:pt x="134251" y="6958"/>
                  </a:lnTo>
                  <a:lnTo>
                    <a:pt x="180983" y="0"/>
                  </a:lnTo>
                  <a:lnTo>
                    <a:pt x="227965" y="5050"/>
                  </a:lnTo>
                  <a:lnTo>
                    <a:pt x="272713" y="22157"/>
                  </a:lnTo>
                  <a:lnTo>
                    <a:pt x="312745" y="51367"/>
                  </a:lnTo>
                  <a:lnTo>
                    <a:pt x="343625" y="90152"/>
                  </a:lnTo>
                  <a:lnTo>
                    <a:pt x="362573" y="134165"/>
                  </a:lnTo>
                  <a:lnTo>
                    <a:pt x="369541" y="180915"/>
                  </a:lnTo>
                  <a:lnTo>
                    <a:pt x="364481" y="227914"/>
                  </a:lnTo>
                  <a:lnTo>
                    <a:pt x="347346" y="272674"/>
                  </a:lnTo>
                  <a:lnTo>
                    <a:pt x="318088" y="312704"/>
                  </a:lnTo>
                  <a:lnTo>
                    <a:pt x="279291" y="343532"/>
                  </a:lnTo>
                  <a:lnTo>
                    <a:pt x="235266" y="362458"/>
                  </a:lnTo>
                  <a:lnTo>
                    <a:pt x="188509" y="369422"/>
                  </a:lnTo>
                  <a:close/>
                </a:path>
              </a:pathLst>
            </a:custGeom>
            <a:solidFill>
              <a:srgbClr val="FAC338"/>
            </a:solidFill>
          </p:spPr>
          <p:txBody>
            <a:bodyPr wrap="square" lIns="0" tIns="0" rIns="0" bIns="0" rtlCol="0"/>
            <a:lstStyle/>
            <a:p>
              <a:endParaRPr/>
            </a:p>
          </p:txBody>
        </p:sp>
        <p:sp>
          <p:nvSpPr>
            <p:cNvPr id="25" name="object 25"/>
            <p:cNvSpPr/>
            <p:nvPr/>
          </p:nvSpPr>
          <p:spPr>
            <a:xfrm>
              <a:off x="17251570" y="5496316"/>
              <a:ext cx="369570" cy="369570"/>
            </a:xfrm>
            <a:custGeom>
              <a:avLst/>
              <a:gdLst/>
              <a:ahLst/>
              <a:cxnLst/>
              <a:rect l="l" t="t" r="r" b="b"/>
              <a:pathLst>
                <a:path w="369569" h="369570">
                  <a:moveTo>
                    <a:pt x="318088" y="312704"/>
                  </a:moveTo>
                  <a:lnTo>
                    <a:pt x="279293" y="343532"/>
                  </a:lnTo>
                  <a:lnTo>
                    <a:pt x="235273" y="362458"/>
                  </a:lnTo>
                  <a:lnTo>
                    <a:pt x="188521" y="369422"/>
                  </a:lnTo>
                  <a:lnTo>
                    <a:pt x="141531" y="364361"/>
                  </a:lnTo>
                  <a:lnTo>
                    <a:pt x="96795" y="347214"/>
                  </a:lnTo>
                  <a:lnTo>
                    <a:pt x="56808" y="317919"/>
                  </a:lnTo>
                  <a:lnTo>
                    <a:pt x="25925" y="279141"/>
                  </a:lnTo>
                  <a:lnTo>
                    <a:pt x="6972" y="235148"/>
                  </a:lnTo>
                  <a:lnTo>
                    <a:pt x="0" y="188423"/>
                  </a:lnTo>
                  <a:lnTo>
                    <a:pt x="5057" y="141452"/>
                  </a:lnTo>
                  <a:lnTo>
                    <a:pt x="22195" y="96719"/>
                  </a:lnTo>
                  <a:lnTo>
                    <a:pt x="51464" y="56709"/>
                  </a:lnTo>
                  <a:lnTo>
                    <a:pt x="90251" y="25877"/>
                  </a:lnTo>
                  <a:lnTo>
                    <a:pt x="134251" y="6958"/>
                  </a:lnTo>
                  <a:lnTo>
                    <a:pt x="180983" y="0"/>
                  </a:lnTo>
                  <a:lnTo>
                    <a:pt x="227965" y="5050"/>
                  </a:lnTo>
                  <a:lnTo>
                    <a:pt x="272713" y="22157"/>
                  </a:lnTo>
                  <a:lnTo>
                    <a:pt x="312745" y="51367"/>
                  </a:lnTo>
                  <a:lnTo>
                    <a:pt x="343625" y="90141"/>
                  </a:lnTo>
                  <a:lnTo>
                    <a:pt x="362573" y="134151"/>
                  </a:lnTo>
                  <a:lnTo>
                    <a:pt x="369541" y="180903"/>
                  </a:lnTo>
                  <a:lnTo>
                    <a:pt x="364481" y="227907"/>
                  </a:lnTo>
                  <a:lnTo>
                    <a:pt x="347346" y="272672"/>
                  </a:lnTo>
                  <a:lnTo>
                    <a:pt x="318088" y="312704"/>
                  </a:lnTo>
                  <a:close/>
                </a:path>
              </a:pathLst>
            </a:custGeom>
            <a:ln w="63602">
              <a:solidFill>
                <a:srgbClr val="092E4D"/>
              </a:solidFill>
            </a:ln>
          </p:spPr>
          <p:txBody>
            <a:bodyPr wrap="square" lIns="0" tIns="0" rIns="0" bIns="0" rtlCol="0"/>
            <a:lstStyle/>
            <a:p>
              <a:endParaRPr/>
            </a:p>
          </p:txBody>
        </p:sp>
      </p:grpSp>
      <p:grpSp>
        <p:nvGrpSpPr>
          <p:cNvPr id="26" name="object 26"/>
          <p:cNvGrpSpPr/>
          <p:nvPr/>
        </p:nvGrpSpPr>
        <p:grpSpPr>
          <a:xfrm>
            <a:off x="14766926" y="6234453"/>
            <a:ext cx="637540" cy="637540"/>
            <a:chOff x="14766926" y="6234453"/>
            <a:chExt cx="637540" cy="637540"/>
          </a:xfrm>
        </p:grpSpPr>
        <p:sp>
          <p:nvSpPr>
            <p:cNvPr id="27" name="object 27"/>
            <p:cNvSpPr/>
            <p:nvPr/>
          </p:nvSpPr>
          <p:spPr>
            <a:xfrm>
              <a:off x="14798727" y="6266213"/>
              <a:ext cx="574040" cy="574040"/>
            </a:xfrm>
            <a:custGeom>
              <a:avLst/>
              <a:gdLst/>
              <a:ahLst/>
              <a:cxnLst/>
              <a:rect l="l" t="t" r="r" b="b"/>
              <a:pathLst>
                <a:path w="574040" h="574040">
                  <a:moveTo>
                    <a:pt x="292755" y="573493"/>
                  </a:moveTo>
                  <a:lnTo>
                    <a:pt x="248767" y="571035"/>
                  </a:lnTo>
                  <a:lnTo>
                    <a:pt x="205472" y="561842"/>
                  </a:lnTo>
                  <a:lnTo>
                    <a:pt x="163705" y="545896"/>
                  </a:lnTo>
                  <a:lnTo>
                    <a:pt x="124300" y="523181"/>
                  </a:lnTo>
                  <a:lnTo>
                    <a:pt x="88092" y="493680"/>
                  </a:lnTo>
                  <a:lnTo>
                    <a:pt x="57131" y="458758"/>
                  </a:lnTo>
                  <a:lnTo>
                    <a:pt x="32826" y="420350"/>
                  </a:lnTo>
                  <a:lnTo>
                    <a:pt x="15191" y="379295"/>
                  </a:lnTo>
                  <a:lnTo>
                    <a:pt x="4244" y="336430"/>
                  </a:lnTo>
                  <a:lnTo>
                    <a:pt x="0" y="292593"/>
                  </a:lnTo>
                  <a:lnTo>
                    <a:pt x="2474" y="248621"/>
                  </a:lnTo>
                  <a:lnTo>
                    <a:pt x="11685" y="205353"/>
                  </a:lnTo>
                  <a:lnTo>
                    <a:pt x="27646" y="163625"/>
                  </a:lnTo>
                  <a:lnTo>
                    <a:pt x="50374" y="124277"/>
                  </a:lnTo>
                  <a:lnTo>
                    <a:pt x="79886" y="88144"/>
                  </a:lnTo>
                  <a:lnTo>
                    <a:pt x="114823" y="57180"/>
                  </a:lnTo>
                  <a:lnTo>
                    <a:pt x="153239" y="32867"/>
                  </a:lnTo>
                  <a:lnTo>
                    <a:pt x="194297" y="15221"/>
                  </a:lnTo>
                  <a:lnTo>
                    <a:pt x="237164" y="4260"/>
                  </a:lnTo>
                  <a:lnTo>
                    <a:pt x="281003" y="0"/>
                  </a:lnTo>
                  <a:lnTo>
                    <a:pt x="324978" y="2458"/>
                  </a:lnTo>
                  <a:lnTo>
                    <a:pt x="368254" y="11651"/>
                  </a:lnTo>
                  <a:lnTo>
                    <a:pt x="409996" y="27597"/>
                  </a:lnTo>
                  <a:lnTo>
                    <a:pt x="449366" y="50312"/>
                  </a:lnTo>
                  <a:lnTo>
                    <a:pt x="485531" y="79813"/>
                  </a:lnTo>
                  <a:lnTo>
                    <a:pt x="516503" y="114763"/>
                  </a:lnTo>
                  <a:lnTo>
                    <a:pt x="540823" y="153179"/>
                  </a:lnTo>
                  <a:lnTo>
                    <a:pt x="558473" y="194230"/>
                  </a:lnTo>
                  <a:lnTo>
                    <a:pt x="569438" y="237081"/>
                  </a:lnTo>
                  <a:lnTo>
                    <a:pt x="573699" y="280900"/>
                  </a:lnTo>
                  <a:lnTo>
                    <a:pt x="571240" y="324853"/>
                  </a:lnTo>
                  <a:lnTo>
                    <a:pt x="562044" y="368108"/>
                  </a:lnTo>
                  <a:lnTo>
                    <a:pt x="546094" y="409831"/>
                  </a:lnTo>
                  <a:lnTo>
                    <a:pt x="523373" y="449189"/>
                  </a:lnTo>
                  <a:lnTo>
                    <a:pt x="493864" y="485349"/>
                  </a:lnTo>
                  <a:lnTo>
                    <a:pt x="458936" y="516313"/>
                  </a:lnTo>
                  <a:lnTo>
                    <a:pt x="420526" y="540626"/>
                  </a:lnTo>
                  <a:lnTo>
                    <a:pt x="379469" y="558272"/>
                  </a:lnTo>
                  <a:lnTo>
                    <a:pt x="336601" y="569233"/>
                  </a:lnTo>
                  <a:lnTo>
                    <a:pt x="292755" y="573493"/>
                  </a:lnTo>
                  <a:close/>
                </a:path>
              </a:pathLst>
            </a:custGeom>
            <a:solidFill>
              <a:srgbClr val="FAC338"/>
            </a:solidFill>
          </p:spPr>
          <p:txBody>
            <a:bodyPr wrap="square" lIns="0" tIns="0" rIns="0" bIns="0" rtlCol="0"/>
            <a:lstStyle/>
            <a:p>
              <a:endParaRPr/>
            </a:p>
          </p:txBody>
        </p:sp>
        <p:sp>
          <p:nvSpPr>
            <p:cNvPr id="28" name="object 28"/>
            <p:cNvSpPr/>
            <p:nvPr/>
          </p:nvSpPr>
          <p:spPr>
            <a:xfrm>
              <a:off x="14798727" y="6266254"/>
              <a:ext cx="574040" cy="574040"/>
            </a:xfrm>
            <a:custGeom>
              <a:avLst/>
              <a:gdLst/>
              <a:ahLst/>
              <a:cxnLst/>
              <a:rect l="l" t="t" r="r" b="b"/>
              <a:pathLst>
                <a:path w="574040" h="574040">
                  <a:moveTo>
                    <a:pt x="493864" y="485349"/>
                  </a:moveTo>
                  <a:lnTo>
                    <a:pt x="458936" y="516313"/>
                  </a:lnTo>
                  <a:lnTo>
                    <a:pt x="420526" y="540626"/>
                  </a:lnTo>
                  <a:lnTo>
                    <a:pt x="379469" y="558272"/>
                  </a:lnTo>
                  <a:lnTo>
                    <a:pt x="336601" y="569233"/>
                  </a:lnTo>
                  <a:lnTo>
                    <a:pt x="292755" y="573493"/>
                  </a:lnTo>
                  <a:lnTo>
                    <a:pt x="248767" y="571035"/>
                  </a:lnTo>
                  <a:lnTo>
                    <a:pt x="205472" y="561842"/>
                  </a:lnTo>
                  <a:lnTo>
                    <a:pt x="163705" y="545896"/>
                  </a:lnTo>
                  <a:lnTo>
                    <a:pt x="124300" y="523181"/>
                  </a:lnTo>
                  <a:lnTo>
                    <a:pt x="88092" y="493680"/>
                  </a:lnTo>
                  <a:lnTo>
                    <a:pt x="57131" y="458758"/>
                  </a:lnTo>
                  <a:lnTo>
                    <a:pt x="32826" y="420350"/>
                  </a:lnTo>
                  <a:lnTo>
                    <a:pt x="15191" y="379295"/>
                  </a:lnTo>
                  <a:lnTo>
                    <a:pt x="4244" y="336430"/>
                  </a:lnTo>
                  <a:lnTo>
                    <a:pt x="0" y="292593"/>
                  </a:lnTo>
                  <a:lnTo>
                    <a:pt x="2474" y="248621"/>
                  </a:lnTo>
                  <a:lnTo>
                    <a:pt x="11685" y="205353"/>
                  </a:lnTo>
                  <a:lnTo>
                    <a:pt x="27646" y="163625"/>
                  </a:lnTo>
                  <a:lnTo>
                    <a:pt x="50374" y="124277"/>
                  </a:lnTo>
                  <a:lnTo>
                    <a:pt x="79886" y="88144"/>
                  </a:lnTo>
                  <a:lnTo>
                    <a:pt x="114823" y="57180"/>
                  </a:lnTo>
                  <a:lnTo>
                    <a:pt x="153239" y="32867"/>
                  </a:lnTo>
                  <a:lnTo>
                    <a:pt x="194297" y="15221"/>
                  </a:lnTo>
                  <a:lnTo>
                    <a:pt x="237164" y="4260"/>
                  </a:lnTo>
                  <a:lnTo>
                    <a:pt x="281003" y="0"/>
                  </a:lnTo>
                  <a:lnTo>
                    <a:pt x="324978" y="2458"/>
                  </a:lnTo>
                  <a:lnTo>
                    <a:pt x="368254" y="11651"/>
                  </a:lnTo>
                  <a:lnTo>
                    <a:pt x="409996" y="27597"/>
                  </a:lnTo>
                  <a:lnTo>
                    <a:pt x="449366" y="50312"/>
                  </a:lnTo>
                  <a:lnTo>
                    <a:pt x="485531" y="79813"/>
                  </a:lnTo>
                  <a:lnTo>
                    <a:pt x="516503" y="114763"/>
                  </a:lnTo>
                  <a:lnTo>
                    <a:pt x="540823" y="153179"/>
                  </a:lnTo>
                  <a:lnTo>
                    <a:pt x="558473" y="194230"/>
                  </a:lnTo>
                  <a:lnTo>
                    <a:pt x="569438" y="237081"/>
                  </a:lnTo>
                  <a:lnTo>
                    <a:pt x="573699" y="280900"/>
                  </a:lnTo>
                  <a:lnTo>
                    <a:pt x="571240" y="324853"/>
                  </a:lnTo>
                  <a:lnTo>
                    <a:pt x="562044" y="368108"/>
                  </a:lnTo>
                  <a:lnTo>
                    <a:pt x="546094" y="409831"/>
                  </a:lnTo>
                  <a:lnTo>
                    <a:pt x="523373" y="449189"/>
                  </a:lnTo>
                  <a:lnTo>
                    <a:pt x="493864" y="485349"/>
                  </a:lnTo>
                  <a:close/>
                </a:path>
              </a:pathLst>
            </a:custGeom>
            <a:ln w="63602">
              <a:solidFill>
                <a:srgbClr val="092E4D"/>
              </a:solidFill>
            </a:ln>
          </p:spPr>
          <p:txBody>
            <a:bodyPr wrap="square" lIns="0" tIns="0" rIns="0" bIns="0" rtlCol="0"/>
            <a:lstStyle/>
            <a:p>
              <a:endParaRPr/>
            </a:p>
          </p:txBody>
        </p:sp>
      </p:grpSp>
      <p:grpSp>
        <p:nvGrpSpPr>
          <p:cNvPr id="29" name="object 29"/>
          <p:cNvGrpSpPr/>
          <p:nvPr/>
        </p:nvGrpSpPr>
        <p:grpSpPr>
          <a:xfrm>
            <a:off x="12468037" y="3497414"/>
            <a:ext cx="301625" cy="301625"/>
            <a:chOff x="12468037" y="3497414"/>
            <a:chExt cx="301625" cy="301625"/>
          </a:xfrm>
        </p:grpSpPr>
        <p:sp>
          <p:nvSpPr>
            <p:cNvPr id="30" name="object 30"/>
            <p:cNvSpPr/>
            <p:nvPr/>
          </p:nvSpPr>
          <p:spPr>
            <a:xfrm>
              <a:off x="12499838" y="3529174"/>
              <a:ext cx="238006" cy="237970"/>
            </a:xfrm>
            <a:prstGeom prst="rect">
              <a:avLst/>
            </a:prstGeom>
            <a:blipFill>
              <a:blip r:embed="rId3" cstate="print"/>
              <a:stretch>
                <a:fillRect/>
              </a:stretch>
            </a:blipFill>
          </p:spPr>
          <p:txBody>
            <a:bodyPr wrap="square" lIns="0" tIns="0" rIns="0" bIns="0" rtlCol="0"/>
            <a:lstStyle/>
            <a:p>
              <a:endParaRPr/>
            </a:p>
          </p:txBody>
        </p:sp>
        <p:sp>
          <p:nvSpPr>
            <p:cNvPr id="31" name="object 31"/>
            <p:cNvSpPr/>
            <p:nvPr/>
          </p:nvSpPr>
          <p:spPr>
            <a:xfrm>
              <a:off x="12499838" y="3529215"/>
              <a:ext cx="238125" cy="238125"/>
            </a:xfrm>
            <a:custGeom>
              <a:avLst/>
              <a:gdLst/>
              <a:ahLst/>
              <a:cxnLst/>
              <a:rect l="l" t="t" r="r" b="b"/>
              <a:pathLst>
                <a:path w="238125" h="238125">
                  <a:moveTo>
                    <a:pt x="204853" y="201444"/>
                  </a:moveTo>
                  <a:lnTo>
                    <a:pt x="165983" y="228352"/>
                  </a:lnTo>
                  <a:lnTo>
                    <a:pt x="121388" y="237970"/>
                  </a:lnTo>
                  <a:lnTo>
                    <a:pt x="76471" y="230168"/>
                  </a:lnTo>
                  <a:lnTo>
                    <a:pt x="36635" y="204814"/>
                  </a:lnTo>
                  <a:lnTo>
                    <a:pt x="9660" y="166006"/>
                  </a:lnTo>
                  <a:lnTo>
                    <a:pt x="0" y="121403"/>
                  </a:lnTo>
                  <a:lnTo>
                    <a:pt x="7782" y="76431"/>
                  </a:lnTo>
                  <a:lnTo>
                    <a:pt x="33137" y="36514"/>
                  </a:lnTo>
                  <a:lnTo>
                    <a:pt x="71953" y="9620"/>
                  </a:lnTo>
                  <a:lnTo>
                    <a:pt x="116558" y="0"/>
                  </a:lnTo>
                  <a:lnTo>
                    <a:pt x="161514" y="7794"/>
                  </a:lnTo>
                  <a:lnTo>
                    <a:pt x="201386" y="33144"/>
                  </a:lnTo>
                  <a:lnTo>
                    <a:pt x="228357" y="71952"/>
                  </a:lnTo>
                  <a:lnTo>
                    <a:pt x="238006" y="116554"/>
                  </a:lnTo>
                  <a:lnTo>
                    <a:pt x="230213" y="161527"/>
                  </a:lnTo>
                  <a:lnTo>
                    <a:pt x="204853" y="201444"/>
                  </a:lnTo>
                  <a:close/>
                </a:path>
              </a:pathLst>
            </a:custGeom>
            <a:ln w="63602">
              <a:solidFill>
                <a:srgbClr val="092E4D"/>
              </a:solidFill>
            </a:ln>
          </p:spPr>
          <p:txBody>
            <a:bodyPr wrap="square" lIns="0" tIns="0" rIns="0" bIns="0" rtlCol="0"/>
            <a:lstStyle/>
            <a:p>
              <a:endParaRPr/>
            </a:p>
          </p:txBody>
        </p:sp>
      </p:grpSp>
      <p:grpSp>
        <p:nvGrpSpPr>
          <p:cNvPr id="32" name="object 32"/>
          <p:cNvGrpSpPr/>
          <p:nvPr/>
        </p:nvGrpSpPr>
        <p:grpSpPr>
          <a:xfrm>
            <a:off x="13176555" y="2896751"/>
            <a:ext cx="2239645" cy="3200400"/>
            <a:chOff x="13176555" y="2896751"/>
            <a:chExt cx="2239645" cy="3200400"/>
          </a:xfrm>
        </p:grpSpPr>
        <p:sp>
          <p:nvSpPr>
            <p:cNvPr id="33" name="object 33"/>
            <p:cNvSpPr/>
            <p:nvPr/>
          </p:nvSpPr>
          <p:spPr>
            <a:xfrm>
              <a:off x="14343903" y="2928513"/>
              <a:ext cx="1040765" cy="3053080"/>
            </a:xfrm>
            <a:custGeom>
              <a:avLst/>
              <a:gdLst/>
              <a:ahLst/>
              <a:cxnLst/>
              <a:rect l="l" t="t" r="r" b="b"/>
              <a:pathLst>
                <a:path w="1040765" h="3053079">
                  <a:moveTo>
                    <a:pt x="1040255" y="3052836"/>
                  </a:moveTo>
                  <a:lnTo>
                    <a:pt x="0" y="3052836"/>
                  </a:lnTo>
                  <a:lnTo>
                    <a:pt x="0" y="195009"/>
                  </a:lnTo>
                  <a:lnTo>
                    <a:pt x="196174" y="0"/>
                  </a:lnTo>
                  <a:lnTo>
                    <a:pt x="1040255" y="0"/>
                  </a:lnTo>
                  <a:lnTo>
                    <a:pt x="1040255" y="3052836"/>
                  </a:lnTo>
                  <a:close/>
                </a:path>
              </a:pathLst>
            </a:custGeom>
            <a:solidFill>
              <a:srgbClr val="D3D1D1"/>
            </a:solidFill>
          </p:spPr>
          <p:txBody>
            <a:bodyPr wrap="square" lIns="0" tIns="0" rIns="0" bIns="0" rtlCol="0"/>
            <a:lstStyle/>
            <a:p>
              <a:endParaRPr/>
            </a:p>
          </p:txBody>
        </p:sp>
        <p:sp>
          <p:nvSpPr>
            <p:cNvPr id="34" name="object 34"/>
            <p:cNvSpPr/>
            <p:nvPr/>
          </p:nvSpPr>
          <p:spPr>
            <a:xfrm>
              <a:off x="14343903" y="2928555"/>
              <a:ext cx="1040765" cy="3053080"/>
            </a:xfrm>
            <a:custGeom>
              <a:avLst/>
              <a:gdLst/>
              <a:ahLst/>
              <a:cxnLst/>
              <a:rect l="l" t="t" r="r" b="b"/>
              <a:pathLst>
                <a:path w="1040765" h="3053079">
                  <a:moveTo>
                    <a:pt x="1040254" y="3052836"/>
                  </a:moveTo>
                  <a:lnTo>
                    <a:pt x="1040254" y="0"/>
                  </a:lnTo>
                  <a:lnTo>
                    <a:pt x="196174" y="0"/>
                  </a:lnTo>
                  <a:lnTo>
                    <a:pt x="157010" y="39038"/>
                  </a:lnTo>
                  <a:lnTo>
                    <a:pt x="117801" y="78052"/>
                  </a:lnTo>
                  <a:lnTo>
                    <a:pt x="78556" y="117048"/>
                  </a:lnTo>
                  <a:lnTo>
                    <a:pt x="39286" y="156031"/>
                  </a:lnTo>
                  <a:lnTo>
                    <a:pt x="0" y="195009"/>
                  </a:lnTo>
                  <a:lnTo>
                    <a:pt x="0" y="3052836"/>
                  </a:lnTo>
                  <a:lnTo>
                    <a:pt x="1040254" y="3052836"/>
                  </a:lnTo>
                  <a:close/>
                </a:path>
              </a:pathLst>
            </a:custGeom>
            <a:ln w="63608">
              <a:solidFill>
                <a:srgbClr val="092E4D"/>
              </a:solidFill>
            </a:ln>
          </p:spPr>
          <p:txBody>
            <a:bodyPr wrap="square" lIns="0" tIns="0" rIns="0" bIns="0" rtlCol="0"/>
            <a:lstStyle/>
            <a:p>
              <a:endParaRPr/>
            </a:p>
          </p:txBody>
        </p:sp>
        <p:sp>
          <p:nvSpPr>
            <p:cNvPr id="35" name="object 35"/>
            <p:cNvSpPr/>
            <p:nvPr/>
          </p:nvSpPr>
          <p:spPr>
            <a:xfrm>
              <a:off x="13756237" y="3482095"/>
              <a:ext cx="725805" cy="2583180"/>
            </a:xfrm>
            <a:custGeom>
              <a:avLst/>
              <a:gdLst/>
              <a:ahLst/>
              <a:cxnLst/>
              <a:rect l="l" t="t" r="r" b="b"/>
              <a:pathLst>
                <a:path w="725805" h="2583179">
                  <a:moveTo>
                    <a:pt x="725191" y="2582848"/>
                  </a:moveTo>
                  <a:lnTo>
                    <a:pt x="0" y="2582848"/>
                  </a:lnTo>
                  <a:lnTo>
                    <a:pt x="0" y="0"/>
                  </a:lnTo>
                  <a:lnTo>
                    <a:pt x="725191" y="0"/>
                  </a:lnTo>
                  <a:lnTo>
                    <a:pt x="725191" y="2582848"/>
                  </a:lnTo>
                  <a:close/>
                </a:path>
              </a:pathLst>
            </a:custGeom>
            <a:solidFill>
              <a:srgbClr val="D3D1D1"/>
            </a:solidFill>
          </p:spPr>
          <p:txBody>
            <a:bodyPr wrap="square" lIns="0" tIns="0" rIns="0" bIns="0" rtlCol="0"/>
            <a:lstStyle/>
            <a:p>
              <a:endParaRPr/>
            </a:p>
          </p:txBody>
        </p:sp>
        <p:sp>
          <p:nvSpPr>
            <p:cNvPr id="36" name="object 36"/>
            <p:cNvSpPr/>
            <p:nvPr/>
          </p:nvSpPr>
          <p:spPr>
            <a:xfrm>
              <a:off x="13756237" y="3482120"/>
              <a:ext cx="725805" cy="2583180"/>
            </a:xfrm>
            <a:custGeom>
              <a:avLst/>
              <a:gdLst/>
              <a:ahLst/>
              <a:cxnLst/>
              <a:rect l="l" t="t" r="r" b="b"/>
              <a:pathLst>
                <a:path w="725805" h="2583179">
                  <a:moveTo>
                    <a:pt x="0" y="2582864"/>
                  </a:moveTo>
                  <a:lnTo>
                    <a:pt x="725185" y="2582864"/>
                  </a:lnTo>
                  <a:lnTo>
                    <a:pt x="725185" y="0"/>
                  </a:lnTo>
                  <a:lnTo>
                    <a:pt x="0" y="0"/>
                  </a:lnTo>
                  <a:lnTo>
                    <a:pt x="0" y="2582864"/>
                  </a:lnTo>
                  <a:close/>
                </a:path>
              </a:pathLst>
            </a:custGeom>
            <a:ln w="63609">
              <a:solidFill>
                <a:srgbClr val="092E4D"/>
              </a:solidFill>
            </a:ln>
          </p:spPr>
          <p:txBody>
            <a:bodyPr wrap="square" lIns="0" tIns="0" rIns="0" bIns="0" rtlCol="0"/>
            <a:lstStyle/>
            <a:p>
              <a:endParaRPr/>
            </a:p>
          </p:txBody>
        </p:sp>
        <p:sp>
          <p:nvSpPr>
            <p:cNvPr id="37" name="object 37"/>
            <p:cNvSpPr/>
            <p:nvPr/>
          </p:nvSpPr>
          <p:spPr>
            <a:xfrm>
              <a:off x="13208360" y="4018537"/>
              <a:ext cx="634365" cy="2046605"/>
            </a:xfrm>
            <a:custGeom>
              <a:avLst/>
              <a:gdLst/>
              <a:ahLst/>
              <a:cxnLst/>
              <a:rect l="l" t="t" r="r" b="b"/>
              <a:pathLst>
                <a:path w="634365" h="2046604">
                  <a:moveTo>
                    <a:pt x="633751" y="2046406"/>
                  </a:moveTo>
                  <a:lnTo>
                    <a:pt x="0" y="2046406"/>
                  </a:lnTo>
                  <a:lnTo>
                    <a:pt x="0" y="0"/>
                  </a:lnTo>
                  <a:lnTo>
                    <a:pt x="425013" y="0"/>
                  </a:lnTo>
                  <a:lnTo>
                    <a:pt x="633751" y="208554"/>
                  </a:lnTo>
                  <a:lnTo>
                    <a:pt x="633751" y="2046406"/>
                  </a:lnTo>
                  <a:close/>
                </a:path>
              </a:pathLst>
            </a:custGeom>
            <a:solidFill>
              <a:srgbClr val="D3D1D1"/>
            </a:solidFill>
          </p:spPr>
          <p:txBody>
            <a:bodyPr wrap="square" lIns="0" tIns="0" rIns="0" bIns="0" rtlCol="0"/>
            <a:lstStyle/>
            <a:p>
              <a:endParaRPr/>
            </a:p>
          </p:txBody>
        </p:sp>
        <p:sp>
          <p:nvSpPr>
            <p:cNvPr id="38" name="object 38"/>
            <p:cNvSpPr/>
            <p:nvPr/>
          </p:nvSpPr>
          <p:spPr>
            <a:xfrm>
              <a:off x="13208359" y="4018579"/>
              <a:ext cx="634365" cy="2046605"/>
            </a:xfrm>
            <a:custGeom>
              <a:avLst/>
              <a:gdLst/>
              <a:ahLst/>
              <a:cxnLst/>
              <a:rect l="l" t="t" r="r" b="b"/>
              <a:pathLst>
                <a:path w="634365" h="2046604">
                  <a:moveTo>
                    <a:pt x="633751" y="2046406"/>
                  </a:moveTo>
                  <a:lnTo>
                    <a:pt x="633751" y="208554"/>
                  </a:lnTo>
                  <a:lnTo>
                    <a:pt x="425013" y="0"/>
                  </a:lnTo>
                  <a:lnTo>
                    <a:pt x="0" y="0"/>
                  </a:lnTo>
                  <a:lnTo>
                    <a:pt x="0" y="2046406"/>
                  </a:lnTo>
                  <a:lnTo>
                    <a:pt x="633751" y="2046406"/>
                  </a:lnTo>
                  <a:close/>
                </a:path>
              </a:pathLst>
            </a:custGeom>
            <a:ln w="63609">
              <a:solidFill>
                <a:srgbClr val="092E4D"/>
              </a:solidFill>
            </a:ln>
          </p:spPr>
          <p:txBody>
            <a:bodyPr wrap="square" lIns="0" tIns="0" rIns="0" bIns="0" rtlCol="0"/>
            <a:lstStyle/>
            <a:p>
              <a:endParaRPr/>
            </a:p>
          </p:txBody>
        </p:sp>
      </p:grpSp>
      <p:grpSp>
        <p:nvGrpSpPr>
          <p:cNvPr id="39" name="object 39"/>
          <p:cNvGrpSpPr/>
          <p:nvPr/>
        </p:nvGrpSpPr>
        <p:grpSpPr>
          <a:xfrm>
            <a:off x="15835159" y="3986774"/>
            <a:ext cx="697865" cy="2110105"/>
            <a:chOff x="15835159" y="3986774"/>
            <a:chExt cx="697865" cy="2110105"/>
          </a:xfrm>
        </p:grpSpPr>
        <p:sp>
          <p:nvSpPr>
            <p:cNvPr id="40" name="object 40"/>
            <p:cNvSpPr/>
            <p:nvPr/>
          </p:nvSpPr>
          <p:spPr>
            <a:xfrm>
              <a:off x="15866963" y="4018537"/>
              <a:ext cx="633730" cy="2046605"/>
            </a:xfrm>
            <a:custGeom>
              <a:avLst/>
              <a:gdLst/>
              <a:ahLst/>
              <a:cxnLst/>
              <a:rect l="l" t="t" r="r" b="b"/>
              <a:pathLst>
                <a:path w="633730" h="2046604">
                  <a:moveTo>
                    <a:pt x="633720" y="2046406"/>
                  </a:moveTo>
                  <a:lnTo>
                    <a:pt x="0" y="2046406"/>
                  </a:lnTo>
                  <a:lnTo>
                    <a:pt x="0" y="0"/>
                  </a:lnTo>
                  <a:lnTo>
                    <a:pt x="425141" y="0"/>
                  </a:lnTo>
                  <a:lnTo>
                    <a:pt x="633720" y="208554"/>
                  </a:lnTo>
                  <a:lnTo>
                    <a:pt x="633720" y="2046406"/>
                  </a:lnTo>
                  <a:close/>
                </a:path>
              </a:pathLst>
            </a:custGeom>
            <a:solidFill>
              <a:srgbClr val="D3D1D1"/>
            </a:solidFill>
          </p:spPr>
          <p:txBody>
            <a:bodyPr wrap="square" lIns="0" tIns="0" rIns="0" bIns="0" rtlCol="0"/>
            <a:lstStyle/>
            <a:p>
              <a:endParaRPr/>
            </a:p>
          </p:txBody>
        </p:sp>
        <p:sp>
          <p:nvSpPr>
            <p:cNvPr id="41" name="object 41"/>
            <p:cNvSpPr/>
            <p:nvPr/>
          </p:nvSpPr>
          <p:spPr>
            <a:xfrm>
              <a:off x="15866963" y="4018579"/>
              <a:ext cx="633730" cy="2046605"/>
            </a:xfrm>
            <a:custGeom>
              <a:avLst/>
              <a:gdLst/>
              <a:ahLst/>
              <a:cxnLst/>
              <a:rect l="l" t="t" r="r" b="b"/>
              <a:pathLst>
                <a:path w="633730" h="2046604">
                  <a:moveTo>
                    <a:pt x="633720" y="2046406"/>
                  </a:moveTo>
                  <a:lnTo>
                    <a:pt x="633720" y="208554"/>
                  </a:lnTo>
                  <a:lnTo>
                    <a:pt x="425141" y="0"/>
                  </a:lnTo>
                  <a:lnTo>
                    <a:pt x="0" y="0"/>
                  </a:lnTo>
                  <a:lnTo>
                    <a:pt x="0" y="2046406"/>
                  </a:lnTo>
                  <a:lnTo>
                    <a:pt x="633720" y="2046406"/>
                  </a:lnTo>
                  <a:close/>
                </a:path>
              </a:pathLst>
            </a:custGeom>
            <a:ln w="63609">
              <a:solidFill>
                <a:srgbClr val="092E4D"/>
              </a:solidFill>
            </a:ln>
          </p:spPr>
          <p:txBody>
            <a:bodyPr wrap="square" lIns="0" tIns="0" rIns="0" bIns="0" rtlCol="0"/>
            <a:lstStyle/>
            <a:p>
              <a:endParaRPr/>
            </a:p>
          </p:txBody>
        </p:sp>
      </p:grpSp>
      <p:grpSp>
        <p:nvGrpSpPr>
          <p:cNvPr id="42" name="object 42"/>
          <p:cNvGrpSpPr/>
          <p:nvPr/>
        </p:nvGrpSpPr>
        <p:grpSpPr>
          <a:xfrm>
            <a:off x="14697492" y="3147881"/>
            <a:ext cx="1354455" cy="2948940"/>
            <a:chOff x="14697492" y="3147881"/>
            <a:chExt cx="1354455" cy="2948940"/>
          </a:xfrm>
        </p:grpSpPr>
        <p:sp>
          <p:nvSpPr>
            <p:cNvPr id="43" name="object 43"/>
            <p:cNvSpPr/>
            <p:nvPr/>
          </p:nvSpPr>
          <p:spPr>
            <a:xfrm>
              <a:off x="15315452" y="3180092"/>
              <a:ext cx="634365" cy="2885440"/>
            </a:xfrm>
            <a:custGeom>
              <a:avLst/>
              <a:gdLst/>
              <a:ahLst/>
              <a:cxnLst/>
              <a:rect l="l" t="t" r="r" b="b"/>
              <a:pathLst>
                <a:path w="634365" h="2885440">
                  <a:moveTo>
                    <a:pt x="633755" y="302209"/>
                  </a:moveTo>
                  <a:lnTo>
                    <a:pt x="512102" y="302209"/>
                  </a:lnTo>
                  <a:lnTo>
                    <a:pt x="512102" y="0"/>
                  </a:lnTo>
                  <a:lnTo>
                    <a:pt x="121500" y="0"/>
                  </a:lnTo>
                  <a:lnTo>
                    <a:pt x="121500" y="302209"/>
                  </a:lnTo>
                  <a:lnTo>
                    <a:pt x="0" y="302209"/>
                  </a:lnTo>
                  <a:lnTo>
                    <a:pt x="0" y="2885046"/>
                  </a:lnTo>
                  <a:lnTo>
                    <a:pt x="633755" y="2885046"/>
                  </a:lnTo>
                  <a:lnTo>
                    <a:pt x="633755" y="302209"/>
                  </a:lnTo>
                  <a:close/>
                </a:path>
              </a:pathLst>
            </a:custGeom>
            <a:solidFill>
              <a:srgbClr val="D3D1D1"/>
            </a:solidFill>
          </p:spPr>
          <p:txBody>
            <a:bodyPr wrap="square" lIns="0" tIns="0" rIns="0" bIns="0" rtlCol="0"/>
            <a:lstStyle/>
            <a:p>
              <a:endParaRPr/>
            </a:p>
          </p:txBody>
        </p:sp>
        <p:sp>
          <p:nvSpPr>
            <p:cNvPr id="44" name="object 44"/>
            <p:cNvSpPr/>
            <p:nvPr/>
          </p:nvSpPr>
          <p:spPr>
            <a:xfrm>
              <a:off x="15315460" y="3179685"/>
              <a:ext cx="634365" cy="2885440"/>
            </a:xfrm>
            <a:custGeom>
              <a:avLst/>
              <a:gdLst/>
              <a:ahLst/>
              <a:cxnLst/>
              <a:rect l="l" t="t" r="r" b="b"/>
              <a:pathLst>
                <a:path w="634365" h="2885440">
                  <a:moveTo>
                    <a:pt x="633751" y="2885299"/>
                  </a:moveTo>
                  <a:lnTo>
                    <a:pt x="633751" y="302450"/>
                  </a:lnTo>
                  <a:lnTo>
                    <a:pt x="512096" y="302450"/>
                  </a:lnTo>
                  <a:lnTo>
                    <a:pt x="512096" y="0"/>
                  </a:lnTo>
                  <a:lnTo>
                    <a:pt x="121496" y="0"/>
                  </a:lnTo>
                  <a:lnTo>
                    <a:pt x="121496" y="302450"/>
                  </a:lnTo>
                  <a:lnTo>
                    <a:pt x="0" y="302450"/>
                  </a:lnTo>
                  <a:lnTo>
                    <a:pt x="0" y="2885299"/>
                  </a:lnTo>
                  <a:lnTo>
                    <a:pt x="633751" y="2885299"/>
                  </a:lnTo>
                  <a:close/>
                </a:path>
              </a:pathLst>
            </a:custGeom>
            <a:ln w="63609">
              <a:solidFill>
                <a:srgbClr val="092E4D"/>
              </a:solidFill>
            </a:ln>
          </p:spPr>
          <p:txBody>
            <a:bodyPr wrap="square" lIns="0" tIns="0" rIns="0" bIns="0" rtlCol="0"/>
            <a:lstStyle/>
            <a:p>
              <a:endParaRPr/>
            </a:p>
          </p:txBody>
        </p:sp>
        <p:sp>
          <p:nvSpPr>
            <p:cNvPr id="45" name="object 45"/>
            <p:cNvSpPr/>
            <p:nvPr/>
          </p:nvSpPr>
          <p:spPr>
            <a:xfrm>
              <a:off x="14854538" y="4371163"/>
              <a:ext cx="1040765" cy="1610360"/>
            </a:xfrm>
            <a:custGeom>
              <a:avLst/>
              <a:gdLst/>
              <a:ahLst/>
              <a:cxnLst/>
              <a:rect l="l" t="t" r="r" b="b"/>
              <a:pathLst>
                <a:path w="1040765" h="1610360">
                  <a:moveTo>
                    <a:pt x="1040255" y="1610186"/>
                  </a:moveTo>
                  <a:lnTo>
                    <a:pt x="0" y="1610186"/>
                  </a:lnTo>
                  <a:lnTo>
                    <a:pt x="0" y="195009"/>
                  </a:lnTo>
                  <a:lnTo>
                    <a:pt x="196174" y="0"/>
                  </a:lnTo>
                  <a:lnTo>
                    <a:pt x="1040255" y="0"/>
                  </a:lnTo>
                  <a:lnTo>
                    <a:pt x="1040255" y="1610186"/>
                  </a:lnTo>
                  <a:close/>
                </a:path>
              </a:pathLst>
            </a:custGeom>
            <a:solidFill>
              <a:srgbClr val="D3D1D1"/>
            </a:solidFill>
          </p:spPr>
          <p:txBody>
            <a:bodyPr wrap="square" lIns="0" tIns="0" rIns="0" bIns="0" rtlCol="0"/>
            <a:lstStyle/>
            <a:p>
              <a:endParaRPr/>
            </a:p>
          </p:txBody>
        </p:sp>
        <p:sp>
          <p:nvSpPr>
            <p:cNvPr id="46" name="object 46"/>
            <p:cNvSpPr/>
            <p:nvPr/>
          </p:nvSpPr>
          <p:spPr>
            <a:xfrm>
              <a:off x="14854538" y="4371205"/>
              <a:ext cx="1040765" cy="1610360"/>
            </a:xfrm>
            <a:custGeom>
              <a:avLst/>
              <a:gdLst/>
              <a:ahLst/>
              <a:cxnLst/>
              <a:rect l="l" t="t" r="r" b="b"/>
              <a:pathLst>
                <a:path w="1040765" h="1610360">
                  <a:moveTo>
                    <a:pt x="1040254" y="1610186"/>
                  </a:moveTo>
                  <a:lnTo>
                    <a:pt x="1040254" y="0"/>
                  </a:lnTo>
                  <a:lnTo>
                    <a:pt x="196174" y="0"/>
                  </a:lnTo>
                  <a:lnTo>
                    <a:pt x="157007" y="39050"/>
                  </a:lnTo>
                  <a:lnTo>
                    <a:pt x="117791" y="78089"/>
                  </a:lnTo>
                  <a:lnTo>
                    <a:pt x="78543" y="117103"/>
                  </a:lnTo>
                  <a:lnTo>
                    <a:pt x="39274" y="156080"/>
                  </a:lnTo>
                  <a:lnTo>
                    <a:pt x="0" y="195009"/>
                  </a:lnTo>
                  <a:lnTo>
                    <a:pt x="0" y="1610186"/>
                  </a:lnTo>
                  <a:lnTo>
                    <a:pt x="1040254" y="1610186"/>
                  </a:lnTo>
                  <a:close/>
                </a:path>
              </a:pathLst>
            </a:custGeom>
            <a:ln w="63605">
              <a:solidFill>
                <a:srgbClr val="092E4D"/>
              </a:solidFill>
            </a:ln>
          </p:spPr>
          <p:txBody>
            <a:bodyPr wrap="square" lIns="0" tIns="0" rIns="0" bIns="0" rtlCol="0"/>
            <a:lstStyle/>
            <a:p>
              <a:endParaRPr/>
            </a:p>
          </p:txBody>
        </p:sp>
        <p:sp>
          <p:nvSpPr>
            <p:cNvPr id="47" name="object 47"/>
            <p:cNvSpPr/>
            <p:nvPr/>
          </p:nvSpPr>
          <p:spPr>
            <a:xfrm>
              <a:off x="15066735" y="4678577"/>
              <a:ext cx="615950" cy="1079500"/>
            </a:xfrm>
            <a:custGeom>
              <a:avLst/>
              <a:gdLst/>
              <a:ahLst/>
              <a:cxnLst/>
              <a:rect l="l" t="t" r="r" b="b"/>
              <a:pathLst>
                <a:path w="615950" h="1079500">
                  <a:moveTo>
                    <a:pt x="182753" y="896505"/>
                  </a:moveTo>
                  <a:lnTo>
                    <a:pt x="0" y="896505"/>
                  </a:lnTo>
                  <a:lnTo>
                    <a:pt x="0" y="1079093"/>
                  </a:lnTo>
                  <a:lnTo>
                    <a:pt x="182753" y="1079093"/>
                  </a:lnTo>
                  <a:lnTo>
                    <a:pt x="182753" y="896505"/>
                  </a:lnTo>
                  <a:close/>
                </a:path>
                <a:path w="615950" h="1079500">
                  <a:moveTo>
                    <a:pt x="182753" y="597687"/>
                  </a:moveTo>
                  <a:lnTo>
                    <a:pt x="0" y="597687"/>
                  </a:lnTo>
                  <a:lnTo>
                    <a:pt x="0" y="780262"/>
                  </a:lnTo>
                  <a:lnTo>
                    <a:pt x="182753" y="780262"/>
                  </a:lnTo>
                  <a:lnTo>
                    <a:pt x="182753" y="597687"/>
                  </a:lnTo>
                  <a:close/>
                </a:path>
                <a:path w="615950" h="1079500">
                  <a:moveTo>
                    <a:pt x="182753" y="298704"/>
                  </a:moveTo>
                  <a:lnTo>
                    <a:pt x="0" y="298704"/>
                  </a:lnTo>
                  <a:lnTo>
                    <a:pt x="0" y="481406"/>
                  </a:lnTo>
                  <a:lnTo>
                    <a:pt x="182753" y="481406"/>
                  </a:lnTo>
                  <a:lnTo>
                    <a:pt x="182753" y="298704"/>
                  </a:lnTo>
                  <a:close/>
                </a:path>
                <a:path w="615950" h="1079500">
                  <a:moveTo>
                    <a:pt x="182753" y="0"/>
                  </a:moveTo>
                  <a:lnTo>
                    <a:pt x="0" y="0"/>
                  </a:lnTo>
                  <a:lnTo>
                    <a:pt x="0" y="182575"/>
                  </a:lnTo>
                  <a:lnTo>
                    <a:pt x="182753" y="182575"/>
                  </a:lnTo>
                  <a:lnTo>
                    <a:pt x="182753" y="0"/>
                  </a:lnTo>
                  <a:close/>
                </a:path>
                <a:path w="615950" h="1079500">
                  <a:moveTo>
                    <a:pt x="615848" y="896505"/>
                  </a:moveTo>
                  <a:lnTo>
                    <a:pt x="433222" y="896505"/>
                  </a:lnTo>
                  <a:lnTo>
                    <a:pt x="433222" y="1079093"/>
                  </a:lnTo>
                  <a:lnTo>
                    <a:pt x="615848" y="1079093"/>
                  </a:lnTo>
                  <a:lnTo>
                    <a:pt x="615848" y="896505"/>
                  </a:lnTo>
                  <a:close/>
                </a:path>
                <a:path w="615950" h="1079500">
                  <a:moveTo>
                    <a:pt x="615848" y="597687"/>
                  </a:moveTo>
                  <a:lnTo>
                    <a:pt x="433222" y="597687"/>
                  </a:lnTo>
                  <a:lnTo>
                    <a:pt x="433222" y="780262"/>
                  </a:lnTo>
                  <a:lnTo>
                    <a:pt x="615848" y="780262"/>
                  </a:lnTo>
                  <a:lnTo>
                    <a:pt x="615848" y="597687"/>
                  </a:lnTo>
                  <a:close/>
                </a:path>
                <a:path w="615950" h="1079500">
                  <a:moveTo>
                    <a:pt x="615848" y="298704"/>
                  </a:moveTo>
                  <a:lnTo>
                    <a:pt x="433222" y="298704"/>
                  </a:lnTo>
                  <a:lnTo>
                    <a:pt x="433222" y="481406"/>
                  </a:lnTo>
                  <a:lnTo>
                    <a:pt x="615848" y="481406"/>
                  </a:lnTo>
                  <a:lnTo>
                    <a:pt x="615848" y="298704"/>
                  </a:lnTo>
                  <a:close/>
                </a:path>
                <a:path w="615950" h="1079500">
                  <a:moveTo>
                    <a:pt x="615848" y="0"/>
                  </a:moveTo>
                  <a:lnTo>
                    <a:pt x="433222" y="0"/>
                  </a:lnTo>
                  <a:lnTo>
                    <a:pt x="433222" y="182575"/>
                  </a:lnTo>
                  <a:lnTo>
                    <a:pt x="615848" y="182575"/>
                  </a:lnTo>
                  <a:lnTo>
                    <a:pt x="615848" y="0"/>
                  </a:lnTo>
                  <a:close/>
                </a:path>
              </a:pathLst>
            </a:custGeom>
            <a:solidFill>
              <a:srgbClr val="092E4D"/>
            </a:solidFill>
          </p:spPr>
          <p:txBody>
            <a:bodyPr wrap="square" lIns="0" tIns="0" rIns="0" bIns="0" rtlCol="0"/>
            <a:lstStyle/>
            <a:p>
              <a:endParaRPr/>
            </a:p>
          </p:txBody>
        </p:sp>
        <p:sp>
          <p:nvSpPr>
            <p:cNvPr id="48" name="object 48"/>
            <p:cNvSpPr/>
            <p:nvPr/>
          </p:nvSpPr>
          <p:spPr>
            <a:xfrm>
              <a:off x="14729289" y="5925610"/>
              <a:ext cx="1290955" cy="139700"/>
            </a:xfrm>
            <a:custGeom>
              <a:avLst/>
              <a:gdLst/>
              <a:ahLst/>
              <a:cxnLst/>
              <a:rect l="l" t="t" r="r" b="b"/>
              <a:pathLst>
                <a:path w="1290955" h="139700">
                  <a:moveTo>
                    <a:pt x="1290721" y="139333"/>
                  </a:moveTo>
                  <a:lnTo>
                    <a:pt x="0" y="139333"/>
                  </a:lnTo>
                  <a:lnTo>
                    <a:pt x="0" y="0"/>
                  </a:lnTo>
                  <a:lnTo>
                    <a:pt x="1290721" y="0"/>
                  </a:lnTo>
                  <a:lnTo>
                    <a:pt x="1290721" y="139333"/>
                  </a:lnTo>
                  <a:close/>
                </a:path>
              </a:pathLst>
            </a:custGeom>
            <a:solidFill>
              <a:srgbClr val="D3D1D1"/>
            </a:solidFill>
          </p:spPr>
          <p:txBody>
            <a:bodyPr wrap="square" lIns="0" tIns="0" rIns="0" bIns="0" rtlCol="0"/>
            <a:lstStyle/>
            <a:p>
              <a:endParaRPr/>
            </a:p>
          </p:txBody>
        </p:sp>
        <p:sp>
          <p:nvSpPr>
            <p:cNvPr id="49" name="object 49"/>
            <p:cNvSpPr/>
            <p:nvPr/>
          </p:nvSpPr>
          <p:spPr>
            <a:xfrm>
              <a:off x="14729288" y="5925652"/>
              <a:ext cx="1290955" cy="139700"/>
            </a:xfrm>
            <a:custGeom>
              <a:avLst/>
              <a:gdLst/>
              <a:ahLst/>
              <a:cxnLst/>
              <a:rect l="l" t="t" r="r" b="b"/>
              <a:pathLst>
                <a:path w="1290955" h="139700">
                  <a:moveTo>
                    <a:pt x="1290721" y="139333"/>
                  </a:moveTo>
                  <a:lnTo>
                    <a:pt x="0" y="139333"/>
                  </a:lnTo>
                  <a:lnTo>
                    <a:pt x="0" y="0"/>
                  </a:lnTo>
                  <a:lnTo>
                    <a:pt x="1290721" y="0"/>
                  </a:lnTo>
                  <a:lnTo>
                    <a:pt x="1290721" y="139333"/>
                  </a:lnTo>
                  <a:close/>
                </a:path>
              </a:pathLst>
            </a:custGeom>
            <a:ln w="63593">
              <a:solidFill>
                <a:srgbClr val="092E4D"/>
              </a:solidFill>
            </a:ln>
          </p:spPr>
          <p:txBody>
            <a:bodyPr wrap="square" lIns="0" tIns="0" rIns="0" bIns="0" rtlCol="0"/>
            <a:lstStyle/>
            <a:p>
              <a:endParaRPr/>
            </a:p>
          </p:txBody>
        </p:sp>
        <p:sp>
          <p:nvSpPr>
            <p:cNvPr id="50" name="object 50"/>
            <p:cNvSpPr/>
            <p:nvPr/>
          </p:nvSpPr>
          <p:spPr>
            <a:xfrm>
              <a:off x="15575245" y="3708646"/>
              <a:ext cx="137795" cy="682625"/>
            </a:xfrm>
            <a:custGeom>
              <a:avLst/>
              <a:gdLst/>
              <a:ahLst/>
              <a:cxnLst/>
              <a:rect l="l" t="t" r="r" b="b"/>
              <a:pathLst>
                <a:path w="137794" h="682625">
                  <a:moveTo>
                    <a:pt x="137780" y="682389"/>
                  </a:moveTo>
                  <a:lnTo>
                    <a:pt x="0" y="682389"/>
                  </a:lnTo>
                  <a:lnTo>
                    <a:pt x="52287" y="0"/>
                  </a:lnTo>
                  <a:lnTo>
                    <a:pt x="85460" y="0"/>
                  </a:lnTo>
                  <a:lnTo>
                    <a:pt x="137780" y="682389"/>
                  </a:lnTo>
                  <a:close/>
                </a:path>
              </a:pathLst>
            </a:custGeom>
            <a:solidFill>
              <a:srgbClr val="092E4D"/>
            </a:solidFill>
          </p:spPr>
          <p:txBody>
            <a:bodyPr wrap="square" lIns="0" tIns="0" rIns="0" bIns="0" rtlCol="0"/>
            <a:lstStyle/>
            <a:p>
              <a:endParaRPr/>
            </a:p>
          </p:txBody>
        </p:sp>
      </p:grpSp>
      <p:grpSp>
        <p:nvGrpSpPr>
          <p:cNvPr id="51" name="object 51"/>
          <p:cNvGrpSpPr/>
          <p:nvPr/>
        </p:nvGrpSpPr>
        <p:grpSpPr>
          <a:xfrm>
            <a:off x="13772529" y="3379995"/>
            <a:ext cx="885190" cy="2717165"/>
            <a:chOff x="13772529" y="3379995"/>
            <a:chExt cx="885190" cy="2717165"/>
          </a:xfrm>
        </p:grpSpPr>
        <p:sp>
          <p:nvSpPr>
            <p:cNvPr id="52" name="object 52"/>
            <p:cNvSpPr/>
            <p:nvPr/>
          </p:nvSpPr>
          <p:spPr>
            <a:xfrm>
              <a:off x="13897993" y="4371163"/>
              <a:ext cx="633730" cy="1610360"/>
            </a:xfrm>
            <a:custGeom>
              <a:avLst/>
              <a:gdLst/>
              <a:ahLst/>
              <a:cxnLst/>
              <a:rect l="l" t="t" r="r" b="b"/>
              <a:pathLst>
                <a:path w="633730" h="1610360">
                  <a:moveTo>
                    <a:pt x="633624" y="1610186"/>
                  </a:moveTo>
                  <a:lnTo>
                    <a:pt x="0" y="1610186"/>
                  </a:lnTo>
                  <a:lnTo>
                    <a:pt x="0" y="0"/>
                  </a:lnTo>
                  <a:lnTo>
                    <a:pt x="633624" y="0"/>
                  </a:lnTo>
                  <a:lnTo>
                    <a:pt x="633624" y="1610186"/>
                  </a:lnTo>
                  <a:close/>
                </a:path>
              </a:pathLst>
            </a:custGeom>
            <a:solidFill>
              <a:srgbClr val="D3D1D1"/>
            </a:solidFill>
          </p:spPr>
          <p:txBody>
            <a:bodyPr wrap="square" lIns="0" tIns="0" rIns="0" bIns="0" rtlCol="0"/>
            <a:lstStyle/>
            <a:p>
              <a:endParaRPr/>
            </a:p>
          </p:txBody>
        </p:sp>
        <p:sp>
          <p:nvSpPr>
            <p:cNvPr id="53" name="object 53"/>
            <p:cNvSpPr/>
            <p:nvPr/>
          </p:nvSpPr>
          <p:spPr>
            <a:xfrm>
              <a:off x="13897993" y="4371185"/>
              <a:ext cx="633730" cy="1610360"/>
            </a:xfrm>
            <a:custGeom>
              <a:avLst/>
              <a:gdLst/>
              <a:ahLst/>
              <a:cxnLst/>
              <a:rect l="l" t="t" r="r" b="b"/>
              <a:pathLst>
                <a:path w="633730" h="1610360">
                  <a:moveTo>
                    <a:pt x="0" y="1610205"/>
                  </a:moveTo>
                  <a:lnTo>
                    <a:pt x="633621" y="1610205"/>
                  </a:lnTo>
                  <a:lnTo>
                    <a:pt x="633621" y="0"/>
                  </a:lnTo>
                  <a:lnTo>
                    <a:pt x="0" y="0"/>
                  </a:lnTo>
                  <a:lnTo>
                    <a:pt x="0" y="1610205"/>
                  </a:lnTo>
                  <a:close/>
                </a:path>
              </a:pathLst>
            </a:custGeom>
            <a:ln w="63608">
              <a:solidFill>
                <a:srgbClr val="092E4D"/>
              </a:solidFill>
            </a:ln>
          </p:spPr>
          <p:txBody>
            <a:bodyPr wrap="square" lIns="0" tIns="0" rIns="0" bIns="0" rtlCol="0"/>
            <a:lstStyle/>
            <a:p>
              <a:endParaRPr/>
            </a:p>
          </p:txBody>
        </p:sp>
        <p:sp>
          <p:nvSpPr>
            <p:cNvPr id="54" name="object 54"/>
            <p:cNvSpPr/>
            <p:nvPr/>
          </p:nvSpPr>
          <p:spPr>
            <a:xfrm>
              <a:off x="14123492" y="4678577"/>
              <a:ext cx="182880" cy="1079500"/>
            </a:xfrm>
            <a:custGeom>
              <a:avLst/>
              <a:gdLst/>
              <a:ahLst/>
              <a:cxnLst/>
              <a:rect l="l" t="t" r="r" b="b"/>
              <a:pathLst>
                <a:path w="182880" h="1079500">
                  <a:moveTo>
                    <a:pt x="182626" y="896505"/>
                  </a:moveTo>
                  <a:lnTo>
                    <a:pt x="0" y="896505"/>
                  </a:lnTo>
                  <a:lnTo>
                    <a:pt x="0" y="1079093"/>
                  </a:lnTo>
                  <a:lnTo>
                    <a:pt x="182626" y="1079093"/>
                  </a:lnTo>
                  <a:lnTo>
                    <a:pt x="182626" y="896505"/>
                  </a:lnTo>
                  <a:close/>
                </a:path>
                <a:path w="182880" h="1079500">
                  <a:moveTo>
                    <a:pt x="182626" y="597687"/>
                  </a:moveTo>
                  <a:lnTo>
                    <a:pt x="0" y="597687"/>
                  </a:lnTo>
                  <a:lnTo>
                    <a:pt x="0" y="780262"/>
                  </a:lnTo>
                  <a:lnTo>
                    <a:pt x="182626" y="780262"/>
                  </a:lnTo>
                  <a:lnTo>
                    <a:pt x="182626" y="597687"/>
                  </a:lnTo>
                  <a:close/>
                </a:path>
                <a:path w="182880" h="1079500">
                  <a:moveTo>
                    <a:pt x="182626" y="298704"/>
                  </a:moveTo>
                  <a:lnTo>
                    <a:pt x="0" y="298704"/>
                  </a:lnTo>
                  <a:lnTo>
                    <a:pt x="0" y="481406"/>
                  </a:lnTo>
                  <a:lnTo>
                    <a:pt x="182626" y="481406"/>
                  </a:lnTo>
                  <a:lnTo>
                    <a:pt x="182626" y="298704"/>
                  </a:lnTo>
                  <a:close/>
                </a:path>
                <a:path w="182880" h="1079500">
                  <a:moveTo>
                    <a:pt x="182626" y="0"/>
                  </a:moveTo>
                  <a:lnTo>
                    <a:pt x="0" y="0"/>
                  </a:lnTo>
                  <a:lnTo>
                    <a:pt x="0" y="182575"/>
                  </a:lnTo>
                  <a:lnTo>
                    <a:pt x="182626" y="182575"/>
                  </a:lnTo>
                  <a:lnTo>
                    <a:pt x="182626" y="0"/>
                  </a:lnTo>
                  <a:close/>
                </a:path>
              </a:pathLst>
            </a:custGeom>
            <a:solidFill>
              <a:srgbClr val="092E4D"/>
            </a:solidFill>
          </p:spPr>
          <p:txBody>
            <a:bodyPr wrap="square" lIns="0" tIns="0" rIns="0" bIns="0" rtlCol="0"/>
            <a:lstStyle/>
            <a:p>
              <a:endParaRPr/>
            </a:p>
          </p:txBody>
        </p:sp>
        <p:sp>
          <p:nvSpPr>
            <p:cNvPr id="55" name="object 55"/>
            <p:cNvSpPr/>
            <p:nvPr/>
          </p:nvSpPr>
          <p:spPr>
            <a:xfrm>
              <a:off x="13804326" y="5925610"/>
              <a:ext cx="821055" cy="139700"/>
            </a:xfrm>
            <a:custGeom>
              <a:avLst/>
              <a:gdLst/>
              <a:ahLst/>
              <a:cxnLst/>
              <a:rect l="l" t="t" r="r" b="b"/>
              <a:pathLst>
                <a:path w="821055" h="139700">
                  <a:moveTo>
                    <a:pt x="820989" y="139333"/>
                  </a:moveTo>
                  <a:lnTo>
                    <a:pt x="0" y="139333"/>
                  </a:lnTo>
                  <a:lnTo>
                    <a:pt x="0" y="0"/>
                  </a:lnTo>
                  <a:lnTo>
                    <a:pt x="820989" y="0"/>
                  </a:lnTo>
                  <a:lnTo>
                    <a:pt x="820989" y="139333"/>
                  </a:lnTo>
                  <a:close/>
                </a:path>
              </a:pathLst>
            </a:custGeom>
            <a:solidFill>
              <a:srgbClr val="D3D1D1"/>
            </a:solidFill>
          </p:spPr>
          <p:txBody>
            <a:bodyPr wrap="square" lIns="0" tIns="0" rIns="0" bIns="0" rtlCol="0"/>
            <a:lstStyle/>
            <a:p>
              <a:endParaRPr/>
            </a:p>
          </p:txBody>
        </p:sp>
        <p:sp>
          <p:nvSpPr>
            <p:cNvPr id="56" name="object 56"/>
            <p:cNvSpPr/>
            <p:nvPr/>
          </p:nvSpPr>
          <p:spPr>
            <a:xfrm>
              <a:off x="13804326" y="5925652"/>
              <a:ext cx="821055" cy="139700"/>
            </a:xfrm>
            <a:custGeom>
              <a:avLst/>
              <a:gdLst/>
              <a:ahLst/>
              <a:cxnLst/>
              <a:rect l="l" t="t" r="r" b="b"/>
              <a:pathLst>
                <a:path w="821055" h="139700">
                  <a:moveTo>
                    <a:pt x="820989" y="139333"/>
                  </a:moveTo>
                  <a:lnTo>
                    <a:pt x="0" y="139333"/>
                  </a:lnTo>
                  <a:lnTo>
                    <a:pt x="0" y="0"/>
                  </a:lnTo>
                  <a:lnTo>
                    <a:pt x="820989" y="0"/>
                  </a:lnTo>
                  <a:lnTo>
                    <a:pt x="820989" y="139333"/>
                  </a:lnTo>
                  <a:close/>
                </a:path>
              </a:pathLst>
            </a:custGeom>
            <a:ln w="63593">
              <a:solidFill>
                <a:srgbClr val="092E4D"/>
              </a:solidFill>
            </a:ln>
          </p:spPr>
          <p:txBody>
            <a:bodyPr wrap="square" lIns="0" tIns="0" rIns="0" bIns="0" rtlCol="0"/>
            <a:lstStyle/>
            <a:p>
              <a:endParaRPr/>
            </a:p>
          </p:txBody>
        </p:sp>
        <p:sp>
          <p:nvSpPr>
            <p:cNvPr id="57" name="object 57"/>
            <p:cNvSpPr/>
            <p:nvPr/>
          </p:nvSpPr>
          <p:spPr>
            <a:xfrm>
              <a:off x="14199793" y="3380002"/>
              <a:ext cx="263525" cy="991235"/>
            </a:xfrm>
            <a:custGeom>
              <a:avLst/>
              <a:gdLst/>
              <a:ahLst/>
              <a:cxnLst/>
              <a:rect l="l" t="t" r="r" b="b"/>
              <a:pathLst>
                <a:path w="263525" h="991235">
                  <a:moveTo>
                    <a:pt x="263245" y="991171"/>
                  </a:moveTo>
                  <a:lnTo>
                    <a:pt x="210959" y="619404"/>
                  </a:lnTo>
                  <a:lnTo>
                    <a:pt x="177787" y="619404"/>
                  </a:lnTo>
                  <a:lnTo>
                    <a:pt x="134404" y="927582"/>
                  </a:lnTo>
                  <a:lnTo>
                    <a:pt x="85458" y="0"/>
                  </a:lnTo>
                  <a:lnTo>
                    <a:pt x="52285" y="0"/>
                  </a:lnTo>
                  <a:lnTo>
                    <a:pt x="0" y="991171"/>
                  </a:lnTo>
                  <a:lnTo>
                    <a:pt x="125463" y="991171"/>
                  </a:lnTo>
                  <a:lnTo>
                    <a:pt x="137769" y="991171"/>
                  </a:lnTo>
                  <a:lnTo>
                    <a:pt x="263245" y="991171"/>
                  </a:lnTo>
                  <a:close/>
                </a:path>
              </a:pathLst>
            </a:custGeom>
            <a:solidFill>
              <a:srgbClr val="092E4D"/>
            </a:solidFill>
          </p:spPr>
          <p:txBody>
            <a:bodyPr wrap="square" lIns="0" tIns="0" rIns="0" bIns="0" rtlCol="0"/>
            <a:lstStyle/>
            <a:p>
              <a:endParaRPr/>
            </a:p>
          </p:txBody>
        </p:sp>
      </p:grpSp>
      <p:grpSp>
        <p:nvGrpSpPr>
          <p:cNvPr id="58" name="object 58"/>
          <p:cNvGrpSpPr/>
          <p:nvPr/>
        </p:nvGrpSpPr>
        <p:grpSpPr>
          <a:xfrm>
            <a:off x="12722574" y="3916438"/>
            <a:ext cx="885190" cy="2180590"/>
            <a:chOff x="12722574" y="3916438"/>
            <a:chExt cx="885190" cy="2180590"/>
          </a:xfrm>
        </p:grpSpPr>
        <p:sp>
          <p:nvSpPr>
            <p:cNvPr id="59" name="object 59"/>
            <p:cNvSpPr/>
            <p:nvPr/>
          </p:nvSpPr>
          <p:spPr>
            <a:xfrm>
              <a:off x="12848070" y="4907606"/>
              <a:ext cx="634365" cy="1073785"/>
            </a:xfrm>
            <a:custGeom>
              <a:avLst/>
              <a:gdLst/>
              <a:ahLst/>
              <a:cxnLst/>
              <a:rect l="l" t="t" r="r" b="b"/>
              <a:pathLst>
                <a:path w="634365" h="1073785">
                  <a:moveTo>
                    <a:pt x="633751" y="1073743"/>
                  </a:moveTo>
                  <a:lnTo>
                    <a:pt x="0" y="1073743"/>
                  </a:lnTo>
                  <a:lnTo>
                    <a:pt x="0" y="0"/>
                  </a:lnTo>
                  <a:lnTo>
                    <a:pt x="425141" y="0"/>
                  </a:lnTo>
                  <a:lnTo>
                    <a:pt x="633751" y="208650"/>
                  </a:lnTo>
                  <a:lnTo>
                    <a:pt x="633751" y="1073743"/>
                  </a:lnTo>
                  <a:close/>
                </a:path>
              </a:pathLst>
            </a:custGeom>
            <a:solidFill>
              <a:srgbClr val="D3D1D1"/>
            </a:solidFill>
          </p:spPr>
          <p:txBody>
            <a:bodyPr wrap="square" lIns="0" tIns="0" rIns="0" bIns="0" rtlCol="0"/>
            <a:lstStyle/>
            <a:p>
              <a:endParaRPr/>
            </a:p>
          </p:txBody>
        </p:sp>
        <p:sp>
          <p:nvSpPr>
            <p:cNvPr id="60" name="object 60"/>
            <p:cNvSpPr/>
            <p:nvPr/>
          </p:nvSpPr>
          <p:spPr>
            <a:xfrm>
              <a:off x="12848069" y="4907647"/>
              <a:ext cx="634365" cy="1073785"/>
            </a:xfrm>
            <a:custGeom>
              <a:avLst/>
              <a:gdLst/>
              <a:ahLst/>
              <a:cxnLst/>
              <a:rect l="l" t="t" r="r" b="b"/>
              <a:pathLst>
                <a:path w="634365" h="1073785">
                  <a:moveTo>
                    <a:pt x="633751" y="1073743"/>
                  </a:moveTo>
                  <a:lnTo>
                    <a:pt x="633751" y="208650"/>
                  </a:lnTo>
                  <a:lnTo>
                    <a:pt x="425141" y="0"/>
                  </a:lnTo>
                  <a:lnTo>
                    <a:pt x="0" y="0"/>
                  </a:lnTo>
                  <a:lnTo>
                    <a:pt x="0" y="1073743"/>
                  </a:lnTo>
                  <a:lnTo>
                    <a:pt x="633751" y="1073743"/>
                  </a:lnTo>
                  <a:close/>
                </a:path>
              </a:pathLst>
            </a:custGeom>
            <a:ln w="63606">
              <a:solidFill>
                <a:srgbClr val="092E4D"/>
              </a:solidFill>
            </a:ln>
          </p:spPr>
          <p:txBody>
            <a:bodyPr wrap="square" lIns="0" tIns="0" rIns="0" bIns="0" rtlCol="0"/>
            <a:lstStyle/>
            <a:p>
              <a:endParaRPr/>
            </a:p>
          </p:txBody>
        </p:sp>
        <p:sp>
          <p:nvSpPr>
            <p:cNvPr id="61" name="object 61"/>
            <p:cNvSpPr/>
            <p:nvPr/>
          </p:nvSpPr>
          <p:spPr>
            <a:xfrm>
              <a:off x="13073558" y="5215025"/>
              <a:ext cx="182880" cy="481965"/>
            </a:xfrm>
            <a:custGeom>
              <a:avLst/>
              <a:gdLst/>
              <a:ahLst/>
              <a:cxnLst/>
              <a:rect l="l" t="t" r="r" b="b"/>
              <a:pathLst>
                <a:path w="182880" h="481964">
                  <a:moveTo>
                    <a:pt x="182753" y="298818"/>
                  </a:moveTo>
                  <a:lnTo>
                    <a:pt x="0" y="298818"/>
                  </a:lnTo>
                  <a:lnTo>
                    <a:pt x="0" y="481431"/>
                  </a:lnTo>
                  <a:lnTo>
                    <a:pt x="182753" y="481431"/>
                  </a:lnTo>
                  <a:lnTo>
                    <a:pt x="182753" y="298818"/>
                  </a:lnTo>
                  <a:close/>
                </a:path>
                <a:path w="182880" h="481964">
                  <a:moveTo>
                    <a:pt x="182753" y="0"/>
                  </a:moveTo>
                  <a:lnTo>
                    <a:pt x="0" y="0"/>
                  </a:lnTo>
                  <a:lnTo>
                    <a:pt x="0" y="182575"/>
                  </a:lnTo>
                  <a:lnTo>
                    <a:pt x="182753" y="182575"/>
                  </a:lnTo>
                  <a:lnTo>
                    <a:pt x="182753" y="0"/>
                  </a:lnTo>
                  <a:close/>
                </a:path>
              </a:pathLst>
            </a:custGeom>
            <a:solidFill>
              <a:srgbClr val="092E4D"/>
            </a:solidFill>
          </p:spPr>
          <p:txBody>
            <a:bodyPr wrap="square" lIns="0" tIns="0" rIns="0" bIns="0" rtlCol="0"/>
            <a:lstStyle/>
            <a:p>
              <a:endParaRPr/>
            </a:p>
          </p:txBody>
        </p:sp>
        <p:sp>
          <p:nvSpPr>
            <p:cNvPr id="62" name="object 62"/>
            <p:cNvSpPr/>
            <p:nvPr/>
          </p:nvSpPr>
          <p:spPr>
            <a:xfrm>
              <a:off x="12754371" y="5925610"/>
              <a:ext cx="821690" cy="139700"/>
            </a:xfrm>
            <a:custGeom>
              <a:avLst/>
              <a:gdLst/>
              <a:ahLst/>
              <a:cxnLst/>
              <a:rect l="l" t="t" r="r" b="b"/>
              <a:pathLst>
                <a:path w="821690" h="139700">
                  <a:moveTo>
                    <a:pt x="821116" y="139333"/>
                  </a:moveTo>
                  <a:lnTo>
                    <a:pt x="0" y="139333"/>
                  </a:lnTo>
                  <a:lnTo>
                    <a:pt x="0" y="0"/>
                  </a:lnTo>
                  <a:lnTo>
                    <a:pt x="821116" y="0"/>
                  </a:lnTo>
                  <a:lnTo>
                    <a:pt x="821116" y="139333"/>
                  </a:lnTo>
                  <a:close/>
                </a:path>
              </a:pathLst>
            </a:custGeom>
            <a:solidFill>
              <a:srgbClr val="D3D1D1"/>
            </a:solidFill>
          </p:spPr>
          <p:txBody>
            <a:bodyPr wrap="square" lIns="0" tIns="0" rIns="0" bIns="0" rtlCol="0"/>
            <a:lstStyle/>
            <a:p>
              <a:endParaRPr/>
            </a:p>
          </p:txBody>
        </p:sp>
        <p:sp>
          <p:nvSpPr>
            <p:cNvPr id="63" name="object 63"/>
            <p:cNvSpPr/>
            <p:nvPr/>
          </p:nvSpPr>
          <p:spPr>
            <a:xfrm>
              <a:off x="12754371" y="5925652"/>
              <a:ext cx="821690" cy="139700"/>
            </a:xfrm>
            <a:custGeom>
              <a:avLst/>
              <a:gdLst/>
              <a:ahLst/>
              <a:cxnLst/>
              <a:rect l="l" t="t" r="r" b="b"/>
              <a:pathLst>
                <a:path w="821690" h="139700">
                  <a:moveTo>
                    <a:pt x="821116" y="139333"/>
                  </a:moveTo>
                  <a:lnTo>
                    <a:pt x="0" y="139333"/>
                  </a:lnTo>
                  <a:lnTo>
                    <a:pt x="0" y="0"/>
                  </a:lnTo>
                  <a:lnTo>
                    <a:pt x="821116" y="0"/>
                  </a:lnTo>
                  <a:lnTo>
                    <a:pt x="821116" y="139333"/>
                  </a:lnTo>
                  <a:close/>
                </a:path>
              </a:pathLst>
            </a:custGeom>
            <a:ln w="63593">
              <a:solidFill>
                <a:srgbClr val="092E4D"/>
              </a:solidFill>
            </a:ln>
          </p:spPr>
          <p:txBody>
            <a:bodyPr wrap="square" lIns="0" tIns="0" rIns="0" bIns="0" rtlCol="0"/>
            <a:lstStyle/>
            <a:p>
              <a:endParaRPr/>
            </a:p>
          </p:txBody>
        </p:sp>
        <p:sp>
          <p:nvSpPr>
            <p:cNvPr id="64" name="object 64"/>
            <p:cNvSpPr/>
            <p:nvPr/>
          </p:nvSpPr>
          <p:spPr>
            <a:xfrm>
              <a:off x="12879108" y="3916438"/>
              <a:ext cx="263525" cy="991235"/>
            </a:xfrm>
            <a:custGeom>
              <a:avLst/>
              <a:gdLst/>
              <a:ahLst/>
              <a:cxnLst/>
              <a:rect l="l" t="t" r="r" b="b"/>
              <a:pathLst>
                <a:path w="263525" h="991235">
                  <a:moveTo>
                    <a:pt x="263410" y="991171"/>
                  </a:moveTo>
                  <a:lnTo>
                    <a:pt x="211086" y="619531"/>
                  </a:lnTo>
                  <a:lnTo>
                    <a:pt x="177914" y="619531"/>
                  </a:lnTo>
                  <a:lnTo>
                    <a:pt x="134454" y="928179"/>
                  </a:lnTo>
                  <a:lnTo>
                    <a:pt x="85496" y="0"/>
                  </a:lnTo>
                  <a:lnTo>
                    <a:pt x="52311" y="0"/>
                  </a:lnTo>
                  <a:lnTo>
                    <a:pt x="0" y="991171"/>
                  </a:lnTo>
                  <a:lnTo>
                    <a:pt x="125590" y="991171"/>
                  </a:lnTo>
                  <a:lnTo>
                    <a:pt x="137782" y="991171"/>
                  </a:lnTo>
                  <a:lnTo>
                    <a:pt x="263410" y="991171"/>
                  </a:lnTo>
                  <a:close/>
                </a:path>
              </a:pathLst>
            </a:custGeom>
            <a:solidFill>
              <a:srgbClr val="092E4D"/>
            </a:solidFill>
          </p:spPr>
          <p:txBody>
            <a:bodyPr wrap="square" lIns="0" tIns="0" rIns="0" bIns="0" rtlCol="0"/>
            <a:lstStyle/>
            <a:p>
              <a:endParaRPr/>
            </a:p>
          </p:txBody>
        </p:sp>
      </p:grpSp>
      <p:grpSp>
        <p:nvGrpSpPr>
          <p:cNvPr id="65" name="object 65"/>
          <p:cNvGrpSpPr/>
          <p:nvPr/>
        </p:nvGrpSpPr>
        <p:grpSpPr>
          <a:xfrm>
            <a:off x="11893280" y="1901230"/>
            <a:ext cx="5962650" cy="6141720"/>
            <a:chOff x="11893280" y="1901230"/>
            <a:chExt cx="5962650" cy="6141720"/>
          </a:xfrm>
        </p:grpSpPr>
        <p:sp>
          <p:nvSpPr>
            <p:cNvPr id="66" name="object 66"/>
            <p:cNvSpPr/>
            <p:nvPr/>
          </p:nvSpPr>
          <p:spPr>
            <a:xfrm>
              <a:off x="16319170" y="4371163"/>
              <a:ext cx="634365" cy="1610360"/>
            </a:xfrm>
            <a:custGeom>
              <a:avLst/>
              <a:gdLst/>
              <a:ahLst/>
              <a:cxnLst/>
              <a:rect l="l" t="t" r="r" b="b"/>
              <a:pathLst>
                <a:path w="634365" h="1610360">
                  <a:moveTo>
                    <a:pt x="633879" y="1610186"/>
                  </a:moveTo>
                  <a:lnTo>
                    <a:pt x="0" y="1610186"/>
                  </a:lnTo>
                  <a:lnTo>
                    <a:pt x="0" y="0"/>
                  </a:lnTo>
                  <a:lnTo>
                    <a:pt x="633879" y="0"/>
                  </a:lnTo>
                  <a:lnTo>
                    <a:pt x="633879" y="1610186"/>
                  </a:lnTo>
                  <a:close/>
                </a:path>
              </a:pathLst>
            </a:custGeom>
            <a:solidFill>
              <a:srgbClr val="D3D1D1"/>
            </a:solidFill>
          </p:spPr>
          <p:txBody>
            <a:bodyPr wrap="square" lIns="0" tIns="0" rIns="0" bIns="0" rtlCol="0"/>
            <a:lstStyle/>
            <a:p>
              <a:endParaRPr/>
            </a:p>
          </p:txBody>
        </p:sp>
        <p:sp>
          <p:nvSpPr>
            <p:cNvPr id="67" name="object 67"/>
            <p:cNvSpPr/>
            <p:nvPr/>
          </p:nvSpPr>
          <p:spPr>
            <a:xfrm>
              <a:off x="16319170" y="4371186"/>
              <a:ext cx="634365" cy="1610360"/>
            </a:xfrm>
            <a:custGeom>
              <a:avLst/>
              <a:gdLst/>
              <a:ahLst/>
              <a:cxnLst/>
              <a:rect l="l" t="t" r="r" b="b"/>
              <a:pathLst>
                <a:path w="634365" h="1610360">
                  <a:moveTo>
                    <a:pt x="0" y="1610205"/>
                  </a:moveTo>
                  <a:lnTo>
                    <a:pt x="633869" y="1610205"/>
                  </a:lnTo>
                  <a:lnTo>
                    <a:pt x="633869" y="0"/>
                  </a:lnTo>
                  <a:lnTo>
                    <a:pt x="0" y="0"/>
                  </a:lnTo>
                  <a:lnTo>
                    <a:pt x="0" y="1610205"/>
                  </a:lnTo>
                  <a:close/>
                </a:path>
              </a:pathLst>
            </a:custGeom>
            <a:ln w="63608">
              <a:solidFill>
                <a:srgbClr val="092E4D"/>
              </a:solidFill>
            </a:ln>
          </p:spPr>
          <p:txBody>
            <a:bodyPr wrap="square" lIns="0" tIns="0" rIns="0" bIns="0" rtlCol="0"/>
            <a:lstStyle/>
            <a:p>
              <a:endParaRPr/>
            </a:p>
          </p:txBody>
        </p:sp>
        <p:sp>
          <p:nvSpPr>
            <p:cNvPr id="68" name="object 68"/>
            <p:cNvSpPr/>
            <p:nvPr/>
          </p:nvSpPr>
          <p:spPr>
            <a:xfrm>
              <a:off x="16544786" y="4678577"/>
              <a:ext cx="182880" cy="1079500"/>
            </a:xfrm>
            <a:custGeom>
              <a:avLst/>
              <a:gdLst/>
              <a:ahLst/>
              <a:cxnLst/>
              <a:rect l="l" t="t" r="r" b="b"/>
              <a:pathLst>
                <a:path w="182880" h="1079500">
                  <a:moveTo>
                    <a:pt x="182626" y="896505"/>
                  </a:moveTo>
                  <a:lnTo>
                    <a:pt x="0" y="896505"/>
                  </a:lnTo>
                  <a:lnTo>
                    <a:pt x="0" y="1079093"/>
                  </a:lnTo>
                  <a:lnTo>
                    <a:pt x="182626" y="1079093"/>
                  </a:lnTo>
                  <a:lnTo>
                    <a:pt x="182626" y="896505"/>
                  </a:lnTo>
                  <a:close/>
                </a:path>
                <a:path w="182880" h="1079500">
                  <a:moveTo>
                    <a:pt x="182626" y="597687"/>
                  </a:moveTo>
                  <a:lnTo>
                    <a:pt x="0" y="597687"/>
                  </a:lnTo>
                  <a:lnTo>
                    <a:pt x="0" y="780262"/>
                  </a:lnTo>
                  <a:lnTo>
                    <a:pt x="182626" y="780262"/>
                  </a:lnTo>
                  <a:lnTo>
                    <a:pt x="182626" y="597687"/>
                  </a:lnTo>
                  <a:close/>
                </a:path>
                <a:path w="182880" h="1079500">
                  <a:moveTo>
                    <a:pt x="182626" y="298704"/>
                  </a:moveTo>
                  <a:lnTo>
                    <a:pt x="0" y="298704"/>
                  </a:lnTo>
                  <a:lnTo>
                    <a:pt x="0" y="481406"/>
                  </a:lnTo>
                  <a:lnTo>
                    <a:pt x="182626" y="481406"/>
                  </a:lnTo>
                  <a:lnTo>
                    <a:pt x="182626" y="298704"/>
                  </a:lnTo>
                  <a:close/>
                </a:path>
                <a:path w="182880" h="1079500">
                  <a:moveTo>
                    <a:pt x="182626" y="0"/>
                  </a:moveTo>
                  <a:lnTo>
                    <a:pt x="0" y="0"/>
                  </a:lnTo>
                  <a:lnTo>
                    <a:pt x="0" y="182575"/>
                  </a:lnTo>
                  <a:lnTo>
                    <a:pt x="182626" y="182575"/>
                  </a:lnTo>
                  <a:lnTo>
                    <a:pt x="182626" y="0"/>
                  </a:lnTo>
                  <a:close/>
                </a:path>
              </a:pathLst>
            </a:custGeom>
            <a:solidFill>
              <a:srgbClr val="092E4D"/>
            </a:solidFill>
          </p:spPr>
          <p:txBody>
            <a:bodyPr wrap="square" lIns="0" tIns="0" rIns="0" bIns="0" rtlCol="0"/>
            <a:lstStyle/>
            <a:p>
              <a:endParaRPr/>
            </a:p>
          </p:txBody>
        </p:sp>
        <p:sp>
          <p:nvSpPr>
            <p:cNvPr id="69" name="object 69"/>
            <p:cNvSpPr/>
            <p:nvPr/>
          </p:nvSpPr>
          <p:spPr>
            <a:xfrm>
              <a:off x="16440825" y="4068713"/>
              <a:ext cx="391160" cy="302895"/>
            </a:xfrm>
            <a:custGeom>
              <a:avLst/>
              <a:gdLst/>
              <a:ahLst/>
              <a:cxnLst/>
              <a:rect l="l" t="t" r="r" b="b"/>
              <a:pathLst>
                <a:path w="391159" h="302895">
                  <a:moveTo>
                    <a:pt x="390600" y="302450"/>
                  </a:moveTo>
                  <a:lnTo>
                    <a:pt x="0" y="302450"/>
                  </a:lnTo>
                  <a:lnTo>
                    <a:pt x="0" y="0"/>
                  </a:lnTo>
                  <a:lnTo>
                    <a:pt x="390600" y="0"/>
                  </a:lnTo>
                  <a:lnTo>
                    <a:pt x="390600" y="302450"/>
                  </a:lnTo>
                  <a:close/>
                </a:path>
              </a:pathLst>
            </a:custGeom>
            <a:solidFill>
              <a:srgbClr val="D3D1D1"/>
            </a:solidFill>
          </p:spPr>
          <p:txBody>
            <a:bodyPr wrap="square" lIns="0" tIns="0" rIns="0" bIns="0" rtlCol="0"/>
            <a:lstStyle/>
            <a:p>
              <a:endParaRPr/>
            </a:p>
          </p:txBody>
        </p:sp>
        <p:sp>
          <p:nvSpPr>
            <p:cNvPr id="70" name="object 70"/>
            <p:cNvSpPr/>
            <p:nvPr/>
          </p:nvSpPr>
          <p:spPr>
            <a:xfrm>
              <a:off x="16440825" y="4068763"/>
              <a:ext cx="391160" cy="302895"/>
            </a:xfrm>
            <a:custGeom>
              <a:avLst/>
              <a:gdLst/>
              <a:ahLst/>
              <a:cxnLst/>
              <a:rect l="l" t="t" r="r" b="b"/>
              <a:pathLst>
                <a:path w="391159" h="302895">
                  <a:moveTo>
                    <a:pt x="0" y="302441"/>
                  </a:moveTo>
                  <a:lnTo>
                    <a:pt x="390606" y="302441"/>
                  </a:lnTo>
                  <a:lnTo>
                    <a:pt x="390606" y="0"/>
                  </a:lnTo>
                  <a:lnTo>
                    <a:pt x="0" y="0"/>
                  </a:lnTo>
                  <a:lnTo>
                    <a:pt x="0" y="302441"/>
                  </a:lnTo>
                  <a:close/>
                </a:path>
              </a:pathLst>
            </a:custGeom>
            <a:ln w="63599">
              <a:solidFill>
                <a:srgbClr val="092E4D"/>
              </a:solidFill>
            </a:ln>
          </p:spPr>
          <p:txBody>
            <a:bodyPr wrap="square" lIns="0" tIns="0" rIns="0" bIns="0" rtlCol="0"/>
            <a:lstStyle/>
            <a:p>
              <a:endParaRPr/>
            </a:p>
          </p:txBody>
        </p:sp>
        <p:sp>
          <p:nvSpPr>
            <p:cNvPr id="71" name="object 71"/>
            <p:cNvSpPr/>
            <p:nvPr/>
          </p:nvSpPr>
          <p:spPr>
            <a:xfrm>
              <a:off x="16225631" y="5925610"/>
              <a:ext cx="821690" cy="139700"/>
            </a:xfrm>
            <a:custGeom>
              <a:avLst/>
              <a:gdLst/>
              <a:ahLst/>
              <a:cxnLst/>
              <a:rect l="l" t="t" r="r" b="b"/>
              <a:pathLst>
                <a:path w="821690" h="139700">
                  <a:moveTo>
                    <a:pt x="821084" y="139333"/>
                  </a:moveTo>
                  <a:lnTo>
                    <a:pt x="0" y="139333"/>
                  </a:lnTo>
                  <a:lnTo>
                    <a:pt x="0" y="0"/>
                  </a:lnTo>
                  <a:lnTo>
                    <a:pt x="821084" y="0"/>
                  </a:lnTo>
                  <a:lnTo>
                    <a:pt x="821084" y="139333"/>
                  </a:lnTo>
                  <a:close/>
                </a:path>
              </a:pathLst>
            </a:custGeom>
            <a:solidFill>
              <a:srgbClr val="D3D1D1"/>
            </a:solidFill>
          </p:spPr>
          <p:txBody>
            <a:bodyPr wrap="square" lIns="0" tIns="0" rIns="0" bIns="0" rtlCol="0"/>
            <a:lstStyle/>
            <a:p>
              <a:endParaRPr/>
            </a:p>
          </p:txBody>
        </p:sp>
        <p:sp>
          <p:nvSpPr>
            <p:cNvPr id="72" name="object 72"/>
            <p:cNvSpPr/>
            <p:nvPr/>
          </p:nvSpPr>
          <p:spPr>
            <a:xfrm>
              <a:off x="16225630" y="5925652"/>
              <a:ext cx="821690" cy="139700"/>
            </a:xfrm>
            <a:custGeom>
              <a:avLst/>
              <a:gdLst/>
              <a:ahLst/>
              <a:cxnLst/>
              <a:rect l="l" t="t" r="r" b="b"/>
              <a:pathLst>
                <a:path w="821690" h="139700">
                  <a:moveTo>
                    <a:pt x="821084" y="139333"/>
                  </a:moveTo>
                  <a:lnTo>
                    <a:pt x="0" y="139333"/>
                  </a:lnTo>
                  <a:lnTo>
                    <a:pt x="0" y="0"/>
                  </a:lnTo>
                  <a:lnTo>
                    <a:pt x="821084" y="0"/>
                  </a:lnTo>
                  <a:lnTo>
                    <a:pt x="821084" y="139333"/>
                  </a:lnTo>
                  <a:close/>
                </a:path>
              </a:pathLst>
            </a:custGeom>
            <a:ln w="63593">
              <a:solidFill>
                <a:srgbClr val="092E4D"/>
              </a:solidFill>
            </a:ln>
          </p:spPr>
          <p:txBody>
            <a:bodyPr wrap="square" lIns="0" tIns="0" rIns="0" bIns="0" rtlCol="0"/>
            <a:lstStyle/>
            <a:p>
              <a:endParaRPr/>
            </a:p>
          </p:txBody>
        </p:sp>
        <p:sp>
          <p:nvSpPr>
            <p:cNvPr id="73" name="object 73"/>
            <p:cNvSpPr/>
            <p:nvPr/>
          </p:nvSpPr>
          <p:spPr>
            <a:xfrm>
              <a:off x="16449625" y="3082505"/>
              <a:ext cx="287655" cy="991235"/>
            </a:xfrm>
            <a:custGeom>
              <a:avLst/>
              <a:gdLst/>
              <a:ahLst/>
              <a:cxnLst/>
              <a:rect l="l" t="t" r="r" b="b"/>
              <a:pathLst>
                <a:path w="287655" h="991235">
                  <a:moveTo>
                    <a:pt x="137782" y="991171"/>
                  </a:moveTo>
                  <a:lnTo>
                    <a:pt x="85471" y="382587"/>
                  </a:lnTo>
                  <a:lnTo>
                    <a:pt x="52324" y="382587"/>
                  </a:lnTo>
                  <a:lnTo>
                    <a:pt x="0" y="991171"/>
                  </a:lnTo>
                  <a:lnTo>
                    <a:pt x="137782" y="991171"/>
                  </a:lnTo>
                  <a:close/>
                </a:path>
                <a:path w="287655" h="991235">
                  <a:moveTo>
                    <a:pt x="287235" y="991171"/>
                  </a:moveTo>
                  <a:lnTo>
                    <a:pt x="234950" y="0"/>
                  </a:lnTo>
                  <a:lnTo>
                    <a:pt x="201777" y="0"/>
                  </a:lnTo>
                  <a:lnTo>
                    <a:pt x="149453" y="991171"/>
                  </a:lnTo>
                  <a:lnTo>
                    <a:pt x="287235" y="991171"/>
                  </a:lnTo>
                  <a:close/>
                </a:path>
              </a:pathLst>
            </a:custGeom>
            <a:solidFill>
              <a:srgbClr val="092E4D"/>
            </a:solidFill>
          </p:spPr>
          <p:txBody>
            <a:bodyPr wrap="square" lIns="0" tIns="0" rIns="0" bIns="0" rtlCol="0"/>
            <a:lstStyle/>
            <a:p>
              <a:endParaRPr/>
            </a:p>
          </p:txBody>
        </p:sp>
        <p:sp>
          <p:nvSpPr>
            <p:cNvPr id="74" name="object 74"/>
            <p:cNvSpPr/>
            <p:nvPr/>
          </p:nvSpPr>
          <p:spPr>
            <a:xfrm>
              <a:off x="11925081" y="1933031"/>
              <a:ext cx="5899150" cy="5897245"/>
            </a:xfrm>
            <a:custGeom>
              <a:avLst/>
              <a:gdLst/>
              <a:ahLst/>
              <a:cxnLst/>
              <a:rect l="l" t="t" r="r" b="b"/>
              <a:pathLst>
                <a:path w="5899150" h="5897245">
                  <a:moveTo>
                    <a:pt x="5898891" y="2948670"/>
                  </a:moveTo>
                  <a:lnTo>
                    <a:pt x="5898454" y="2999953"/>
                  </a:lnTo>
                  <a:lnTo>
                    <a:pt x="5897147" y="3051025"/>
                  </a:lnTo>
                  <a:lnTo>
                    <a:pt x="5894978" y="3101878"/>
                  </a:lnTo>
                  <a:lnTo>
                    <a:pt x="5891953" y="3152506"/>
                  </a:lnTo>
                  <a:lnTo>
                    <a:pt x="5888080" y="3202902"/>
                  </a:lnTo>
                  <a:lnTo>
                    <a:pt x="5883364" y="3253058"/>
                  </a:lnTo>
                  <a:lnTo>
                    <a:pt x="5877814" y="3302967"/>
                  </a:lnTo>
                  <a:lnTo>
                    <a:pt x="5871437" y="3352622"/>
                  </a:lnTo>
                  <a:lnTo>
                    <a:pt x="5864239" y="3402016"/>
                  </a:lnTo>
                  <a:lnTo>
                    <a:pt x="5856227" y="3451143"/>
                  </a:lnTo>
                  <a:lnTo>
                    <a:pt x="5847409" y="3499994"/>
                  </a:lnTo>
                  <a:lnTo>
                    <a:pt x="5837791" y="3548563"/>
                  </a:lnTo>
                  <a:lnTo>
                    <a:pt x="5827380" y="3596842"/>
                  </a:lnTo>
                  <a:lnTo>
                    <a:pt x="5816184" y="3644825"/>
                  </a:lnTo>
                  <a:lnTo>
                    <a:pt x="5804209" y="3692505"/>
                  </a:lnTo>
                  <a:lnTo>
                    <a:pt x="5791462" y="3739873"/>
                  </a:lnTo>
                  <a:lnTo>
                    <a:pt x="5777951" y="3786925"/>
                  </a:lnTo>
                  <a:lnTo>
                    <a:pt x="5763682" y="3833651"/>
                  </a:lnTo>
                  <a:lnTo>
                    <a:pt x="5748662" y="3880045"/>
                  </a:lnTo>
                  <a:lnTo>
                    <a:pt x="5732898" y="3926100"/>
                  </a:lnTo>
                  <a:lnTo>
                    <a:pt x="5716398" y="3971809"/>
                  </a:lnTo>
                  <a:lnTo>
                    <a:pt x="5699169" y="4017164"/>
                  </a:lnTo>
                  <a:lnTo>
                    <a:pt x="5681216" y="4062160"/>
                  </a:lnTo>
                  <a:lnTo>
                    <a:pt x="5662811" y="4106224"/>
                  </a:lnTo>
                  <a:lnTo>
                    <a:pt x="5643716" y="4149922"/>
                  </a:lnTo>
                  <a:lnTo>
                    <a:pt x="5623940" y="4193249"/>
                  </a:lnTo>
                  <a:lnTo>
                    <a:pt x="5603487" y="4236198"/>
                  </a:lnTo>
                  <a:lnTo>
                    <a:pt x="5582366" y="4278760"/>
                  </a:lnTo>
                  <a:lnTo>
                    <a:pt x="5560583" y="4320931"/>
                  </a:lnTo>
                  <a:lnTo>
                    <a:pt x="5538145" y="4362703"/>
                  </a:lnTo>
                  <a:lnTo>
                    <a:pt x="5515059" y="4404069"/>
                  </a:lnTo>
                  <a:lnTo>
                    <a:pt x="5491331" y="4445022"/>
                  </a:lnTo>
                  <a:lnTo>
                    <a:pt x="5466968" y="4485556"/>
                  </a:lnTo>
                  <a:lnTo>
                    <a:pt x="5441977" y="4525664"/>
                  </a:lnTo>
                  <a:lnTo>
                    <a:pt x="5416365" y="4565339"/>
                  </a:lnTo>
                  <a:lnTo>
                    <a:pt x="5390139" y="4604574"/>
                  </a:lnTo>
                  <a:lnTo>
                    <a:pt x="5363305" y="4643362"/>
                  </a:lnTo>
                  <a:lnTo>
                    <a:pt x="5335871" y="4681698"/>
                  </a:lnTo>
                  <a:lnTo>
                    <a:pt x="5307842" y="4719573"/>
                  </a:lnTo>
                  <a:lnTo>
                    <a:pt x="5279226" y="4756981"/>
                  </a:lnTo>
                  <a:lnTo>
                    <a:pt x="5250030" y="4793916"/>
                  </a:lnTo>
                  <a:lnTo>
                    <a:pt x="5220260" y="4830370"/>
                  </a:lnTo>
                  <a:lnTo>
                    <a:pt x="5189924" y="4866337"/>
                  </a:lnTo>
                  <a:lnTo>
                    <a:pt x="5159027" y="4901810"/>
                  </a:lnTo>
                  <a:lnTo>
                    <a:pt x="5127578" y="4936782"/>
                  </a:lnTo>
                  <a:lnTo>
                    <a:pt x="5095582" y="4971246"/>
                  </a:lnTo>
                  <a:lnTo>
                    <a:pt x="5063046" y="5005196"/>
                  </a:lnTo>
                  <a:lnTo>
                    <a:pt x="5029977" y="5038625"/>
                  </a:lnTo>
                  <a:lnTo>
                    <a:pt x="4996383" y="5071526"/>
                  </a:lnTo>
                  <a:lnTo>
                    <a:pt x="4962269" y="5103892"/>
                  </a:lnTo>
                  <a:lnTo>
                    <a:pt x="4927643" y="5135716"/>
                  </a:lnTo>
                  <a:lnTo>
                    <a:pt x="4892511" y="5166992"/>
                  </a:lnTo>
                  <a:lnTo>
                    <a:pt x="4856881" y="5197713"/>
                  </a:lnTo>
                  <a:lnTo>
                    <a:pt x="4820758" y="5227872"/>
                  </a:lnTo>
                  <a:lnTo>
                    <a:pt x="4784150" y="5257462"/>
                  </a:lnTo>
                  <a:lnTo>
                    <a:pt x="4747064" y="5286477"/>
                  </a:lnTo>
                  <a:lnTo>
                    <a:pt x="4709506" y="5314909"/>
                  </a:lnTo>
                  <a:lnTo>
                    <a:pt x="4671483" y="5342752"/>
                  </a:lnTo>
                  <a:lnTo>
                    <a:pt x="4633003" y="5369999"/>
                  </a:lnTo>
                  <a:lnTo>
                    <a:pt x="4594071" y="5396644"/>
                  </a:lnTo>
                  <a:lnTo>
                    <a:pt x="4554694" y="5422679"/>
                  </a:lnTo>
                  <a:lnTo>
                    <a:pt x="4514880" y="5448098"/>
                  </a:lnTo>
                  <a:lnTo>
                    <a:pt x="4474635" y="5472894"/>
                  </a:lnTo>
                  <a:lnTo>
                    <a:pt x="4433966" y="5497060"/>
                  </a:lnTo>
                  <a:lnTo>
                    <a:pt x="4392880" y="5520589"/>
                  </a:lnTo>
                  <a:lnTo>
                    <a:pt x="4351383" y="5543475"/>
                  </a:lnTo>
                  <a:lnTo>
                    <a:pt x="4309483" y="5565711"/>
                  </a:lnTo>
                  <a:lnTo>
                    <a:pt x="4267186" y="5587289"/>
                  </a:lnTo>
                  <a:lnTo>
                    <a:pt x="4224499" y="5608204"/>
                  </a:lnTo>
                  <a:lnTo>
                    <a:pt x="4181428" y="5628449"/>
                  </a:lnTo>
                  <a:lnTo>
                    <a:pt x="4137981" y="5648016"/>
                  </a:lnTo>
                  <a:lnTo>
                    <a:pt x="4094164" y="5666898"/>
                  </a:lnTo>
                  <a:lnTo>
                    <a:pt x="4049985" y="5685090"/>
                  </a:lnTo>
                  <a:lnTo>
                    <a:pt x="4005449" y="5702584"/>
                  </a:lnTo>
                  <a:lnTo>
                    <a:pt x="3960564" y="5719374"/>
                  </a:lnTo>
                  <a:lnTo>
                    <a:pt x="3915337" y="5735452"/>
                  </a:lnTo>
                  <a:lnTo>
                    <a:pt x="3869774" y="5750812"/>
                  </a:lnTo>
                  <a:lnTo>
                    <a:pt x="3823882" y="5765447"/>
                  </a:lnTo>
                  <a:lnTo>
                    <a:pt x="3777668" y="5779351"/>
                  </a:lnTo>
                  <a:lnTo>
                    <a:pt x="3731138" y="5792516"/>
                  </a:lnTo>
                  <a:lnTo>
                    <a:pt x="3684300" y="5804935"/>
                  </a:lnTo>
                  <a:lnTo>
                    <a:pt x="3637161" y="5816603"/>
                  </a:lnTo>
                  <a:lnTo>
                    <a:pt x="3589726" y="5827512"/>
                  </a:lnTo>
                  <a:lnTo>
                    <a:pt x="3542004" y="5837655"/>
                  </a:lnTo>
                  <a:lnTo>
                    <a:pt x="3494000" y="5847026"/>
                  </a:lnTo>
                  <a:lnTo>
                    <a:pt x="3445721" y="5855617"/>
                  </a:lnTo>
                  <a:lnTo>
                    <a:pt x="3397175" y="5863423"/>
                  </a:lnTo>
                  <a:lnTo>
                    <a:pt x="3348368" y="5870435"/>
                  </a:lnTo>
                  <a:lnTo>
                    <a:pt x="3299307" y="5876648"/>
                  </a:lnTo>
                  <a:lnTo>
                    <a:pt x="3249998" y="5882055"/>
                  </a:lnTo>
                  <a:lnTo>
                    <a:pt x="3200449" y="5886649"/>
                  </a:lnTo>
                  <a:lnTo>
                    <a:pt x="3150667" y="5890422"/>
                  </a:lnTo>
                  <a:lnTo>
                    <a:pt x="3100657" y="5893369"/>
                  </a:lnTo>
                  <a:lnTo>
                    <a:pt x="3050427" y="5895482"/>
                  </a:lnTo>
                  <a:lnTo>
                    <a:pt x="2999984" y="5896755"/>
                  </a:lnTo>
                  <a:lnTo>
                    <a:pt x="2949334" y="5897181"/>
                  </a:lnTo>
                  <a:lnTo>
                    <a:pt x="2898693" y="5896755"/>
                  </a:lnTo>
                  <a:lnTo>
                    <a:pt x="2848259" y="5895482"/>
                  </a:lnTo>
                  <a:lnTo>
                    <a:pt x="2798038" y="5893369"/>
                  </a:lnTo>
                  <a:lnTo>
                    <a:pt x="2748036" y="5890422"/>
                  </a:lnTo>
                  <a:lnTo>
                    <a:pt x="2698261" y="5886649"/>
                  </a:lnTo>
                  <a:lnTo>
                    <a:pt x="2648720" y="5882055"/>
                  </a:lnTo>
                  <a:lnTo>
                    <a:pt x="2599419" y="5876648"/>
                  </a:lnTo>
                  <a:lnTo>
                    <a:pt x="2550365" y="5870435"/>
                  </a:lnTo>
                  <a:lnTo>
                    <a:pt x="2501565" y="5863423"/>
                  </a:lnTo>
                  <a:lnTo>
                    <a:pt x="2453025" y="5855617"/>
                  </a:lnTo>
                  <a:lnTo>
                    <a:pt x="2404753" y="5847026"/>
                  </a:lnTo>
                  <a:lnTo>
                    <a:pt x="2356755" y="5837655"/>
                  </a:lnTo>
                  <a:lnTo>
                    <a:pt x="2309039" y="5827512"/>
                  </a:lnTo>
                  <a:lnTo>
                    <a:pt x="2261610" y="5816603"/>
                  </a:lnTo>
                  <a:lnTo>
                    <a:pt x="2214475" y="5804935"/>
                  </a:lnTo>
                  <a:lnTo>
                    <a:pt x="2167643" y="5792516"/>
                  </a:lnTo>
                  <a:lnTo>
                    <a:pt x="2121118" y="5779351"/>
                  </a:lnTo>
                  <a:lnTo>
                    <a:pt x="2074908" y="5765447"/>
                  </a:lnTo>
                  <a:lnTo>
                    <a:pt x="2029020" y="5750812"/>
                  </a:lnTo>
                  <a:lnTo>
                    <a:pt x="1983461" y="5735452"/>
                  </a:lnTo>
                  <a:lnTo>
                    <a:pt x="1938237" y="5719374"/>
                  </a:lnTo>
                  <a:lnTo>
                    <a:pt x="1893355" y="5702584"/>
                  </a:lnTo>
                  <a:lnTo>
                    <a:pt x="1848823" y="5685090"/>
                  </a:lnTo>
                  <a:lnTo>
                    <a:pt x="1804646" y="5666898"/>
                  </a:lnTo>
                  <a:lnTo>
                    <a:pt x="1760831" y="5648016"/>
                  </a:lnTo>
                  <a:lnTo>
                    <a:pt x="1717386" y="5628449"/>
                  </a:lnTo>
                  <a:lnTo>
                    <a:pt x="1674317" y="5608204"/>
                  </a:lnTo>
                  <a:lnTo>
                    <a:pt x="1631631" y="5587289"/>
                  </a:lnTo>
                  <a:lnTo>
                    <a:pt x="1589335" y="5565711"/>
                  </a:lnTo>
                  <a:lnTo>
                    <a:pt x="1547435" y="5543475"/>
                  </a:lnTo>
                  <a:lnTo>
                    <a:pt x="1505939" y="5520589"/>
                  </a:lnTo>
                  <a:lnTo>
                    <a:pt x="1464853" y="5497060"/>
                  </a:lnTo>
                  <a:lnTo>
                    <a:pt x="1424184" y="5472894"/>
                  </a:lnTo>
                  <a:lnTo>
                    <a:pt x="1383938" y="5448098"/>
                  </a:lnTo>
                  <a:lnTo>
                    <a:pt x="1344123" y="5422679"/>
                  </a:lnTo>
                  <a:lnTo>
                    <a:pt x="1304745" y="5396644"/>
                  </a:lnTo>
                  <a:lnTo>
                    <a:pt x="1265812" y="5369999"/>
                  </a:lnTo>
                  <a:lnTo>
                    <a:pt x="1227329" y="5342752"/>
                  </a:lnTo>
                  <a:lnTo>
                    <a:pt x="1189304" y="5314909"/>
                  </a:lnTo>
                  <a:lnTo>
                    <a:pt x="1151744" y="5286477"/>
                  </a:lnTo>
                  <a:lnTo>
                    <a:pt x="1114654" y="5257462"/>
                  </a:lnTo>
                  <a:lnTo>
                    <a:pt x="1078043" y="5227872"/>
                  </a:lnTo>
                  <a:lnTo>
                    <a:pt x="1041917" y="5197713"/>
                  </a:lnTo>
                  <a:lnTo>
                    <a:pt x="1006282" y="5166992"/>
                  </a:lnTo>
                  <a:lnTo>
                    <a:pt x="971146" y="5135716"/>
                  </a:lnTo>
                  <a:lnTo>
                    <a:pt x="936515" y="5103892"/>
                  </a:lnTo>
                  <a:lnTo>
                    <a:pt x="902396" y="5071526"/>
                  </a:lnTo>
                  <a:lnTo>
                    <a:pt x="868796" y="5038625"/>
                  </a:lnTo>
                  <a:lnTo>
                    <a:pt x="835722" y="5005196"/>
                  </a:lnTo>
                  <a:lnTo>
                    <a:pt x="803180" y="4971246"/>
                  </a:lnTo>
                  <a:lnTo>
                    <a:pt x="771177" y="4936782"/>
                  </a:lnTo>
                  <a:lnTo>
                    <a:pt x="739720" y="4901810"/>
                  </a:lnTo>
                  <a:lnTo>
                    <a:pt x="708816" y="4866337"/>
                  </a:lnTo>
                  <a:lnTo>
                    <a:pt x="678472" y="4830370"/>
                  </a:lnTo>
                  <a:lnTo>
                    <a:pt x="648694" y="4793916"/>
                  </a:lnTo>
                  <a:lnTo>
                    <a:pt x="619489" y="4756981"/>
                  </a:lnTo>
                  <a:lnTo>
                    <a:pt x="590865" y="4719573"/>
                  </a:lnTo>
                  <a:lnTo>
                    <a:pt x="562827" y="4681698"/>
                  </a:lnTo>
                  <a:lnTo>
                    <a:pt x="535382" y="4643362"/>
                  </a:lnTo>
                  <a:lnTo>
                    <a:pt x="508539" y="4604574"/>
                  </a:lnTo>
                  <a:lnTo>
                    <a:pt x="482302" y="4565339"/>
                  </a:lnTo>
                  <a:lnTo>
                    <a:pt x="456679" y="4525664"/>
                  </a:lnTo>
                  <a:lnTo>
                    <a:pt x="431677" y="4485556"/>
                  </a:lnTo>
                  <a:lnTo>
                    <a:pt x="407302" y="4445022"/>
                  </a:lnTo>
                  <a:lnTo>
                    <a:pt x="383562" y="4404069"/>
                  </a:lnTo>
                  <a:lnTo>
                    <a:pt x="360463" y="4362703"/>
                  </a:lnTo>
                  <a:lnTo>
                    <a:pt x="338012" y="4320931"/>
                  </a:lnTo>
                  <a:lnTo>
                    <a:pt x="316216" y="4278760"/>
                  </a:lnTo>
                  <a:lnTo>
                    <a:pt x="295081" y="4236198"/>
                  </a:lnTo>
                  <a:lnTo>
                    <a:pt x="274615" y="4193249"/>
                  </a:lnTo>
                  <a:lnTo>
                    <a:pt x="254823" y="4149922"/>
                  </a:lnTo>
                  <a:lnTo>
                    <a:pt x="235714" y="4106224"/>
                  </a:lnTo>
                  <a:lnTo>
                    <a:pt x="217293" y="4062160"/>
                  </a:lnTo>
                  <a:lnTo>
                    <a:pt x="199373" y="4017164"/>
                  </a:lnTo>
                  <a:lnTo>
                    <a:pt x="182174" y="3971809"/>
                  </a:lnTo>
                  <a:lnTo>
                    <a:pt x="165704" y="3926100"/>
                  </a:lnTo>
                  <a:lnTo>
                    <a:pt x="149968" y="3880045"/>
                  </a:lnTo>
                  <a:lnTo>
                    <a:pt x="134975" y="3833651"/>
                  </a:lnTo>
                  <a:lnTo>
                    <a:pt x="120732" y="3786925"/>
                  </a:lnTo>
                  <a:lnTo>
                    <a:pt x="107244" y="3739873"/>
                  </a:lnTo>
                  <a:lnTo>
                    <a:pt x="94520" y="3692505"/>
                  </a:lnTo>
                  <a:lnTo>
                    <a:pt x="82566" y="3644825"/>
                  </a:lnTo>
                  <a:lnTo>
                    <a:pt x="71389" y="3596842"/>
                  </a:lnTo>
                  <a:lnTo>
                    <a:pt x="60996" y="3548563"/>
                  </a:lnTo>
                  <a:lnTo>
                    <a:pt x="51395" y="3499994"/>
                  </a:lnTo>
                  <a:lnTo>
                    <a:pt x="42591" y="3451143"/>
                  </a:lnTo>
                  <a:lnTo>
                    <a:pt x="34593" y="3402016"/>
                  </a:lnTo>
                  <a:lnTo>
                    <a:pt x="27408" y="3352622"/>
                  </a:lnTo>
                  <a:lnTo>
                    <a:pt x="21041" y="3302967"/>
                  </a:lnTo>
                  <a:lnTo>
                    <a:pt x="15500" y="3253058"/>
                  </a:lnTo>
                  <a:lnTo>
                    <a:pt x="10793" y="3202902"/>
                  </a:lnTo>
                  <a:lnTo>
                    <a:pt x="6926" y="3152506"/>
                  </a:lnTo>
                  <a:lnTo>
                    <a:pt x="3906" y="3101878"/>
                  </a:lnTo>
                  <a:lnTo>
                    <a:pt x="1740" y="3051025"/>
                  </a:lnTo>
                  <a:lnTo>
                    <a:pt x="436" y="2999953"/>
                  </a:lnTo>
                  <a:lnTo>
                    <a:pt x="0" y="2948670"/>
                  </a:lnTo>
                  <a:lnTo>
                    <a:pt x="387" y="2900384"/>
                  </a:lnTo>
                  <a:lnTo>
                    <a:pt x="1545" y="2852285"/>
                  </a:lnTo>
                  <a:lnTo>
                    <a:pt x="3468" y="2804380"/>
                  </a:lnTo>
                  <a:lnTo>
                    <a:pt x="6150" y="2756674"/>
                  </a:lnTo>
                  <a:lnTo>
                    <a:pt x="9586" y="2709173"/>
                  </a:lnTo>
                  <a:lnTo>
                    <a:pt x="13768" y="2661883"/>
                  </a:lnTo>
                  <a:lnTo>
                    <a:pt x="18692" y="2614810"/>
                  </a:lnTo>
                  <a:lnTo>
                    <a:pt x="24351" y="2567960"/>
                  </a:lnTo>
                  <a:lnTo>
                    <a:pt x="30740" y="2521339"/>
                  </a:lnTo>
                  <a:lnTo>
                    <a:pt x="37853" y="2474953"/>
                  </a:lnTo>
                  <a:lnTo>
                    <a:pt x="45683" y="2428806"/>
                  </a:lnTo>
                  <a:lnTo>
                    <a:pt x="54226" y="2382907"/>
                  </a:lnTo>
                  <a:lnTo>
                    <a:pt x="63474" y="2337259"/>
                  </a:lnTo>
                  <a:lnTo>
                    <a:pt x="73422" y="2291870"/>
                  </a:lnTo>
                  <a:lnTo>
                    <a:pt x="84064" y="2246745"/>
                  </a:lnTo>
                  <a:lnTo>
                    <a:pt x="95395" y="2201889"/>
                  </a:lnTo>
                  <a:lnTo>
                    <a:pt x="107408" y="2157310"/>
                  </a:lnTo>
                  <a:lnTo>
                    <a:pt x="120098" y="2113012"/>
                  </a:lnTo>
                  <a:lnTo>
                    <a:pt x="133458" y="2069002"/>
                  </a:lnTo>
                  <a:lnTo>
                    <a:pt x="147483" y="2025286"/>
                  </a:lnTo>
                  <a:lnTo>
                    <a:pt x="162167" y="1981868"/>
                  </a:lnTo>
                  <a:lnTo>
                    <a:pt x="177504" y="1938756"/>
                  </a:lnTo>
                  <a:lnTo>
                    <a:pt x="193487" y="1895956"/>
                  </a:lnTo>
                  <a:lnTo>
                    <a:pt x="210112" y="1853472"/>
                  </a:lnTo>
                  <a:lnTo>
                    <a:pt x="227372" y="1811311"/>
                  </a:lnTo>
                  <a:lnTo>
                    <a:pt x="245262" y="1769479"/>
                  </a:lnTo>
                  <a:lnTo>
                    <a:pt x="263775" y="1727982"/>
                  </a:lnTo>
                  <a:lnTo>
                    <a:pt x="282905" y="1686825"/>
                  </a:lnTo>
                  <a:lnTo>
                    <a:pt x="302647" y="1646015"/>
                  </a:lnTo>
                  <a:lnTo>
                    <a:pt x="322995" y="1605557"/>
                  </a:lnTo>
                  <a:lnTo>
                    <a:pt x="343942" y="1565458"/>
                  </a:lnTo>
                  <a:lnTo>
                    <a:pt x="365484" y="1525723"/>
                  </a:lnTo>
                  <a:lnTo>
                    <a:pt x="387614" y="1486357"/>
                  </a:lnTo>
                  <a:lnTo>
                    <a:pt x="410326" y="1447368"/>
                  </a:lnTo>
                  <a:lnTo>
                    <a:pt x="433614" y="1408760"/>
                  </a:lnTo>
                  <a:lnTo>
                    <a:pt x="457472" y="1370541"/>
                  </a:lnTo>
                  <a:lnTo>
                    <a:pt x="481895" y="1332715"/>
                  </a:lnTo>
                  <a:lnTo>
                    <a:pt x="506877" y="1295288"/>
                  </a:lnTo>
                  <a:lnTo>
                    <a:pt x="532411" y="1258267"/>
                  </a:lnTo>
                  <a:lnTo>
                    <a:pt x="558492" y="1221657"/>
                  </a:lnTo>
                  <a:lnTo>
                    <a:pt x="585115" y="1185464"/>
                  </a:lnTo>
                  <a:lnTo>
                    <a:pt x="612272" y="1149694"/>
                  </a:lnTo>
                  <a:lnTo>
                    <a:pt x="639958" y="1114353"/>
                  </a:lnTo>
                  <a:lnTo>
                    <a:pt x="668167" y="1079447"/>
                  </a:lnTo>
                  <a:lnTo>
                    <a:pt x="696894" y="1044982"/>
                  </a:lnTo>
                  <a:lnTo>
                    <a:pt x="726132" y="1010963"/>
                  </a:lnTo>
                  <a:lnTo>
                    <a:pt x="755876" y="977397"/>
                  </a:lnTo>
                  <a:lnTo>
                    <a:pt x="786119" y="944289"/>
                  </a:lnTo>
                  <a:lnTo>
                    <a:pt x="816856" y="911645"/>
                  </a:lnTo>
                  <a:lnTo>
                    <a:pt x="848081" y="879472"/>
                  </a:lnTo>
                  <a:lnTo>
                    <a:pt x="879788" y="847774"/>
                  </a:lnTo>
                  <a:lnTo>
                    <a:pt x="911971" y="816559"/>
                  </a:lnTo>
                  <a:lnTo>
                    <a:pt x="944624" y="785831"/>
                  </a:lnTo>
                  <a:lnTo>
                    <a:pt x="977741" y="755597"/>
                  </a:lnTo>
                  <a:lnTo>
                    <a:pt x="1011317" y="725863"/>
                  </a:lnTo>
                  <a:lnTo>
                    <a:pt x="1045345" y="696634"/>
                  </a:lnTo>
                  <a:lnTo>
                    <a:pt x="1079820" y="667917"/>
                  </a:lnTo>
                  <a:lnTo>
                    <a:pt x="1114735" y="639716"/>
                  </a:lnTo>
                  <a:lnTo>
                    <a:pt x="1150085" y="612039"/>
                  </a:lnTo>
                  <a:lnTo>
                    <a:pt x="1185865" y="584891"/>
                  </a:lnTo>
                  <a:lnTo>
                    <a:pt x="1222067" y="558278"/>
                  </a:lnTo>
                  <a:lnTo>
                    <a:pt x="1258686" y="532206"/>
                  </a:lnTo>
                  <a:lnTo>
                    <a:pt x="1295716" y="506680"/>
                  </a:lnTo>
                  <a:lnTo>
                    <a:pt x="1333152" y="481707"/>
                  </a:lnTo>
                  <a:lnTo>
                    <a:pt x="1370987" y="457293"/>
                  </a:lnTo>
                  <a:lnTo>
                    <a:pt x="1409216" y="433443"/>
                  </a:lnTo>
                  <a:lnTo>
                    <a:pt x="1447832" y="410163"/>
                  </a:lnTo>
                  <a:lnTo>
                    <a:pt x="1486831" y="387459"/>
                  </a:lnTo>
                  <a:lnTo>
                    <a:pt x="1526204" y="365338"/>
                  </a:lnTo>
                  <a:lnTo>
                    <a:pt x="1565948" y="343804"/>
                  </a:lnTo>
                  <a:lnTo>
                    <a:pt x="1606056" y="322864"/>
                  </a:lnTo>
                  <a:lnTo>
                    <a:pt x="1646522" y="302524"/>
                  </a:lnTo>
                  <a:lnTo>
                    <a:pt x="1687341" y="282789"/>
                  </a:lnTo>
                  <a:lnTo>
                    <a:pt x="1728505" y="263666"/>
                  </a:lnTo>
                  <a:lnTo>
                    <a:pt x="1770010" y="245161"/>
                  </a:lnTo>
                  <a:lnTo>
                    <a:pt x="1811850" y="227278"/>
                  </a:lnTo>
                  <a:lnTo>
                    <a:pt x="1854018" y="210025"/>
                  </a:lnTo>
                  <a:lnTo>
                    <a:pt x="1896510" y="193406"/>
                  </a:lnTo>
                  <a:lnTo>
                    <a:pt x="1939318" y="177429"/>
                  </a:lnTo>
                  <a:lnTo>
                    <a:pt x="1982437" y="162098"/>
                  </a:lnTo>
                  <a:lnTo>
                    <a:pt x="2025861" y="147421"/>
                  </a:lnTo>
                  <a:lnTo>
                    <a:pt x="2069584" y="133401"/>
                  </a:lnTo>
                  <a:lnTo>
                    <a:pt x="2113601" y="120047"/>
                  </a:lnTo>
                  <a:lnTo>
                    <a:pt x="2157905" y="107362"/>
                  </a:lnTo>
                  <a:lnTo>
                    <a:pt x="2202490" y="95354"/>
                  </a:lnTo>
                  <a:lnTo>
                    <a:pt x="2247351" y="84028"/>
                  </a:lnTo>
                  <a:lnTo>
                    <a:pt x="2292482" y="73390"/>
                  </a:lnTo>
                  <a:lnTo>
                    <a:pt x="2337877" y="63446"/>
                  </a:lnTo>
                  <a:lnTo>
                    <a:pt x="2383530" y="54202"/>
                  </a:lnTo>
                  <a:lnTo>
                    <a:pt x="2429434" y="45663"/>
                  </a:lnTo>
                  <a:lnTo>
                    <a:pt x="2475585" y="37836"/>
                  </a:lnTo>
                  <a:lnTo>
                    <a:pt x="2521976" y="30727"/>
                  </a:lnTo>
                  <a:lnTo>
                    <a:pt x="2568602" y="24341"/>
                  </a:lnTo>
                  <a:lnTo>
                    <a:pt x="2615456" y="18684"/>
                  </a:lnTo>
                  <a:lnTo>
                    <a:pt x="2662532" y="13762"/>
                  </a:lnTo>
                  <a:lnTo>
                    <a:pt x="2709825" y="9581"/>
                  </a:lnTo>
                  <a:lnTo>
                    <a:pt x="2757329" y="6148"/>
                  </a:lnTo>
                  <a:lnTo>
                    <a:pt x="2805038" y="3467"/>
                  </a:lnTo>
                  <a:lnTo>
                    <a:pt x="2852945" y="1544"/>
                  </a:lnTo>
                  <a:lnTo>
                    <a:pt x="2901046" y="387"/>
                  </a:lnTo>
                  <a:lnTo>
                    <a:pt x="2949334" y="0"/>
                  </a:lnTo>
                  <a:lnTo>
                    <a:pt x="2997629" y="387"/>
                  </a:lnTo>
                  <a:lnTo>
                    <a:pt x="3045736" y="1544"/>
                  </a:lnTo>
                  <a:lnTo>
                    <a:pt x="3093650" y="3467"/>
                  </a:lnTo>
                  <a:lnTo>
                    <a:pt x="3141365" y="6148"/>
                  </a:lnTo>
                  <a:lnTo>
                    <a:pt x="3188875" y="9581"/>
                  </a:lnTo>
                  <a:lnTo>
                    <a:pt x="3236174" y="13762"/>
                  </a:lnTo>
                  <a:lnTo>
                    <a:pt x="3283256" y="18684"/>
                  </a:lnTo>
                  <a:lnTo>
                    <a:pt x="3330115" y="24341"/>
                  </a:lnTo>
                  <a:lnTo>
                    <a:pt x="3376746" y="30727"/>
                  </a:lnTo>
                  <a:lnTo>
                    <a:pt x="3423143" y="37836"/>
                  </a:lnTo>
                  <a:lnTo>
                    <a:pt x="3469299" y="45663"/>
                  </a:lnTo>
                  <a:lnTo>
                    <a:pt x="3515209" y="54202"/>
                  </a:lnTo>
                  <a:lnTo>
                    <a:pt x="3560866" y="63446"/>
                  </a:lnTo>
                  <a:lnTo>
                    <a:pt x="3606266" y="73390"/>
                  </a:lnTo>
                  <a:lnTo>
                    <a:pt x="3651402" y="84028"/>
                  </a:lnTo>
                  <a:lnTo>
                    <a:pt x="3696268" y="95354"/>
                  </a:lnTo>
                  <a:lnTo>
                    <a:pt x="3740858" y="107362"/>
                  </a:lnTo>
                  <a:lnTo>
                    <a:pt x="3785166" y="120047"/>
                  </a:lnTo>
                  <a:lnTo>
                    <a:pt x="3829187" y="133401"/>
                  </a:lnTo>
                  <a:lnTo>
                    <a:pt x="3872915" y="147421"/>
                  </a:lnTo>
                  <a:lnTo>
                    <a:pt x="3916343" y="162098"/>
                  </a:lnTo>
                  <a:lnTo>
                    <a:pt x="3959467" y="177429"/>
                  </a:lnTo>
                  <a:lnTo>
                    <a:pt x="4002279" y="193406"/>
                  </a:lnTo>
                  <a:lnTo>
                    <a:pt x="4044774" y="210025"/>
                  </a:lnTo>
                  <a:lnTo>
                    <a:pt x="4086946" y="227278"/>
                  </a:lnTo>
                  <a:lnTo>
                    <a:pt x="4128789" y="245161"/>
                  </a:lnTo>
                  <a:lnTo>
                    <a:pt x="4170298" y="263666"/>
                  </a:lnTo>
                  <a:lnTo>
                    <a:pt x="4211466" y="282789"/>
                  </a:lnTo>
                  <a:lnTo>
                    <a:pt x="4252288" y="302524"/>
                  </a:lnTo>
                  <a:lnTo>
                    <a:pt x="4292757" y="322864"/>
                  </a:lnTo>
                  <a:lnTo>
                    <a:pt x="4332868" y="343804"/>
                  </a:lnTo>
                  <a:lnTo>
                    <a:pt x="4372615" y="365338"/>
                  </a:lnTo>
                  <a:lnTo>
                    <a:pt x="4411992" y="387459"/>
                  </a:lnTo>
                  <a:lnTo>
                    <a:pt x="4450993" y="410163"/>
                  </a:lnTo>
                  <a:lnTo>
                    <a:pt x="4489613" y="433443"/>
                  </a:lnTo>
                  <a:lnTo>
                    <a:pt x="4527844" y="457293"/>
                  </a:lnTo>
                  <a:lnTo>
                    <a:pt x="4565682" y="481707"/>
                  </a:lnTo>
                  <a:lnTo>
                    <a:pt x="4603120" y="506680"/>
                  </a:lnTo>
                  <a:lnTo>
                    <a:pt x="4640153" y="532206"/>
                  </a:lnTo>
                  <a:lnTo>
                    <a:pt x="4676775" y="558278"/>
                  </a:lnTo>
                  <a:lnTo>
                    <a:pt x="4712980" y="584891"/>
                  </a:lnTo>
                  <a:lnTo>
                    <a:pt x="4748761" y="612039"/>
                  </a:lnTo>
                  <a:lnTo>
                    <a:pt x="4784113" y="639716"/>
                  </a:lnTo>
                  <a:lnTo>
                    <a:pt x="4819031" y="667917"/>
                  </a:lnTo>
                  <a:lnTo>
                    <a:pt x="4853508" y="696634"/>
                  </a:lnTo>
                  <a:lnTo>
                    <a:pt x="4887538" y="725863"/>
                  </a:lnTo>
                  <a:lnTo>
                    <a:pt x="4921116" y="755597"/>
                  </a:lnTo>
                  <a:lnTo>
                    <a:pt x="4954235" y="785831"/>
                  </a:lnTo>
                  <a:lnTo>
                    <a:pt x="4986890" y="816559"/>
                  </a:lnTo>
                  <a:lnTo>
                    <a:pt x="5019074" y="847774"/>
                  </a:lnTo>
                  <a:lnTo>
                    <a:pt x="5050783" y="879472"/>
                  </a:lnTo>
                  <a:lnTo>
                    <a:pt x="5082009" y="911645"/>
                  </a:lnTo>
                  <a:lnTo>
                    <a:pt x="5112748" y="944289"/>
                  </a:lnTo>
                  <a:lnTo>
                    <a:pt x="5142993" y="977397"/>
                  </a:lnTo>
                  <a:lnTo>
                    <a:pt x="5172738" y="1010963"/>
                  </a:lnTo>
                  <a:lnTo>
                    <a:pt x="5201977" y="1044982"/>
                  </a:lnTo>
                  <a:lnTo>
                    <a:pt x="5230705" y="1079447"/>
                  </a:lnTo>
                  <a:lnTo>
                    <a:pt x="5258916" y="1114353"/>
                  </a:lnTo>
                  <a:lnTo>
                    <a:pt x="5286603" y="1149694"/>
                  </a:lnTo>
                  <a:lnTo>
                    <a:pt x="5313761" y="1185464"/>
                  </a:lnTo>
                  <a:lnTo>
                    <a:pt x="5340384" y="1221657"/>
                  </a:lnTo>
                  <a:lnTo>
                    <a:pt x="5366467" y="1258267"/>
                  </a:lnTo>
                  <a:lnTo>
                    <a:pt x="5392002" y="1295288"/>
                  </a:lnTo>
                  <a:lnTo>
                    <a:pt x="5416984" y="1332715"/>
                  </a:lnTo>
                  <a:lnTo>
                    <a:pt x="5441408" y="1370541"/>
                  </a:lnTo>
                  <a:lnTo>
                    <a:pt x="5465268" y="1408760"/>
                  </a:lnTo>
                  <a:lnTo>
                    <a:pt x="5488557" y="1447368"/>
                  </a:lnTo>
                  <a:lnTo>
                    <a:pt x="5511269" y="1486357"/>
                  </a:lnTo>
                  <a:lnTo>
                    <a:pt x="5533400" y="1525723"/>
                  </a:lnTo>
                  <a:lnTo>
                    <a:pt x="5554942" y="1565458"/>
                  </a:lnTo>
                  <a:lnTo>
                    <a:pt x="5575890" y="1605557"/>
                  </a:lnTo>
                  <a:lnTo>
                    <a:pt x="5596238" y="1646015"/>
                  </a:lnTo>
                  <a:lnTo>
                    <a:pt x="5615981" y="1686825"/>
                  </a:lnTo>
                  <a:lnTo>
                    <a:pt x="5635112" y="1727982"/>
                  </a:lnTo>
                  <a:lnTo>
                    <a:pt x="5653625" y="1769479"/>
                  </a:lnTo>
                  <a:lnTo>
                    <a:pt x="5671515" y="1811311"/>
                  </a:lnTo>
                  <a:lnTo>
                    <a:pt x="5688776" y="1853472"/>
                  </a:lnTo>
                  <a:lnTo>
                    <a:pt x="5705401" y="1895956"/>
                  </a:lnTo>
                  <a:lnTo>
                    <a:pt x="5721385" y="1938756"/>
                  </a:lnTo>
                  <a:lnTo>
                    <a:pt x="5736722" y="1981868"/>
                  </a:lnTo>
                  <a:lnTo>
                    <a:pt x="5751406" y="2025286"/>
                  </a:lnTo>
                  <a:lnTo>
                    <a:pt x="5765431" y="2069002"/>
                  </a:lnTo>
                  <a:lnTo>
                    <a:pt x="5778792" y="2113012"/>
                  </a:lnTo>
                  <a:lnTo>
                    <a:pt x="5791481" y="2157310"/>
                  </a:lnTo>
                  <a:lnTo>
                    <a:pt x="5803495" y="2201889"/>
                  </a:lnTo>
                  <a:lnTo>
                    <a:pt x="5814826" y="2246745"/>
                  </a:lnTo>
                  <a:lnTo>
                    <a:pt x="5825468" y="2291870"/>
                  </a:lnTo>
                  <a:lnTo>
                    <a:pt x="5835417" y="2337259"/>
                  </a:lnTo>
                  <a:lnTo>
                    <a:pt x="5844665" y="2382907"/>
                  </a:lnTo>
                  <a:lnTo>
                    <a:pt x="5853207" y="2428806"/>
                  </a:lnTo>
                  <a:lnTo>
                    <a:pt x="5861038" y="2474953"/>
                  </a:lnTo>
                  <a:lnTo>
                    <a:pt x="5868150" y="2521339"/>
                  </a:lnTo>
                  <a:lnTo>
                    <a:pt x="5874539" y="2567960"/>
                  </a:lnTo>
                  <a:lnTo>
                    <a:pt x="5880199" y="2614810"/>
                  </a:lnTo>
                  <a:lnTo>
                    <a:pt x="5885122" y="2661883"/>
                  </a:lnTo>
                  <a:lnTo>
                    <a:pt x="5889305" y="2709173"/>
                  </a:lnTo>
                  <a:lnTo>
                    <a:pt x="5892740" y="2756674"/>
                  </a:lnTo>
                  <a:lnTo>
                    <a:pt x="5895423" y="2804380"/>
                  </a:lnTo>
                  <a:lnTo>
                    <a:pt x="5897346" y="2852285"/>
                  </a:lnTo>
                  <a:lnTo>
                    <a:pt x="5898504" y="2900384"/>
                  </a:lnTo>
                  <a:lnTo>
                    <a:pt x="5898891" y="2948670"/>
                  </a:lnTo>
                  <a:close/>
                </a:path>
              </a:pathLst>
            </a:custGeom>
            <a:ln w="63602">
              <a:solidFill>
                <a:srgbClr val="092E4D"/>
              </a:solidFill>
            </a:ln>
          </p:spPr>
          <p:txBody>
            <a:bodyPr wrap="square" lIns="0" tIns="0" rIns="0" bIns="0" rtlCol="0"/>
            <a:lstStyle/>
            <a:p>
              <a:endParaRPr/>
            </a:p>
          </p:txBody>
        </p:sp>
        <p:sp>
          <p:nvSpPr>
            <p:cNvPr id="75" name="object 75"/>
            <p:cNvSpPr/>
            <p:nvPr/>
          </p:nvSpPr>
          <p:spPr>
            <a:xfrm>
              <a:off x="12142374" y="5995150"/>
              <a:ext cx="5464175" cy="1835150"/>
            </a:xfrm>
            <a:custGeom>
              <a:avLst/>
              <a:gdLst/>
              <a:ahLst/>
              <a:cxnLst/>
              <a:rect l="l" t="t" r="r" b="b"/>
              <a:pathLst>
                <a:path w="5464175" h="1835150">
                  <a:moveTo>
                    <a:pt x="2732041" y="1835021"/>
                  </a:moveTo>
                  <a:lnTo>
                    <a:pt x="2681400" y="1834595"/>
                  </a:lnTo>
                  <a:lnTo>
                    <a:pt x="2630965" y="1833322"/>
                  </a:lnTo>
                  <a:lnTo>
                    <a:pt x="2580744" y="1831209"/>
                  </a:lnTo>
                  <a:lnTo>
                    <a:pt x="2530743" y="1828262"/>
                  </a:lnTo>
                  <a:lnTo>
                    <a:pt x="2480968" y="1824488"/>
                  </a:lnTo>
                  <a:lnTo>
                    <a:pt x="2431426" y="1819895"/>
                  </a:lnTo>
                  <a:lnTo>
                    <a:pt x="2382125" y="1814488"/>
                  </a:lnTo>
                  <a:lnTo>
                    <a:pt x="2333071" y="1808275"/>
                  </a:lnTo>
                  <a:lnTo>
                    <a:pt x="2284271" y="1801262"/>
                  </a:lnTo>
                  <a:lnTo>
                    <a:pt x="2235732" y="1793457"/>
                  </a:lnTo>
                  <a:lnTo>
                    <a:pt x="2187460" y="1784865"/>
                  </a:lnTo>
                  <a:lnTo>
                    <a:pt x="2139462" y="1775495"/>
                  </a:lnTo>
                  <a:lnTo>
                    <a:pt x="2091745" y="1765352"/>
                  </a:lnTo>
                  <a:lnTo>
                    <a:pt x="2044316" y="1754443"/>
                  </a:lnTo>
                  <a:lnTo>
                    <a:pt x="1997182" y="1742775"/>
                  </a:lnTo>
                  <a:lnTo>
                    <a:pt x="1950349" y="1730355"/>
                  </a:lnTo>
                  <a:lnTo>
                    <a:pt x="1903824" y="1717190"/>
                  </a:lnTo>
                  <a:lnTo>
                    <a:pt x="1857615" y="1703287"/>
                  </a:lnTo>
                  <a:lnTo>
                    <a:pt x="1811727" y="1688652"/>
                  </a:lnTo>
                  <a:lnTo>
                    <a:pt x="1766167" y="1673292"/>
                  </a:lnTo>
                  <a:lnTo>
                    <a:pt x="1720943" y="1657214"/>
                  </a:lnTo>
                  <a:lnTo>
                    <a:pt x="1676062" y="1640424"/>
                  </a:lnTo>
                  <a:lnTo>
                    <a:pt x="1631529" y="1622930"/>
                  </a:lnTo>
                  <a:lnTo>
                    <a:pt x="1587352" y="1604738"/>
                  </a:lnTo>
                  <a:lnTo>
                    <a:pt x="1543538" y="1585855"/>
                  </a:lnTo>
                  <a:lnTo>
                    <a:pt x="1500093" y="1566288"/>
                  </a:lnTo>
                  <a:lnTo>
                    <a:pt x="1457024" y="1546044"/>
                  </a:lnTo>
                  <a:lnTo>
                    <a:pt x="1414338" y="1525129"/>
                  </a:lnTo>
                  <a:lnTo>
                    <a:pt x="1372042" y="1503551"/>
                  </a:lnTo>
                  <a:lnTo>
                    <a:pt x="1330142" y="1481315"/>
                  </a:lnTo>
                  <a:lnTo>
                    <a:pt x="1288646" y="1458429"/>
                  </a:lnTo>
                  <a:lnTo>
                    <a:pt x="1247559" y="1434900"/>
                  </a:lnTo>
                  <a:lnTo>
                    <a:pt x="1206890" y="1410734"/>
                  </a:lnTo>
                  <a:lnTo>
                    <a:pt x="1166645" y="1385938"/>
                  </a:lnTo>
                  <a:lnTo>
                    <a:pt x="1126830" y="1360519"/>
                  </a:lnTo>
                  <a:lnTo>
                    <a:pt x="1087452" y="1334484"/>
                  </a:lnTo>
                  <a:lnTo>
                    <a:pt x="1048518" y="1307839"/>
                  </a:lnTo>
                  <a:lnTo>
                    <a:pt x="1010035" y="1280592"/>
                  </a:lnTo>
                  <a:lnTo>
                    <a:pt x="972010" y="1252749"/>
                  </a:lnTo>
                  <a:lnTo>
                    <a:pt x="934450" y="1224316"/>
                  </a:lnTo>
                  <a:lnTo>
                    <a:pt x="897361" y="1195302"/>
                  </a:lnTo>
                  <a:lnTo>
                    <a:pt x="860749" y="1165712"/>
                  </a:lnTo>
                  <a:lnTo>
                    <a:pt x="824623" y="1135553"/>
                  </a:lnTo>
                  <a:lnTo>
                    <a:pt x="788989" y="1104832"/>
                  </a:lnTo>
                  <a:lnTo>
                    <a:pt x="753852" y="1073556"/>
                  </a:lnTo>
                  <a:lnTo>
                    <a:pt x="719221" y="1041732"/>
                  </a:lnTo>
                  <a:lnTo>
                    <a:pt x="685102" y="1009366"/>
                  </a:lnTo>
                  <a:lnTo>
                    <a:pt x="651502" y="976465"/>
                  </a:lnTo>
                  <a:lnTo>
                    <a:pt x="618428" y="943036"/>
                  </a:lnTo>
                  <a:lnTo>
                    <a:pt x="585886" y="909086"/>
                  </a:lnTo>
                  <a:lnTo>
                    <a:pt x="553883" y="874622"/>
                  </a:lnTo>
                  <a:lnTo>
                    <a:pt x="522427" y="839650"/>
                  </a:lnTo>
                  <a:lnTo>
                    <a:pt x="491523" y="804177"/>
                  </a:lnTo>
                  <a:lnTo>
                    <a:pt x="461178" y="768210"/>
                  </a:lnTo>
                  <a:lnTo>
                    <a:pt x="431400" y="731756"/>
                  </a:lnTo>
                  <a:lnTo>
                    <a:pt x="402196" y="694821"/>
                  </a:lnTo>
                  <a:lnTo>
                    <a:pt x="373571" y="657413"/>
                  </a:lnTo>
                  <a:lnTo>
                    <a:pt x="345533" y="619538"/>
                  </a:lnTo>
                  <a:lnTo>
                    <a:pt x="318089" y="581202"/>
                  </a:lnTo>
                  <a:lnTo>
                    <a:pt x="291245" y="542414"/>
                  </a:lnTo>
                  <a:lnTo>
                    <a:pt x="265008" y="503179"/>
                  </a:lnTo>
                  <a:lnTo>
                    <a:pt x="239385" y="463504"/>
                  </a:lnTo>
                  <a:lnTo>
                    <a:pt x="214383" y="423396"/>
                  </a:lnTo>
                  <a:lnTo>
                    <a:pt x="190009" y="382862"/>
                  </a:lnTo>
                  <a:lnTo>
                    <a:pt x="166269" y="341909"/>
                  </a:lnTo>
                  <a:lnTo>
                    <a:pt x="143170" y="300543"/>
                  </a:lnTo>
                  <a:lnTo>
                    <a:pt x="120719" y="258771"/>
                  </a:lnTo>
                  <a:lnTo>
                    <a:pt x="98922" y="216600"/>
                  </a:lnTo>
                  <a:lnTo>
                    <a:pt x="77787" y="174037"/>
                  </a:lnTo>
                  <a:lnTo>
                    <a:pt x="57321" y="131089"/>
                  </a:lnTo>
                  <a:lnTo>
                    <a:pt x="37530" y="87762"/>
                  </a:lnTo>
                  <a:lnTo>
                    <a:pt x="18420" y="44063"/>
                  </a:lnTo>
                  <a:lnTo>
                    <a:pt x="0" y="0"/>
                  </a:lnTo>
                  <a:lnTo>
                    <a:pt x="5463923" y="0"/>
                  </a:lnTo>
                  <a:lnTo>
                    <a:pt x="5445517" y="44063"/>
                  </a:lnTo>
                  <a:lnTo>
                    <a:pt x="5426423" y="87762"/>
                  </a:lnTo>
                  <a:lnTo>
                    <a:pt x="5406646" y="131089"/>
                  </a:lnTo>
                  <a:lnTo>
                    <a:pt x="5386194" y="174037"/>
                  </a:lnTo>
                  <a:lnTo>
                    <a:pt x="5365073" y="216600"/>
                  </a:lnTo>
                  <a:lnTo>
                    <a:pt x="5343290" y="258771"/>
                  </a:lnTo>
                  <a:lnTo>
                    <a:pt x="5320852" y="300543"/>
                  </a:lnTo>
                  <a:lnTo>
                    <a:pt x="5297765" y="341909"/>
                  </a:lnTo>
                  <a:lnTo>
                    <a:pt x="5274037" y="382862"/>
                  </a:lnTo>
                  <a:lnTo>
                    <a:pt x="5249675" y="423396"/>
                  </a:lnTo>
                  <a:lnTo>
                    <a:pt x="5224684" y="463504"/>
                  </a:lnTo>
                  <a:lnTo>
                    <a:pt x="5199072" y="503179"/>
                  </a:lnTo>
                  <a:lnTo>
                    <a:pt x="5172846" y="542414"/>
                  </a:lnTo>
                  <a:lnTo>
                    <a:pt x="5146012" y="581202"/>
                  </a:lnTo>
                  <a:lnTo>
                    <a:pt x="5118577" y="619538"/>
                  </a:lnTo>
                  <a:lnTo>
                    <a:pt x="5090549" y="657413"/>
                  </a:lnTo>
                  <a:lnTo>
                    <a:pt x="5061933" y="694821"/>
                  </a:lnTo>
                  <a:lnTo>
                    <a:pt x="5032737" y="731756"/>
                  </a:lnTo>
                  <a:lnTo>
                    <a:pt x="5002967" y="768210"/>
                  </a:lnTo>
                  <a:lnTo>
                    <a:pt x="4972630" y="804177"/>
                  </a:lnTo>
                  <a:lnTo>
                    <a:pt x="4941734" y="839650"/>
                  </a:lnTo>
                  <a:lnTo>
                    <a:pt x="4910284" y="874622"/>
                  </a:lnTo>
                  <a:lnTo>
                    <a:pt x="4878288" y="909086"/>
                  </a:lnTo>
                  <a:lnTo>
                    <a:pt x="4845752" y="943036"/>
                  </a:lnTo>
                  <a:lnTo>
                    <a:pt x="4812684" y="976465"/>
                  </a:lnTo>
                  <a:lnTo>
                    <a:pt x="4779089" y="1009366"/>
                  </a:lnTo>
                  <a:lnTo>
                    <a:pt x="4744976" y="1041732"/>
                  </a:lnTo>
                  <a:lnTo>
                    <a:pt x="4710349" y="1073556"/>
                  </a:lnTo>
                  <a:lnTo>
                    <a:pt x="4675218" y="1104832"/>
                  </a:lnTo>
                  <a:lnTo>
                    <a:pt x="4639587" y="1135553"/>
                  </a:lnTo>
                  <a:lnTo>
                    <a:pt x="4603464" y="1165712"/>
                  </a:lnTo>
                  <a:lnTo>
                    <a:pt x="4566857" y="1195302"/>
                  </a:lnTo>
                  <a:lnTo>
                    <a:pt x="4529770" y="1224316"/>
                  </a:lnTo>
                  <a:lnTo>
                    <a:pt x="4492213" y="1252749"/>
                  </a:lnTo>
                  <a:lnTo>
                    <a:pt x="4454190" y="1280592"/>
                  </a:lnTo>
                  <a:lnTo>
                    <a:pt x="4415709" y="1307839"/>
                  </a:lnTo>
                  <a:lnTo>
                    <a:pt x="4376777" y="1334484"/>
                  </a:lnTo>
                  <a:lnTo>
                    <a:pt x="4337401" y="1360519"/>
                  </a:lnTo>
                  <a:lnTo>
                    <a:pt x="4297587" y="1385938"/>
                  </a:lnTo>
                  <a:lnTo>
                    <a:pt x="4257342" y="1410734"/>
                  </a:lnTo>
                  <a:lnTo>
                    <a:pt x="4216673" y="1434900"/>
                  </a:lnTo>
                  <a:lnTo>
                    <a:pt x="4175586" y="1458429"/>
                  </a:lnTo>
                  <a:lnTo>
                    <a:pt x="4134090" y="1481315"/>
                  </a:lnTo>
                  <a:lnTo>
                    <a:pt x="4092189" y="1503551"/>
                  </a:lnTo>
                  <a:lnTo>
                    <a:pt x="4049892" y="1525129"/>
                  </a:lnTo>
                  <a:lnTo>
                    <a:pt x="4007205" y="1546044"/>
                  </a:lnTo>
                  <a:lnTo>
                    <a:pt x="3964134" y="1566288"/>
                  </a:lnTo>
                  <a:lnTo>
                    <a:pt x="3920687" y="1585855"/>
                  </a:lnTo>
                  <a:lnTo>
                    <a:pt x="3876871" y="1604738"/>
                  </a:lnTo>
                  <a:lnTo>
                    <a:pt x="3832691" y="1622930"/>
                  </a:lnTo>
                  <a:lnTo>
                    <a:pt x="3788156" y="1640424"/>
                  </a:lnTo>
                  <a:lnTo>
                    <a:pt x="3743271" y="1657214"/>
                  </a:lnTo>
                  <a:lnTo>
                    <a:pt x="3698043" y="1673292"/>
                  </a:lnTo>
                  <a:lnTo>
                    <a:pt x="3652480" y="1688652"/>
                  </a:lnTo>
                  <a:lnTo>
                    <a:pt x="3606588" y="1703287"/>
                  </a:lnTo>
                  <a:lnTo>
                    <a:pt x="3560374" y="1717190"/>
                  </a:lnTo>
                  <a:lnTo>
                    <a:pt x="3513845" y="1730355"/>
                  </a:lnTo>
                  <a:lnTo>
                    <a:pt x="3467007" y="1742775"/>
                  </a:lnTo>
                  <a:lnTo>
                    <a:pt x="3419867" y="1754443"/>
                  </a:lnTo>
                  <a:lnTo>
                    <a:pt x="3372433" y="1765352"/>
                  </a:lnTo>
                  <a:lnTo>
                    <a:pt x="3324710" y="1775495"/>
                  </a:lnTo>
                  <a:lnTo>
                    <a:pt x="3276706" y="1784865"/>
                  </a:lnTo>
                  <a:lnTo>
                    <a:pt x="3228428" y="1793457"/>
                  </a:lnTo>
                  <a:lnTo>
                    <a:pt x="3179882" y="1801262"/>
                  </a:lnTo>
                  <a:lnTo>
                    <a:pt x="3131075" y="1808275"/>
                  </a:lnTo>
                  <a:lnTo>
                    <a:pt x="3082013" y="1814488"/>
                  </a:lnTo>
                  <a:lnTo>
                    <a:pt x="3032705" y="1819895"/>
                  </a:lnTo>
                  <a:lnTo>
                    <a:pt x="2983156" y="1824488"/>
                  </a:lnTo>
                  <a:lnTo>
                    <a:pt x="2933373" y="1828262"/>
                  </a:lnTo>
                  <a:lnTo>
                    <a:pt x="2883363" y="1831209"/>
                  </a:lnTo>
                  <a:lnTo>
                    <a:pt x="2833133" y="1833322"/>
                  </a:lnTo>
                  <a:lnTo>
                    <a:pt x="2782690" y="1834595"/>
                  </a:lnTo>
                  <a:lnTo>
                    <a:pt x="2732041" y="1835021"/>
                  </a:lnTo>
                  <a:close/>
                </a:path>
              </a:pathLst>
            </a:custGeom>
            <a:solidFill>
              <a:srgbClr val="54BEB3"/>
            </a:solidFill>
          </p:spPr>
          <p:txBody>
            <a:bodyPr wrap="square" lIns="0" tIns="0" rIns="0" bIns="0" rtlCol="0"/>
            <a:lstStyle/>
            <a:p>
              <a:endParaRPr/>
            </a:p>
          </p:txBody>
        </p:sp>
        <p:sp>
          <p:nvSpPr>
            <p:cNvPr id="76" name="object 76"/>
            <p:cNvSpPr/>
            <p:nvPr/>
          </p:nvSpPr>
          <p:spPr>
            <a:xfrm>
              <a:off x="12142374" y="5995191"/>
              <a:ext cx="5464175" cy="1835150"/>
            </a:xfrm>
            <a:custGeom>
              <a:avLst/>
              <a:gdLst/>
              <a:ahLst/>
              <a:cxnLst/>
              <a:rect l="l" t="t" r="r" b="b"/>
              <a:pathLst>
                <a:path w="5464175" h="1835150">
                  <a:moveTo>
                    <a:pt x="5463922" y="0"/>
                  </a:moveTo>
                  <a:lnTo>
                    <a:pt x="5445517" y="44063"/>
                  </a:lnTo>
                  <a:lnTo>
                    <a:pt x="5426423" y="87762"/>
                  </a:lnTo>
                  <a:lnTo>
                    <a:pt x="5406646" y="131089"/>
                  </a:lnTo>
                  <a:lnTo>
                    <a:pt x="5386194" y="174037"/>
                  </a:lnTo>
                  <a:lnTo>
                    <a:pt x="5365073" y="216600"/>
                  </a:lnTo>
                  <a:lnTo>
                    <a:pt x="5343290" y="258771"/>
                  </a:lnTo>
                  <a:lnTo>
                    <a:pt x="5320852" y="300543"/>
                  </a:lnTo>
                  <a:lnTo>
                    <a:pt x="5297765" y="341909"/>
                  </a:lnTo>
                  <a:lnTo>
                    <a:pt x="5274037" y="382862"/>
                  </a:lnTo>
                  <a:lnTo>
                    <a:pt x="5249674" y="423396"/>
                  </a:lnTo>
                  <a:lnTo>
                    <a:pt x="5224684" y="463504"/>
                  </a:lnTo>
                  <a:lnTo>
                    <a:pt x="5199072" y="503179"/>
                  </a:lnTo>
                  <a:lnTo>
                    <a:pt x="5172845" y="542414"/>
                  </a:lnTo>
                  <a:lnTo>
                    <a:pt x="5146012" y="581202"/>
                  </a:lnTo>
                  <a:lnTo>
                    <a:pt x="5118577" y="619538"/>
                  </a:lnTo>
                  <a:lnTo>
                    <a:pt x="5090548" y="657413"/>
                  </a:lnTo>
                  <a:lnTo>
                    <a:pt x="5061933" y="694821"/>
                  </a:lnTo>
                  <a:lnTo>
                    <a:pt x="5032737" y="731756"/>
                  </a:lnTo>
                  <a:lnTo>
                    <a:pt x="5002967" y="768210"/>
                  </a:lnTo>
                  <a:lnTo>
                    <a:pt x="4972630" y="804177"/>
                  </a:lnTo>
                  <a:lnTo>
                    <a:pt x="4941734" y="839650"/>
                  </a:lnTo>
                  <a:lnTo>
                    <a:pt x="4910284" y="874622"/>
                  </a:lnTo>
                  <a:lnTo>
                    <a:pt x="4878288" y="909086"/>
                  </a:lnTo>
                  <a:lnTo>
                    <a:pt x="4845752" y="943036"/>
                  </a:lnTo>
                  <a:lnTo>
                    <a:pt x="4812684" y="976465"/>
                  </a:lnTo>
                  <a:lnTo>
                    <a:pt x="4779089" y="1009366"/>
                  </a:lnTo>
                  <a:lnTo>
                    <a:pt x="4744975" y="1041732"/>
                  </a:lnTo>
                  <a:lnTo>
                    <a:pt x="4710349" y="1073556"/>
                  </a:lnTo>
                  <a:lnTo>
                    <a:pt x="4675218" y="1104832"/>
                  </a:lnTo>
                  <a:lnTo>
                    <a:pt x="4639587" y="1135553"/>
                  </a:lnTo>
                  <a:lnTo>
                    <a:pt x="4603464" y="1165712"/>
                  </a:lnTo>
                  <a:lnTo>
                    <a:pt x="4566857" y="1195302"/>
                  </a:lnTo>
                  <a:lnTo>
                    <a:pt x="4529770" y="1224316"/>
                  </a:lnTo>
                  <a:lnTo>
                    <a:pt x="4492212" y="1252749"/>
                  </a:lnTo>
                  <a:lnTo>
                    <a:pt x="4454190" y="1280592"/>
                  </a:lnTo>
                  <a:lnTo>
                    <a:pt x="4415709" y="1307839"/>
                  </a:lnTo>
                  <a:lnTo>
                    <a:pt x="4376777" y="1334484"/>
                  </a:lnTo>
                  <a:lnTo>
                    <a:pt x="4337401" y="1360519"/>
                  </a:lnTo>
                  <a:lnTo>
                    <a:pt x="4297586" y="1385938"/>
                  </a:lnTo>
                  <a:lnTo>
                    <a:pt x="4257342" y="1410734"/>
                  </a:lnTo>
                  <a:lnTo>
                    <a:pt x="4216673" y="1434900"/>
                  </a:lnTo>
                  <a:lnTo>
                    <a:pt x="4175586" y="1458429"/>
                  </a:lnTo>
                  <a:lnTo>
                    <a:pt x="4134090" y="1481315"/>
                  </a:lnTo>
                  <a:lnTo>
                    <a:pt x="4092189" y="1503551"/>
                  </a:lnTo>
                  <a:lnTo>
                    <a:pt x="4049892" y="1525129"/>
                  </a:lnTo>
                  <a:lnTo>
                    <a:pt x="4007205" y="1546044"/>
                  </a:lnTo>
                  <a:lnTo>
                    <a:pt x="3964134" y="1566288"/>
                  </a:lnTo>
                  <a:lnTo>
                    <a:pt x="3920687" y="1585855"/>
                  </a:lnTo>
                  <a:lnTo>
                    <a:pt x="3876871" y="1604738"/>
                  </a:lnTo>
                  <a:lnTo>
                    <a:pt x="3832691" y="1622930"/>
                  </a:lnTo>
                  <a:lnTo>
                    <a:pt x="3788156" y="1640424"/>
                  </a:lnTo>
                  <a:lnTo>
                    <a:pt x="3743271" y="1657214"/>
                  </a:lnTo>
                  <a:lnTo>
                    <a:pt x="3698043" y="1673292"/>
                  </a:lnTo>
                  <a:lnTo>
                    <a:pt x="3652480" y="1688652"/>
                  </a:lnTo>
                  <a:lnTo>
                    <a:pt x="3606588" y="1703287"/>
                  </a:lnTo>
                  <a:lnTo>
                    <a:pt x="3560374" y="1717190"/>
                  </a:lnTo>
                  <a:lnTo>
                    <a:pt x="3513845" y="1730355"/>
                  </a:lnTo>
                  <a:lnTo>
                    <a:pt x="3467007" y="1742775"/>
                  </a:lnTo>
                  <a:lnTo>
                    <a:pt x="3419867" y="1754443"/>
                  </a:lnTo>
                  <a:lnTo>
                    <a:pt x="3372433" y="1765352"/>
                  </a:lnTo>
                  <a:lnTo>
                    <a:pt x="3324710" y="1775495"/>
                  </a:lnTo>
                  <a:lnTo>
                    <a:pt x="3276706" y="1784865"/>
                  </a:lnTo>
                  <a:lnTo>
                    <a:pt x="3228428" y="1793457"/>
                  </a:lnTo>
                  <a:lnTo>
                    <a:pt x="3179882" y="1801262"/>
                  </a:lnTo>
                  <a:lnTo>
                    <a:pt x="3131075" y="1808275"/>
                  </a:lnTo>
                  <a:lnTo>
                    <a:pt x="3082013" y="1814488"/>
                  </a:lnTo>
                  <a:lnTo>
                    <a:pt x="3032705" y="1819895"/>
                  </a:lnTo>
                  <a:lnTo>
                    <a:pt x="2983156" y="1824488"/>
                  </a:lnTo>
                  <a:lnTo>
                    <a:pt x="2933373" y="1828262"/>
                  </a:lnTo>
                  <a:lnTo>
                    <a:pt x="2883363" y="1831209"/>
                  </a:lnTo>
                  <a:lnTo>
                    <a:pt x="2833133" y="1833322"/>
                  </a:lnTo>
                  <a:lnTo>
                    <a:pt x="2782690" y="1834595"/>
                  </a:lnTo>
                  <a:lnTo>
                    <a:pt x="2732040" y="1835021"/>
                  </a:lnTo>
                  <a:lnTo>
                    <a:pt x="2681400" y="1834595"/>
                  </a:lnTo>
                  <a:lnTo>
                    <a:pt x="2630965" y="1833322"/>
                  </a:lnTo>
                  <a:lnTo>
                    <a:pt x="2580744" y="1831209"/>
                  </a:lnTo>
                  <a:lnTo>
                    <a:pt x="2530742" y="1828262"/>
                  </a:lnTo>
                  <a:lnTo>
                    <a:pt x="2480968" y="1824488"/>
                  </a:lnTo>
                  <a:lnTo>
                    <a:pt x="2431426" y="1819895"/>
                  </a:lnTo>
                  <a:lnTo>
                    <a:pt x="2382125" y="1814488"/>
                  </a:lnTo>
                  <a:lnTo>
                    <a:pt x="2333071" y="1808275"/>
                  </a:lnTo>
                  <a:lnTo>
                    <a:pt x="2284271" y="1801262"/>
                  </a:lnTo>
                  <a:lnTo>
                    <a:pt x="2235732" y="1793457"/>
                  </a:lnTo>
                  <a:lnTo>
                    <a:pt x="2187460" y="1784865"/>
                  </a:lnTo>
                  <a:lnTo>
                    <a:pt x="2139462" y="1775495"/>
                  </a:lnTo>
                  <a:lnTo>
                    <a:pt x="2091745" y="1765352"/>
                  </a:lnTo>
                  <a:lnTo>
                    <a:pt x="2044316" y="1754443"/>
                  </a:lnTo>
                  <a:lnTo>
                    <a:pt x="1997182" y="1742775"/>
                  </a:lnTo>
                  <a:lnTo>
                    <a:pt x="1950349" y="1730355"/>
                  </a:lnTo>
                  <a:lnTo>
                    <a:pt x="1903824" y="1717190"/>
                  </a:lnTo>
                  <a:lnTo>
                    <a:pt x="1857615" y="1703287"/>
                  </a:lnTo>
                  <a:lnTo>
                    <a:pt x="1811727" y="1688652"/>
                  </a:lnTo>
                  <a:lnTo>
                    <a:pt x="1766167" y="1673292"/>
                  </a:lnTo>
                  <a:lnTo>
                    <a:pt x="1720943" y="1657214"/>
                  </a:lnTo>
                  <a:lnTo>
                    <a:pt x="1676062" y="1640424"/>
                  </a:lnTo>
                  <a:lnTo>
                    <a:pt x="1631529" y="1622930"/>
                  </a:lnTo>
                  <a:lnTo>
                    <a:pt x="1587352" y="1604738"/>
                  </a:lnTo>
                  <a:lnTo>
                    <a:pt x="1543538" y="1585855"/>
                  </a:lnTo>
                  <a:lnTo>
                    <a:pt x="1500093" y="1566288"/>
                  </a:lnTo>
                  <a:lnTo>
                    <a:pt x="1457024" y="1546044"/>
                  </a:lnTo>
                  <a:lnTo>
                    <a:pt x="1414338" y="1525129"/>
                  </a:lnTo>
                  <a:lnTo>
                    <a:pt x="1372041" y="1503551"/>
                  </a:lnTo>
                  <a:lnTo>
                    <a:pt x="1330142" y="1481315"/>
                  </a:lnTo>
                  <a:lnTo>
                    <a:pt x="1288646" y="1458429"/>
                  </a:lnTo>
                  <a:lnTo>
                    <a:pt x="1247559" y="1434900"/>
                  </a:lnTo>
                  <a:lnTo>
                    <a:pt x="1206890" y="1410734"/>
                  </a:lnTo>
                  <a:lnTo>
                    <a:pt x="1166645" y="1385938"/>
                  </a:lnTo>
                  <a:lnTo>
                    <a:pt x="1126830" y="1360519"/>
                  </a:lnTo>
                  <a:lnTo>
                    <a:pt x="1087452" y="1334484"/>
                  </a:lnTo>
                  <a:lnTo>
                    <a:pt x="1048518" y="1307839"/>
                  </a:lnTo>
                  <a:lnTo>
                    <a:pt x="1010035" y="1280592"/>
                  </a:lnTo>
                  <a:lnTo>
                    <a:pt x="972010" y="1252749"/>
                  </a:lnTo>
                  <a:lnTo>
                    <a:pt x="934450" y="1224316"/>
                  </a:lnTo>
                  <a:lnTo>
                    <a:pt x="897361" y="1195302"/>
                  </a:lnTo>
                  <a:lnTo>
                    <a:pt x="860749" y="1165712"/>
                  </a:lnTo>
                  <a:lnTo>
                    <a:pt x="824623" y="1135553"/>
                  </a:lnTo>
                  <a:lnTo>
                    <a:pt x="788988" y="1104832"/>
                  </a:lnTo>
                  <a:lnTo>
                    <a:pt x="753852" y="1073556"/>
                  </a:lnTo>
                  <a:lnTo>
                    <a:pt x="719221" y="1041732"/>
                  </a:lnTo>
                  <a:lnTo>
                    <a:pt x="685102" y="1009366"/>
                  </a:lnTo>
                  <a:lnTo>
                    <a:pt x="651502" y="976465"/>
                  </a:lnTo>
                  <a:lnTo>
                    <a:pt x="618428" y="943036"/>
                  </a:lnTo>
                  <a:lnTo>
                    <a:pt x="585886" y="909086"/>
                  </a:lnTo>
                  <a:lnTo>
                    <a:pt x="553883" y="874622"/>
                  </a:lnTo>
                  <a:lnTo>
                    <a:pt x="522427" y="839650"/>
                  </a:lnTo>
                  <a:lnTo>
                    <a:pt x="491523" y="804177"/>
                  </a:lnTo>
                  <a:lnTo>
                    <a:pt x="461178" y="768210"/>
                  </a:lnTo>
                  <a:lnTo>
                    <a:pt x="431400" y="731756"/>
                  </a:lnTo>
                  <a:lnTo>
                    <a:pt x="402196" y="694821"/>
                  </a:lnTo>
                  <a:lnTo>
                    <a:pt x="373571" y="657413"/>
                  </a:lnTo>
                  <a:lnTo>
                    <a:pt x="345533" y="619538"/>
                  </a:lnTo>
                  <a:lnTo>
                    <a:pt x="318089" y="581202"/>
                  </a:lnTo>
                  <a:lnTo>
                    <a:pt x="291245" y="542414"/>
                  </a:lnTo>
                  <a:lnTo>
                    <a:pt x="265008" y="503179"/>
                  </a:lnTo>
                  <a:lnTo>
                    <a:pt x="239385" y="463504"/>
                  </a:lnTo>
                  <a:lnTo>
                    <a:pt x="214383" y="423396"/>
                  </a:lnTo>
                  <a:lnTo>
                    <a:pt x="190009" y="382862"/>
                  </a:lnTo>
                  <a:lnTo>
                    <a:pt x="166269" y="341909"/>
                  </a:lnTo>
                  <a:lnTo>
                    <a:pt x="143170" y="300543"/>
                  </a:lnTo>
                  <a:lnTo>
                    <a:pt x="120719" y="258771"/>
                  </a:lnTo>
                  <a:lnTo>
                    <a:pt x="98922" y="216600"/>
                  </a:lnTo>
                  <a:lnTo>
                    <a:pt x="77787" y="174037"/>
                  </a:lnTo>
                  <a:lnTo>
                    <a:pt x="57321" y="131089"/>
                  </a:lnTo>
                  <a:lnTo>
                    <a:pt x="37530" y="87762"/>
                  </a:lnTo>
                  <a:lnTo>
                    <a:pt x="18420" y="44063"/>
                  </a:lnTo>
                  <a:lnTo>
                    <a:pt x="0" y="0"/>
                  </a:lnTo>
                  <a:lnTo>
                    <a:pt x="5463922" y="0"/>
                  </a:lnTo>
                  <a:close/>
                </a:path>
              </a:pathLst>
            </a:custGeom>
            <a:ln w="63595">
              <a:solidFill>
                <a:srgbClr val="092E4D"/>
              </a:solidFill>
            </a:ln>
          </p:spPr>
          <p:txBody>
            <a:bodyPr wrap="square" lIns="0" tIns="0" rIns="0" bIns="0" rtlCol="0"/>
            <a:lstStyle/>
            <a:p>
              <a:endParaRPr/>
            </a:p>
          </p:txBody>
        </p:sp>
        <p:sp>
          <p:nvSpPr>
            <p:cNvPr id="77" name="object 77"/>
            <p:cNvSpPr/>
            <p:nvPr/>
          </p:nvSpPr>
          <p:spPr>
            <a:xfrm>
              <a:off x="12286007" y="2428361"/>
              <a:ext cx="4291965" cy="5401945"/>
            </a:xfrm>
            <a:custGeom>
              <a:avLst/>
              <a:gdLst/>
              <a:ahLst/>
              <a:cxnLst/>
              <a:rect l="l" t="t" r="r" b="b"/>
              <a:pathLst>
                <a:path w="4291965" h="5401945">
                  <a:moveTo>
                    <a:pt x="2668144" y="4859940"/>
                  </a:moveTo>
                  <a:lnTo>
                    <a:pt x="2668144" y="4445597"/>
                  </a:lnTo>
                  <a:lnTo>
                    <a:pt x="414581" y="4445597"/>
                  </a:lnTo>
                  <a:lnTo>
                    <a:pt x="447214" y="4480589"/>
                  </a:lnTo>
                  <a:lnTo>
                    <a:pt x="480403" y="4515048"/>
                  </a:lnTo>
                  <a:lnTo>
                    <a:pt x="514142" y="4548968"/>
                  </a:lnTo>
                  <a:lnTo>
                    <a:pt x="548423" y="4582341"/>
                  </a:lnTo>
                  <a:lnTo>
                    <a:pt x="583239" y="4615159"/>
                  </a:lnTo>
                  <a:lnTo>
                    <a:pt x="618584" y="4647416"/>
                  </a:lnTo>
                  <a:lnTo>
                    <a:pt x="654450" y="4679105"/>
                  </a:lnTo>
                  <a:lnTo>
                    <a:pt x="690830" y="4710218"/>
                  </a:lnTo>
                  <a:lnTo>
                    <a:pt x="727716" y="4740747"/>
                  </a:lnTo>
                  <a:lnTo>
                    <a:pt x="765103" y="4770687"/>
                  </a:lnTo>
                  <a:lnTo>
                    <a:pt x="802982" y="4800029"/>
                  </a:lnTo>
                  <a:lnTo>
                    <a:pt x="841346" y="4828767"/>
                  </a:lnTo>
                  <a:lnTo>
                    <a:pt x="880188" y="4856893"/>
                  </a:lnTo>
                  <a:lnTo>
                    <a:pt x="919502" y="4884400"/>
                  </a:lnTo>
                  <a:lnTo>
                    <a:pt x="959280" y="4911281"/>
                  </a:lnTo>
                  <a:lnTo>
                    <a:pt x="999514" y="4937529"/>
                  </a:lnTo>
                  <a:lnTo>
                    <a:pt x="1040199" y="4963136"/>
                  </a:lnTo>
                  <a:lnTo>
                    <a:pt x="1081326" y="4988095"/>
                  </a:lnTo>
                  <a:lnTo>
                    <a:pt x="1122888" y="5012400"/>
                  </a:lnTo>
                  <a:lnTo>
                    <a:pt x="1164879" y="5036043"/>
                  </a:lnTo>
                  <a:lnTo>
                    <a:pt x="1207291" y="5059017"/>
                  </a:lnTo>
                  <a:lnTo>
                    <a:pt x="1250117" y="5081314"/>
                  </a:lnTo>
                  <a:lnTo>
                    <a:pt x="1293350" y="5102928"/>
                  </a:lnTo>
                  <a:lnTo>
                    <a:pt x="1336983" y="5123850"/>
                  </a:lnTo>
                  <a:lnTo>
                    <a:pt x="1381008" y="5144075"/>
                  </a:lnTo>
                  <a:lnTo>
                    <a:pt x="1425419" y="5163595"/>
                  </a:lnTo>
                  <a:lnTo>
                    <a:pt x="1470209" y="5182403"/>
                  </a:lnTo>
                  <a:lnTo>
                    <a:pt x="1515370" y="5200491"/>
                  </a:lnTo>
                  <a:lnTo>
                    <a:pt x="1560895" y="5217852"/>
                  </a:lnTo>
                  <a:lnTo>
                    <a:pt x="1606777" y="5234480"/>
                  </a:lnTo>
                  <a:lnTo>
                    <a:pt x="1653008" y="5250366"/>
                  </a:lnTo>
                  <a:lnTo>
                    <a:pt x="1699583" y="5265504"/>
                  </a:lnTo>
                  <a:lnTo>
                    <a:pt x="1746493" y="5279887"/>
                  </a:lnTo>
                  <a:lnTo>
                    <a:pt x="1793732" y="5293507"/>
                  </a:lnTo>
                  <a:lnTo>
                    <a:pt x="1841292" y="5306358"/>
                  </a:lnTo>
                  <a:lnTo>
                    <a:pt x="1889167" y="5318431"/>
                  </a:lnTo>
                  <a:lnTo>
                    <a:pt x="1937348" y="5329720"/>
                  </a:lnTo>
                  <a:lnTo>
                    <a:pt x="1985830" y="5340218"/>
                  </a:lnTo>
                  <a:lnTo>
                    <a:pt x="2034604" y="5349917"/>
                  </a:lnTo>
                  <a:lnTo>
                    <a:pt x="2083664" y="5358811"/>
                  </a:lnTo>
                  <a:lnTo>
                    <a:pt x="2133002" y="5366892"/>
                  </a:lnTo>
                  <a:lnTo>
                    <a:pt x="2182612" y="5374152"/>
                  </a:lnTo>
                  <a:lnTo>
                    <a:pt x="2232487" y="5380586"/>
                  </a:lnTo>
                  <a:lnTo>
                    <a:pt x="2282618" y="5386185"/>
                  </a:lnTo>
                  <a:lnTo>
                    <a:pt x="2333000" y="5390942"/>
                  </a:lnTo>
                  <a:lnTo>
                    <a:pt x="2383624" y="5394850"/>
                  </a:lnTo>
                  <a:lnTo>
                    <a:pt x="2434484" y="5397902"/>
                  </a:lnTo>
                  <a:lnTo>
                    <a:pt x="2485573" y="5400092"/>
                  </a:lnTo>
                  <a:lnTo>
                    <a:pt x="2536883" y="5401410"/>
                  </a:lnTo>
                  <a:lnTo>
                    <a:pt x="2588408" y="5401852"/>
                  </a:lnTo>
                  <a:lnTo>
                    <a:pt x="2641202" y="5401388"/>
                  </a:lnTo>
                  <a:lnTo>
                    <a:pt x="2693770" y="5400004"/>
                  </a:lnTo>
                  <a:lnTo>
                    <a:pt x="2746103" y="5397705"/>
                  </a:lnTo>
                  <a:lnTo>
                    <a:pt x="2798195" y="5394501"/>
                  </a:lnTo>
                  <a:lnTo>
                    <a:pt x="2850036" y="5390398"/>
                  </a:lnTo>
                  <a:lnTo>
                    <a:pt x="2901621" y="5385405"/>
                  </a:lnTo>
                  <a:lnTo>
                    <a:pt x="2952941" y="5379529"/>
                  </a:lnTo>
                  <a:lnTo>
                    <a:pt x="3003988" y="5372779"/>
                  </a:lnTo>
                  <a:lnTo>
                    <a:pt x="3054756" y="5365161"/>
                  </a:lnTo>
                  <a:lnTo>
                    <a:pt x="3105236" y="5356683"/>
                  </a:lnTo>
                  <a:lnTo>
                    <a:pt x="3155421" y="5347354"/>
                  </a:lnTo>
                  <a:lnTo>
                    <a:pt x="3205303" y="5337181"/>
                  </a:lnTo>
                  <a:lnTo>
                    <a:pt x="3254875" y="5326171"/>
                  </a:lnTo>
                  <a:lnTo>
                    <a:pt x="3304129" y="5314333"/>
                  </a:lnTo>
                  <a:lnTo>
                    <a:pt x="3353058" y="5301674"/>
                  </a:lnTo>
                  <a:lnTo>
                    <a:pt x="3401654" y="5288202"/>
                  </a:lnTo>
                  <a:lnTo>
                    <a:pt x="3449909" y="5273925"/>
                  </a:lnTo>
                  <a:lnTo>
                    <a:pt x="3497816" y="5258850"/>
                  </a:lnTo>
                  <a:lnTo>
                    <a:pt x="3545367" y="5242985"/>
                  </a:lnTo>
                  <a:lnTo>
                    <a:pt x="3592555" y="5226338"/>
                  </a:lnTo>
                  <a:lnTo>
                    <a:pt x="3639372" y="5208917"/>
                  </a:lnTo>
                  <a:lnTo>
                    <a:pt x="3685811" y="5190729"/>
                  </a:lnTo>
                  <a:lnTo>
                    <a:pt x="3731863" y="5171782"/>
                  </a:lnTo>
                  <a:lnTo>
                    <a:pt x="3777522" y="5152085"/>
                  </a:lnTo>
                  <a:lnTo>
                    <a:pt x="3822780" y="5131643"/>
                  </a:lnTo>
                  <a:lnTo>
                    <a:pt x="3867628" y="5110467"/>
                  </a:lnTo>
                  <a:lnTo>
                    <a:pt x="3912061" y="5088562"/>
                  </a:lnTo>
                  <a:lnTo>
                    <a:pt x="3956069" y="5065937"/>
                  </a:lnTo>
                  <a:lnTo>
                    <a:pt x="3999646" y="5042599"/>
                  </a:lnTo>
                  <a:lnTo>
                    <a:pt x="4042783" y="5018557"/>
                  </a:lnTo>
                  <a:lnTo>
                    <a:pt x="4085474" y="4993818"/>
                  </a:lnTo>
                  <a:lnTo>
                    <a:pt x="4127711" y="4968390"/>
                  </a:lnTo>
                  <a:lnTo>
                    <a:pt x="4169485" y="4942280"/>
                  </a:lnTo>
                  <a:lnTo>
                    <a:pt x="4210790" y="4915497"/>
                  </a:lnTo>
                  <a:lnTo>
                    <a:pt x="4251618" y="4888047"/>
                  </a:lnTo>
                  <a:lnTo>
                    <a:pt x="4291962" y="4859940"/>
                  </a:lnTo>
                  <a:lnTo>
                    <a:pt x="2668144" y="4859940"/>
                  </a:lnTo>
                  <a:close/>
                </a:path>
                <a:path w="4291965" h="5401945">
                  <a:moveTo>
                    <a:pt x="1611986" y="0"/>
                  </a:moveTo>
                  <a:lnTo>
                    <a:pt x="741689" y="291341"/>
                  </a:lnTo>
                  <a:lnTo>
                    <a:pt x="283675" y="605481"/>
                  </a:lnTo>
                  <a:lnTo>
                    <a:pt x="86819" y="1137742"/>
                  </a:lnTo>
                  <a:lnTo>
                    <a:pt x="0" y="2083449"/>
                  </a:lnTo>
                </a:path>
              </a:pathLst>
            </a:custGeom>
            <a:ln w="63602">
              <a:solidFill>
                <a:srgbClr val="092E4D"/>
              </a:solidFill>
            </a:ln>
          </p:spPr>
          <p:txBody>
            <a:bodyPr wrap="square" lIns="0" tIns="0" rIns="0" bIns="0" rtlCol="0"/>
            <a:lstStyle/>
            <a:p>
              <a:endParaRPr/>
            </a:p>
          </p:txBody>
        </p:sp>
        <p:sp>
          <p:nvSpPr>
            <p:cNvPr id="78" name="object 78"/>
            <p:cNvSpPr/>
            <p:nvPr/>
          </p:nvSpPr>
          <p:spPr>
            <a:xfrm>
              <a:off x="12234928" y="4584551"/>
              <a:ext cx="102126" cy="102226"/>
            </a:xfrm>
            <a:prstGeom prst="rect">
              <a:avLst/>
            </a:prstGeom>
            <a:blipFill>
              <a:blip r:embed="rId4" cstate="print"/>
              <a:stretch>
                <a:fillRect/>
              </a:stretch>
            </a:blipFill>
          </p:spPr>
          <p:txBody>
            <a:bodyPr wrap="square" lIns="0" tIns="0" rIns="0" bIns="0" rtlCol="0"/>
            <a:lstStyle/>
            <a:p>
              <a:endParaRPr/>
            </a:p>
          </p:txBody>
        </p:sp>
        <p:sp>
          <p:nvSpPr>
            <p:cNvPr id="79" name="object 79"/>
            <p:cNvSpPr/>
            <p:nvPr/>
          </p:nvSpPr>
          <p:spPr>
            <a:xfrm>
              <a:off x="15894792" y="5995318"/>
              <a:ext cx="0" cy="1293495"/>
            </a:xfrm>
            <a:custGeom>
              <a:avLst/>
              <a:gdLst/>
              <a:ahLst/>
              <a:cxnLst/>
              <a:rect l="l" t="t" r="r" b="b"/>
              <a:pathLst>
                <a:path h="1293495">
                  <a:moveTo>
                    <a:pt x="0" y="1292982"/>
                  </a:moveTo>
                  <a:lnTo>
                    <a:pt x="0" y="0"/>
                  </a:lnTo>
                </a:path>
              </a:pathLst>
            </a:custGeom>
            <a:ln w="63610">
              <a:solidFill>
                <a:srgbClr val="092E4D"/>
              </a:solidFill>
            </a:ln>
          </p:spPr>
          <p:txBody>
            <a:bodyPr wrap="square" lIns="0" tIns="0" rIns="0" bIns="0" rtlCol="0"/>
            <a:lstStyle/>
            <a:p>
              <a:endParaRPr/>
            </a:p>
          </p:txBody>
        </p:sp>
        <p:sp>
          <p:nvSpPr>
            <p:cNvPr id="80" name="object 80"/>
            <p:cNvSpPr/>
            <p:nvPr/>
          </p:nvSpPr>
          <p:spPr>
            <a:xfrm>
              <a:off x="13294075" y="7399930"/>
              <a:ext cx="3161030" cy="611505"/>
            </a:xfrm>
            <a:custGeom>
              <a:avLst/>
              <a:gdLst/>
              <a:ahLst/>
              <a:cxnLst/>
              <a:rect l="l" t="t" r="r" b="b"/>
              <a:pathLst>
                <a:path w="3161030" h="611504">
                  <a:moveTo>
                    <a:pt x="3160521" y="610974"/>
                  </a:moveTo>
                  <a:lnTo>
                    <a:pt x="0" y="610974"/>
                  </a:lnTo>
                  <a:lnTo>
                    <a:pt x="0" y="0"/>
                  </a:lnTo>
                  <a:lnTo>
                    <a:pt x="3160521" y="0"/>
                  </a:lnTo>
                  <a:lnTo>
                    <a:pt x="3160521" y="610974"/>
                  </a:lnTo>
                  <a:close/>
                </a:path>
              </a:pathLst>
            </a:custGeom>
            <a:solidFill>
              <a:srgbClr val="FAC338"/>
            </a:solidFill>
          </p:spPr>
          <p:txBody>
            <a:bodyPr wrap="square" lIns="0" tIns="0" rIns="0" bIns="0" rtlCol="0"/>
            <a:lstStyle/>
            <a:p>
              <a:endParaRPr/>
            </a:p>
          </p:txBody>
        </p:sp>
        <p:sp>
          <p:nvSpPr>
            <p:cNvPr id="81" name="object 81"/>
            <p:cNvSpPr/>
            <p:nvPr/>
          </p:nvSpPr>
          <p:spPr>
            <a:xfrm>
              <a:off x="13294075" y="7399971"/>
              <a:ext cx="3161030" cy="611505"/>
            </a:xfrm>
            <a:custGeom>
              <a:avLst/>
              <a:gdLst/>
              <a:ahLst/>
              <a:cxnLst/>
              <a:rect l="l" t="t" r="r" b="b"/>
              <a:pathLst>
                <a:path w="3161030" h="611504">
                  <a:moveTo>
                    <a:pt x="3160521" y="610974"/>
                  </a:moveTo>
                  <a:lnTo>
                    <a:pt x="0" y="610974"/>
                  </a:lnTo>
                  <a:lnTo>
                    <a:pt x="0" y="0"/>
                  </a:lnTo>
                  <a:lnTo>
                    <a:pt x="3160521" y="0"/>
                  </a:lnTo>
                  <a:lnTo>
                    <a:pt x="3160521" y="610974"/>
                  </a:lnTo>
                  <a:close/>
                </a:path>
              </a:pathLst>
            </a:custGeom>
            <a:ln w="63594">
              <a:solidFill>
                <a:srgbClr val="092E4D"/>
              </a:solidFill>
            </a:ln>
          </p:spPr>
          <p:txBody>
            <a:bodyPr wrap="square" lIns="0" tIns="0" rIns="0" bIns="0" rtlCol="0"/>
            <a:lstStyle/>
            <a:p>
              <a:endParaRPr/>
            </a:p>
          </p:txBody>
        </p:sp>
        <p:sp>
          <p:nvSpPr>
            <p:cNvPr id="82" name="object 82"/>
            <p:cNvSpPr/>
            <p:nvPr/>
          </p:nvSpPr>
          <p:spPr>
            <a:xfrm>
              <a:off x="13401036" y="5995318"/>
              <a:ext cx="1263650" cy="684530"/>
            </a:xfrm>
            <a:custGeom>
              <a:avLst/>
              <a:gdLst/>
              <a:ahLst/>
              <a:cxnLst/>
              <a:rect l="l" t="t" r="r" b="b"/>
              <a:pathLst>
                <a:path w="1263650" h="684529">
                  <a:moveTo>
                    <a:pt x="717876" y="684488"/>
                  </a:moveTo>
                  <a:lnTo>
                    <a:pt x="0" y="684488"/>
                  </a:lnTo>
                  <a:lnTo>
                    <a:pt x="0" y="0"/>
                  </a:lnTo>
                  <a:lnTo>
                    <a:pt x="717876" y="0"/>
                  </a:lnTo>
                  <a:lnTo>
                    <a:pt x="717876" y="684488"/>
                  </a:lnTo>
                  <a:close/>
                </a:path>
                <a:path w="1263650" h="684529">
                  <a:moveTo>
                    <a:pt x="717876" y="342323"/>
                  </a:moveTo>
                  <a:lnTo>
                    <a:pt x="1263162" y="342323"/>
                  </a:lnTo>
                  <a:lnTo>
                    <a:pt x="1263162" y="12"/>
                  </a:lnTo>
                  <a:lnTo>
                    <a:pt x="717876" y="12"/>
                  </a:lnTo>
                  <a:lnTo>
                    <a:pt x="717876" y="342323"/>
                  </a:lnTo>
                  <a:close/>
                </a:path>
              </a:pathLst>
            </a:custGeom>
            <a:ln w="63602">
              <a:solidFill>
                <a:srgbClr val="092E4D"/>
              </a:solidFill>
            </a:ln>
          </p:spPr>
          <p:txBody>
            <a:bodyPr wrap="square" lIns="0" tIns="0" rIns="0" bIns="0" rtlCol="0"/>
            <a:lstStyle/>
            <a:p>
              <a:endParaRPr/>
            </a:p>
          </p:txBody>
        </p:sp>
      </p:grpSp>
      <p:sp>
        <p:nvSpPr>
          <p:cNvPr id="83" name="object 83"/>
          <p:cNvSpPr txBox="1">
            <a:spLocks noGrp="1"/>
          </p:cNvSpPr>
          <p:nvPr>
            <p:ph type="title"/>
          </p:nvPr>
        </p:nvSpPr>
        <p:spPr>
          <a:xfrm>
            <a:off x="1016000" y="1619368"/>
            <a:ext cx="9258300" cy="3522979"/>
          </a:xfrm>
          <a:prstGeom prst="rect">
            <a:avLst/>
          </a:prstGeom>
        </p:spPr>
        <p:txBody>
          <a:bodyPr vert="horz" wrap="square" lIns="0" tIns="12065" rIns="0" bIns="0" rtlCol="0">
            <a:spAutoFit/>
          </a:bodyPr>
          <a:lstStyle/>
          <a:p>
            <a:pPr marL="228600" marR="5080" indent="-216535">
              <a:lnSpc>
                <a:spcPct val="116799"/>
              </a:lnSpc>
              <a:spcBef>
                <a:spcPts val="95"/>
              </a:spcBef>
            </a:pPr>
            <a:r>
              <a:rPr sz="6550" spc="145" dirty="0"/>
              <a:t>ALIH </a:t>
            </a:r>
            <a:r>
              <a:rPr sz="6550" spc="-15" dirty="0"/>
              <a:t>TEKNOLOGI  </a:t>
            </a:r>
            <a:r>
              <a:rPr sz="6550" spc="165" dirty="0"/>
              <a:t>DALAM</a:t>
            </a:r>
            <a:r>
              <a:rPr sz="6550" spc="-195" dirty="0"/>
              <a:t> </a:t>
            </a:r>
            <a:r>
              <a:rPr sz="6550" spc="240" dirty="0"/>
              <a:t>PENANAMAN</a:t>
            </a:r>
            <a:endParaRPr sz="6550"/>
          </a:p>
          <a:p>
            <a:pPr marL="12700">
              <a:lnSpc>
                <a:spcPct val="100000"/>
              </a:lnSpc>
              <a:spcBef>
                <a:spcPts val="1320"/>
              </a:spcBef>
            </a:pPr>
            <a:r>
              <a:rPr sz="6550" spc="185" dirty="0"/>
              <a:t>MODAL</a:t>
            </a:r>
            <a:endParaRPr sz="6550"/>
          </a:p>
        </p:txBody>
      </p:sp>
      <p:sp>
        <p:nvSpPr>
          <p:cNvPr id="86" name="object 86"/>
          <p:cNvSpPr txBox="1"/>
          <p:nvPr/>
        </p:nvSpPr>
        <p:spPr>
          <a:xfrm>
            <a:off x="1016000" y="5492643"/>
            <a:ext cx="9258300" cy="1054776"/>
          </a:xfrm>
          <a:prstGeom prst="rect">
            <a:avLst/>
          </a:prstGeom>
        </p:spPr>
        <p:txBody>
          <a:bodyPr vert="horz" wrap="square" lIns="0" tIns="84455" rIns="0" bIns="0" rtlCol="0">
            <a:spAutoFit/>
          </a:bodyPr>
          <a:lstStyle/>
          <a:p>
            <a:pPr marL="12700">
              <a:lnSpc>
                <a:spcPct val="100000"/>
              </a:lnSpc>
              <a:spcBef>
                <a:spcPts val="665"/>
              </a:spcBef>
            </a:pPr>
            <a:r>
              <a:rPr sz="2900" b="1" spc="225" dirty="0">
                <a:solidFill>
                  <a:srgbClr val="092E4D"/>
                </a:solidFill>
                <a:latin typeface="Arial"/>
                <a:cs typeface="Arial"/>
              </a:rPr>
              <a:t>Mata </a:t>
            </a:r>
            <a:r>
              <a:rPr sz="2900" b="1" spc="65" dirty="0">
                <a:solidFill>
                  <a:srgbClr val="092E4D"/>
                </a:solidFill>
                <a:latin typeface="Arial"/>
                <a:cs typeface="Arial"/>
              </a:rPr>
              <a:t>Kuliah </a:t>
            </a:r>
            <a:r>
              <a:rPr sz="2900" b="1" spc="-140" dirty="0">
                <a:solidFill>
                  <a:srgbClr val="092E4D"/>
                </a:solidFill>
                <a:latin typeface="Arial"/>
                <a:cs typeface="Arial"/>
              </a:rPr>
              <a:t>: </a:t>
            </a:r>
            <a:r>
              <a:rPr sz="2900" b="1" spc="120" dirty="0">
                <a:solidFill>
                  <a:srgbClr val="092E4D"/>
                </a:solidFill>
                <a:latin typeface="Arial"/>
                <a:cs typeface="Arial"/>
              </a:rPr>
              <a:t>Penanaman</a:t>
            </a:r>
            <a:r>
              <a:rPr sz="2900" b="1" spc="-355" dirty="0">
                <a:solidFill>
                  <a:srgbClr val="092E4D"/>
                </a:solidFill>
                <a:latin typeface="Arial"/>
                <a:cs typeface="Arial"/>
              </a:rPr>
              <a:t> </a:t>
            </a:r>
            <a:r>
              <a:rPr sz="2900" b="1" spc="125" dirty="0">
                <a:solidFill>
                  <a:srgbClr val="092E4D"/>
                </a:solidFill>
                <a:latin typeface="Arial"/>
                <a:cs typeface="Arial"/>
              </a:rPr>
              <a:t>Modal</a:t>
            </a:r>
            <a:endParaRPr sz="2900" dirty="0">
              <a:latin typeface="Arial"/>
              <a:cs typeface="Arial"/>
            </a:endParaRPr>
          </a:p>
          <a:p>
            <a:pPr marL="12700">
              <a:lnSpc>
                <a:spcPct val="100000"/>
              </a:lnSpc>
              <a:spcBef>
                <a:spcPts val="570"/>
              </a:spcBef>
            </a:pPr>
            <a:r>
              <a:rPr sz="2900" b="1" spc="30" dirty="0">
                <a:solidFill>
                  <a:srgbClr val="092E4D"/>
                </a:solidFill>
                <a:latin typeface="Arial"/>
                <a:cs typeface="Arial"/>
              </a:rPr>
              <a:t>Dosen </a:t>
            </a:r>
            <a:r>
              <a:rPr sz="2900" b="1" spc="75" dirty="0">
                <a:solidFill>
                  <a:srgbClr val="092E4D"/>
                </a:solidFill>
                <a:latin typeface="Arial"/>
                <a:cs typeface="Arial"/>
              </a:rPr>
              <a:t>Pengampu </a:t>
            </a:r>
            <a:r>
              <a:rPr sz="2900" b="1" spc="-140" dirty="0">
                <a:solidFill>
                  <a:srgbClr val="092E4D"/>
                </a:solidFill>
                <a:latin typeface="Arial"/>
                <a:cs typeface="Arial"/>
              </a:rPr>
              <a:t>: </a:t>
            </a:r>
            <a:r>
              <a:rPr sz="2900" b="1" spc="45" dirty="0" err="1">
                <a:solidFill>
                  <a:srgbClr val="092E4D"/>
                </a:solidFill>
                <a:latin typeface="Arial"/>
                <a:cs typeface="Arial"/>
              </a:rPr>
              <a:t>Sepriyadi</a:t>
            </a:r>
            <a:r>
              <a:rPr sz="2900" b="1" spc="45" dirty="0">
                <a:solidFill>
                  <a:srgbClr val="092E4D"/>
                </a:solidFill>
                <a:latin typeface="Arial"/>
                <a:cs typeface="Arial"/>
              </a:rPr>
              <a:t> </a:t>
            </a:r>
            <a:r>
              <a:rPr sz="2900" b="1" spc="70" dirty="0">
                <a:solidFill>
                  <a:srgbClr val="092E4D"/>
                </a:solidFill>
                <a:latin typeface="Arial"/>
                <a:cs typeface="Arial"/>
              </a:rPr>
              <a:t>Adhan</a:t>
            </a:r>
            <a:r>
              <a:rPr lang="en-US" sz="2900" b="1" spc="70" dirty="0">
                <a:solidFill>
                  <a:srgbClr val="092E4D"/>
                </a:solidFill>
                <a:latin typeface="Arial"/>
                <a:cs typeface="Arial"/>
              </a:rPr>
              <a:t> S.</a:t>
            </a:r>
            <a:r>
              <a:rPr sz="2900" b="1" spc="70" dirty="0">
                <a:solidFill>
                  <a:srgbClr val="092E4D"/>
                </a:solidFill>
                <a:latin typeface="Arial"/>
                <a:cs typeface="Arial"/>
              </a:rPr>
              <a:t>, </a:t>
            </a:r>
            <a:r>
              <a:rPr sz="2900" b="1" spc="-30" dirty="0">
                <a:solidFill>
                  <a:srgbClr val="092E4D"/>
                </a:solidFill>
                <a:latin typeface="Arial"/>
                <a:cs typeface="Arial"/>
              </a:rPr>
              <a:t>S.H.,</a:t>
            </a:r>
            <a:r>
              <a:rPr sz="2900" b="1" spc="-370" dirty="0">
                <a:solidFill>
                  <a:srgbClr val="092E4D"/>
                </a:solidFill>
                <a:latin typeface="Arial"/>
                <a:cs typeface="Arial"/>
              </a:rPr>
              <a:t> </a:t>
            </a:r>
            <a:r>
              <a:rPr sz="2900" b="1" spc="125" dirty="0">
                <a:solidFill>
                  <a:srgbClr val="092E4D"/>
                </a:solidFill>
                <a:latin typeface="Arial"/>
                <a:cs typeface="Arial"/>
              </a:rPr>
              <a:t>M.H.</a:t>
            </a:r>
            <a:endParaRPr sz="2900" dirty="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036551" y="321414"/>
            <a:ext cx="4219559" cy="2524124"/>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40970" rIns="0" bIns="0" rtlCol="0">
            <a:spAutoFit/>
          </a:bodyPr>
          <a:lstStyle/>
          <a:p>
            <a:pPr marR="154940" algn="ctr">
              <a:lnSpc>
                <a:spcPct val="100000"/>
              </a:lnSpc>
              <a:spcBef>
                <a:spcPts val="1110"/>
              </a:spcBef>
            </a:pPr>
            <a:r>
              <a:rPr spc="150" dirty="0"/>
              <a:t>HAMBATAN-HAMBATAN</a:t>
            </a:r>
          </a:p>
          <a:p>
            <a:pPr algn="ctr">
              <a:lnSpc>
                <a:spcPct val="100000"/>
              </a:lnSpc>
              <a:spcBef>
                <a:spcPts val="1019"/>
              </a:spcBef>
            </a:pPr>
            <a:r>
              <a:rPr spc="125" dirty="0"/>
              <a:t>ALIH </a:t>
            </a:r>
            <a:r>
              <a:rPr spc="5" dirty="0"/>
              <a:t>TEKNOLOGI </a:t>
            </a:r>
            <a:r>
              <a:rPr spc="140" dirty="0"/>
              <a:t>DALAM</a:t>
            </a:r>
            <a:r>
              <a:rPr spc="-400" dirty="0"/>
              <a:t> </a:t>
            </a:r>
            <a:r>
              <a:rPr spc="-5" dirty="0"/>
              <a:t>INVESTASI</a:t>
            </a:r>
          </a:p>
        </p:txBody>
      </p:sp>
      <p:sp>
        <p:nvSpPr>
          <p:cNvPr id="4" name="object 4"/>
          <p:cNvSpPr txBox="1"/>
          <p:nvPr/>
        </p:nvSpPr>
        <p:spPr>
          <a:xfrm>
            <a:off x="1016000" y="6051515"/>
            <a:ext cx="6563995" cy="1442085"/>
          </a:xfrm>
          <a:prstGeom prst="rect">
            <a:avLst/>
          </a:prstGeom>
        </p:spPr>
        <p:txBody>
          <a:bodyPr vert="horz" wrap="square" lIns="0" tIns="12065" rIns="0" bIns="0" rtlCol="0">
            <a:spAutoFit/>
          </a:bodyPr>
          <a:lstStyle/>
          <a:p>
            <a:pPr marL="12700" marR="5080">
              <a:lnSpc>
                <a:spcPct val="116900"/>
              </a:lnSpc>
              <a:spcBef>
                <a:spcPts val="95"/>
              </a:spcBef>
            </a:pPr>
            <a:r>
              <a:rPr sz="2650" b="1" spc="75" dirty="0">
                <a:solidFill>
                  <a:srgbClr val="092E4D"/>
                </a:solidFill>
                <a:latin typeface="Arial"/>
                <a:cs typeface="Arial"/>
              </a:rPr>
              <a:t>a. </a:t>
            </a:r>
            <a:r>
              <a:rPr sz="2650" b="1" spc="35" dirty="0">
                <a:solidFill>
                  <a:srgbClr val="092E4D"/>
                </a:solidFill>
                <a:latin typeface="Arial"/>
                <a:cs typeface="Arial"/>
              </a:rPr>
              <a:t>Sistem </a:t>
            </a:r>
            <a:r>
              <a:rPr sz="2650" b="1" spc="95" dirty="0">
                <a:solidFill>
                  <a:srgbClr val="092E4D"/>
                </a:solidFill>
                <a:latin typeface="Arial"/>
                <a:cs typeface="Arial"/>
              </a:rPr>
              <a:t>internasional </a:t>
            </a:r>
            <a:r>
              <a:rPr sz="2650" b="1" spc="40" dirty="0">
                <a:solidFill>
                  <a:srgbClr val="092E4D"/>
                </a:solidFill>
                <a:latin typeface="Arial"/>
                <a:cs typeface="Arial"/>
              </a:rPr>
              <a:t>yang  </a:t>
            </a:r>
            <a:r>
              <a:rPr sz="2650" b="1" spc="100" dirty="0">
                <a:solidFill>
                  <a:srgbClr val="092E4D"/>
                </a:solidFill>
                <a:latin typeface="Arial"/>
                <a:cs typeface="Arial"/>
              </a:rPr>
              <a:t>kurangmendukung, </a:t>
            </a:r>
            <a:r>
              <a:rPr sz="2650" b="1" spc="85" dirty="0">
                <a:solidFill>
                  <a:srgbClr val="092E4D"/>
                </a:solidFill>
                <a:latin typeface="Arial"/>
                <a:cs typeface="Arial"/>
              </a:rPr>
              <a:t>lebih </a:t>
            </a:r>
            <a:r>
              <a:rPr sz="2650" b="1" spc="105" dirty="0">
                <a:solidFill>
                  <a:srgbClr val="092E4D"/>
                </a:solidFill>
                <a:latin typeface="Arial"/>
                <a:cs typeface="Arial"/>
              </a:rPr>
              <a:t>banyak  </a:t>
            </a:r>
            <a:r>
              <a:rPr sz="2650" b="1" spc="110" dirty="0">
                <a:solidFill>
                  <a:srgbClr val="092E4D"/>
                </a:solidFill>
                <a:latin typeface="Arial"/>
                <a:cs typeface="Arial"/>
              </a:rPr>
              <a:t>menguntungkan </a:t>
            </a:r>
            <a:r>
              <a:rPr sz="2650" b="1" spc="85" dirty="0">
                <a:solidFill>
                  <a:srgbClr val="092E4D"/>
                </a:solidFill>
                <a:latin typeface="Arial"/>
                <a:cs typeface="Arial"/>
              </a:rPr>
              <a:t>negara </a:t>
            </a:r>
            <a:r>
              <a:rPr sz="2650" b="1" spc="90" dirty="0">
                <a:solidFill>
                  <a:srgbClr val="092E4D"/>
                </a:solidFill>
                <a:latin typeface="Arial"/>
                <a:cs typeface="Arial"/>
              </a:rPr>
              <a:t>industri</a:t>
            </a:r>
            <a:r>
              <a:rPr sz="2650" b="1" spc="-355" dirty="0">
                <a:solidFill>
                  <a:srgbClr val="092E4D"/>
                </a:solidFill>
                <a:latin typeface="Arial"/>
                <a:cs typeface="Arial"/>
              </a:rPr>
              <a:t> </a:t>
            </a:r>
            <a:r>
              <a:rPr sz="2650" b="1" spc="90" dirty="0">
                <a:solidFill>
                  <a:srgbClr val="092E4D"/>
                </a:solidFill>
                <a:latin typeface="Arial"/>
                <a:cs typeface="Arial"/>
              </a:rPr>
              <a:t>maju;</a:t>
            </a:r>
            <a:endParaRPr sz="2650">
              <a:latin typeface="Arial"/>
              <a:cs typeface="Arial"/>
            </a:endParaRPr>
          </a:p>
        </p:txBody>
      </p:sp>
      <p:sp>
        <p:nvSpPr>
          <p:cNvPr id="5" name="object 5"/>
          <p:cNvSpPr txBox="1"/>
          <p:nvPr/>
        </p:nvSpPr>
        <p:spPr>
          <a:xfrm>
            <a:off x="5632232" y="4657483"/>
            <a:ext cx="6915150" cy="529590"/>
          </a:xfrm>
          <a:prstGeom prst="rect">
            <a:avLst/>
          </a:prstGeom>
        </p:spPr>
        <p:txBody>
          <a:bodyPr vert="horz" wrap="square" lIns="0" tIns="13335" rIns="0" bIns="0" rtlCol="0">
            <a:spAutoFit/>
          </a:bodyPr>
          <a:lstStyle/>
          <a:p>
            <a:pPr marL="12700">
              <a:lnSpc>
                <a:spcPct val="100000"/>
              </a:lnSpc>
              <a:spcBef>
                <a:spcPts val="105"/>
              </a:spcBef>
            </a:pPr>
            <a:r>
              <a:rPr sz="3300" b="1" spc="35" dirty="0">
                <a:solidFill>
                  <a:srgbClr val="092E4D"/>
                </a:solidFill>
                <a:latin typeface="Arial"/>
                <a:cs typeface="Arial"/>
              </a:rPr>
              <a:t>2. </a:t>
            </a:r>
            <a:r>
              <a:rPr sz="3300" b="1" spc="185" dirty="0">
                <a:solidFill>
                  <a:srgbClr val="092E4D"/>
                </a:solidFill>
                <a:latin typeface="Arial"/>
                <a:cs typeface="Arial"/>
              </a:rPr>
              <a:t>Hambatan </a:t>
            </a:r>
            <a:r>
              <a:rPr sz="3300" b="1" spc="80" dirty="0">
                <a:solidFill>
                  <a:srgbClr val="092E4D"/>
                </a:solidFill>
                <a:latin typeface="Arial"/>
                <a:cs typeface="Arial"/>
              </a:rPr>
              <a:t>Eksternal </a:t>
            </a:r>
            <a:r>
              <a:rPr sz="3300" b="1" spc="155" dirty="0">
                <a:solidFill>
                  <a:srgbClr val="092E4D"/>
                </a:solidFill>
                <a:latin typeface="Arial"/>
                <a:cs typeface="Arial"/>
              </a:rPr>
              <a:t>meliputi</a:t>
            </a:r>
            <a:r>
              <a:rPr sz="3300" b="1" spc="-570" dirty="0">
                <a:solidFill>
                  <a:srgbClr val="092E4D"/>
                </a:solidFill>
                <a:latin typeface="Arial"/>
                <a:cs typeface="Arial"/>
              </a:rPr>
              <a:t> </a:t>
            </a:r>
            <a:r>
              <a:rPr sz="3300" b="1" spc="-160" dirty="0">
                <a:solidFill>
                  <a:srgbClr val="092E4D"/>
                </a:solidFill>
                <a:latin typeface="Arial"/>
                <a:cs typeface="Arial"/>
              </a:rPr>
              <a:t>:</a:t>
            </a:r>
            <a:endParaRPr sz="3300">
              <a:latin typeface="Arial"/>
              <a:cs typeface="Arial"/>
            </a:endParaRPr>
          </a:p>
        </p:txBody>
      </p:sp>
      <p:sp>
        <p:nvSpPr>
          <p:cNvPr id="6" name="object 6"/>
          <p:cNvSpPr txBox="1"/>
          <p:nvPr/>
        </p:nvSpPr>
        <p:spPr>
          <a:xfrm>
            <a:off x="9498431" y="5834941"/>
            <a:ext cx="8046084" cy="3225800"/>
          </a:xfrm>
          <a:prstGeom prst="rect">
            <a:avLst/>
          </a:prstGeom>
        </p:spPr>
        <p:txBody>
          <a:bodyPr vert="horz" wrap="square" lIns="0" tIns="12700" rIns="0" bIns="0" rtlCol="0">
            <a:spAutoFit/>
          </a:bodyPr>
          <a:lstStyle/>
          <a:p>
            <a:pPr marL="12700" marR="1939289">
              <a:lnSpc>
                <a:spcPct val="115399"/>
              </a:lnSpc>
              <a:spcBef>
                <a:spcPts val="100"/>
              </a:spcBef>
            </a:pPr>
            <a:r>
              <a:rPr sz="2600" b="1" spc="35" dirty="0">
                <a:solidFill>
                  <a:srgbClr val="092E4D"/>
                </a:solidFill>
                <a:latin typeface="Arial"/>
                <a:cs typeface="Arial"/>
              </a:rPr>
              <a:t>b. Bargaining </a:t>
            </a:r>
            <a:r>
              <a:rPr sz="2600" b="1" spc="50" dirty="0">
                <a:solidFill>
                  <a:srgbClr val="092E4D"/>
                </a:solidFill>
                <a:latin typeface="Arial"/>
                <a:cs typeface="Arial"/>
              </a:rPr>
              <a:t>position </a:t>
            </a:r>
            <a:r>
              <a:rPr sz="2600" b="1" spc="80" dirty="0">
                <a:solidFill>
                  <a:srgbClr val="092E4D"/>
                </a:solidFill>
                <a:latin typeface="Arial"/>
                <a:cs typeface="Arial"/>
              </a:rPr>
              <a:t>negara</a:t>
            </a:r>
            <a:r>
              <a:rPr sz="2600" b="1" spc="-340" dirty="0">
                <a:solidFill>
                  <a:srgbClr val="092E4D"/>
                </a:solidFill>
                <a:latin typeface="Arial"/>
                <a:cs typeface="Arial"/>
              </a:rPr>
              <a:t> </a:t>
            </a:r>
            <a:r>
              <a:rPr sz="2600" b="1" spc="15" dirty="0">
                <a:solidFill>
                  <a:srgbClr val="092E4D"/>
                </a:solidFill>
                <a:latin typeface="Arial"/>
                <a:cs typeface="Arial"/>
              </a:rPr>
              <a:t>sedang  </a:t>
            </a:r>
            <a:r>
              <a:rPr sz="2600" b="1" spc="95" dirty="0">
                <a:solidFill>
                  <a:srgbClr val="092E4D"/>
                </a:solidFill>
                <a:latin typeface="Arial"/>
                <a:cs typeface="Arial"/>
              </a:rPr>
              <a:t>berkembang</a:t>
            </a:r>
            <a:r>
              <a:rPr sz="2600" b="1" spc="-55" dirty="0">
                <a:solidFill>
                  <a:srgbClr val="092E4D"/>
                </a:solidFill>
                <a:latin typeface="Arial"/>
                <a:cs typeface="Arial"/>
              </a:rPr>
              <a:t> </a:t>
            </a:r>
            <a:r>
              <a:rPr sz="2600" b="1" spc="105" dirty="0">
                <a:solidFill>
                  <a:srgbClr val="092E4D"/>
                </a:solidFill>
                <a:latin typeface="Arial"/>
                <a:cs typeface="Arial"/>
              </a:rPr>
              <a:t>lemah.</a:t>
            </a:r>
            <a:endParaRPr sz="2600">
              <a:latin typeface="Arial"/>
              <a:cs typeface="Arial"/>
            </a:endParaRPr>
          </a:p>
          <a:p>
            <a:pPr marL="12700" marR="5080">
              <a:lnSpc>
                <a:spcPct val="115399"/>
              </a:lnSpc>
            </a:pPr>
            <a:r>
              <a:rPr sz="2600" b="1" spc="55" dirty="0">
                <a:solidFill>
                  <a:srgbClr val="092E4D"/>
                </a:solidFill>
                <a:latin typeface="Arial"/>
                <a:cs typeface="Arial"/>
              </a:rPr>
              <a:t>Dengan </a:t>
            </a:r>
            <a:r>
              <a:rPr sz="2600" b="1" spc="90" dirty="0">
                <a:solidFill>
                  <a:srgbClr val="092E4D"/>
                </a:solidFill>
                <a:latin typeface="Arial"/>
                <a:cs typeface="Arial"/>
              </a:rPr>
              <a:t>adanya </a:t>
            </a:r>
            <a:r>
              <a:rPr sz="2600" b="1" spc="110" dirty="0">
                <a:solidFill>
                  <a:srgbClr val="092E4D"/>
                </a:solidFill>
                <a:latin typeface="Arial"/>
                <a:cs typeface="Arial"/>
              </a:rPr>
              <a:t>transfer </a:t>
            </a:r>
            <a:r>
              <a:rPr sz="2600" b="1" spc="65" dirty="0">
                <a:solidFill>
                  <a:srgbClr val="092E4D"/>
                </a:solidFill>
                <a:latin typeface="Arial"/>
                <a:cs typeface="Arial"/>
              </a:rPr>
              <a:t>teknologi, </a:t>
            </a:r>
            <a:r>
              <a:rPr sz="2600" b="1" spc="105" dirty="0">
                <a:solidFill>
                  <a:srgbClr val="092E4D"/>
                </a:solidFill>
                <a:latin typeface="Arial"/>
                <a:cs typeface="Arial"/>
              </a:rPr>
              <a:t>diharapkan  </a:t>
            </a:r>
            <a:r>
              <a:rPr sz="2600" b="1" spc="130" dirty="0">
                <a:solidFill>
                  <a:srgbClr val="092E4D"/>
                </a:solidFill>
                <a:latin typeface="Arial"/>
                <a:cs typeface="Arial"/>
              </a:rPr>
              <a:t>akan</a:t>
            </a:r>
            <a:r>
              <a:rPr sz="2600" b="1" spc="-45" dirty="0">
                <a:solidFill>
                  <a:srgbClr val="092E4D"/>
                </a:solidFill>
                <a:latin typeface="Arial"/>
                <a:cs typeface="Arial"/>
              </a:rPr>
              <a:t> </a:t>
            </a:r>
            <a:r>
              <a:rPr sz="2600" b="1" spc="114" dirty="0">
                <a:solidFill>
                  <a:srgbClr val="092E4D"/>
                </a:solidFill>
                <a:latin typeface="Arial"/>
                <a:cs typeface="Arial"/>
              </a:rPr>
              <a:t>terjadi</a:t>
            </a:r>
            <a:r>
              <a:rPr sz="2600" b="1" spc="-45" dirty="0">
                <a:solidFill>
                  <a:srgbClr val="092E4D"/>
                </a:solidFill>
                <a:latin typeface="Arial"/>
                <a:cs typeface="Arial"/>
              </a:rPr>
              <a:t> </a:t>
            </a:r>
            <a:r>
              <a:rPr sz="2600" b="1" spc="95" dirty="0">
                <a:solidFill>
                  <a:srgbClr val="092E4D"/>
                </a:solidFill>
                <a:latin typeface="Arial"/>
                <a:cs typeface="Arial"/>
              </a:rPr>
              <a:t>peningkatan</a:t>
            </a:r>
            <a:r>
              <a:rPr sz="2600" b="1" spc="-45" dirty="0">
                <a:solidFill>
                  <a:srgbClr val="092E4D"/>
                </a:solidFill>
                <a:latin typeface="Arial"/>
                <a:cs typeface="Arial"/>
              </a:rPr>
              <a:t> </a:t>
            </a:r>
            <a:r>
              <a:rPr sz="2600" b="1" spc="120" dirty="0">
                <a:solidFill>
                  <a:srgbClr val="092E4D"/>
                </a:solidFill>
                <a:latin typeface="Arial"/>
                <a:cs typeface="Arial"/>
              </a:rPr>
              <a:t>ilmu</a:t>
            </a:r>
            <a:r>
              <a:rPr sz="2600" b="1" spc="-45" dirty="0">
                <a:solidFill>
                  <a:srgbClr val="092E4D"/>
                </a:solidFill>
                <a:latin typeface="Arial"/>
                <a:cs typeface="Arial"/>
              </a:rPr>
              <a:t> </a:t>
            </a:r>
            <a:r>
              <a:rPr sz="2600" b="1" spc="85" dirty="0">
                <a:solidFill>
                  <a:srgbClr val="092E4D"/>
                </a:solidFill>
                <a:latin typeface="Arial"/>
                <a:cs typeface="Arial"/>
              </a:rPr>
              <a:t>pengetahuan.</a:t>
            </a:r>
            <a:r>
              <a:rPr sz="2600" b="1" spc="-40" dirty="0">
                <a:solidFill>
                  <a:srgbClr val="092E4D"/>
                </a:solidFill>
                <a:latin typeface="Arial"/>
                <a:cs typeface="Arial"/>
              </a:rPr>
              <a:t> </a:t>
            </a:r>
            <a:r>
              <a:rPr sz="2600" b="1" spc="95" dirty="0">
                <a:solidFill>
                  <a:srgbClr val="092E4D"/>
                </a:solidFill>
                <a:latin typeface="Arial"/>
                <a:cs typeface="Arial"/>
              </a:rPr>
              <a:t>Hal  </a:t>
            </a:r>
            <a:r>
              <a:rPr sz="2600" b="1" spc="80" dirty="0">
                <a:solidFill>
                  <a:srgbClr val="092E4D"/>
                </a:solidFill>
                <a:latin typeface="Arial"/>
                <a:cs typeface="Arial"/>
              </a:rPr>
              <a:t>ini </a:t>
            </a:r>
            <a:r>
              <a:rPr sz="2600" b="1" spc="85" dirty="0">
                <a:solidFill>
                  <a:srgbClr val="092E4D"/>
                </a:solidFill>
                <a:latin typeface="Arial"/>
                <a:cs typeface="Arial"/>
              </a:rPr>
              <a:t>pada </a:t>
            </a:r>
            <a:r>
              <a:rPr sz="2600" b="1" spc="110" dirty="0">
                <a:solidFill>
                  <a:srgbClr val="092E4D"/>
                </a:solidFill>
                <a:latin typeface="Arial"/>
                <a:cs typeface="Arial"/>
              </a:rPr>
              <a:t>akhirnya </a:t>
            </a:r>
            <a:r>
              <a:rPr sz="2600" b="1" spc="105" dirty="0">
                <a:solidFill>
                  <a:srgbClr val="092E4D"/>
                </a:solidFill>
                <a:latin typeface="Arial"/>
                <a:cs typeface="Arial"/>
              </a:rPr>
              <a:t>diharapkan </a:t>
            </a:r>
            <a:r>
              <a:rPr sz="2600" b="1" spc="120" dirty="0">
                <a:solidFill>
                  <a:srgbClr val="092E4D"/>
                </a:solidFill>
                <a:latin typeface="Arial"/>
                <a:cs typeface="Arial"/>
              </a:rPr>
              <a:t>dapat  </a:t>
            </a:r>
            <a:r>
              <a:rPr sz="2600" b="1" spc="85" dirty="0">
                <a:solidFill>
                  <a:srgbClr val="092E4D"/>
                </a:solidFill>
                <a:latin typeface="Arial"/>
                <a:cs typeface="Arial"/>
              </a:rPr>
              <a:t>berpengaruh </a:t>
            </a:r>
            <a:r>
              <a:rPr sz="2600" b="1" spc="120" dirty="0">
                <a:solidFill>
                  <a:srgbClr val="092E4D"/>
                </a:solidFill>
                <a:latin typeface="Arial"/>
                <a:cs typeface="Arial"/>
              </a:rPr>
              <a:t>terhadap </a:t>
            </a:r>
            <a:r>
              <a:rPr sz="2600" b="1" dirty="0">
                <a:solidFill>
                  <a:srgbClr val="092E4D"/>
                </a:solidFill>
                <a:latin typeface="Arial"/>
                <a:cs typeface="Arial"/>
              </a:rPr>
              <a:t>proses </a:t>
            </a:r>
            <a:r>
              <a:rPr sz="2600" b="1" spc="90" dirty="0">
                <a:solidFill>
                  <a:srgbClr val="092E4D"/>
                </a:solidFill>
                <a:latin typeface="Arial"/>
                <a:cs typeface="Arial"/>
              </a:rPr>
              <a:t>transformasi  </a:t>
            </a:r>
            <a:r>
              <a:rPr sz="2600" b="1" spc="100" dirty="0">
                <a:solidFill>
                  <a:srgbClr val="092E4D"/>
                </a:solidFill>
                <a:latin typeface="Arial"/>
                <a:cs typeface="Arial"/>
              </a:rPr>
              <a:t>kegiatan ekonomi </a:t>
            </a:r>
            <a:r>
              <a:rPr sz="2600" b="1" spc="90" dirty="0">
                <a:solidFill>
                  <a:srgbClr val="092E4D"/>
                </a:solidFill>
                <a:latin typeface="Arial"/>
                <a:cs typeface="Arial"/>
              </a:rPr>
              <a:t>suatu</a:t>
            </a:r>
            <a:r>
              <a:rPr sz="2600" b="1" spc="-360" dirty="0">
                <a:solidFill>
                  <a:srgbClr val="092E4D"/>
                </a:solidFill>
                <a:latin typeface="Arial"/>
                <a:cs typeface="Arial"/>
              </a:rPr>
              <a:t> </a:t>
            </a:r>
            <a:r>
              <a:rPr sz="2600" b="1" spc="70" dirty="0">
                <a:solidFill>
                  <a:srgbClr val="092E4D"/>
                </a:solidFill>
                <a:latin typeface="Arial"/>
                <a:cs typeface="Arial"/>
              </a:rPr>
              <a:t>negara.</a:t>
            </a:r>
            <a:endParaRPr sz="2600">
              <a:latin typeface="Arial"/>
              <a:cs typeface="Arial"/>
            </a:endParaRPr>
          </a:p>
        </p:txBody>
      </p:sp>
      <p:sp>
        <p:nvSpPr>
          <p:cNvPr id="7" name="object 7"/>
          <p:cNvSpPr/>
          <p:nvPr/>
        </p:nvSpPr>
        <p:spPr>
          <a:xfrm>
            <a:off x="9096361" y="5666902"/>
            <a:ext cx="24130" cy="3562350"/>
          </a:xfrm>
          <a:custGeom>
            <a:avLst/>
            <a:gdLst/>
            <a:ahLst/>
            <a:cxnLst/>
            <a:rect l="l" t="t" r="r" b="b"/>
            <a:pathLst>
              <a:path w="24129" h="3562350">
                <a:moveTo>
                  <a:pt x="23802" y="0"/>
                </a:moveTo>
                <a:lnTo>
                  <a:pt x="0" y="3562285"/>
                </a:lnTo>
              </a:path>
            </a:pathLst>
          </a:custGeom>
          <a:ln w="47605">
            <a:solidFill>
              <a:srgbClr val="000000"/>
            </a:solidFill>
          </a:ln>
        </p:spPr>
        <p:txBody>
          <a:bodyPr wrap="square" lIns="0" tIns="0" rIns="0" bIns="0" rtlCol="0"/>
          <a:lstStyle/>
          <a:p>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495300"/>
            <a:ext cx="11373373" cy="3770263"/>
          </a:xfrm>
        </p:spPr>
        <p:txBody>
          <a:bodyPr/>
          <a:lstStyle/>
          <a:p>
            <a:pPr algn="ctr"/>
            <a:r>
              <a:rPr lang="en-US" dirty="0" err="1"/>
              <a:t>Materi</a:t>
            </a:r>
            <a:r>
              <a:rPr lang="en-US" dirty="0"/>
              <a:t> II </a:t>
            </a:r>
            <a:br>
              <a:rPr lang="en-US" dirty="0"/>
            </a:br>
            <a:br>
              <a:rPr lang="en-US" dirty="0"/>
            </a:br>
            <a:r>
              <a:rPr lang="en-US" dirty="0" err="1"/>
              <a:t>Prosedur</a:t>
            </a:r>
            <a:r>
              <a:rPr lang="en-US" dirty="0"/>
              <a:t> </a:t>
            </a:r>
            <a:r>
              <a:rPr lang="en-US" dirty="0" err="1"/>
              <a:t>Perizinan</a:t>
            </a:r>
            <a:r>
              <a:rPr lang="en-US" dirty="0"/>
              <a:t> </a:t>
            </a:r>
            <a:r>
              <a:rPr lang="en-US" dirty="0" err="1"/>
              <a:t>Dalam</a:t>
            </a:r>
            <a:r>
              <a:rPr lang="en-US" dirty="0"/>
              <a:t> </a:t>
            </a:r>
            <a:r>
              <a:rPr lang="en-US" dirty="0" err="1"/>
              <a:t>Kegiatan</a:t>
            </a:r>
            <a:r>
              <a:rPr lang="en-US" dirty="0"/>
              <a:t> </a:t>
            </a:r>
            <a:r>
              <a:rPr lang="en-US" dirty="0" err="1"/>
              <a:t>Penanaman</a:t>
            </a:r>
            <a:r>
              <a:rPr lang="en-US" dirty="0"/>
              <a:t> Modal</a:t>
            </a:r>
            <a:br>
              <a:rPr lang="en-US" dirty="0"/>
            </a:br>
            <a:endParaRPr lang="en-US" dirty="0"/>
          </a:p>
        </p:txBody>
      </p:sp>
      <p:sp>
        <p:nvSpPr>
          <p:cNvPr id="3" name="TextBox 2"/>
          <p:cNvSpPr txBox="1"/>
          <p:nvPr/>
        </p:nvSpPr>
        <p:spPr>
          <a:xfrm>
            <a:off x="1500554" y="4573294"/>
            <a:ext cx="16482646" cy="3046988"/>
          </a:xfrm>
          <a:prstGeom prst="rect">
            <a:avLst/>
          </a:prstGeom>
          <a:noFill/>
        </p:spPr>
        <p:txBody>
          <a:bodyPr wrap="square" rtlCol="0">
            <a:spAutoFit/>
          </a:bodyPr>
          <a:lstStyle/>
          <a:p>
            <a:r>
              <a:rPr lang="en-US" sz="3200" b="1" dirty="0" err="1"/>
              <a:t>Mekanisme</a:t>
            </a:r>
            <a:r>
              <a:rPr lang="en-US" sz="3200" b="1" dirty="0"/>
              <a:t> </a:t>
            </a:r>
            <a:r>
              <a:rPr lang="en-US" sz="3200" b="1" dirty="0" err="1"/>
              <a:t>perizinan</a:t>
            </a:r>
            <a:r>
              <a:rPr lang="en-US" sz="3200" b="1" dirty="0"/>
              <a:t> </a:t>
            </a:r>
            <a:r>
              <a:rPr lang="en-US" sz="3200" b="1" dirty="0" err="1"/>
              <a:t>penanaman</a:t>
            </a:r>
            <a:r>
              <a:rPr lang="en-US" sz="3200" b="1" dirty="0"/>
              <a:t> modal yang </a:t>
            </a:r>
            <a:r>
              <a:rPr lang="en-US" sz="3200" b="1" dirty="0" err="1"/>
              <a:t>diterapkan</a:t>
            </a:r>
            <a:r>
              <a:rPr lang="en-US" sz="3200" b="1" dirty="0"/>
              <a:t> BKPM </a:t>
            </a:r>
            <a:r>
              <a:rPr lang="en-US" sz="3200" b="1" dirty="0" err="1"/>
              <a:t>bagi</a:t>
            </a:r>
            <a:r>
              <a:rPr lang="en-US" sz="3200" b="1" dirty="0"/>
              <a:t> para investor </a:t>
            </a:r>
            <a:r>
              <a:rPr lang="en-US" sz="3200" b="1" dirty="0" err="1"/>
              <a:t>mencakup</a:t>
            </a:r>
            <a:r>
              <a:rPr lang="en-US" sz="3200" b="1" dirty="0"/>
              <a:t> </a:t>
            </a:r>
            <a:r>
              <a:rPr lang="en-US" sz="3200" b="1" dirty="0" err="1"/>
              <a:t>sejumlah</a:t>
            </a:r>
            <a:r>
              <a:rPr lang="en-US" sz="3200" b="1" dirty="0"/>
              <a:t> </a:t>
            </a:r>
            <a:r>
              <a:rPr lang="en-US" sz="3200" b="1" dirty="0" err="1"/>
              <a:t>ketentuan</a:t>
            </a:r>
            <a:r>
              <a:rPr lang="en-US" sz="3200" b="1" dirty="0"/>
              <a:t> </a:t>
            </a:r>
            <a:r>
              <a:rPr lang="en-US" sz="3200" b="1" dirty="0" err="1"/>
              <a:t>mengenai</a:t>
            </a:r>
            <a:r>
              <a:rPr lang="en-US" sz="3200" b="1" dirty="0"/>
              <a:t> </a:t>
            </a:r>
            <a:r>
              <a:rPr lang="en-US" sz="3200" b="1" dirty="0" err="1"/>
              <a:t>bidang</a:t>
            </a:r>
            <a:r>
              <a:rPr lang="en-US" sz="3200" b="1" dirty="0"/>
              <a:t> </a:t>
            </a:r>
            <a:r>
              <a:rPr lang="en-US" sz="3200" b="1" dirty="0" err="1"/>
              <a:t>usaha</a:t>
            </a:r>
            <a:r>
              <a:rPr lang="en-US" sz="3200" b="1" dirty="0"/>
              <a:t> </a:t>
            </a:r>
            <a:r>
              <a:rPr lang="en-US" sz="3200" b="1" dirty="0" err="1"/>
              <a:t>dan</a:t>
            </a:r>
            <a:r>
              <a:rPr lang="en-US" sz="3200" b="1" dirty="0"/>
              <a:t> </a:t>
            </a:r>
            <a:r>
              <a:rPr lang="en-US" sz="3200" b="1" dirty="0" err="1"/>
              <a:t>bentuk</a:t>
            </a:r>
            <a:r>
              <a:rPr lang="en-US" sz="3200" b="1" dirty="0"/>
              <a:t> </a:t>
            </a:r>
            <a:r>
              <a:rPr lang="en-US" sz="3200" b="1" dirty="0" err="1"/>
              <a:t>badan</a:t>
            </a:r>
            <a:r>
              <a:rPr lang="en-US" sz="3200" b="1" dirty="0"/>
              <a:t> </a:t>
            </a:r>
            <a:r>
              <a:rPr lang="en-US" sz="3200" b="1" dirty="0" err="1"/>
              <a:t>usaha</a:t>
            </a:r>
            <a:r>
              <a:rPr lang="en-US" sz="3200" b="1" dirty="0"/>
              <a:t> yang </a:t>
            </a:r>
            <a:r>
              <a:rPr lang="en-US" sz="3200" b="1" dirty="0" err="1"/>
              <a:t>dapat</a:t>
            </a:r>
            <a:r>
              <a:rPr lang="en-US" sz="3200" b="1" dirty="0"/>
              <a:t> </a:t>
            </a:r>
            <a:r>
              <a:rPr lang="en-US" sz="3200" b="1" dirty="0" err="1"/>
              <a:t>dikelola</a:t>
            </a:r>
            <a:r>
              <a:rPr lang="en-US" sz="3200" b="1" dirty="0"/>
              <a:t> </a:t>
            </a:r>
            <a:r>
              <a:rPr lang="en-US" sz="3200" b="1" dirty="0" err="1"/>
              <a:t>oleh</a:t>
            </a:r>
            <a:r>
              <a:rPr lang="en-US" sz="3200" b="1" dirty="0"/>
              <a:t> investor di </a:t>
            </a:r>
            <a:r>
              <a:rPr lang="en-US" sz="3200" b="1" dirty="0" err="1"/>
              <a:t>wilayah</a:t>
            </a:r>
            <a:r>
              <a:rPr lang="en-US" sz="3200" b="1" dirty="0"/>
              <a:t> Indonesia. </a:t>
            </a:r>
            <a:r>
              <a:rPr lang="en-US" sz="3200" b="1" dirty="0" err="1"/>
              <a:t>Pada</a:t>
            </a:r>
            <a:r>
              <a:rPr lang="en-US" sz="3200" b="1" dirty="0"/>
              <a:t> </a:t>
            </a:r>
            <a:r>
              <a:rPr lang="en-US" sz="3200" b="1" dirty="0" err="1"/>
              <a:t>prinsipnya</a:t>
            </a:r>
            <a:r>
              <a:rPr lang="en-US" sz="3200" b="1" dirty="0"/>
              <a:t>, </a:t>
            </a:r>
            <a:r>
              <a:rPr lang="en-US" sz="3200" b="1" dirty="0" err="1"/>
              <a:t>ketentuan</a:t>
            </a:r>
            <a:r>
              <a:rPr lang="en-US" sz="3200" b="1" dirty="0"/>
              <a:t> </a:t>
            </a:r>
            <a:r>
              <a:rPr lang="en-US" sz="3200" b="1" dirty="0" err="1"/>
              <a:t>mengenai</a:t>
            </a:r>
            <a:r>
              <a:rPr lang="en-US" sz="3200" b="1" dirty="0"/>
              <a:t> </a:t>
            </a:r>
            <a:r>
              <a:rPr lang="en-US" sz="3200" b="1" dirty="0" err="1"/>
              <a:t>mekanisme</a:t>
            </a:r>
            <a:r>
              <a:rPr lang="en-US" sz="3200" b="1" dirty="0"/>
              <a:t> </a:t>
            </a:r>
            <a:r>
              <a:rPr lang="en-US" sz="3200" b="1" dirty="0" err="1"/>
              <a:t>perizinan</a:t>
            </a:r>
            <a:r>
              <a:rPr lang="en-US" sz="3200" b="1" dirty="0"/>
              <a:t> </a:t>
            </a:r>
            <a:r>
              <a:rPr lang="en-US" sz="3200" b="1" dirty="0" err="1"/>
              <a:t>penanaman</a:t>
            </a:r>
            <a:r>
              <a:rPr lang="en-US" sz="3200" b="1" dirty="0"/>
              <a:t> modal </a:t>
            </a:r>
            <a:r>
              <a:rPr lang="en-US" sz="3200" b="1" dirty="0" err="1"/>
              <a:t>berlaku</a:t>
            </a:r>
            <a:r>
              <a:rPr lang="en-US" sz="3200" b="1" dirty="0"/>
              <a:t> </a:t>
            </a:r>
            <a:r>
              <a:rPr lang="en-US" sz="3200" b="1" dirty="0" err="1"/>
              <a:t>sama</a:t>
            </a:r>
            <a:r>
              <a:rPr lang="en-US" sz="3200" b="1" dirty="0"/>
              <a:t> </a:t>
            </a:r>
            <a:r>
              <a:rPr lang="en-US" sz="3200" b="1" dirty="0" err="1"/>
              <a:t>bagi</a:t>
            </a:r>
            <a:r>
              <a:rPr lang="en-US" sz="3200" b="1" dirty="0"/>
              <a:t> para investor, </a:t>
            </a:r>
            <a:r>
              <a:rPr lang="en-US" sz="3200" b="1" dirty="0" err="1"/>
              <a:t>baik</a:t>
            </a:r>
            <a:r>
              <a:rPr lang="en-US" sz="3200" b="1" dirty="0"/>
              <a:t> investor </a:t>
            </a:r>
            <a:r>
              <a:rPr lang="en-US" sz="3200" b="1" dirty="0" err="1"/>
              <a:t>asing</a:t>
            </a:r>
            <a:r>
              <a:rPr lang="en-US" sz="3200" b="1" dirty="0"/>
              <a:t> </a:t>
            </a:r>
            <a:r>
              <a:rPr lang="en-US" sz="3200" b="1" dirty="0" err="1"/>
              <a:t>maupun</a:t>
            </a:r>
            <a:r>
              <a:rPr lang="en-US" sz="3200" b="1" dirty="0"/>
              <a:t> investor </a:t>
            </a:r>
            <a:r>
              <a:rPr lang="en-US" sz="3200" b="1" dirty="0" err="1"/>
              <a:t>dalam</a:t>
            </a:r>
            <a:r>
              <a:rPr lang="en-US" sz="3200" b="1" dirty="0"/>
              <a:t> </a:t>
            </a:r>
            <a:r>
              <a:rPr lang="en-US" sz="3200" b="1" dirty="0" err="1"/>
              <a:t>negeri</a:t>
            </a:r>
            <a:r>
              <a:rPr lang="en-US" sz="3200" b="1" dirty="0"/>
              <a:t>. </a:t>
            </a:r>
            <a:r>
              <a:rPr lang="en-US" sz="3200" b="1" dirty="0" err="1"/>
              <a:t>Namun</a:t>
            </a:r>
            <a:r>
              <a:rPr lang="en-US" sz="3200" b="1" dirty="0"/>
              <a:t> </a:t>
            </a:r>
            <a:r>
              <a:rPr lang="en-US" sz="3200" b="1" dirty="0" err="1"/>
              <a:t>bentuk</a:t>
            </a:r>
            <a:r>
              <a:rPr lang="en-US" sz="3200" b="1" dirty="0"/>
              <a:t> </a:t>
            </a:r>
            <a:r>
              <a:rPr lang="en-US" sz="3200" b="1" dirty="0" err="1"/>
              <a:t>badan</a:t>
            </a:r>
            <a:r>
              <a:rPr lang="en-US" sz="3200" b="1" dirty="0"/>
              <a:t> </a:t>
            </a:r>
            <a:r>
              <a:rPr lang="en-US" sz="3200" b="1" dirty="0" err="1"/>
              <a:t>usaha</a:t>
            </a:r>
            <a:r>
              <a:rPr lang="en-US" sz="3200" b="1" dirty="0"/>
              <a:t> </a:t>
            </a:r>
            <a:r>
              <a:rPr lang="en-US" sz="3200" b="1" dirty="0" err="1"/>
              <a:t>dalam</a:t>
            </a:r>
            <a:r>
              <a:rPr lang="en-US" sz="3200" b="1" dirty="0"/>
              <a:t> </a:t>
            </a:r>
            <a:r>
              <a:rPr lang="en-US" sz="3200" b="1" dirty="0" err="1"/>
              <a:t>penanaman</a:t>
            </a:r>
            <a:r>
              <a:rPr lang="en-US" sz="3200" b="1" dirty="0"/>
              <a:t> modal, </a:t>
            </a:r>
            <a:r>
              <a:rPr lang="en-US" sz="3200" b="1" dirty="0" err="1"/>
              <a:t>terdapat</a:t>
            </a:r>
            <a:r>
              <a:rPr lang="en-US" sz="3200" b="1" dirty="0"/>
              <a:t> </a:t>
            </a:r>
            <a:r>
              <a:rPr lang="en-US" sz="3200" b="1" dirty="0" err="1"/>
              <a:t>pembedaan</a:t>
            </a:r>
            <a:r>
              <a:rPr lang="en-US" sz="3200" b="1" dirty="0"/>
              <a:t> </a:t>
            </a:r>
            <a:r>
              <a:rPr lang="en-US" sz="3200" b="1" dirty="0" err="1"/>
              <a:t>pada</a:t>
            </a:r>
            <a:r>
              <a:rPr lang="en-US" sz="3200" b="1" dirty="0"/>
              <a:t> </a:t>
            </a:r>
            <a:r>
              <a:rPr lang="en-US" sz="3200" b="1" dirty="0" err="1"/>
              <a:t>peraturan</a:t>
            </a:r>
            <a:r>
              <a:rPr lang="en-US" sz="3200" b="1" dirty="0"/>
              <a:t> yang </a:t>
            </a:r>
            <a:r>
              <a:rPr lang="en-US" sz="3200" b="1" dirty="0" err="1"/>
              <a:t>diterapkan</a:t>
            </a:r>
            <a:r>
              <a:rPr lang="en-US" sz="3200" b="1" dirty="0"/>
              <a:t> </a:t>
            </a:r>
            <a:r>
              <a:rPr lang="en-US" sz="3200" b="1" dirty="0" err="1"/>
              <a:t>bagi</a:t>
            </a:r>
            <a:r>
              <a:rPr lang="en-US" sz="3200" b="1" dirty="0"/>
              <a:t> investor </a:t>
            </a:r>
            <a:r>
              <a:rPr lang="en-US" sz="3200" b="1" dirty="0" err="1"/>
              <a:t>asing</a:t>
            </a:r>
            <a:r>
              <a:rPr lang="en-US" sz="3200" b="1" dirty="0"/>
              <a:t> </a:t>
            </a:r>
            <a:r>
              <a:rPr lang="en-US" sz="3200" b="1" dirty="0" err="1"/>
              <a:t>dan</a:t>
            </a:r>
            <a:r>
              <a:rPr lang="en-US" sz="3200" b="1" dirty="0"/>
              <a:t> investor </a:t>
            </a:r>
            <a:r>
              <a:rPr lang="en-US" sz="3200" b="1" dirty="0" err="1"/>
              <a:t>dalam</a:t>
            </a:r>
            <a:r>
              <a:rPr lang="en-US" sz="3200" b="1" dirty="0"/>
              <a:t> </a:t>
            </a:r>
            <a:r>
              <a:rPr lang="en-US" sz="3200" b="1" dirty="0" err="1"/>
              <a:t>negeri</a:t>
            </a:r>
            <a:r>
              <a:rPr lang="en-US" sz="3200" b="1" dirty="0"/>
              <a:t>.</a:t>
            </a:r>
          </a:p>
        </p:txBody>
      </p:sp>
    </p:spTree>
    <p:extLst>
      <p:ext uri="{BB962C8B-B14F-4D97-AF65-F5344CB8AC3E}">
        <p14:creationId xmlns:p14="http://schemas.microsoft.com/office/powerpoint/2010/main" val="3950887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876300"/>
            <a:ext cx="11373373" cy="2262158"/>
          </a:xfrm>
        </p:spPr>
        <p:txBody>
          <a:bodyPr/>
          <a:lstStyle/>
          <a:p>
            <a:r>
              <a:rPr lang="en-US" u="sng" dirty="0" err="1"/>
              <a:t>Bidang</a:t>
            </a:r>
            <a:r>
              <a:rPr lang="en-US" u="sng" dirty="0"/>
              <a:t> Usaha </a:t>
            </a:r>
            <a:r>
              <a:rPr lang="en-US" u="sng" dirty="0" err="1"/>
              <a:t>untuk</a:t>
            </a:r>
            <a:r>
              <a:rPr lang="en-US" u="sng" dirty="0"/>
              <a:t> </a:t>
            </a:r>
            <a:r>
              <a:rPr lang="en-US" u="sng" dirty="0" err="1"/>
              <a:t>Penanaman</a:t>
            </a:r>
            <a:r>
              <a:rPr lang="en-US" u="sng" dirty="0"/>
              <a:t> Modal</a:t>
            </a:r>
            <a:br>
              <a:rPr lang="en-US" dirty="0"/>
            </a:br>
            <a:endParaRPr lang="en-US" dirty="0"/>
          </a:p>
        </p:txBody>
      </p:sp>
      <p:sp>
        <p:nvSpPr>
          <p:cNvPr id="3" name="TextBox 2"/>
          <p:cNvSpPr txBox="1"/>
          <p:nvPr/>
        </p:nvSpPr>
        <p:spPr>
          <a:xfrm>
            <a:off x="2256692" y="2705100"/>
            <a:ext cx="14859000" cy="4524315"/>
          </a:xfrm>
          <a:prstGeom prst="rect">
            <a:avLst/>
          </a:prstGeom>
          <a:noFill/>
        </p:spPr>
        <p:txBody>
          <a:bodyPr wrap="square" rtlCol="0">
            <a:spAutoFit/>
          </a:bodyPr>
          <a:lstStyle/>
          <a:p>
            <a:r>
              <a:rPr lang="en-US" sz="3200" b="1" dirty="0" err="1"/>
              <a:t>Sebagaimana</a:t>
            </a:r>
            <a:r>
              <a:rPr lang="en-US" sz="3200" b="1" dirty="0"/>
              <a:t> yang </a:t>
            </a:r>
            <a:r>
              <a:rPr lang="en-US" sz="3200" b="1" dirty="0" err="1"/>
              <a:t>tercantum</a:t>
            </a:r>
            <a:r>
              <a:rPr lang="en-US" sz="3200" b="1" dirty="0"/>
              <a:t> </a:t>
            </a:r>
            <a:r>
              <a:rPr lang="en-US" sz="3200" b="1" dirty="0" err="1"/>
              <a:t>dalam</a:t>
            </a:r>
            <a:r>
              <a:rPr lang="en-US" sz="3200" b="1" dirty="0"/>
              <a:t> </a:t>
            </a:r>
            <a:r>
              <a:rPr lang="en-US" sz="3200" b="1" dirty="0" err="1"/>
              <a:t>Pasal</a:t>
            </a:r>
            <a:r>
              <a:rPr lang="en-US" sz="3200" b="1" dirty="0"/>
              <a:t> 10 </a:t>
            </a:r>
            <a:r>
              <a:rPr lang="en-US" sz="3200" b="1" dirty="0" err="1"/>
              <a:t>ayat</a:t>
            </a:r>
            <a:r>
              <a:rPr lang="en-US" sz="3200" b="1" dirty="0"/>
              <a:t> 1 </a:t>
            </a:r>
            <a:r>
              <a:rPr lang="en-US" sz="3200" b="1" dirty="0" err="1"/>
              <a:t>Peraturan</a:t>
            </a:r>
            <a:r>
              <a:rPr lang="en-US" sz="3200" b="1" dirty="0"/>
              <a:t> </a:t>
            </a:r>
            <a:r>
              <a:rPr lang="en-US" sz="3200" b="1" dirty="0" err="1"/>
              <a:t>Kepala</a:t>
            </a:r>
            <a:r>
              <a:rPr lang="en-US" sz="3200" b="1" dirty="0"/>
              <a:t> BKPM No. 12 </a:t>
            </a:r>
            <a:r>
              <a:rPr lang="en-US" sz="3200" b="1" dirty="0" err="1"/>
              <a:t>tahun</a:t>
            </a:r>
            <a:r>
              <a:rPr lang="en-US" sz="3200" b="1" dirty="0"/>
              <a:t> 2009 (“</a:t>
            </a:r>
            <a:r>
              <a:rPr lang="en-US" sz="3200" b="1" dirty="0" err="1"/>
              <a:t>Perka</a:t>
            </a:r>
            <a:r>
              <a:rPr lang="en-US" sz="3200" b="1" dirty="0"/>
              <a:t> BKPM 12/2009”), </a:t>
            </a:r>
            <a:r>
              <a:rPr lang="en-US" sz="3200" b="1" dirty="0" err="1"/>
              <a:t>semua</a:t>
            </a:r>
            <a:r>
              <a:rPr lang="en-US" sz="3200" b="1" dirty="0"/>
              <a:t> </a:t>
            </a:r>
            <a:r>
              <a:rPr lang="en-US" sz="3200" b="1" dirty="0" err="1"/>
              <a:t>bidang</a:t>
            </a:r>
            <a:r>
              <a:rPr lang="en-US" sz="3200" b="1" dirty="0"/>
              <a:t> </a:t>
            </a:r>
            <a:r>
              <a:rPr lang="en-US" sz="3200" b="1" dirty="0" err="1"/>
              <a:t>usaha</a:t>
            </a:r>
            <a:r>
              <a:rPr lang="en-US" sz="3200" b="1" dirty="0"/>
              <a:t> </a:t>
            </a:r>
            <a:r>
              <a:rPr lang="en-US" sz="3200" b="1" dirty="0" err="1"/>
              <a:t>terbuka</a:t>
            </a:r>
            <a:r>
              <a:rPr lang="en-US" sz="3200" b="1" dirty="0"/>
              <a:t> </a:t>
            </a:r>
            <a:r>
              <a:rPr lang="en-US" sz="3200" b="1" dirty="0" err="1"/>
              <a:t>bagi</a:t>
            </a:r>
            <a:r>
              <a:rPr lang="en-US" sz="3200" b="1" dirty="0"/>
              <a:t> </a:t>
            </a:r>
            <a:r>
              <a:rPr lang="en-US" sz="3200" b="1" dirty="0" err="1"/>
              <a:t>penanaman</a:t>
            </a:r>
            <a:r>
              <a:rPr lang="en-US" sz="3200" b="1" dirty="0"/>
              <a:t> modal, </a:t>
            </a:r>
            <a:r>
              <a:rPr lang="en-US" sz="3200" b="1" dirty="0" err="1"/>
              <a:t>kecuali</a:t>
            </a:r>
            <a:r>
              <a:rPr lang="en-US" sz="3200" b="1" dirty="0"/>
              <a:t> </a:t>
            </a:r>
            <a:r>
              <a:rPr lang="en-US" sz="3200" b="1" dirty="0" err="1"/>
              <a:t>ditentukan</a:t>
            </a:r>
            <a:r>
              <a:rPr lang="en-US" sz="3200" b="1" dirty="0"/>
              <a:t> lain </a:t>
            </a:r>
            <a:r>
              <a:rPr lang="en-US" sz="3200" b="1" dirty="0" err="1"/>
              <a:t>oleh</a:t>
            </a:r>
            <a:r>
              <a:rPr lang="en-US" sz="3200" b="1" dirty="0"/>
              <a:t> </a:t>
            </a:r>
            <a:r>
              <a:rPr lang="en-US" sz="3200" b="1" dirty="0" err="1"/>
              <a:t>perundang-undangan</a:t>
            </a:r>
            <a:r>
              <a:rPr lang="en-US" sz="3200" b="1" dirty="0"/>
              <a:t>. </a:t>
            </a:r>
            <a:r>
              <a:rPr lang="en-US" sz="3200" b="1" dirty="0" err="1"/>
              <a:t>Dalam</a:t>
            </a:r>
            <a:r>
              <a:rPr lang="en-US" sz="3200" b="1" dirty="0"/>
              <a:t> </a:t>
            </a:r>
            <a:r>
              <a:rPr lang="en-US" sz="3200" b="1" dirty="0" err="1"/>
              <a:t>hal</a:t>
            </a:r>
            <a:r>
              <a:rPr lang="en-US" sz="3200" b="1" dirty="0"/>
              <a:t> </a:t>
            </a:r>
            <a:r>
              <a:rPr lang="en-US" sz="3200" b="1" dirty="0" err="1"/>
              <a:t>ini</a:t>
            </a:r>
            <a:r>
              <a:rPr lang="en-US" sz="3200" b="1" dirty="0"/>
              <a:t>, </a:t>
            </a:r>
            <a:r>
              <a:rPr lang="en-US" sz="3200" b="1" dirty="0" err="1"/>
              <a:t>terdapat</a:t>
            </a:r>
            <a:r>
              <a:rPr lang="en-US" sz="3200" b="1" dirty="0"/>
              <a:t> pula </a:t>
            </a:r>
            <a:r>
              <a:rPr lang="en-US" sz="3200" b="1" dirty="0" err="1"/>
              <a:t>bidang</a:t>
            </a:r>
            <a:r>
              <a:rPr lang="en-US" sz="3200" b="1" dirty="0"/>
              <a:t> </a:t>
            </a:r>
            <a:r>
              <a:rPr lang="en-US" sz="3200" b="1" dirty="0" err="1"/>
              <a:t>usaha</a:t>
            </a:r>
            <a:r>
              <a:rPr lang="en-US" sz="3200" b="1" dirty="0"/>
              <a:t> </a:t>
            </a:r>
            <a:r>
              <a:rPr lang="en-US" sz="3200" b="1" dirty="0" err="1"/>
              <a:t>atau</a:t>
            </a:r>
            <a:r>
              <a:rPr lang="en-US" sz="3200" b="1" dirty="0"/>
              <a:t> </a:t>
            </a:r>
            <a:r>
              <a:rPr lang="en-US" sz="3200" b="1" dirty="0" err="1"/>
              <a:t>jenis</a:t>
            </a:r>
            <a:r>
              <a:rPr lang="en-US" sz="3200" b="1" dirty="0"/>
              <a:t> </a:t>
            </a:r>
            <a:r>
              <a:rPr lang="en-US" sz="3200" b="1" dirty="0" err="1"/>
              <a:t>usaha</a:t>
            </a:r>
            <a:r>
              <a:rPr lang="en-US" sz="3200" b="1" dirty="0"/>
              <a:t> yang </a:t>
            </a:r>
            <a:r>
              <a:rPr lang="en-US" sz="3200" b="1" dirty="0" err="1"/>
              <a:t>dinyatakan</a:t>
            </a:r>
            <a:r>
              <a:rPr lang="en-US" sz="3200" b="1" dirty="0"/>
              <a:t> </a:t>
            </a:r>
            <a:r>
              <a:rPr lang="en-US" sz="3200" b="1" dirty="0" err="1"/>
              <a:t>tertutup</a:t>
            </a:r>
            <a:r>
              <a:rPr lang="en-US" sz="3200" b="1" dirty="0"/>
              <a:t> </a:t>
            </a:r>
            <a:r>
              <a:rPr lang="en-US" sz="3200" b="1" dirty="0" err="1"/>
              <a:t>dan</a:t>
            </a:r>
            <a:r>
              <a:rPr lang="en-US" sz="3200" b="1" dirty="0"/>
              <a:t> </a:t>
            </a:r>
            <a:r>
              <a:rPr lang="en-US" sz="3200" b="1" dirty="0" err="1"/>
              <a:t>terbuka</a:t>
            </a:r>
            <a:r>
              <a:rPr lang="en-US" sz="3200" b="1" dirty="0"/>
              <a:t> </a:t>
            </a:r>
            <a:r>
              <a:rPr lang="en-US" sz="3200" b="1" dirty="0" err="1"/>
              <a:t>dengan</a:t>
            </a:r>
            <a:r>
              <a:rPr lang="en-US" sz="3200" b="1" dirty="0"/>
              <a:t> </a:t>
            </a:r>
            <a:r>
              <a:rPr lang="en-US" sz="3200" b="1" dirty="0" err="1"/>
              <a:t>persyaratan</a:t>
            </a:r>
            <a:r>
              <a:rPr lang="en-US" sz="3200" b="1" dirty="0"/>
              <a:t> </a:t>
            </a:r>
            <a:r>
              <a:rPr lang="en-US" sz="3200" b="1" dirty="0" err="1"/>
              <a:t>bagi</a:t>
            </a:r>
            <a:r>
              <a:rPr lang="en-US" sz="3200" b="1" dirty="0"/>
              <a:t> </a:t>
            </a:r>
            <a:r>
              <a:rPr lang="en-US" sz="3200" b="1" dirty="0" err="1"/>
              <a:t>penanaman</a:t>
            </a:r>
            <a:r>
              <a:rPr lang="en-US" sz="3200" b="1" dirty="0"/>
              <a:t> modal yang </a:t>
            </a:r>
            <a:r>
              <a:rPr lang="en-US" sz="3200" b="1" dirty="0" err="1"/>
              <a:t>penetapannya</a:t>
            </a:r>
            <a:r>
              <a:rPr lang="en-US" sz="3200" b="1" dirty="0"/>
              <a:t> </a:t>
            </a:r>
            <a:r>
              <a:rPr lang="en-US" sz="3200" b="1" dirty="0" err="1"/>
              <a:t>diatur</a:t>
            </a:r>
            <a:r>
              <a:rPr lang="en-US" sz="3200" b="1" dirty="0"/>
              <a:t> </a:t>
            </a:r>
            <a:r>
              <a:rPr lang="en-US" sz="3200" b="1" dirty="0" err="1"/>
              <a:t>dengan</a:t>
            </a:r>
            <a:r>
              <a:rPr lang="en-US" sz="3200" b="1" dirty="0"/>
              <a:t> </a:t>
            </a:r>
            <a:r>
              <a:rPr lang="en-US" sz="3200" b="1" dirty="0" err="1"/>
              <a:t>peraturan</a:t>
            </a:r>
            <a:r>
              <a:rPr lang="en-US" sz="3200" b="1" dirty="0"/>
              <a:t> </a:t>
            </a:r>
            <a:r>
              <a:rPr lang="en-US" sz="3200" b="1" dirty="0" err="1"/>
              <a:t>perundang-undangan</a:t>
            </a:r>
            <a:r>
              <a:rPr lang="en-US" sz="3200" b="1" dirty="0"/>
              <a:t>. Investor yang </a:t>
            </a:r>
            <a:r>
              <a:rPr lang="en-US" sz="3200" b="1" dirty="0" err="1"/>
              <a:t>akan</a:t>
            </a:r>
            <a:r>
              <a:rPr lang="en-US" sz="3200" b="1" dirty="0"/>
              <a:t> </a:t>
            </a:r>
            <a:r>
              <a:rPr lang="en-US" sz="3200" b="1" dirty="0" err="1"/>
              <a:t>melakukan</a:t>
            </a:r>
            <a:r>
              <a:rPr lang="en-US" sz="3200" b="1" dirty="0"/>
              <a:t> </a:t>
            </a:r>
            <a:r>
              <a:rPr lang="en-US" sz="3200" b="1" dirty="0" err="1"/>
              <a:t>kegiatan</a:t>
            </a:r>
            <a:r>
              <a:rPr lang="en-US" sz="3200" b="1" dirty="0"/>
              <a:t> </a:t>
            </a:r>
            <a:r>
              <a:rPr lang="en-US" sz="3200" b="1" dirty="0" err="1"/>
              <a:t>penanaman</a:t>
            </a:r>
            <a:r>
              <a:rPr lang="en-US" sz="3200" b="1" dirty="0"/>
              <a:t> modal </a:t>
            </a:r>
            <a:r>
              <a:rPr lang="en-US" sz="3200" b="1" dirty="0" err="1"/>
              <a:t>diwajibkan</a:t>
            </a:r>
            <a:r>
              <a:rPr lang="en-US" sz="3200" b="1" dirty="0"/>
              <a:t> </a:t>
            </a:r>
            <a:r>
              <a:rPr lang="en-US" sz="3200" b="1" dirty="0" err="1"/>
              <a:t>untuk</a:t>
            </a:r>
            <a:r>
              <a:rPr lang="en-US" sz="3200" b="1" dirty="0"/>
              <a:t> </a:t>
            </a:r>
            <a:r>
              <a:rPr lang="en-US" sz="3200" b="1" dirty="0" err="1"/>
              <a:t>memperhatikan</a:t>
            </a:r>
            <a:r>
              <a:rPr lang="en-US" sz="3200" b="1" dirty="0"/>
              <a:t> </a:t>
            </a:r>
            <a:r>
              <a:rPr lang="en-US" sz="3200" b="1" dirty="0" err="1"/>
              <a:t>peraturan</a:t>
            </a:r>
            <a:r>
              <a:rPr lang="en-US" sz="3200" b="1" dirty="0"/>
              <a:t> </a:t>
            </a:r>
            <a:r>
              <a:rPr lang="en-US" sz="3200" b="1" dirty="0" err="1"/>
              <a:t>perundang-undangan</a:t>
            </a:r>
            <a:r>
              <a:rPr lang="en-US" sz="3200" b="1" dirty="0"/>
              <a:t> </a:t>
            </a:r>
            <a:r>
              <a:rPr lang="en-US" sz="3200" b="1" dirty="0" err="1"/>
              <a:t>tersebut</a:t>
            </a:r>
            <a:r>
              <a:rPr lang="en-US" sz="3200" b="1" dirty="0"/>
              <a:t> demi </a:t>
            </a:r>
            <a:r>
              <a:rPr lang="en-US" sz="3200" b="1" dirty="0" err="1"/>
              <a:t>mengetahui</a:t>
            </a:r>
            <a:r>
              <a:rPr lang="en-US" sz="3200" b="1" dirty="0"/>
              <a:t> </a:t>
            </a:r>
            <a:r>
              <a:rPr lang="en-US" sz="3200" b="1" dirty="0" err="1"/>
              <a:t>bidang</a:t>
            </a:r>
            <a:r>
              <a:rPr lang="en-US" sz="3200" b="1" dirty="0"/>
              <a:t> </a:t>
            </a:r>
            <a:r>
              <a:rPr lang="en-US" sz="3200" b="1" dirty="0" err="1"/>
              <a:t>usaha</a:t>
            </a:r>
            <a:r>
              <a:rPr lang="en-US" sz="3200" b="1" dirty="0"/>
              <a:t> </a:t>
            </a:r>
            <a:r>
              <a:rPr lang="en-US" sz="3200" b="1" dirty="0" err="1"/>
              <a:t>atau</a:t>
            </a:r>
            <a:r>
              <a:rPr lang="en-US" sz="3200" b="1" dirty="0"/>
              <a:t> </a:t>
            </a:r>
            <a:r>
              <a:rPr lang="en-US" sz="3200" b="1" dirty="0" err="1"/>
              <a:t>jenis</a:t>
            </a:r>
            <a:r>
              <a:rPr lang="en-US" sz="3200" b="1" dirty="0"/>
              <a:t> </a:t>
            </a:r>
            <a:r>
              <a:rPr lang="en-US" sz="3200" b="1" dirty="0" err="1"/>
              <a:t>usaha</a:t>
            </a:r>
            <a:r>
              <a:rPr lang="en-US" sz="3200" b="1" dirty="0"/>
              <a:t> </a:t>
            </a:r>
            <a:r>
              <a:rPr lang="en-US" sz="3200" b="1" dirty="0" err="1"/>
              <a:t>apa</a:t>
            </a:r>
            <a:r>
              <a:rPr lang="en-US" sz="3200" b="1" dirty="0"/>
              <a:t> </a:t>
            </a:r>
            <a:r>
              <a:rPr lang="en-US" sz="3200" b="1" dirty="0" err="1"/>
              <a:t>saja</a:t>
            </a:r>
            <a:r>
              <a:rPr lang="en-US" sz="3200" b="1" dirty="0"/>
              <a:t> yang </a:t>
            </a:r>
            <a:r>
              <a:rPr lang="en-US" sz="3200" b="1" dirty="0" err="1"/>
              <a:t>dinyatakan</a:t>
            </a:r>
            <a:r>
              <a:rPr lang="en-US" sz="3200" b="1" dirty="0"/>
              <a:t> </a:t>
            </a:r>
            <a:r>
              <a:rPr lang="en-US" sz="3200" b="1" dirty="0" err="1"/>
              <a:t>tertutup</a:t>
            </a:r>
            <a:r>
              <a:rPr lang="en-US" sz="3200" b="1" dirty="0"/>
              <a:t> </a:t>
            </a:r>
            <a:r>
              <a:rPr lang="en-US" sz="3200" b="1" dirty="0" err="1"/>
              <a:t>dan</a:t>
            </a:r>
            <a:r>
              <a:rPr lang="en-US" sz="3200" b="1" dirty="0"/>
              <a:t> </a:t>
            </a:r>
            <a:r>
              <a:rPr lang="en-US" sz="3200" b="1" dirty="0" err="1"/>
              <a:t>terbuka</a:t>
            </a:r>
            <a:r>
              <a:rPr lang="en-US" sz="3200" b="1" dirty="0"/>
              <a:t> </a:t>
            </a:r>
            <a:r>
              <a:rPr lang="en-US" sz="3200" b="1" dirty="0" err="1"/>
              <a:t>dengan</a:t>
            </a:r>
            <a:r>
              <a:rPr lang="en-US" sz="3200" b="1" dirty="0"/>
              <a:t> </a:t>
            </a:r>
            <a:r>
              <a:rPr lang="en-US" sz="3200" b="1" dirty="0" err="1"/>
              <a:t>persyaratan</a:t>
            </a:r>
            <a:r>
              <a:rPr lang="en-US" sz="3200" b="1" dirty="0"/>
              <a:t> </a:t>
            </a:r>
            <a:r>
              <a:rPr lang="en-US" sz="3200" b="1" dirty="0" err="1"/>
              <a:t>tertentu</a:t>
            </a:r>
            <a:r>
              <a:rPr lang="en-US" sz="3200" b="1" dirty="0"/>
              <a: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9446" y="7666265"/>
            <a:ext cx="14554200" cy="2620736"/>
          </a:xfrm>
          <a:prstGeom prst="rect">
            <a:avLst/>
          </a:prstGeom>
        </p:spPr>
      </p:pic>
    </p:spTree>
    <p:extLst>
      <p:ext uri="{BB962C8B-B14F-4D97-AF65-F5344CB8AC3E}">
        <p14:creationId xmlns:p14="http://schemas.microsoft.com/office/powerpoint/2010/main" val="992904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7313" y="2697995"/>
            <a:ext cx="11373373" cy="1508105"/>
          </a:xfrm>
        </p:spPr>
        <p:txBody>
          <a:bodyPr/>
          <a:lstStyle/>
          <a:p>
            <a:r>
              <a:rPr lang="en-US" u="sng" dirty="0" err="1"/>
              <a:t>Bentuk</a:t>
            </a:r>
            <a:r>
              <a:rPr lang="en-US" u="sng" dirty="0"/>
              <a:t> </a:t>
            </a:r>
            <a:r>
              <a:rPr lang="en-US" u="sng" dirty="0" err="1"/>
              <a:t>Badan</a:t>
            </a:r>
            <a:r>
              <a:rPr lang="en-US" u="sng" dirty="0"/>
              <a:t> Usaha </a:t>
            </a:r>
            <a:r>
              <a:rPr lang="en-US" u="sng" dirty="0" err="1"/>
              <a:t>bagi</a:t>
            </a:r>
            <a:r>
              <a:rPr lang="en-US" u="sng" dirty="0"/>
              <a:t> Investor</a:t>
            </a:r>
            <a:br>
              <a:rPr lang="en-US" dirty="0"/>
            </a:br>
            <a:endParaRPr lang="en-US" dirty="0"/>
          </a:p>
        </p:txBody>
      </p:sp>
      <p:sp>
        <p:nvSpPr>
          <p:cNvPr id="3" name="TextBox 2"/>
          <p:cNvSpPr txBox="1"/>
          <p:nvPr/>
        </p:nvSpPr>
        <p:spPr>
          <a:xfrm>
            <a:off x="838200" y="4438077"/>
            <a:ext cx="7543800" cy="3970318"/>
          </a:xfrm>
          <a:prstGeom prst="rect">
            <a:avLst/>
          </a:prstGeom>
          <a:noFill/>
        </p:spPr>
        <p:txBody>
          <a:bodyPr wrap="square" rtlCol="0">
            <a:spAutoFit/>
          </a:bodyPr>
          <a:lstStyle/>
          <a:p>
            <a:r>
              <a:rPr lang="en-US" sz="2800" b="1" dirty="0"/>
              <a:t>BKPM </a:t>
            </a:r>
            <a:r>
              <a:rPr lang="en-US" sz="2800" b="1" dirty="0" err="1"/>
              <a:t>membedakan</a:t>
            </a:r>
            <a:r>
              <a:rPr lang="en-US" sz="2800" b="1" dirty="0"/>
              <a:t> </a:t>
            </a:r>
            <a:r>
              <a:rPr lang="en-US" sz="2800" b="1" dirty="0" err="1"/>
              <a:t>bentuk</a:t>
            </a:r>
            <a:r>
              <a:rPr lang="en-US" sz="2800" b="1" dirty="0"/>
              <a:t> </a:t>
            </a:r>
            <a:r>
              <a:rPr lang="en-US" sz="2800" b="1" dirty="0" err="1"/>
              <a:t>badan</a:t>
            </a:r>
            <a:r>
              <a:rPr lang="en-US" sz="2800" b="1" dirty="0"/>
              <a:t> </a:t>
            </a:r>
            <a:r>
              <a:rPr lang="en-US" sz="2800" b="1" dirty="0" err="1"/>
              <a:t>usaha</a:t>
            </a:r>
            <a:r>
              <a:rPr lang="en-US" sz="2800" b="1" dirty="0"/>
              <a:t> </a:t>
            </a:r>
            <a:r>
              <a:rPr lang="en-US" sz="2800" b="1" dirty="0" err="1"/>
              <a:t>dalam</a:t>
            </a:r>
            <a:r>
              <a:rPr lang="en-US" sz="2800" b="1" dirty="0"/>
              <a:t> </a:t>
            </a:r>
            <a:r>
              <a:rPr lang="en-US" sz="2800" b="1" dirty="0" err="1"/>
              <a:t>penanaman</a:t>
            </a:r>
            <a:r>
              <a:rPr lang="en-US" sz="2800" b="1" dirty="0"/>
              <a:t> modal </a:t>
            </a:r>
            <a:r>
              <a:rPr lang="en-US" sz="2800" b="1" dirty="0" err="1"/>
              <a:t>bagi</a:t>
            </a:r>
            <a:r>
              <a:rPr lang="en-US" sz="2800" b="1" dirty="0"/>
              <a:t> investor </a:t>
            </a:r>
            <a:r>
              <a:rPr lang="en-US" sz="2800" b="1" dirty="0" err="1"/>
              <a:t>asing</a:t>
            </a:r>
            <a:r>
              <a:rPr lang="en-US" sz="2800" b="1" dirty="0"/>
              <a:t> </a:t>
            </a:r>
            <a:r>
              <a:rPr lang="en-US" sz="2800" b="1" dirty="0" err="1"/>
              <a:t>dan</a:t>
            </a:r>
            <a:r>
              <a:rPr lang="en-US" sz="2800" b="1" dirty="0"/>
              <a:t> investor </a:t>
            </a:r>
            <a:r>
              <a:rPr lang="en-US" sz="2800" b="1" dirty="0" err="1"/>
              <a:t>dalam</a:t>
            </a:r>
            <a:r>
              <a:rPr lang="en-US" sz="2800" b="1" dirty="0"/>
              <a:t> </a:t>
            </a:r>
            <a:r>
              <a:rPr lang="en-US" sz="2800" b="1" dirty="0" err="1"/>
              <a:t>negeri</a:t>
            </a:r>
            <a:r>
              <a:rPr lang="en-US" sz="2800" b="1" dirty="0"/>
              <a:t>. </a:t>
            </a:r>
            <a:r>
              <a:rPr lang="en-US" sz="2800" b="1" dirty="0" err="1"/>
              <a:t>Dalam</a:t>
            </a:r>
            <a:r>
              <a:rPr lang="en-US" sz="2800" b="1" dirty="0"/>
              <a:t> </a:t>
            </a:r>
            <a:r>
              <a:rPr lang="en-US" sz="2800" b="1" dirty="0" err="1"/>
              <a:t>Pasal</a:t>
            </a:r>
            <a:r>
              <a:rPr lang="en-US" sz="2800" b="1" dirty="0"/>
              <a:t> 11 </a:t>
            </a:r>
            <a:r>
              <a:rPr lang="en-US" sz="2800" b="1" dirty="0" err="1"/>
              <a:t>ayat</a:t>
            </a:r>
            <a:r>
              <a:rPr lang="en-US" sz="2800" b="1" dirty="0"/>
              <a:t> 1 </a:t>
            </a:r>
            <a:r>
              <a:rPr lang="en-US" sz="2800" b="1" dirty="0" err="1"/>
              <a:t>Perka</a:t>
            </a:r>
            <a:r>
              <a:rPr lang="en-US" sz="2800" b="1" dirty="0"/>
              <a:t> BKPM 12/2009 </a:t>
            </a:r>
            <a:r>
              <a:rPr lang="en-US" sz="2800" b="1" dirty="0" err="1"/>
              <a:t>diatur</a:t>
            </a:r>
            <a:r>
              <a:rPr lang="en-US" sz="2800" b="1" dirty="0"/>
              <a:t> </a:t>
            </a:r>
            <a:r>
              <a:rPr lang="en-US" sz="2800" b="1" dirty="0" err="1"/>
              <a:t>bahwa</a:t>
            </a:r>
            <a:r>
              <a:rPr lang="en-US" sz="2800" b="1" dirty="0"/>
              <a:t> </a:t>
            </a:r>
            <a:r>
              <a:rPr lang="en-US" sz="2800" b="1" dirty="0" err="1"/>
              <a:t>badan</a:t>
            </a:r>
            <a:r>
              <a:rPr lang="en-US" sz="2800" b="1" dirty="0"/>
              <a:t> </a:t>
            </a:r>
            <a:r>
              <a:rPr lang="en-US" sz="2800" b="1" dirty="0" err="1"/>
              <a:t>usaha</a:t>
            </a:r>
            <a:r>
              <a:rPr lang="en-US" sz="2800" b="1" dirty="0"/>
              <a:t> </a:t>
            </a:r>
            <a:r>
              <a:rPr lang="en-US" sz="2800" b="1" dirty="0" err="1"/>
              <a:t>pada</a:t>
            </a:r>
            <a:r>
              <a:rPr lang="en-US" sz="2800" b="1" dirty="0"/>
              <a:t> </a:t>
            </a:r>
            <a:r>
              <a:rPr lang="en-US" sz="2800" b="1" dirty="0" err="1"/>
              <a:t>penanaman</a:t>
            </a:r>
            <a:r>
              <a:rPr lang="en-US" sz="2800" b="1" dirty="0"/>
              <a:t> modal </a:t>
            </a:r>
            <a:r>
              <a:rPr lang="en-US" sz="2800" b="1" dirty="0" err="1"/>
              <a:t>asing</a:t>
            </a:r>
            <a:r>
              <a:rPr lang="en-US" sz="2800" b="1" dirty="0"/>
              <a:t> </a:t>
            </a:r>
            <a:r>
              <a:rPr lang="en-US" sz="2800" b="1" dirty="0" err="1"/>
              <a:t>harus</a:t>
            </a:r>
            <a:r>
              <a:rPr lang="en-US" sz="2800" b="1" dirty="0"/>
              <a:t> </a:t>
            </a:r>
            <a:r>
              <a:rPr lang="en-US" sz="2800" b="1" dirty="0" err="1"/>
              <a:t>berdiri</a:t>
            </a:r>
            <a:r>
              <a:rPr lang="en-US" sz="2800" b="1" dirty="0"/>
              <a:t> </a:t>
            </a:r>
            <a:r>
              <a:rPr lang="en-US" sz="2800" b="1" dirty="0" err="1"/>
              <a:t>dalam</a:t>
            </a:r>
            <a:r>
              <a:rPr lang="en-US" sz="2800" b="1" dirty="0"/>
              <a:t> </a:t>
            </a:r>
            <a:r>
              <a:rPr lang="en-US" sz="2800" b="1" dirty="0" err="1"/>
              <a:t>bentuk</a:t>
            </a:r>
            <a:r>
              <a:rPr lang="en-US" sz="2800" b="1" dirty="0"/>
              <a:t> </a:t>
            </a:r>
            <a:r>
              <a:rPr lang="en-US" sz="2800" b="1" dirty="0" err="1"/>
              <a:t>perseroan</a:t>
            </a:r>
            <a:r>
              <a:rPr lang="en-US" sz="2800" b="1" dirty="0"/>
              <a:t> </a:t>
            </a:r>
            <a:r>
              <a:rPr lang="en-US" sz="2800" b="1" dirty="0" err="1"/>
              <a:t>terbatas</a:t>
            </a:r>
            <a:r>
              <a:rPr lang="en-US" sz="2800" b="1" dirty="0"/>
              <a:t> yang </a:t>
            </a:r>
            <a:r>
              <a:rPr lang="en-US" sz="2800" b="1" dirty="0" err="1"/>
              <a:t>didirikan</a:t>
            </a:r>
            <a:r>
              <a:rPr lang="en-US" sz="2800" b="1" dirty="0"/>
              <a:t> </a:t>
            </a:r>
            <a:r>
              <a:rPr lang="en-US" sz="2800" b="1" dirty="0" err="1"/>
              <a:t>berdasarkan</a:t>
            </a:r>
            <a:r>
              <a:rPr lang="en-US" sz="2800" b="1" dirty="0"/>
              <a:t> </a:t>
            </a:r>
            <a:r>
              <a:rPr lang="en-US" sz="2800" b="1" dirty="0" err="1"/>
              <a:t>hukum</a:t>
            </a:r>
            <a:r>
              <a:rPr lang="en-US" sz="2800" b="1" dirty="0"/>
              <a:t> Indonesia </a:t>
            </a:r>
            <a:r>
              <a:rPr lang="en-US" sz="2800" b="1" dirty="0" err="1"/>
              <a:t>dan</a:t>
            </a:r>
            <a:r>
              <a:rPr lang="en-US" sz="2800" b="1" dirty="0"/>
              <a:t> </a:t>
            </a:r>
            <a:r>
              <a:rPr lang="en-US" sz="2800" b="1" dirty="0" err="1"/>
              <a:t>berkedudukan</a:t>
            </a:r>
            <a:r>
              <a:rPr lang="en-US" sz="2800" b="1" dirty="0"/>
              <a:t> di </a:t>
            </a:r>
            <a:r>
              <a:rPr lang="en-US" sz="2800" b="1" dirty="0" err="1"/>
              <a:t>dalam</a:t>
            </a:r>
            <a:r>
              <a:rPr lang="en-US" sz="2800" b="1" dirty="0"/>
              <a:t> </a:t>
            </a:r>
            <a:r>
              <a:rPr lang="en-US" sz="2800" b="1" dirty="0" err="1"/>
              <a:t>wilayah</a:t>
            </a:r>
            <a:r>
              <a:rPr lang="en-US" sz="2800" b="1" dirty="0"/>
              <a:t> Negara </a:t>
            </a:r>
            <a:r>
              <a:rPr lang="en-US" sz="2800" b="1" dirty="0" err="1"/>
              <a:t>Republik</a:t>
            </a:r>
            <a:r>
              <a:rPr lang="en-US" sz="2800" b="1" dirty="0"/>
              <a:t> Indonesia, </a:t>
            </a:r>
            <a:r>
              <a:rPr lang="en-US" sz="2800" b="1" dirty="0" err="1"/>
              <a:t>kecuali</a:t>
            </a:r>
            <a:r>
              <a:rPr lang="en-US" sz="2800" b="1" dirty="0"/>
              <a:t> </a:t>
            </a:r>
            <a:r>
              <a:rPr lang="en-US" sz="2800" b="1" dirty="0" err="1"/>
              <a:t>ditentukan</a:t>
            </a:r>
            <a:r>
              <a:rPr lang="en-US" sz="2800" b="1" dirty="0"/>
              <a:t> lain </a:t>
            </a:r>
            <a:r>
              <a:rPr lang="en-US" sz="2800" b="1" dirty="0" err="1"/>
              <a:t>oleh</a:t>
            </a:r>
            <a:r>
              <a:rPr lang="en-US" sz="2800" b="1" dirty="0"/>
              <a:t> </a:t>
            </a:r>
            <a:r>
              <a:rPr lang="en-US" sz="2800" b="1" dirty="0" err="1"/>
              <a:t>Undang-Undang</a:t>
            </a:r>
            <a:r>
              <a:rPr lang="en-US" sz="2800" b="1" dirty="0"/>
              <a:t>.</a:t>
            </a:r>
          </a:p>
        </p:txBody>
      </p:sp>
      <p:sp>
        <p:nvSpPr>
          <p:cNvPr id="4" name="TextBox 3"/>
          <p:cNvSpPr txBox="1"/>
          <p:nvPr/>
        </p:nvSpPr>
        <p:spPr>
          <a:xfrm>
            <a:off x="9601200" y="4429285"/>
            <a:ext cx="7924800" cy="3539430"/>
          </a:xfrm>
          <a:prstGeom prst="rect">
            <a:avLst/>
          </a:prstGeom>
          <a:noFill/>
        </p:spPr>
        <p:txBody>
          <a:bodyPr wrap="square" rtlCol="0">
            <a:spAutoFit/>
          </a:bodyPr>
          <a:lstStyle/>
          <a:p>
            <a:r>
              <a:rPr lang="en-US" sz="2800" b="1" dirty="0" err="1"/>
              <a:t>Sedangkan</a:t>
            </a:r>
            <a:r>
              <a:rPr lang="en-US" sz="2800" b="1" dirty="0"/>
              <a:t> </a:t>
            </a:r>
            <a:r>
              <a:rPr lang="en-US" sz="2800" b="1" dirty="0" err="1"/>
              <a:t>berkenaan</a:t>
            </a:r>
            <a:r>
              <a:rPr lang="en-US" sz="2800" b="1" dirty="0"/>
              <a:t> </a:t>
            </a:r>
            <a:r>
              <a:rPr lang="en-US" sz="2800" b="1" dirty="0" err="1"/>
              <a:t>dengan</a:t>
            </a:r>
            <a:r>
              <a:rPr lang="en-US" sz="2800" b="1" dirty="0"/>
              <a:t> </a:t>
            </a:r>
            <a:r>
              <a:rPr lang="en-US" sz="2800" b="1" dirty="0" err="1"/>
              <a:t>bentuk</a:t>
            </a:r>
            <a:r>
              <a:rPr lang="en-US" sz="2800" b="1" dirty="0"/>
              <a:t> </a:t>
            </a:r>
            <a:r>
              <a:rPr lang="en-US" sz="2800" b="1" dirty="0" err="1"/>
              <a:t>badan</a:t>
            </a:r>
            <a:r>
              <a:rPr lang="en-US" sz="2800" b="1" dirty="0"/>
              <a:t> </a:t>
            </a:r>
            <a:r>
              <a:rPr lang="en-US" sz="2800" b="1" dirty="0" err="1"/>
              <a:t>usaha</a:t>
            </a:r>
            <a:r>
              <a:rPr lang="en-US" sz="2800" b="1" dirty="0"/>
              <a:t> </a:t>
            </a:r>
            <a:r>
              <a:rPr lang="en-US" sz="2800" b="1" dirty="0" err="1"/>
              <a:t>untuk</a:t>
            </a:r>
            <a:r>
              <a:rPr lang="en-US" sz="2800" b="1" dirty="0"/>
              <a:t> </a:t>
            </a:r>
            <a:r>
              <a:rPr lang="en-US" sz="2800" b="1" dirty="0" err="1"/>
              <a:t>penanaman</a:t>
            </a:r>
            <a:r>
              <a:rPr lang="en-US" sz="2800" b="1" dirty="0"/>
              <a:t> modal </a:t>
            </a:r>
            <a:r>
              <a:rPr lang="en-US" sz="2800" b="1" dirty="0" err="1"/>
              <a:t>dalam</a:t>
            </a:r>
            <a:r>
              <a:rPr lang="en-US" sz="2800" b="1" dirty="0"/>
              <a:t> </a:t>
            </a:r>
            <a:r>
              <a:rPr lang="en-US" sz="2800" b="1" dirty="0" err="1"/>
              <a:t>negeri</a:t>
            </a:r>
            <a:r>
              <a:rPr lang="en-US" sz="2800" b="1" dirty="0"/>
              <a:t>, </a:t>
            </a:r>
            <a:r>
              <a:rPr lang="en-US" sz="2800" b="1" dirty="0" err="1"/>
              <a:t>tidak</a:t>
            </a:r>
            <a:r>
              <a:rPr lang="en-US" sz="2800" b="1" dirty="0"/>
              <a:t> </a:t>
            </a:r>
            <a:r>
              <a:rPr lang="en-US" sz="2800" b="1" dirty="0" err="1"/>
              <a:t>diatur</a:t>
            </a:r>
            <a:r>
              <a:rPr lang="en-US" sz="2800" b="1" dirty="0"/>
              <a:t> </a:t>
            </a:r>
            <a:r>
              <a:rPr lang="en-US" sz="2800" b="1" dirty="0" err="1"/>
              <a:t>bahwa</a:t>
            </a:r>
            <a:r>
              <a:rPr lang="en-US" sz="2800" b="1" dirty="0"/>
              <a:t> investor </a:t>
            </a:r>
            <a:r>
              <a:rPr lang="en-US" sz="2800" b="1" dirty="0" err="1"/>
              <a:t>harus</a:t>
            </a:r>
            <a:r>
              <a:rPr lang="en-US" sz="2800" b="1" dirty="0"/>
              <a:t> </a:t>
            </a:r>
            <a:r>
              <a:rPr lang="en-US" sz="2800" b="1" dirty="0" err="1"/>
              <a:t>mendirikan</a:t>
            </a:r>
            <a:r>
              <a:rPr lang="en-US" sz="2800" b="1" dirty="0"/>
              <a:t> </a:t>
            </a:r>
            <a:r>
              <a:rPr lang="en-US" sz="2800" b="1" dirty="0" err="1"/>
              <a:t>badan</a:t>
            </a:r>
            <a:r>
              <a:rPr lang="en-US" sz="2800" b="1" dirty="0"/>
              <a:t> </a:t>
            </a:r>
            <a:r>
              <a:rPr lang="en-US" sz="2800" b="1" dirty="0" err="1"/>
              <a:t>usahanya</a:t>
            </a:r>
            <a:r>
              <a:rPr lang="en-US" sz="2800" b="1" dirty="0"/>
              <a:t> </a:t>
            </a:r>
            <a:r>
              <a:rPr lang="en-US" sz="2800" b="1" dirty="0" err="1"/>
              <a:t>dalam</a:t>
            </a:r>
            <a:r>
              <a:rPr lang="en-US" sz="2800" b="1" dirty="0"/>
              <a:t> </a:t>
            </a:r>
            <a:r>
              <a:rPr lang="en-US" sz="2800" b="1" dirty="0" err="1"/>
              <a:t>bentuk</a:t>
            </a:r>
            <a:r>
              <a:rPr lang="en-US" sz="2800" b="1" dirty="0"/>
              <a:t> </a:t>
            </a:r>
            <a:r>
              <a:rPr lang="en-US" sz="2800" b="1" dirty="0" err="1"/>
              <a:t>perseroan</a:t>
            </a:r>
            <a:r>
              <a:rPr lang="en-US" sz="2800" b="1" dirty="0"/>
              <a:t> </a:t>
            </a:r>
            <a:r>
              <a:rPr lang="en-US" sz="2800" b="1" dirty="0" err="1"/>
              <a:t>terbatas</a:t>
            </a:r>
            <a:r>
              <a:rPr lang="en-US" sz="2800" b="1" dirty="0"/>
              <a:t>. </a:t>
            </a:r>
            <a:r>
              <a:rPr lang="en-US" sz="2800" b="1" dirty="0" err="1"/>
              <a:t>Bentuk</a:t>
            </a:r>
            <a:r>
              <a:rPr lang="en-US" sz="2800" b="1" dirty="0"/>
              <a:t> </a:t>
            </a:r>
            <a:r>
              <a:rPr lang="en-US" sz="2800" b="1" dirty="0" err="1"/>
              <a:t>badan</a:t>
            </a:r>
            <a:r>
              <a:rPr lang="en-US" sz="2800" b="1" dirty="0"/>
              <a:t> </a:t>
            </a:r>
            <a:r>
              <a:rPr lang="en-US" sz="2800" b="1" dirty="0" err="1"/>
              <a:t>usaha</a:t>
            </a:r>
            <a:r>
              <a:rPr lang="en-US" sz="2800" b="1" dirty="0"/>
              <a:t> </a:t>
            </a:r>
            <a:r>
              <a:rPr lang="en-US" sz="2800" b="1" dirty="0" err="1"/>
              <a:t>pada</a:t>
            </a:r>
            <a:r>
              <a:rPr lang="en-US" sz="2800" b="1" dirty="0"/>
              <a:t> </a:t>
            </a:r>
            <a:r>
              <a:rPr lang="en-US" sz="2800" b="1" dirty="0" err="1"/>
              <a:t>penanaman</a:t>
            </a:r>
            <a:r>
              <a:rPr lang="en-US" sz="2800" b="1" dirty="0"/>
              <a:t> modal </a:t>
            </a:r>
            <a:r>
              <a:rPr lang="en-US" sz="2800" b="1" dirty="0" err="1"/>
              <a:t>dalam</a:t>
            </a:r>
            <a:r>
              <a:rPr lang="en-US" sz="2800" b="1" dirty="0"/>
              <a:t> </a:t>
            </a:r>
            <a:r>
              <a:rPr lang="en-US" sz="2800" b="1" dirty="0" err="1"/>
              <a:t>negeri</a:t>
            </a:r>
            <a:r>
              <a:rPr lang="en-US" sz="2800" b="1" dirty="0"/>
              <a:t> </a:t>
            </a:r>
            <a:r>
              <a:rPr lang="en-US" sz="2800" b="1" dirty="0" err="1"/>
              <a:t>dapat</a:t>
            </a:r>
            <a:r>
              <a:rPr lang="en-US" sz="2800" b="1" dirty="0"/>
              <a:t> </a:t>
            </a:r>
            <a:r>
              <a:rPr lang="en-US" sz="2800" b="1" dirty="0" err="1"/>
              <a:t>berbentuk</a:t>
            </a:r>
            <a:r>
              <a:rPr lang="en-US" sz="2800" b="1" dirty="0"/>
              <a:t> </a:t>
            </a:r>
            <a:r>
              <a:rPr lang="en-US" sz="2800" b="1" dirty="0" err="1"/>
              <a:t>badan</a:t>
            </a:r>
            <a:r>
              <a:rPr lang="en-US" sz="2800" b="1" dirty="0"/>
              <a:t> </a:t>
            </a:r>
            <a:r>
              <a:rPr lang="en-US" sz="2800" b="1" dirty="0" err="1"/>
              <a:t>hukum</a:t>
            </a:r>
            <a:r>
              <a:rPr lang="en-US" sz="2800" b="1" dirty="0"/>
              <a:t>, </a:t>
            </a:r>
            <a:r>
              <a:rPr lang="en-US" sz="2800" b="1" dirty="0" err="1"/>
              <a:t>tidak</a:t>
            </a:r>
            <a:r>
              <a:rPr lang="en-US" sz="2800" b="1" dirty="0"/>
              <a:t> </a:t>
            </a:r>
            <a:r>
              <a:rPr lang="en-US" sz="2800" b="1" dirty="0" err="1"/>
              <a:t>berbadan</a:t>
            </a:r>
            <a:r>
              <a:rPr lang="en-US" sz="2800" b="1" dirty="0"/>
              <a:t> </a:t>
            </a:r>
            <a:r>
              <a:rPr lang="en-US" sz="2800" b="1" dirty="0" err="1"/>
              <a:t>hukum</a:t>
            </a:r>
            <a:r>
              <a:rPr lang="en-US" sz="2800" b="1" dirty="0"/>
              <a:t> </a:t>
            </a:r>
            <a:r>
              <a:rPr lang="en-US" sz="2800" b="1" dirty="0" err="1"/>
              <a:t>atau</a:t>
            </a:r>
            <a:r>
              <a:rPr lang="en-US" sz="2800" b="1" dirty="0"/>
              <a:t> </a:t>
            </a:r>
            <a:r>
              <a:rPr lang="en-US" sz="2800" b="1" dirty="0" err="1"/>
              <a:t>usaha</a:t>
            </a:r>
            <a:r>
              <a:rPr lang="en-US" sz="2800" b="1" dirty="0"/>
              <a:t> </a:t>
            </a:r>
            <a:r>
              <a:rPr lang="en-US" sz="2800" b="1" dirty="0" err="1"/>
              <a:t>perseorangan</a:t>
            </a:r>
            <a:r>
              <a:rPr lang="en-US" sz="2800" b="1" dirty="0"/>
              <a:t>, </a:t>
            </a:r>
            <a:r>
              <a:rPr lang="en-US" sz="2800" b="1" dirty="0" err="1"/>
              <a:t>sesuai</a:t>
            </a:r>
            <a:r>
              <a:rPr lang="en-US" sz="2800" b="1" dirty="0"/>
              <a:t> </a:t>
            </a:r>
            <a:r>
              <a:rPr lang="en-US" sz="2800" b="1" dirty="0" err="1"/>
              <a:t>dengan</a:t>
            </a:r>
            <a:r>
              <a:rPr lang="en-US" sz="2800" b="1" dirty="0"/>
              <a:t> </a:t>
            </a:r>
            <a:r>
              <a:rPr lang="en-US" sz="2800" b="1" dirty="0" err="1"/>
              <a:t>ketentuan</a:t>
            </a:r>
            <a:r>
              <a:rPr lang="en-US" sz="2800" b="1" dirty="0"/>
              <a:t> </a:t>
            </a:r>
            <a:r>
              <a:rPr lang="en-US" sz="2800" b="1" dirty="0" err="1"/>
              <a:t>peraturan</a:t>
            </a:r>
            <a:r>
              <a:rPr lang="en-US" sz="2800" b="1" dirty="0"/>
              <a:t> </a:t>
            </a:r>
            <a:r>
              <a:rPr lang="en-US" sz="2800" b="1" dirty="0" err="1"/>
              <a:t>perundang-undangan</a:t>
            </a:r>
            <a:r>
              <a:rPr lang="en-US" sz="2800" b="1" dirty="0"/>
              <a: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4551" y="656938"/>
            <a:ext cx="4438895" cy="2032265"/>
          </a:xfrm>
          <a:prstGeom prst="rect">
            <a:avLst/>
          </a:prstGeom>
        </p:spPr>
      </p:pic>
    </p:spTree>
    <p:extLst>
      <p:ext uri="{BB962C8B-B14F-4D97-AF65-F5344CB8AC3E}">
        <p14:creationId xmlns:p14="http://schemas.microsoft.com/office/powerpoint/2010/main" val="584953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8738" y="723900"/>
            <a:ext cx="11373373" cy="4062651"/>
          </a:xfrm>
        </p:spPr>
        <p:txBody>
          <a:bodyPr/>
          <a:lstStyle/>
          <a:p>
            <a:pPr algn="r"/>
            <a:r>
              <a:rPr lang="en-US" sz="6600" dirty="0"/>
              <a:t>JENIS-JENIS PERIZINAN DAN JANGKA WAKTU PENERBITANNYA</a:t>
            </a:r>
            <a:br>
              <a:rPr lang="en-US" sz="6600" dirty="0"/>
            </a:br>
            <a:endParaRPr lang="en-US" sz="6600" dirty="0"/>
          </a:p>
        </p:txBody>
      </p:sp>
      <p:sp>
        <p:nvSpPr>
          <p:cNvPr id="3" name="TextBox 2"/>
          <p:cNvSpPr txBox="1"/>
          <p:nvPr/>
        </p:nvSpPr>
        <p:spPr>
          <a:xfrm>
            <a:off x="3505200" y="4923867"/>
            <a:ext cx="11949689" cy="5262979"/>
          </a:xfrm>
          <a:prstGeom prst="rect">
            <a:avLst/>
          </a:prstGeom>
          <a:noFill/>
        </p:spPr>
        <p:txBody>
          <a:bodyPr wrap="square" rtlCol="0">
            <a:spAutoFit/>
          </a:bodyPr>
          <a:lstStyle/>
          <a:p>
            <a:pPr algn="just"/>
            <a:r>
              <a:rPr lang="en-US" sz="2800" dirty="0"/>
              <a:t>BKPM </a:t>
            </a:r>
            <a:r>
              <a:rPr lang="en-US" sz="2800" dirty="0" err="1"/>
              <a:t>menyelenggarakan</a:t>
            </a:r>
            <a:r>
              <a:rPr lang="en-US" sz="2800" dirty="0"/>
              <a:t> 2 (</a:t>
            </a:r>
            <a:r>
              <a:rPr lang="en-US" sz="2800" dirty="0" err="1"/>
              <a:t>dua</a:t>
            </a:r>
            <a:r>
              <a:rPr lang="en-US" sz="2800" dirty="0"/>
              <a:t>) </a:t>
            </a:r>
            <a:r>
              <a:rPr lang="en-US" sz="2800" dirty="0" err="1"/>
              <a:t>jenis</a:t>
            </a:r>
            <a:r>
              <a:rPr lang="en-US" sz="2800" dirty="0"/>
              <a:t> </a:t>
            </a:r>
            <a:r>
              <a:rPr lang="en-US" sz="2800" dirty="0" err="1"/>
              <a:t>pelayanan</a:t>
            </a:r>
            <a:r>
              <a:rPr lang="en-US" sz="2800" dirty="0"/>
              <a:t> </a:t>
            </a:r>
            <a:r>
              <a:rPr lang="en-US" sz="2800" dirty="0" err="1"/>
              <a:t>penanaman</a:t>
            </a:r>
            <a:r>
              <a:rPr lang="en-US" sz="2800" dirty="0"/>
              <a:t> modal </a:t>
            </a:r>
            <a:r>
              <a:rPr lang="en-US" sz="2800" dirty="0" err="1"/>
              <a:t>bagi</a:t>
            </a:r>
            <a:r>
              <a:rPr lang="en-US" sz="2800" dirty="0"/>
              <a:t> para investor di </a:t>
            </a:r>
            <a:r>
              <a:rPr lang="en-US" sz="2800" dirty="0" err="1"/>
              <a:t>wilayah</a:t>
            </a:r>
            <a:r>
              <a:rPr lang="en-US" sz="2800" dirty="0"/>
              <a:t> Indonesia, </a:t>
            </a:r>
            <a:r>
              <a:rPr lang="en-US" sz="2800" dirty="0" err="1"/>
              <a:t>yaitu</a:t>
            </a:r>
            <a:r>
              <a:rPr lang="en-US" sz="2800" dirty="0"/>
              <a:t> </a:t>
            </a:r>
            <a:r>
              <a:rPr lang="en-US" sz="2800" dirty="0" err="1"/>
              <a:t>pelayanan</a:t>
            </a:r>
            <a:r>
              <a:rPr lang="en-US" sz="2800" dirty="0"/>
              <a:t> </a:t>
            </a:r>
            <a:r>
              <a:rPr lang="en-US" sz="2800" dirty="0" err="1"/>
              <a:t>perizinan</a:t>
            </a:r>
            <a:r>
              <a:rPr lang="en-US" sz="2800" dirty="0"/>
              <a:t> </a:t>
            </a:r>
            <a:r>
              <a:rPr lang="en-US" sz="2800" dirty="0" err="1"/>
              <a:t>dan</a:t>
            </a:r>
            <a:r>
              <a:rPr lang="en-US" sz="2800" dirty="0"/>
              <a:t> </a:t>
            </a:r>
            <a:r>
              <a:rPr lang="en-US" sz="2800" dirty="0" err="1"/>
              <a:t>pelayanan</a:t>
            </a:r>
            <a:r>
              <a:rPr lang="en-US" sz="2800" dirty="0"/>
              <a:t> non-</a:t>
            </a:r>
            <a:r>
              <a:rPr lang="en-US" sz="2800" dirty="0" err="1"/>
              <a:t>perizinan</a:t>
            </a:r>
            <a:r>
              <a:rPr lang="en-US" sz="2800" dirty="0"/>
              <a:t>. </a:t>
            </a:r>
            <a:r>
              <a:rPr lang="en-US" sz="2800" dirty="0" err="1"/>
              <a:t>Berdasarkan</a:t>
            </a:r>
            <a:r>
              <a:rPr lang="en-US" sz="2800" dirty="0"/>
              <a:t> </a:t>
            </a:r>
            <a:r>
              <a:rPr lang="en-US" sz="2800" dirty="0" err="1"/>
              <a:t>Pasal</a:t>
            </a:r>
            <a:r>
              <a:rPr lang="en-US" sz="2800" dirty="0"/>
              <a:t> 1 </a:t>
            </a:r>
            <a:r>
              <a:rPr lang="en-US" sz="2800" dirty="0" err="1"/>
              <a:t>ayat</a:t>
            </a:r>
            <a:r>
              <a:rPr lang="en-US" sz="2800" dirty="0"/>
              <a:t> 6 </a:t>
            </a:r>
            <a:r>
              <a:rPr lang="en-US" sz="2800" dirty="0" err="1"/>
              <a:t>Peraturan</a:t>
            </a:r>
            <a:r>
              <a:rPr lang="en-US" sz="2800" dirty="0"/>
              <a:t> </a:t>
            </a:r>
            <a:r>
              <a:rPr lang="en-US" sz="2800" dirty="0" err="1"/>
              <a:t>Kepala</a:t>
            </a:r>
            <a:r>
              <a:rPr lang="en-US" sz="2800" dirty="0"/>
              <a:t> BKPM No. 12 </a:t>
            </a:r>
            <a:r>
              <a:rPr lang="en-US" sz="2800" dirty="0" err="1"/>
              <a:t>tahun</a:t>
            </a:r>
            <a:r>
              <a:rPr lang="en-US" sz="2800" dirty="0"/>
              <a:t> 2009 (“</a:t>
            </a:r>
            <a:r>
              <a:rPr lang="en-US" sz="2800" b="1" dirty="0" err="1"/>
              <a:t>Perka</a:t>
            </a:r>
            <a:r>
              <a:rPr lang="en-US" sz="2800" b="1" dirty="0"/>
              <a:t> BKPM 12/2009</a:t>
            </a:r>
            <a:r>
              <a:rPr lang="en-US" sz="2800" dirty="0"/>
              <a:t>”), yang </a:t>
            </a:r>
            <a:r>
              <a:rPr lang="en-US" sz="2800" dirty="0" err="1"/>
              <a:t>termasuk</a:t>
            </a:r>
            <a:r>
              <a:rPr lang="en-US" sz="2800" dirty="0"/>
              <a:t> </a:t>
            </a:r>
            <a:r>
              <a:rPr lang="en-US" sz="2800" dirty="0" err="1"/>
              <a:t>dalam</a:t>
            </a:r>
            <a:r>
              <a:rPr lang="en-US" sz="2800" dirty="0"/>
              <a:t>   </a:t>
            </a:r>
            <a:r>
              <a:rPr lang="en-US" sz="2800" dirty="0" err="1"/>
              <a:t>pelayanan</a:t>
            </a:r>
            <a:r>
              <a:rPr lang="en-US" sz="2800" dirty="0"/>
              <a:t> </a:t>
            </a:r>
            <a:r>
              <a:rPr lang="en-US" sz="2800" dirty="0" err="1"/>
              <a:t>perizinan</a:t>
            </a:r>
            <a:r>
              <a:rPr lang="en-US" sz="2800" dirty="0"/>
              <a:t> </a:t>
            </a:r>
            <a:r>
              <a:rPr lang="en-US" sz="2800" dirty="0" err="1"/>
              <a:t>adalah</a:t>
            </a:r>
            <a:r>
              <a:rPr lang="en-US" sz="2800" dirty="0"/>
              <a:t> </a:t>
            </a:r>
            <a:r>
              <a:rPr lang="en-US" sz="2800" dirty="0" err="1"/>
              <a:t>segala</a:t>
            </a:r>
            <a:r>
              <a:rPr lang="en-US" sz="2800" dirty="0"/>
              <a:t> </a:t>
            </a:r>
            <a:r>
              <a:rPr lang="en-US" sz="2800" dirty="0" err="1"/>
              <a:t>bentuk</a:t>
            </a:r>
            <a:r>
              <a:rPr lang="en-US" sz="2800" dirty="0"/>
              <a:t> </a:t>
            </a:r>
            <a:r>
              <a:rPr lang="en-US" sz="2800" dirty="0" err="1"/>
              <a:t>persetujuan</a:t>
            </a:r>
            <a:r>
              <a:rPr lang="en-US" sz="2800" dirty="0"/>
              <a:t> </a:t>
            </a:r>
            <a:r>
              <a:rPr lang="en-US" sz="2800" dirty="0" err="1"/>
              <a:t>untuk</a:t>
            </a:r>
            <a:r>
              <a:rPr lang="en-US" sz="2800" dirty="0"/>
              <a:t> </a:t>
            </a:r>
            <a:r>
              <a:rPr lang="en-US" sz="2800" dirty="0" err="1"/>
              <a:t>melakukan</a:t>
            </a:r>
            <a:r>
              <a:rPr lang="en-US" sz="2800" dirty="0"/>
              <a:t> </a:t>
            </a:r>
            <a:r>
              <a:rPr lang="en-US" sz="2800" dirty="0" err="1"/>
              <a:t>penanaman</a:t>
            </a:r>
            <a:r>
              <a:rPr lang="en-US" sz="2800" dirty="0"/>
              <a:t> modal yang </a:t>
            </a:r>
            <a:r>
              <a:rPr lang="en-US" sz="2800" dirty="0" err="1"/>
              <a:t>dikeluarkan</a:t>
            </a:r>
            <a:r>
              <a:rPr lang="en-US" sz="2800" dirty="0"/>
              <a:t> </a:t>
            </a:r>
            <a:r>
              <a:rPr lang="en-US" sz="2800" dirty="0" err="1"/>
              <a:t>oleh</a:t>
            </a:r>
            <a:r>
              <a:rPr lang="en-US" sz="2800" dirty="0"/>
              <a:t> </a:t>
            </a:r>
            <a:r>
              <a:rPr lang="en-US" sz="2800" dirty="0" err="1"/>
              <a:t>Pemerintah</a:t>
            </a:r>
            <a:r>
              <a:rPr lang="en-US" sz="2800" dirty="0"/>
              <a:t> </a:t>
            </a:r>
            <a:r>
              <a:rPr lang="en-US" sz="2800" dirty="0" err="1"/>
              <a:t>dan</a:t>
            </a:r>
            <a:r>
              <a:rPr lang="en-US" sz="2800" dirty="0"/>
              <a:t> </a:t>
            </a:r>
            <a:r>
              <a:rPr lang="en-US" sz="2800" dirty="0" err="1"/>
              <a:t>pemerintah</a:t>
            </a:r>
            <a:r>
              <a:rPr lang="en-US" sz="2800" dirty="0"/>
              <a:t> </a:t>
            </a:r>
            <a:r>
              <a:rPr lang="en-US" sz="2800" dirty="0" err="1"/>
              <a:t>daerah</a:t>
            </a:r>
            <a:r>
              <a:rPr lang="en-US" sz="2800" dirty="0"/>
              <a:t> yang </a:t>
            </a:r>
            <a:r>
              <a:rPr lang="en-US" sz="2800" dirty="0" err="1"/>
              <a:t>memiliki</a:t>
            </a:r>
            <a:r>
              <a:rPr lang="en-US" sz="2800" dirty="0"/>
              <a:t> </a:t>
            </a:r>
            <a:r>
              <a:rPr lang="en-US" sz="2800" dirty="0" err="1"/>
              <a:t>kewenangan</a:t>
            </a:r>
            <a:r>
              <a:rPr lang="en-US" sz="2800" dirty="0"/>
              <a:t> </a:t>
            </a:r>
            <a:r>
              <a:rPr lang="en-US" sz="2800" dirty="0" err="1"/>
              <a:t>sesuai</a:t>
            </a:r>
            <a:r>
              <a:rPr lang="en-US" sz="2800" dirty="0"/>
              <a:t> </a:t>
            </a:r>
            <a:r>
              <a:rPr lang="en-US" sz="2800" dirty="0" err="1"/>
              <a:t>dengan</a:t>
            </a:r>
            <a:r>
              <a:rPr lang="en-US" sz="2800" dirty="0"/>
              <a:t> </a:t>
            </a:r>
            <a:r>
              <a:rPr lang="en-US" sz="2800" dirty="0" err="1"/>
              <a:t>ketentuan</a:t>
            </a:r>
            <a:r>
              <a:rPr lang="en-US" sz="2800" dirty="0"/>
              <a:t> </a:t>
            </a:r>
            <a:r>
              <a:rPr lang="en-US" sz="2800" dirty="0" err="1"/>
              <a:t>peraturan</a:t>
            </a:r>
            <a:r>
              <a:rPr lang="en-US" sz="2800" dirty="0"/>
              <a:t> </a:t>
            </a:r>
            <a:r>
              <a:rPr lang="en-US" sz="2800" dirty="0" err="1"/>
              <a:t>perundang-undangan</a:t>
            </a:r>
            <a:r>
              <a:rPr lang="en-US" sz="2800" dirty="0"/>
              <a:t>. </a:t>
            </a:r>
            <a:r>
              <a:rPr lang="en-US" sz="2800" dirty="0" err="1"/>
              <a:t>Pedoman</a:t>
            </a:r>
            <a:r>
              <a:rPr lang="en-US" sz="2800" dirty="0"/>
              <a:t> Tata Cara </a:t>
            </a:r>
            <a:r>
              <a:rPr lang="en-US" sz="2800" dirty="0" err="1"/>
              <a:t>Permohonan</a:t>
            </a:r>
            <a:r>
              <a:rPr lang="en-US" sz="2800" dirty="0"/>
              <a:t> </a:t>
            </a:r>
            <a:r>
              <a:rPr lang="en-US" sz="2800" dirty="0" err="1"/>
              <a:t>Perizinan</a:t>
            </a:r>
            <a:r>
              <a:rPr lang="en-US" sz="2800" dirty="0"/>
              <a:t> </a:t>
            </a:r>
            <a:r>
              <a:rPr lang="en-US" sz="2800" dirty="0" err="1"/>
              <a:t>Penanaman</a:t>
            </a:r>
            <a:r>
              <a:rPr lang="en-US" sz="2800" dirty="0"/>
              <a:t> Modal </a:t>
            </a:r>
            <a:r>
              <a:rPr lang="en-US" sz="2800" dirty="0" err="1"/>
              <a:t>selain</a:t>
            </a:r>
            <a:r>
              <a:rPr lang="en-US" sz="2800" dirty="0"/>
              <a:t> </a:t>
            </a:r>
            <a:r>
              <a:rPr lang="en-US" sz="2800" dirty="0" err="1"/>
              <a:t>diatur</a:t>
            </a:r>
            <a:r>
              <a:rPr lang="en-US" sz="2800" dirty="0"/>
              <a:t> </a:t>
            </a:r>
            <a:r>
              <a:rPr lang="en-US" sz="2800" dirty="0" err="1"/>
              <a:t>dalam</a:t>
            </a:r>
            <a:r>
              <a:rPr lang="en-US" sz="2800" dirty="0"/>
              <a:t> </a:t>
            </a:r>
            <a:r>
              <a:rPr lang="en-US" sz="2800" dirty="0" err="1"/>
              <a:t>Perka</a:t>
            </a:r>
            <a:r>
              <a:rPr lang="en-US" sz="2800" dirty="0"/>
              <a:t> BKPM 12/2009, </a:t>
            </a:r>
            <a:r>
              <a:rPr lang="en-US" sz="2800" dirty="0" err="1"/>
              <a:t>juga</a:t>
            </a:r>
            <a:r>
              <a:rPr lang="en-US" sz="2800" dirty="0"/>
              <a:t> </a:t>
            </a:r>
            <a:r>
              <a:rPr lang="en-US" sz="2800" dirty="0" err="1"/>
              <a:t>diatur</a:t>
            </a:r>
            <a:r>
              <a:rPr lang="en-US" sz="2800" dirty="0"/>
              <a:t> </a:t>
            </a:r>
            <a:r>
              <a:rPr lang="en-US" sz="2800" dirty="0" err="1"/>
              <a:t>dalam</a:t>
            </a:r>
            <a:r>
              <a:rPr lang="en-US" sz="2800" dirty="0"/>
              <a:t> </a:t>
            </a:r>
            <a:r>
              <a:rPr lang="en-US" sz="2800" dirty="0" err="1"/>
              <a:t>ketentuan</a:t>
            </a:r>
            <a:r>
              <a:rPr lang="en-US" sz="2800" dirty="0"/>
              <a:t> yang </a:t>
            </a:r>
            <a:r>
              <a:rPr lang="en-US" sz="2800" dirty="0" err="1"/>
              <a:t>dikeluarkan</a:t>
            </a:r>
            <a:r>
              <a:rPr lang="en-US" sz="2800" dirty="0"/>
              <a:t> </a:t>
            </a:r>
            <a:r>
              <a:rPr lang="en-US" sz="2800" dirty="0" err="1"/>
              <a:t>oleh</a:t>
            </a:r>
            <a:r>
              <a:rPr lang="en-US" sz="2800" dirty="0"/>
              <a:t> </a:t>
            </a:r>
            <a:r>
              <a:rPr lang="en-US" sz="2800" dirty="0" err="1"/>
              <a:t>instansi</a:t>
            </a:r>
            <a:r>
              <a:rPr lang="en-US" sz="2800" dirty="0"/>
              <a:t> </a:t>
            </a:r>
            <a:r>
              <a:rPr lang="en-US" sz="2800" dirty="0" err="1"/>
              <a:t>teknis</a:t>
            </a:r>
            <a:r>
              <a:rPr lang="en-US" sz="2800" dirty="0"/>
              <a:t>/ </a:t>
            </a:r>
            <a:r>
              <a:rPr lang="en-US" sz="2800" dirty="0" err="1"/>
              <a:t>kepala</a:t>
            </a:r>
            <a:r>
              <a:rPr lang="en-US" sz="2800" dirty="0"/>
              <a:t> </a:t>
            </a:r>
            <a:r>
              <a:rPr lang="en-US" sz="2800" dirty="0" err="1"/>
              <a:t>Lembaga</a:t>
            </a:r>
            <a:r>
              <a:rPr lang="en-US" sz="2800" dirty="0"/>
              <a:t> </a:t>
            </a:r>
            <a:r>
              <a:rPr lang="en-US" sz="2800" dirty="0" err="1"/>
              <a:t>Pemerintah</a:t>
            </a:r>
            <a:r>
              <a:rPr lang="en-US" sz="2800" dirty="0"/>
              <a:t> Non </a:t>
            </a:r>
            <a:r>
              <a:rPr lang="en-US" sz="2800" dirty="0" err="1"/>
              <a:t>Departemen</a:t>
            </a:r>
            <a:r>
              <a:rPr lang="en-US" sz="2800" dirty="0"/>
              <a:t> (“</a:t>
            </a:r>
            <a:r>
              <a:rPr lang="en-US" sz="2800" b="1" dirty="0"/>
              <a:t>LPND</a:t>
            </a:r>
            <a:r>
              <a:rPr lang="en-US" sz="2800" dirty="0"/>
              <a:t>”) </a:t>
            </a:r>
            <a:r>
              <a:rPr lang="en-US" sz="2800" dirty="0" err="1"/>
              <a:t>terkait</a:t>
            </a:r>
            <a:r>
              <a:rPr lang="en-US" sz="2800" dirty="0"/>
              <a:t>, </a:t>
            </a:r>
            <a:r>
              <a:rPr lang="en-US" sz="2800" dirty="0" err="1"/>
              <a:t>gubernur</a:t>
            </a:r>
            <a:r>
              <a:rPr lang="en-US" sz="2800" dirty="0"/>
              <a:t> </a:t>
            </a:r>
            <a:r>
              <a:rPr lang="en-US" sz="2800" dirty="0" err="1"/>
              <a:t>dan</a:t>
            </a:r>
            <a:r>
              <a:rPr lang="en-US" sz="2800" dirty="0"/>
              <a:t> </a:t>
            </a:r>
            <a:r>
              <a:rPr lang="en-US" sz="2800" dirty="0" err="1"/>
              <a:t>bupati</a:t>
            </a:r>
            <a:r>
              <a:rPr lang="en-US" sz="2800" dirty="0"/>
              <a:t>/ </a:t>
            </a:r>
            <a:r>
              <a:rPr lang="en-US" sz="2800" dirty="0" err="1"/>
              <a:t>walikota</a:t>
            </a:r>
            <a:r>
              <a:rPr lang="en-US" sz="2800" dirty="0"/>
              <a:t>.</a:t>
            </a:r>
          </a:p>
          <a:p>
            <a:pPr algn="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665587"/>
            <a:ext cx="5671914" cy="3774401"/>
          </a:xfrm>
          <a:prstGeom prst="rect">
            <a:avLst/>
          </a:prstGeom>
        </p:spPr>
      </p:pic>
    </p:spTree>
    <p:extLst>
      <p:ext uri="{BB962C8B-B14F-4D97-AF65-F5344CB8AC3E}">
        <p14:creationId xmlns:p14="http://schemas.microsoft.com/office/powerpoint/2010/main" val="4245135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3800" y="495300"/>
            <a:ext cx="11373373" cy="1508105"/>
          </a:xfrm>
        </p:spPr>
        <p:txBody>
          <a:bodyPr/>
          <a:lstStyle/>
          <a:p>
            <a:r>
              <a:rPr lang="en-US" u="sng" dirty="0" err="1"/>
              <a:t>Jenis</a:t>
            </a:r>
            <a:r>
              <a:rPr lang="en-US" u="sng" dirty="0"/>
              <a:t> </a:t>
            </a:r>
            <a:r>
              <a:rPr lang="en-US" u="sng" dirty="0" err="1"/>
              <a:t>Perizinan</a:t>
            </a:r>
            <a:r>
              <a:rPr lang="en-US" u="sng" dirty="0"/>
              <a:t> </a:t>
            </a:r>
            <a:r>
              <a:rPr lang="en-US" u="sng" dirty="0" err="1"/>
              <a:t>Penanaman</a:t>
            </a:r>
            <a:r>
              <a:rPr lang="en-US" u="sng" dirty="0"/>
              <a:t> Modal</a:t>
            </a:r>
            <a:br>
              <a:rPr lang="en-US" dirty="0"/>
            </a:br>
            <a:endParaRPr lang="en-US" dirty="0"/>
          </a:p>
        </p:txBody>
      </p:sp>
      <p:sp>
        <p:nvSpPr>
          <p:cNvPr id="3" name="TextBox 2"/>
          <p:cNvSpPr txBox="1"/>
          <p:nvPr/>
        </p:nvSpPr>
        <p:spPr>
          <a:xfrm>
            <a:off x="1219200" y="1761626"/>
            <a:ext cx="15316200" cy="6124754"/>
          </a:xfrm>
          <a:prstGeom prst="rect">
            <a:avLst/>
          </a:prstGeom>
          <a:noFill/>
        </p:spPr>
        <p:txBody>
          <a:bodyPr wrap="square" rtlCol="0">
            <a:spAutoFit/>
          </a:bodyPr>
          <a:lstStyle/>
          <a:p>
            <a:r>
              <a:rPr lang="en-US" sz="2800" dirty="0" err="1"/>
              <a:t>Pasal</a:t>
            </a:r>
            <a:r>
              <a:rPr lang="en-US" sz="2800" dirty="0"/>
              <a:t> 13 </a:t>
            </a:r>
            <a:r>
              <a:rPr lang="en-US" sz="2800" dirty="0" err="1"/>
              <a:t>ayat</a:t>
            </a:r>
            <a:r>
              <a:rPr lang="en-US" sz="2800" dirty="0"/>
              <a:t> 2 </a:t>
            </a:r>
            <a:r>
              <a:rPr lang="en-US" sz="2800" dirty="0" err="1"/>
              <a:t>Perka</a:t>
            </a:r>
            <a:r>
              <a:rPr lang="en-US" sz="2800" dirty="0"/>
              <a:t> BKPM 12/2009 </a:t>
            </a:r>
            <a:r>
              <a:rPr lang="en-US" sz="2800" dirty="0" err="1"/>
              <a:t>menyebutkan</a:t>
            </a:r>
            <a:r>
              <a:rPr lang="en-US" sz="2800" dirty="0"/>
              <a:t> </a:t>
            </a:r>
            <a:r>
              <a:rPr lang="en-US" sz="2800" dirty="0" err="1"/>
              <a:t>jenis-jenis</a:t>
            </a:r>
            <a:r>
              <a:rPr lang="en-US" sz="2800" dirty="0"/>
              <a:t> </a:t>
            </a:r>
            <a:r>
              <a:rPr lang="en-US" sz="2800" dirty="0" err="1"/>
              <a:t>perizinan</a:t>
            </a:r>
            <a:r>
              <a:rPr lang="en-US" sz="2800" dirty="0"/>
              <a:t> </a:t>
            </a:r>
            <a:r>
              <a:rPr lang="en-US" sz="2800" dirty="0" err="1"/>
              <a:t>penanaman</a:t>
            </a:r>
            <a:r>
              <a:rPr lang="en-US" sz="2800" dirty="0"/>
              <a:t> modal, </a:t>
            </a:r>
            <a:r>
              <a:rPr lang="en-US" sz="2800" dirty="0" err="1"/>
              <a:t>antara</a:t>
            </a:r>
            <a:r>
              <a:rPr lang="en-US" sz="2800" dirty="0"/>
              <a:t> lain:</a:t>
            </a:r>
          </a:p>
          <a:p>
            <a:endParaRPr lang="en-US" sz="2800" dirty="0"/>
          </a:p>
          <a:p>
            <a:r>
              <a:rPr lang="en-US" sz="2800" dirty="0"/>
              <a:t>1.Pendaftaran </a:t>
            </a:r>
            <a:r>
              <a:rPr lang="en-US" sz="2800" dirty="0" err="1"/>
              <a:t>Penanaman</a:t>
            </a:r>
            <a:r>
              <a:rPr lang="en-US" sz="2800" dirty="0"/>
              <a:t> Modal (“</a:t>
            </a:r>
            <a:r>
              <a:rPr lang="en-US" sz="2800" b="1" dirty="0" err="1"/>
              <a:t>Pendaftaran</a:t>
            </a:r>
            <a:r>
              <a:rPr lang="en-US" sz="2800" dirty="0"/>
              <a:t>”), </a:t>
            </a:r>
            <a:r>
              <a:rPr lang="en-US" sz="2800" dirty="0" err="1"/>
              <a:t>adalah</a:t>
            </a:r>
            <a:r>
              <a:rPr lang="en-US" sz="2800" dirty="0"/>
              <a:t> </a:t>
            </a:r>
            <a:r>
              <a:rPr lang="en-US" sz="2800" dirty="0" err="1"/>
              <a:t>bentuk</a:t>
            </a:r>
            <a:r>
              <a:rPr lang="en-US" sz="2800" dirty="0"/>
              <a:t> </a:t>
            </a:r>
            <a:r>
              <a:rPr lang="en-US" sz="2800" dirty="0" err="1"/>
              <a:t>persetujuan</a:t>
            </a:r>
            <a:r>
              <a:rPr lang="en-US" sz="2800" dirty="0"/>
              <a:t> </a:t>
            </a:r>
            <a:r>
              <a:rPr lang="en-US" sz="2800" dirty="0" err="1"/>
              <a:t>awal</a:t>
            </a:r>
            <a:r>
              <a:rPr lang="en-US" sz="2800" dirty="0"/>
              <a:t> </a:t>
            </a:r>
            <a:r>
              <a:rPr lang="en-US" sz="2800" dirty="0" err="1"/>
              <a:t>Pemerintah</a:t>
            </a:r>
            <a:r>
              <a:rPr lang="en-US" sz="2800" dirty="0"/>
              <a:t> </a:t>
            </a:r>
            <a:r>
              <a:rPr lang="en-US" sz="2800" dirty="0" err="1"/>
              <a:t>sebagai</a:t>
            </a:r>
            <a:r>
              <a:rPr lang="en-US" sz="2800" dirty="0"/>
              <a:t> </a:t>
            </a:r>
            <a:r>
              <a:rPr lang="en-US" sz="2800" dirty="0" err="1"/>
              <a:t>dasar</a:t>
            </a:r>
            <a:r>
              <a:rPr lang="en-US" sz="2800" dirty="0"/>
              <a:t> </a:t>
            </a:r>
            <a:r>
              <a:rPr lang="en-US" sz="2800" dirty="0" err="1"/>
              <a:t>memulai</a:t>
            </a:r>
            <a:r>
              <a:rPr lang="en-US" sz="2800" dirty="0"/>
              <a:t> </a:t>
            </a:r>
            <a:r>
              <a:rPr lang="en-US" sz="2800" dirty="0" err="1"/>
              <a:t>rencana</a:t>
            </a:r>
            <a:r>
              <a:rPr lang="en-US" sz="2800" dirty="0"/>
              <a:t> </a:t>
            </a:r>
            <a:r>
              <a:rPr lang="en-US" sz="2800" dirty="0" err="1"/>
              <a:t>penanaman</a:t>
            </a:r>
            <a:r>
              <a:rPr lang="en-US" sz="2800" dirty="0"/>
              <a:t> modal. </a:t>
            </a:r>
            <a:r>
              <a:rPr lang="en-US" sz="2800" dirty="0" err="1"/>
              <a:t>Jangka</a:t>
            </a:r>
            <a:r>
              <a:rPr lang="en-US" sz="2800" dirty="0"/>
              <a:t> </a:t>
            </a:r>
            <a:r>
              <a:rPr lang="en-US" sz="2800" dirty="0" err="1"/>
              <a:t>waktu</a:t>
            </a:r>
            <a:r>
              <a:rPr lang="en-US" sz="2800" dirty="0"/>
              <a:t> </a:t>
            </a:r>
            <a:r>
              <a:rPr lang="en-US" sz="2800" dirty="0" err="1"/>
              <a:t>penerbitan</a:t>
            </a:r>
            <a:r>
              <a:rPr lang="en-US" sz="2800" dirty="0"/>
              <a:t> </a:t>
            </a:r>
            <a:r>
              <a:rPr lang="en-US" sz="2800" dirty="0" err="1"/>
              <a:t>Pendaftaran</a:t>
            </a:r>
            <a:r>
              <a:rPr lang="en-US" sz="2800" dirty="0"/>
              <a:t> </a:t>
            </a:r>
            <a:r>
              <a:rPr lang="en-US" sz="2800" dirty="0" err="1"/>
              <a:t>menurut</a:t>
            </a:r>
            <a:r>
              <a:rPr lang="en-US" sz="2800" dirty="0"/>
              <a:t> </a:t>
            </a:r>
            <a:r>
              <a:rPr lang="en-US" sz="2800" dirty="0" err="1"/>
              <a:t>Pasal</a:t>
            </a:r>
            <a:r>
              <a:rPr lang="en-US" sz="2800" dirty="0"/>
              <a:t> 33 </a:t>
            </a:r>
            <a:r>
              <a:rPr lang="en-US" sz="2800" dirty="0" err="1"/>
              <a:t>ayat</a:t>
            </a:r>
            <a:r>
              <a:rPr lang="en-US" sz="2800" dirty="0"/>
              <a:t> 4 </a:t>
            </a:r>
            <a:r>
              <a:rPr lang="en-US" sz="2800" dirty="0" err="1"/>
              <a:t>Perka</a:t>
            </a:r>
            <a:r>
              <a:rPr lang="en-US" sz="2800" dirty="0"/>
              <a:t> BKPM 12/2009 </a:t>
            </a:r>
            <a:r>
              <a:rPr lang="en-US" sz="2800" dirty="0" err="1"/>
              <a:t>yaitu</a:t>
            </a:r>
            <a:r>
              <a:rPr lang="en-US" sz="2800" dirty="0"/>
              <a:t> 1 (</a:t>
            </a:r>
            <a:r>
              <a:rPr lang="en-US" sz="2800" dirty="0" err="1"/>
              <a:t>satu</a:t>
            </a:r>
            <a:r>
              <a:rPr lang="en-US" sz="2800" dirty="0"/>
              <a:t>) </a:t>
            </a:r>
            <a:r>
              <a:rPr lang="en-US" sz="2800" dirty="0" err="1"/>
              <a:t>hari</a:t>
            </a:r>
            <a:r>
              <a:rPr lang="en-US" sz="2800" dirty="0"/>
              <a:t> </a:t>
            </a:r>
            <a:r>
              <a:rPr lang="en-US" sz="2800" dirty="0" err="1"/>
              <a:t>kerja</a:t>
            </a:r>
            <a:r>
              <a:rPr lang="en-US" sz="2800" dirty="0"/>
              <a:t> </a:t>
            </a:r>
            <a:r>
              <a:rPr lang="en-US" sz="2800" dirty="0" err="1"/>
              <a:t>sejak</a:t>
            </a:r>
            <a:r>
              <a:rPr lang="en-US" sz="2800" dirty="0"/>
              <a:t> </a:t>
            </a:r>
            <a:r>
              <a:rPr lang="en-US" sz="2800" dirty="0" err="1"/>
              <a:t>diterimanya</a:t>
            </a:r>
            <a:r>
              <a:rPr lang="en-US" sz="2800" dirty="0"/>
              <a:t> </a:t>
            </a:r>
            <a:r>
              <a:rPr lang="en-US" sz="2800" dirty="0" err="1"/>
              <a:t>permohonan</a:t>
            </a:r>
            <a:r>
              <a:rPr lang="en-US" sz="2800" dirty="0"/>
              <a:t> yang </a:t>
            </a:r>
            <a:r>
              <a:rPr lang="en-US" sz="2800" dirty="0" err="1"/>
              <a:t>lengkap</a:t>
            </a:r>
            <a:r>
              <a:rPr lang="en-US" sz="2800" dirty="0"/>
              <a:t> </a:t>
            </a:r>
            <a:r>
              <a:rPr lang="en-US" sz="2800" dirty="0" err="1"/>
              <a:t>dan</a:t>
            </a:r>
            <a:r>
              <a:rPr lang="en-US" sz="2800" dirty="0"/>
              <a:t> </a:t>
            </a:r>
            <a:r>
              <a:rPr lang="en-US" sz="2800" dirty="0" err="1"/>
              <a:t>benar</a:t>
            </a:r>
            <a:r>
              <a:rPr lang="en-US" sz="2800" dirty="0"/>
              <a:t>;</a:t>
            </a:r>
          </a:p>
          <a:p>
            <a:endParaRPr lang="en-US" sz="2800" dirty="0"/>
          </a:p>
          <a:p>
            <a:endParaRPr lang="en-US" sz="2800" dirty="0"/>
          </a:p>
          <a:p>
            <a:endParaRPr lang="en-US" sz="2800" dirty="0"/>
          </a:p>
          <a:p>
            <a:r>
              <a:rPr lang="en-US" sz="2800" dirty="0"/>
              <a:t>2. </a:t>
            </a:r>
            <a:r>
              <a:rPr lang="en-US" sz="2800" dirty="0" err="1"/>
              <a:t>izin</a:t>
            </a:r>
            <a:r>
              <a:rPr lang="en-US" sz="2800" dirty="0"/>
              <a:t> </a:t>
            </a:r>
            <a:r>
              <a:rPr lang="en-US" sz="2800" dirty="0" err="1"/>
              <a:t>Prinsip</a:t>
            </a:r>
            <a:r>
              <a:rPr lang="en-US" sz="2800" dirty="0"/>
              <a:t> </a:t>
            </a:r>
            <a:r>
              <a:rPr lang="en-US" sz="2800" dirty="0" err="1"/>
              <a:t>Penanaman</a:t>
            </a:r>
            <a:r>
              <a:rPr lang="en-US" sz="2800" dirty="0"/>
              <a:t> Modal (“</a:t>
            </a:r>
            <a:r>
              <a:rPr lang="en-US" sz="2800" b="1" dirty="0" err="1"/>
              <a:t>Izin</a:t>
            </a:r>
            <a:r>
              <a:rPr lang="en-US" sz="2800" b="1" dirty="0"/>
              <a:t> </a:t>
            </a:r>
            <a:r>
              <a:rPr lang="en-US" sz="2800" b="1" dirty="0" err="1"/>
              <a:t>Prinsip</a:t>
            </a:r>
            <a:r>
              <a:rPr lang="en-US" sz="2800" dirty="0"/>
              <a:t>”), </a:t>
            </a:r>
            <a:r>
              <a:rPr lang="en-US" sz="2800" dirty="0" err="1"/>
              <a:t>adalah</a:t>
            </a:r>
            <a:r>
              <a:rPr lang="en-US" sz="2800" dirty="0"/>
              <a:t> </a:t>
            </a:r>
            <a:r>
              <a:rPr lang="en-US" sz="2800" dirty="0" err="1"/>
              <a:t>izin</a:t>
            </a:r>
            <a:r>
              <a:rPr lang="en-US" sz="2800" dirty="0"/>
              <a:t> </a:t>
            </a:r>
            <a:r>
              <a:rPr lang="en-US" sz="2800" dirty="0" err="1"/>
              <a:t>untuk</a:t>
            </a:r>
            <a:r>
              <a:rPr lang="en-US" sz="2800" dirty="0"/>
              <a:t> </a:t>
            </a:r>
            <a:r>
              <a:rPr lang="en-US" sz="2800" dirty="0" err="1"/>
              <a:t>memulai</a:t>
            </a:r>
            <a:r>
              <a:rPr lang="en-US" sz="2800" dirty="0"/>
              <a:t> </a:t>
            </a:r>
            <a:r>
              <a:rPr lang="en-US" sz="2800" dirty="0" err="1"/>
              <a:t>kegiatan</a:t>
            </a:r>
            <a:r>
              <a:rPr lang="en-US" sz="2800" dirty="0"/>
              <a:t> </a:t>
            </a:r>
            <a:r>
              <a:rPr lang="en-US" sz="2800" dirty="0" err="1"/>
              <a:t>penanaman</a:t>
            </a:r>
            <a:r>
              <a:rPr lang="en-US" sz="2800" dirty="0"/>
              <a:t> modal di </a:t>
            </a:r>
            <a:r>
              <a:rPr lang="en-US" sz="2800" dirty="0" err="1"/>
              <a:t>bidang</a:t>
            </a:r>
            <a:r>
              <a:rPr lang="en-US" sz="2800" dirty="0"/>
              <a:t> </a:t>
            </a:r>
            <a:r>
              <a:rPr lang="en-US" sz="2800" dirty="0" err="1"/>
              <a:t>usaha</a:t>
            </a:r>
            <a:r>
              <a:rPr lang="en-US" sz="2800" dirty="0"/>
              <a:t> yang </a:t>
            </a:r>
            <a:r>
              <a:rPr lang="en-US" sz="2800" dirty="0" err="1"/>
              <a:t>dapat</a:t>
            </a:r>
            <a:r>
              <a:rPr lang="en-US" sz="2800" dirty="0"/>
              <a:t> </a:t>
            </a:r>
            <a:r>
              <a:rPr lang="en-US" sz="2800" dirty="0" err="1"/>
              <a:t>memperoleh</a:t>
            </a:r>
            <a:r>
              <a:rPr lang="en-US" sz="2800" dirty="0"/>
              <a:t> </a:t>
            </a:r>
            <a:r>
              <a:rPr lang="en-US" sz="2800" dirty="0" err="1"/>
              <a:t>fasilitas</a:t>
            </a:r>
            <a:r>
              <a:rPr lang="en-US" sz="2800" dirty="0"/>
              <a:t> </a:t>
            </a:r>
            <a:r>
              <a:rPr lang="en-US" sz="2800" dirty="0" err="1"/>
              <a:t>fiskal</a:t>
            </a:r>
            <a:r>
              <a:rPr lang="en-US" sz="2800" dirty="0"/>
              <a:t> </a:t>
            </a:r>
            <a:r>
              <a:rPr lang="en-US" sz="2800" dirty="0" err="1"/>
              <a:t>dan</a:t>
            </a:r>
            <a:r>
              <a:rPr lang="en-US" sz="2800" dirty="0"/>
              <a:t> </a:t>
            </a:r>
            <a:r>
              <a:rPr lang="en-US" sz="2800" dirty="0" err="1"/>
              <a:t>dalam</a:t>
            </a:r>
            <a:r>
              <a:rPr lang="en-US" sz="2800" dirty="0"/>
              <a:t> </a:t>
            </a:r>
            <a:r>
              <a:rPr lang="en-US" sz="2800" dirty="0" err="1"/>
              <a:t>pelaksanaan</a:t>
            </a:r>
            <a:r>
              <a:rPr lang="en-US" sz="2800" dirty="0"/>
              <a:t> </a:t>
            </a:r>
            <a:r>
              <a:rPr lang="en-US" sz="2800" dirty="0" err="1"/>
              <a:t>penanaman</a:t>
            </a:r>
            <a:r>
              <a:rPr lang="en-US" sz="2800" dirty="0"/>
              <a:t> </a:t>
            </a:r>
            <a:r>
              <a:rPr lang="en-US" sz="2800" dirty="0" err="1"/>
              <a:t>modalnya</a:t>
            </a:r>
            <a:r>
              <a:rPr lang="en-US" sz="2800" dirty="0"/>
              <a:t> </a:t>
            </a:r>
            <a:r>
              <a:rPr lang="en-US" sz="2800" dirty="0" err="1"/>
              <a:t>memerlukan</a:t>
            </a:r>
            <a:r>
              <a:rPr lang="en-US" sz="2800" dirty="0"/>
              <a:t> </a:t>
            </a:r>
            <a:r>
              <a:rPr lang="en-US" sz="2800" dirty="0" err="1"/>
              <a:t>fasilitas</a:t>
            </a:r>
            <a:r>
              <a:rPr lang="en-US" sz="2800" dirty="0"/>
              <a:t> </a:t>
            </a:r>
            <a:r>
              <a:rPr lang="en-US" sz="2800" dirty="0" err="1"/>
              <a:t>fiskal</a:t>
            </a:r>
            <a:r>
              <a:rPr lang="en-US" sz="2800" dirty="0"/>
              <a:t>. </a:t>
            </a:r>
            <a:r>
              <a:rPr lang="en-US" sz="2800" dirty="0" err="1"/>
              <a:t>Jangka</a:t>
            </a:r>
            <a:r>
              <a:rPr lang="en-US" sz="2800" dirty="0"/>
              <a:t> </a:t>
            </a:r>
            <a:r>
              <a:rPr lang="en-US" sz="2800" dirty="0" err="1"/>
              <a:t>waktu</a:t>
            </a:r>
            <a:r>
              <a:rPr lang="en-US" sz="2800" dirty="0"/>
              <a:t> </a:t>
            </a:r>
            <a:r>
              <a:rPr lang="en-US" sz="2800" dirty="0" err="1"/>
              <a:t>penerbitan</a:t>
            </a:r>
            <a:r>
              <a:rPr lang="en-US" sz="2800" dirty="0"/>
              <a:t> </a:t>
            </a:r>
            <a:r>
              <a:rPr lang="en-US" sz="2800" dirty="0" err="1"/>
              <a:t>Izin</a:t>
            </a:r>
            <a:r>
              <a:rPr lang="en-US" sz="2800" dirty="0"/>
              <a:t> </a:t>
            </a:r>
            <a:r>
              <a:rPr lang="en-US" sz="2800" dirty="0" err="1"/>
              <a:t>Prinsip</a:t>
            </a:r>
            <a:r>
              <a:rPr lang="en-US" sz="2800" dirty="0"/>
              <a:t> </a:t>
            </a:r>
            <a:r>
              <a:rPr lang="en-US" sz="2800" dirty="0" err="1"/>
              <a:t>berlaku</a:t>
            </a:r>
            <a:r>
              <a:rPr lang="en-US" sz="2800" dirty="0"/>
              <a:t> </a:t>
            </a:r>
            <a:r>
              <a:rPr lang="en-US" sz="2800" dirty="0" err="1"/>
              <a:t>sama</a:t>
            </a:r>
            <a:r>
              <a:rPr lang="en-US" sz="2800" dirty="0"/>
              <a:t> </a:t>
            </a:r>
            <a:r>
              <a:rPr lang="en-US" sz="2800" dirty="0" err="1"/>
              <a:t>bagi</a:t>
            </a:r>
            <a:r>
              <a:rPr lang="en-US" sz="2800" dirty="0"/>
              <a:t> investor </a:t>
            </a:r>
            <a:r>
              <a:rPr lang="en-US" sz="2800" dirty="0" err="1"/>
              <a:t>asing</a:t>
            </a:r>
            <a:r>
              <a:rPr lang="en-US" sz="2800" dirty="0"/>
              <a:t> </a:t>
            </a:r>
            <a:r>
              <a:rPr lang="en-US" sz="2800" dirty="0" err="1"/>
              <a:t>dan</a:t>
            </a:r>
            <a:r>
              <a:rPr lang="en-US" sz="2800" dirty="0"/>
              <a:t> investor </a:t>
            </a:r>
            <a:r>
              <a:rPr lang="en-US" sz="2800" dirty="0" err="1"/>
              <a:t>dalam</a:t>
            </a:r>
            <a:r>
              <a:rPr lang="en-US" sz="2800" dirty="0"/>
              <a:t> </a:t>
            </a:r>
            <a:r>
              <a:rPr lang="en-US" sz="2800" dirty="0" err="1"/>
              <a:t>negeri</a:t>
            </a:r>
            <a:r>
              <a:rPr lang="en-US" sz="2800" dirty="0"/>
              <a:t>. </a:t>
            </a:r>
            <a:r>
              <a:rPr lang="en-US" sz="2800" dirty="0" err="1"/>
              <a:t>Menurut</a:t>
            </a:r>
            <a:r>
              <a:rPr lang="en-US" sz="2800" dirty="0"/>
              <a:t> </a:t>
            </a:r>
            <a:r>
              <a:rPr lang="en-US" sz="2800" dirty="0" err="1"/>
              <a:t>Pasal</a:t>
            </a:r>
            <a:r>
              <a:rPr lang="en-US" sz="2800" dirty="0"/>
              <a:t> 34 </a:t>
            </a:r>
            <a:r>
              <a:rPr lang="en-US" sz="2800" dirty="0" err="1"/>
              <a:t>ayat</a:t>
            </a:r>
            <a:r>
              <a:rPr lang="en-US" sz="2800" dirty="0"/>
              <a:t> 4 </a:t>
            </a:r>
            <a:r>
              <a:rPr lang="en-US" sz="2800" dirty="0" err="1"/>
              <a:t>dan</a:t>
            </a:r>
            <a:r>
              <a:rPr lang="en-US" sz="2800" dirty="0"/>
              <a:t> </a:t>
            </a:r>
            <a:r>
              <a:rPr lang="en-US" sz="2800" dirty="0" err="1"/>
              <a:t>Pasal</a:t>
            </a:r>
            <a:r>
              <a:rPr lang="en-US" sz="2800" dirty="0"/>
              <a:t> 35 </a:t>
            </a:r>
            <a:r>
              <a:rPr lang="en-US" sz="2800" dirty="0" err="1"/>
              <a:t>ayat</a:t>
            </a:r>
            <a:r>
              <a:rPr lang="en-US" sz="2800" dirty="0"/>
              <a:t> 5 </a:t>
            </a:r>
            <a:r>
              <a:rPr lang="en-US" sz="2800" dirty="0" err="1"/>
              <a:t>Perka</a:t>
            </a:r>
            <a:r>
              <a:rPr lang="en-US" sz="2800" dirty="0"/>
              <a:t> BKPM 12/2009, </a:t>
            </a:r>
            <a:r>
              <a:rPr lang="en-US" sz="2800" dirty="0" err="1"/>
              <a:t>Izin</a:t>
            </a:r>
            <a:r>
              <a:rPr lang="en-US" sz="2800" dirty="0"/>
              <a:t> </a:t>
            </a:r>
            <a:r>
              <a:rPr lang="en-US" sz="2800" dirty="0" err="1"/>
              <a:t>Prinsip</a:t>
            </a:r>
            <a:r>
              <a:rPr lang="en-US" sz="2800" dirty="0"/>
              <a:t> </a:t>
            </a:r>
            <a:r>
              <a:rPr lang="en-US" sz="2800" dirty="0" err="1"/>
              <a:t>akan</a:t>
            </a:r>
            <a:r>
              <a:rPr lang="en-US" sz="2800" dirty="0"/>
              <a:t> </a:t>
            </a:r>
            <a:r>
              <a:rPr lang="en-US" sz="2800" dirty="0" err="1"/>
              <a:t>diterbitkan</a:t>
            </a:r>
            <a:r>
              <a:rPr lang="en-US" sz="2800" dirty="0"/>
              <a:t> </a:t>
            </a:r>
            <a:r>
              <a:rPr lang="en-US" sz="2800" dirty="0" err="1"/>
              <a:t>dalam</a:t>
            </a:r>
            <a:r>
              <a:rPr lang="en-US" sz="2800" dirty="0"/>
              <a:t> </a:t>
            </a:r>
            <a:r>
              <a:rPr lang="en-US" sz="2800" dirty="0" err="1"/>
              <a:t>jangka</a:t>
            </a:r>
            <a:r>
              <a:rPr lang="en-US" sz="2800" dirty="0"/>
              <a:t> </a:t>
            </a:r>
            <a:r>
              <a:rPr lang="en-US" sz="2800" dirty="0" err="1"/>
              <a:t>waktu</a:t>
            </a:r>
            <a:r>
              <a:rPr lang="en-US" sz="2800" dirty="0"/>
              <a:t> 3 (</a:t>
            </a:r>
            <a:r>
              <a:rPr lang="en-US" sz="2800" dirty="0" err="1"/>
              <a:t>tiga</a:t>
            </a:r>
            <a:r>
              <a:rPr lang="en-US" sz="2800" dirty="0"/>
              <a:t>) </a:t>
            </a:r>
            <a:r>
              <a:rPr lang="en-US" sz="2800" dirty="0" err="1"/>
              <a:t>hari</a:t>
            </a:r>
            <a:r>
              <a:rPr lang="en-US" sz="2800" dirty="0"/>
              <a:t> </a:t>
            </a:r>
            <a:r>
              <a:rPr lang="en-US" sz="2800" dirty="0" err="1"/>
              <a:t>kerja</a:t>
            </a:r>
            <a:r>
              <a:rPr lang="en-US" sz="2800" dirty="0"/>
              <a:t> </a:t>
            </a:r>
            <a:r>
              <a:rPr lang="en-US" sz="2800" dirty="0" err="1"/>
              <a:t>sejak</a:t>
            </a:r>
            <a:r>
              <a:rPr lang="en-US" sz="2800" dirty="0"/>
              <a:t> </a:t>
            </a:r>
            <a:r>
              <a:rPr lang="en-US" sz="2800" dirty="0" err="1"/>
              <a:t>diterimanya</a:t>
            </a:r>
            <a:r>
              <a:rPr lang="en-US" sz="2800" dirty="0"/>
              <a:t> </a:t>
            </a:r>
            <a:r>
              <a:rPr lang="en-US" sz="2800" dirty="0" err="1"/>
              <a:t>permohonan</a:t>
            </a:r>
            <a:r>
              <a:rPr lang="en-US" sz="2800" dirty="0"/>
              <a:t> yang </a:t>
            </a:r>
            <a:r>
              <a:rPr lang="en-US" sz="2800" dirty="0" err="1"/>
              <a:t>lengkap</a:t>
            </a:r>
            <a:r>
              <a:rPr lang="en-US" sz="2800" dirty="0"/>
              <a:t> </a:t>
            </a:r>
            <a:r>
              <a:rPr lang="en-US" sz="2800" dirty="0" err="1"/>
              <a:t>dan</a:t>
            </a:r>
            <a:r>
              <a:rPr lang="en-US" sz="2800" dirty="0"/>
              <a:t> </a:t>
            </a:r>
            <a:r>
              <a:rPr lang="en-US" sz="2800" dirty="0" err="1"/>
              <a:t>benar</a:t>
            </a:r>
            <a:r>
              <a:rPr lang="en-US" sz="2800" dirty="0"/>
              <a:t>;</a:t>
            </a:r>
          </a:p>
        </p:txBody>
      </p:sp>
    </p:spTree>
    <p:extLst>
      <p:ext uri="{BB962C8B-B14F-4D97-AF65-F5344CB8AC3E}">
        <p14:creationId xmlns:p14="http://schemas.microsoft.com/office/powerpoint/2010/main" val="783861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42900"/>
            <a:ext cx="11373373" cy="754053"/>
          </a:xfrm>
        </p:spPr>
        <p:txBody>
          <a:bodyPr/>
          <a:lstStyle/>
          <a:p>
            <a:r>
              <a:rPr lang="en-US" dirty="0"/>
              <a:t>-</a:t>
            </a:r>
          </a:p>
        </p:txBody>
      </p:sp>
      <p:sp>
        <p:nvSpPr>
          <p:cNvPr id="4" name="TextBox 3"/>
          <p:cNvSpPr txBox="1"/>
          <p:nvPr/>
        </p:nvSpPr>
        <p:spPr>
          <a:xfrm>
            <a:off x="2133600" y="1096953"/>
            <a:ext cx="13944600" cy="8956298"/>
          </a:xfrm>
          <a:prstGeom prst="rect">
            <a:avLst/>
          </a:prstGeom>
          <a:noFill/>
        </p:spPr>
        <p:txBody>
          <a:bodyPr wrap="square" rtlCol="0">
            <a:spAutoFit/>
          </a:bodyPr>
          <a:lstStyle/>
          <a:p>
            <a:r>
              <a:rPr lang="en-US" sz="3600" dirty="0"/>
              <a:t>3. </a:t>
            </a:r>
            <a:r>
              <a:rPr lang="en-US" sz="3600" dirty="0" err="1"/>
              <a:t>Izin</a:t>
            </a:r>
            <a:r>
              <a:rPr lang="en-US" sz="3600" dirty="0"/>
              <a:t> </a:t>
            </a:r>
            <a:r>
              <a:rPr lang="en-US" sz="3600" dirty="0" err="1"/>
              <a:t>Prinsip</a:t>
            </a:r>
            <a:r>
              <a:rPr lang="en-US" sz="3600" dirty="0"/>
              <a:t> </a:t>
            </a:r>
            <a:r>
              <a:rPr lang="en-US" sz="3600" dirty="0" err="1"/>
              <a:t>Perluasan</a:t>
            </a:r>
            <a:r>
              <a:rPr lang="en-US" sz="3600" dirty="0"/>
              <a:t> </a:t>
            </a:r>
            <a:r>
              <a:rPr lang="en-US" sz="3600" dirty="0" err="1"/>
              <a:t>Penanaman</a:t>
            </a:r>
            <a:r>
              <a:rPr lang="en-US" sz="3600" dirty="0"/>
              <a:t> Modal (“</a:t>
            </a:r>
            <a:r>
              <a:rPr lang="en-US" sz="3600" b="1" dirty="0" err="1"/>
              <a:t>Izin</a:t>
            </a:r>
            <a:r>
              <a:rPr lang="en-US" sz="3600" b="1" dirty="0"/>
              <a:t> </a:t>
            </a:r>
            <a:r>
              <a:rPr lang="en-US" sz="3600" b="1" dirty="0" err="1"/>
              <a:t>Prinsip</a:t>
            </a:r>
            <a:r>
              <a:rPr lang="en-US" sz="3600" b="1" dirty="0"/>
              <a:t> </a:t>
            </a:r>
            <a:r>
              <a:rPr lang="en-US" sz="3600" b="1" dirty="0" err="1"/>
              <a:t>Perluasan</a:t>
            </a:r>
            <a:r>
              <a:rPr lang="en-US" sz="3600" dirty="0"/>
              <a:t>”), </a:t>
            </a:r>
            <a:r>
              <a:rPr lang="en-US" sz="3600" dirty="0" err="1"/>
              <a:t>adalah</a:t>
            </a:r>
            <a:r>
              <a:rPr lang="en-US" sz="3600" dirty="0"/>
              <a:t> </a:t>
            </a:r>
            <a:r>
              <a:rPr lang="en-US" sz="3600" dirty="0" err="1"/>
              <a:t>izin</a:t>
            </a:r>
            <a:r>
              <a:rPr lang="en-US" sz="3600" dirty="0"/>
              <a:t> </a:t>
            </a:r>
            <a:r>
              <a:rPr lang="en-US" sz="3600" dirty="0" err="1"/>
              <a:t>untuk</a:t>
            </a:r>
            <a:r>
              <a:rPr lang="en-US" sz="3600" dirty="0"/>
              <a:t> </a:t>
            </a:r>
            <a:r>
              <a:rPr lang="en-US" sz="3600" dirty="0" err="1"/>
              <a:t>melakukan</a:t>
            </a:r>
            <a:r>
              <a:rPr lang="en-US" sz="3600" dirty="0"/>
              <a:t> </a:t>
            </a:r>
            <a:r>
              <a:rPr lang="en-US" sz="3600" dirty="0" err="1"/>
              <a:t>rencana</a:t>
            </a:r>
            <a:r>
              <a:rPr lang="en-US" sz="3600" dirty="0"/>
              <a:t> </a:t>
            </a:r>
            <a:r>
              <a:rPr lang="en-US" sz="3600" dirty="0" err="1"/>
              <a:t>perluasan</a:t>
            </a:r>
            <a:r>
              <a:rPr lang="en-US" sz="3600" dirty="0"/>
              <a:t> </a:t>
            </a:r>
            <a:r>
              <a:rPr lang="en-US" sz="3600" dirty="0" err="1"/>
              <a:t>penanaman</a:t>
            </a:r>
            <a:r>
              <a:rPr lang="en-US" sz="3600" dirty="0"/>
              <a:t> modal di </a:t>
            </a:r>
            <a:r>
              <a:rPr lang="en-US" sz="3600" dirty="0" err="1"/>
              <a:t>bidang</a:t>
            </a:r>
            <a:r>
              <a:rPr lang="en-US" sz="3600" dirty="0"/>
              <a:t> </a:t>
            </a:r>
            <a:r>
              <a:rPr lang="en-US" sz="3600" dirty="0" err="1"/>
              <a:t>usaha</a:t>
            </a:r>
            <a:r>
              <a:rPr lang="en-US" sz="3600" dirty="0"/>
              <a:t> yang </a:t>
            </a:r>
            <a:r>
              <a:rPr lang="en-US" sz="3600" dirty="0" err="1"/>
              <a:t>memperoleh</a:t>
            </a:r>
            <a:r>
              <a:rPr lang="en-US" sz="3600" dirty="0"/>
              <a:t> </a:t>
            </a:r>
            <a:r>
              <a:rPr lang="en-US" sz="3600" dirty="0" err="1"/>
              <a:t>fasilitas</a:t>
            </a:r>
            <a:r>
              <a:rPr lang="en-US" sz="3600" dirty="0"/>
              <a:t> </a:t>
            </a:r>
            <a:r>
              <a:rPr lang="en-US" sz="3600" dirty="0" err="1"/>
              <a:t>fiskal</a:t>
            </a:r>
            <a:r>
              <a:rPr lang="en-US" sz="3600" dirty="0"/>
              <a:t> </a:t>
            </a:r>
            <a:r>
              <a:rPr lang="en-US" sz="3600" dirty="0" err="1"/>
              <a:t>dan</a:t>
            </a:r>
            <a:r>
              <a:rPr lang="en-US" sz="3600" dirty="0"/>
              <a:t> </a:t>
            </a:r>
            <a:r>
              <a:rPr lang="en-US" sz="3600" dirty="0" err="1"/>
              <a:t>dalam</a:t>
            </a:r>
            <a:r>
              <a:rPr lang="en-US" sz="3600" dirty="0"/>
              <a:t> </a:t>
            </a:r>
            <a:r>
              <a:rPr lang="en-US" sz="3600" dirty="0" err="1"/>
              <a:t>pelaksanaan</a:t>
            </a:r>
            <a:r>
              <a:rPr lang="en-US" sz="3600" dirty="0"/>
              <a:t> </a:t>
            </a:r>
            <a:r>
              <a:rPr lang="en-US" sz="3600" dirty="0" err="1"/>
              <a:t>penanaman</a:t>
            </a:r>
            <a:r>
              <a:rPr lang="en-US" sz="3600" dirty="0"/>
              <a:t> </a:t>
            </a:r>
            <a:r>
              <a:rPr lang="en-US" sz="3600" dirty="0" err="1"/>
              <a:t>modalnya</a:t>
            </a:r>
            <a:r>
              <a:rPr lang="en-US" sz="3600" dirty="0"/>
              <a:t> </a:t>
            </a:r>
            <a:r>
              <a:rPr lang="en-US" sz="3600" dirty="0" err="1"/>
              <a:t>memerlukan</a:t>
            </a:r>
            <a:r>
              <a:rPr lang="en-US" sz="3600" dirty="0"/>
              <a:t> </a:t>
            </a:r>
            <a:r>
              <a:rPr lang="en-US" sz="3600" dirty="0" err="1"/>
              <a:t>fasilitas</a:t>
            </a:r>
            <a:r>
              <a:rPr lang="en-US" sz="3600" dirty="0"/>
              <a:t> </a:t>
            </a:r>
            <a:r>
              <a:rPr lang="en-US" sz="3600" dirty="0" err="1"/>
              <a:t>fiskal</a:t>
            </a:r>
            <a:r>
              <a:rPr lang="en-US" sz="3600" dirty="0"/>
              <a:t>. </a:t>
            </a:r>
            <a:r>
              <a:rPr lang="en-US" sz="3600" dirty="0" err="1"/>
              <a:t>Jangka</a:t>
            </a:r>
            <a:r>
              <a:rPr lang="en-US" sz="3600" dirty="0"/>
              <a:t> </a:t>
            </a:r>
            <a:r>
              <a:rPr lang="en-US" sz="3600" dirty="0" err="1"/>
              <a:t>waktu</a:t>
            </a:r>
            <a:r>
              <a:rPr lang="en-US" sz="3600" dirty="0"/>
              <a:t> </a:t>
            </a:r>
            <a:r>
              <a:rPr lang="en-US" sz="3600" dirty="0" err="1"/>
              <a:t>penerbitan</a:t>
            </a:r>
            <a:r>
              <a:rPr lang="en-US" sz="3600" dirty="0"/>
              <a:t> </a:t>
            </a:r>
            <a:r>
              <a:rPr lang="en-US" sz="3600" dirty="0" err="1"/>
              <a:t>Izin</a:t>
            </a:r>
            <a:r>
              <a:rPr lang="en-US" sz="3600" dirty="0"/>
              <a:t> </a:t>
            </a:r>
            <a:r>
              <a:rPr lang="en-US" sz="3600" dirty="0" err="1"/>
              <a:t>Prinsip</a:t>
            </a:r>
            <a:r>
              <a:rPr lang="en-US" sz="3600" dirty="0"/>
              <a:t> </a:t>
            </a:r>
            <a:r>
              <a:rPr lang="en-US" sz="3600" dirty="0" err="1"/>
              <a:t>Perluasan</a:t>
            </a:r>
            <a:r>
              <a:rPr lang="en-US" sz="3600" dirty="0"/>
              <a:t> </a:t>
            </a:r>
            <a:r>
              <a:rPr lang="en-US" sz="3600" dirty="0" err="1"/>
              <a:t>menurut</a:t>
            </a:r>
            <a:r>
              <a:rPr lang="en-US" sz="3600" dirty="0"/>
              <a:t> </a:t>
            </a:r>
            <a:r>
              <a:rPr lang="en-US" sz="3600" dirty="0" err="1"/>
              <a:t>Pasal</a:t>
            </a:r>
            <a:r>
              <a:rPr lang="en-US" sz="3600" dirty="0"/>
              <a:t> 36 </a:t>
            </a:r>
            <a:r>
              <a:rPr lang="en-US" sz="3600" dirty="0" err="1"/>
              <a:t>ayat</a:t>
            </a:r>
            <a:r>
              <a:rPr lang="en-US" sz="3600" dirty="0"/>
              <a:t> 3 </a:t>
            </a:r>
            <a:r>
              <a:rPr lang="en-US" sz="3600" dirty="0" err="1"/>
              <a:t>Perka</a:t>
            </a:r>
            <a:r>
              <a:rPr lang="en-US" sz="3600" dirty="0"/>
              <a:t> BKPM 12/2009 </a:t>
            </a:r>
            <a:r>
              <a:rPr lang="en-US" sz="3600" dirty="0" err="1"/>
              <a:t>yaitu</a:t>
            </a:r>
            <a:r>
              <a:rPr lang="en-US" sz="3600" dirty="0"/>
              <a:t> 3 (</a:t>
            </a:r>
            <a:r>
              <a:rPr lang="en-US" sz="3600" dirty="0" err="1"/>
              <a:t>tiga</a:t>
            </a:r>
            <a:r>
              <a:rPr lang="en-US" sz="3600" dirty="0"/>
              <a:t>) </a:t>
            </a:r>
            <a:r>
              <a:rPr lang="en-US" sz="3600" dirty="0" err="1"/>
              <a:t>hari</a:t>
            </a:r>
            <a:r>
              <a:rPr lang="en-US" sz="3600" dirty="0"/>
              <a:t> </a:t>
            </a:r>
            <a:r>
              <a:rPr lang="en-US" sz="3600" dirty="0" err="1"/>
              <a:t>kerja</a:t>
            </a:r>
            <a:r>
              <a:rPr lang="en-US" sz="3600" dirty="0"/>
              <a:t> </a:t>
            </a:r>
            <a:r>
              <a:rPr lang="en-US" sz="3600" dirty="0" err="1"/>
              <a:t>sejak</a:t>
            </a:r>
            <a:r>
              <a:rPr lang="en-US" sz="3600" dirty="0"/>
              <a:t> </a:t>
            </a:r>
            <a:r>
              <a:rPr lang="en-US" sz="3600" dirty="0" err="1"/>
              <a:t>diterimanya</a:t>
            </a:r>
            <a:r>
              <a:rPr lang="en-US" sz="3600" dirty="0"/>
              <a:t> </a:t>
            </a:r>
            <a:r>
              <a:rPr lang="en-US" sz="3600" dirty="0" err="1"/>
              <a:t>permohonan</a:t>
            </a:r>
            <a:r>
              <a:rPr lang="en-US" sz="3600" dirty="0"/>
              <a:t> yang </a:t>
            </a:r>
            <a:r>
              <a:rPr lang="en-US" sz="3600" dirty="0" err="1"/>
              <a:t>lengkap</a:t>
            </a:r>
            <a:r>
              <a:rPr lang="en-US" sz="3600" dirty="0"/>
              <a:t> </a:t>
            </a:r>
            <a:r>
              <a:rPr lang="en-US" sz="3600" dirty="0" err="1"/>
              <a:t>dan</a:t>
            </a:r>
            <a:r>
              <a:rPr lang="en-US" sz="3600" dirty="0"/>
              <a:t> </a:t>
            </a:r>
            <a:r>
              <a:rPr lang="en-US" sz="3600" dirty="0" err="1"/>
              <a:t>benar</a:t>
            </a:r>
            <a:r>
              <a:rPr lang="en-US" sz="3600" dirty="0"/>
              <a:t>;</a:t>
            </a:r>
          </a:p>
          <a:p>
            <a:endParaRPr lang="en-US" sz="3600" dirty="0"/>
          </a:p>
          <a:p>
            <a:endParaRPr lang="en-US" sz="3600" dirty="0"/>
          </a:p>
          <a:p>
            <a:r>
              <a:rPr lang="en-US" sz="3600" dirty="0"/>
              <a:t>4. </a:t>
            </a:r>
            <a:r>
              <a:rPr lang="en-US" sz="3600" dirty="0" err="1"/>
              <a:t>Izin</a:t>
            </a:r>
            <a:r>
              <a:rPr lang="en-US" sz="3600" dirty="0"/>
              <a:t> </a:t>
            </a:r>
            <a:r>
              <a:rPr lang="en-US" sz="3600" dirty="0" err="1"/>
              <a:t>Prinsip</a:t>
            </a:r>
            <a:r>
              <a:rPr lang="en-US" sz="3600" dirty="0"/>
              <a:t> </a:t>
            </a:r>
            <a:r>
              <a:rPr lang="en-US" sz="3600" dirty="0" err="1"/>
              <a:t>Perubahan</a:t>
            </a:r>
            <a:r>
              <a:rPr lang="en-US" sz="3600" dirty="0"/>
              <a:t> </a:t>
            </a:r>
            <a:r>
              <a:rPr lang="en-US" sz="3600" dirty="0" err="1"/>
              <a:t>Penanaman</a:t>
            </a:r>
            <a:r>
              <a:rPr lang="en-US" sz="3600" dirty="0"/>
              <a:t> Modal (“</a:t>
            </a:r>
            <a:r>
              <a:rPr lang="en-US" sz="3600" b="1" dirty="0" err="1"/>
              <a:t>Izin</a:t>
            </a:r>
            <a:r>
              <a:rPr lang="en-US" sz="3600" b="1" dirty="0"/>
              <a:t> </a:t>
            </a:r>
            <a:r>
              <a:rPr lang="en-US" sz="3600" b="1" dirty="0" err="1"/>
              <a:t>Prinsip</a:t>
            </a:r>
            <a:r>
              <a:rPr lang="en-US" sz="3600" b="1" dirty="0"/>
              <a:t> </a:t>
            </a:r>
            <a:r>
              <a:rPr lang="en-US" sz="3600" b="1" dirty="0" err="1"/>
              <a:t>Perubahan</a:t>
            </a:r>
            <a:r>
              <a:rPr lang="en-US" sz="3600" dirty="0"/>
              <a:t>”), </a:t>
            </a:r>
            <a:r>
              <a:rPr lang="en-US" sz="3600" dirty="0" err="1"/>
              <a:t>adalah</a:t>
            </a:r>
            <a:r>
              <a:rPr lang="en-US" sz="3600" dirty="0"/>
              <a:t> </a:t>
            </a:r>
            <a:r>
              <a:rPr lang="en-US" sz="3600" dirty="0" err="1"/>
              <a:t>izin</a:t>
            </a:r>
            <a:r>
              <a:rPr lang="en-US" sz="3600" dirty="0"/>
              <a:t> </a:t>
            </a:r>
            <a:r>
              <a:rPr lang="en-US" sz="3600" dirty="0" err="1"/>
              <a:t>untuk</a:t>
            </a:r>
            <a:r>
              <a:rPr lang="en-US" sz="3600" dirty="0"/>
              <a:t> </a:t>
            </a:r>
            <a:r>
              <a:rPr lang="en-US" sz="3600" dirty="0" err="1"/>
              <a:t>melakukan</a:t>
            </a:r>
            <a:r>
              <a:rPr lang="en-US" sz="3600" dirty="0"/>
              <a:t> </a:t>
            </a:r>
            <a:r>
              <a:rPr lang="en-US" sz="3600" dirty="0" err="1"/>
              <a:t>perubahan</a:t>
            </a:r>
            <a:r>
              <a:rPr lang="en-US" sz="3600" dirty="0"/>
              <a:t> </a:t>
            </a:r>
            <a:r>
              <a:rPr lang="en-US" sz="3600" dirty="0" err="1"/>
              <a:t>atas</a:t>
            </a:r>
            <a:r>
              <a:rPr lang="en-US" sz="3600" dirty="0"/>
              <a:t> </a:t>
            </a:r>
            <a:r>
              <a:rPr lang="en-US" sz="3600" dirty="0" err="1"/>
              <a:t>ketentuan</a:t>
            </a:r>
            <a:r>
              <a:rPr lang="en-US" sz="3600" dirty="0"/>
              <a:t> yang </a:t>
            </a:r>
            <a:r>
              <a:rPr lang="en-US" sz="3600" dirty="0" err="1"/>
              <a:t>telah</a:t>
            </a:r>
            <a:r>
              <a:rPr lang="en-US" sz="3600" dirty="0"/>
              <a:t> </a:t>
            </a:r>
            <a:r>
              <a:rPr lang="en-US" sz="3600" dirty="0" err="1"/>
              <a:t>ditetapkan</a:t>
            </a:r>
            <a:r>
              <a:rPr lang="en-US" sz="3600" dirty="0"/>
              <a:t> </a:t>
            </a:r>
            <a:r>
              <a:rPr lang="en-US" sz="3600" dirty="0" err="1"/>
              <a:t>dalam</a:t>
            </a:r>
            <a:r>
              <a:rPr lang="en-US" sz="3600" dirty="0"/>
              <a:t> </a:t>
            </a:r>
            <a:r>
              <a:rPr lang="en-US" sz="3600" dirty="0" err="1"/>
              <a:t>Izin</a:t>
            </a:r>
            <a:r>
              <a:rPr lang="en-US" sz="3600" dirty="0"/>
              <a:t> </a:t>
            </a:r>
            <a:r>
              <a:rPr lang="en-US" sz="3600" dirty="0" err="1"/>
              <a:t>Prinsip</a:t>
            </a:r>
            <a:r>
              <a:rPr lang="en-US" sz="3600" dirty="0"/>
              <a:t>/ </a:t>
            </a:r>
            <a:r>
              <a:rPr lang="en-US" sz="3600" dirty="0" err="1"/>
              <a:t>Izin</a:t>
            </a:r>
            <a:r>
              <a:rPr lang="en-US" sz="3600" dirty="0"/>
              <a:t> </a:t>
            </a:r>
            <a:r>
              <a:rPr lang="en-US" sz="3600" dirty="0" err="1"/>
              <a:t>Prinsip</a:t>
            </a:r>
            <a:r>
              <a:rPr lang="en-US" sz="3600" dirty="0"/>
              <a:t> </a:t>
            </a:r>
            <a:r>
              <a:rPr lang="en-US" sz="3600" dirty="0" err="1"/>
              <a:t>Perluasan</a:t>
            </a:r>
            <a:r>
              <a:rPr lang="en-US" sz="3600" dirty="0"/>
              <a:t> </a:t>
            </a:r>
            <a:r>
              <a:rPr lang="en-US" sz="3600" dirty="0" err="1"/>
              <a:t>sebelumnya</a:t>
            </a:r>
            <a:r>
              <a:rPr lang="en-US" sz="3600" dirty="0"/>
              <a:t>. </a:t>
            </a:r>
            <a:r>
              <a:rPr lang="en-US" sz="3600" dirty="0" err="1"/>
              <a:t>Jangka</a:t>
            </a:r>
            <a:r>
              <a:rPr lang="en-US" sz="3600" dirty="0"/>
              <a:t> </a:t>
            </a:r>
            <a:r>
              <a:rPr lang="en-US" sz="3600" dirty="0" err="1"/>
              <a:t>waktu</a:t>
            </a:r>
            <a:r>
              <a:rPr lang="en-US" sz="3600" dirty="0"/>
              <a:t> </a:t>
            </a:r>
            <a:r>
              <a:rPr lang="en-US" sz="3600" dirty="0" err="1"/>
              <a:t>penerbitan</a:t>
            </a:r>
            <a:r>
              <a:rPr lang="en-US" sz="3600" dirty="0"/>
              <a:t> </a:t>
            </a:r>
            <a:r>
              <a:rPr lang="en-US" sz="3600" dirty="0" err="1"/>
              <a:t>Izin</a:t>
            </a:r>
            <a:r>
              <a:rPr lang="en-US" sz="3600" dirty="0"/>
              <a:t> </a:t>
            </a:r>
            <a:r>
              <a:rPr lang="en-US" sz="3600" dirty="0" err="1"/>
              <a:t>Prinsip</a:t>
            </a:r>
            <a:r>
              <a:rPr lang="en-US" sz="3600" dirty="0"/>
              <a:t> </a:t>
            </a:r>
            <a:r>
              <a:rPr lang="en-US" sz="3600" dirty="0" err="1"/>
              <a:t>Perubahan</a:t>
            </a:r>
            <a:r>
              <a:rPr lang="en-US" sz="3600" dirty="0"/>
              <a:t> </a:t>
            </a:r>
            <a:r>
              <a:rPr lang="en-US" sz="3600" dirty="0" err="1"/>
              <a:t>menurut</a:t>
            </a:r>
            <a:r>
              <a:rPr lang="en-US" sz="3600" dirty="0"/>
              <a:t> </a:t>
            </a:r>
            <a:r>
              <a:rPr lang="en-US" sz="3600" dirty="0" err="1"/>
              <a:t>Pasal</a:t>
            </a:r>
            <a:r>
              <a:rPr lang="en-US" sz="3600" dirty="0"/>
              <a:t> 42 </a:t>
            </a:r>
            <a:r>
              <a:rPr lang="en-US" sz="3600" dirty="0" err="1"/>
              <a:t>ayat</a:t>
            </a:r>
            <a:r>
              <a:rPr lang="en-US" sz="3600" dirty="0"/>
              <a:t> 3 </a:t>
            </a:r>
            <a:r>
              <a:rPr lang="en-US" sz="3600" dirty="0" err="1"/>
              <a:t>Perka</a:t>
            </a:r>
            <a:r>
              <a:rPr lang="en-US" sz="3600" dirty="0"/>
              <a:t> BKPM 12/2009 </a:t>
            </a:r>
            <a:r>
              <a:rPr lang="en-US" sz="3600" dirty="0" err="1"/>
              <a:t>yaitu</a:t>
            </a:r>
            <a:r>
              <a:rPr lang="en-US" sz="3600" dirty="0"/>
              <a:t> 5 (lima) </a:t>
            </a:r>
            <a:r>
              <a:rPr lang="en-US" sz="3600" dirty="0" err="1"/>
              <a:t>hari</a:t>
            </a:r>
            <a:r>
              <a:rPr lang="en-US" sz="3600" dirty="0"/>
              <a:t> </a:t>
            </a:r>
            <a:r>
              <a:rPr lang="en-US" sz="3600" dirty="0" err="1"/>
              <a:t>kerja</a:t>
            </a:r>
            <a:r>
              <a:rPr lang="en-US" sz="3600" dirty="0"/>
              <a:t> </a:t>
            </a:r>
            <a:r>
              <a:rPr lang="en-US" sz="3600" dirty="0" err="1"/>
              <a:t>sejak</a:t>
            </a:r>
            <a:r>
              <a:rPr lang="en-US" sz="3600" dirty="0"/>
              <a:t> </a:t>
            </a:r>
            <a:r>
              <a:rPr lang="en-US" sz="3600" dirty="0" err="1"/>
              <a:t>diterimanya</a:t>
            </a:r>
            <a:r>
              <a:rPr lang="en-US" sz="3600" dirty="0"/>
              <a:t> </a:t>
            </a:r>
            <a:r>
              <a:rPr lang="en-US" sz="3600" dirty="0" err="1"/>
              <a:t>permohonan</a:t>
            </a:r>
            <a:r>
              <a:rPr lang="en-US" sz="3600" dirty="0"/>
              <a:t> yang </a:t>
            </a:r>
            <a:r>
              <a:rPr lang="en-US" sz="3600" dirty="0" err="1"/>
              <a:t>lengkap</a:t>
            </a:r>
            <a:r>
              <a:rPr lang="en-US" sz="3600" dirty="0"/>
              <a:t> </a:t>
            </a:r>
            <a:r>
              <a:rPr lang="en-US" sz="3600" dirty="0" err="1"/>
              <a:t>dan</a:t>
            </a:r>
            <a:r>
              <a:rPr lang="en-US" sz="3600" dirty="0"/>
              <a:t> </a:t>
            </a:r>
            <a:r>
              <a:rPr lang="en-US" sz="3600" dirty="0" err="1"/>
              <a:t>benar</a:t>
            </a:r>
            <a:r>
              <a:rPr lang="en-US" sz="3600" dirty="0"/>
              <a:t>;</a:t>
            </a:r>
          </a:p>
          <a:p>
            <a:endParaRPr lang="en-US" sz="3600" dirty="0"/>
          </a:p>
        </p:txBody>
      </p:sp>
    </p:spTree>
    <p:extLst>
      <p:ext uri="{BB962C8B-B14F-4D97-AF65-F5344CB8AC3E}">
        <p14:creationId xmlns:p14="http://schemas.microsoft.com/office/powerpoint/2010/main" val="522499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857500"/>
            <a:ext cx="15697199" cy="6894195"/>
          </a:xfrm>
        </p:spPr>
        <p:txBody>
          <a:bodyPr/>
          <a:lstStyle/>
          <a:p>
            <a:r>
              <a:rPr lang="en-US" sz="3200" b="0" dirty="0"/>
              <a:t>5. </a:t>
            </a:r>
            <a:r>
              <a:rPr lang="en-US" sz="3200" b="0" dirty="0" err="1"/>
              <a:t>Izin</a:t>
            </a:r>
            <a:r>
              <a:rPr lang="en-US" sz="3200" b="0" dirty="0"/>
              <a:t> Usaha, </a:t>
            </a:r>
            <a:r>
              <a:rPr lang="en-US" sz="3200" b="0" dirty="0" err="1"/>
              <a:t>Izin</a:t>
            </a:r>
            <a:r>
              <a:rPr lang="en-US" sz="3200" b="0" dirty="0"/>
              <a:t> Usaha </a:t>
            </a:r>
            <a:r>
              <a:rPr lang="en-US" sz="3200" b="0" dirty="0" err="1"/>
              <a:t>Perluasan</a:t>
            </a:r>
            <a:r>
              <a:rPr lang="en-US" sz="3200" b="0" dirty="0"/>
              <a:t>, </a:t>
            </a:r>
            <a:r>
              <a:rPr lang="en-US" sz="3200" b="0" dirty="0" err="1"/>
              <a:t>Izin</a:t>
            </a:r>
            <a:r>
              <a:rPr lang="en-US" sz="3200" b="0" dirty="0"/>
              <a:t> Usaha </a:t>
            </a:r>
            <a:r>
              <a:rPr lang="en-US" sz="3200" b="0" dirty="0" err="1"/>
              <a:t>Penggabungan</a:t>
            </a:r>
            <a:r>
              <a:rPr lang="en-US" sz="3200" b="0" dirty="0"/>
              <a:t> Perusahaan </a:t>
            </a:r>
            <a:r>
              <a:rPr lang="en-US" sz="3200" b="0" dirty="0" err="1"/>
              <a:t>Penanaman</a:t>
            </a:r>
            <a:r>
              <a:rPr lang="en-US" sz="3200" b="0" dirty="0"/>
              <a:t> Modal (merger) </a:t>
            </a:r>
            <a:r>
              <a:rPr lang="en-US" sz="3200" b="0" dirty="0" err="1"/>
              <a:t>dan</a:t>
            </a:r>
            <a:r>
              <a:rPr lang="en-US" sz="3200" b="0" dirty="0"/>
              <a:t> </a:t>
            </a:r>
            <a:r>
              <a:rPr lang="en-US" sz="3200" b="0" dirty="0" err="1"/>
              <a:t>Izin</a:t>
            </a:r>
            <a:r>
              <a:rPr lang="en-US" sz="3200" b="0" dirty="0"/>
              <a:t> Usaha </a:t>
            </a:r>
            <a:r>
              <a:rPr lang="en-US" sz="3200" b="0" dirty="0" err="1"/>
              <a:t>Perubahan</a:t>
            </a:r>
            <a:r>
              <a:rPr lang="en-US" sz="3200" b="0" dirty="0"/>
              <a:t>. </a:t>
            </a:r>
            <a:r>
              <a:rPr lang="en-US" sz="3200" b="0" dirty="0" err="1"/>
              <a:t>Pada</a:t>
            </a:r>
            <a:r>
              <a:rPr lang="en-US" sz="3200" b="0" dirty="0"/>
              <a:t> </a:t>
            </a:r>
            <a:r>
              <a:rPr lang="en-US" sz="3200" b="0" dirty="0" err="1"/>
              <a:t>Izin</a:t>
            </a:r>
            <a:r>
              <a:rPr lang="en-US" sz="3200" b="0" dirty="0"/>
              <a:t> Usaha, </a:t>
            </a:r>
            <a:r>
              <a:rPr lang="en-US" sz="3200" b="0" dirty="0" err="1"/>
              <a:t>Izin</a:t>
            </a:r>
            <a:r>
              <a:rPr lang="en-US" sz="3200" b="0" dirty="0"/>
              <a:t> Usaha </a:t>
            </a:r>
            <a:r>
              <a:rPr lang="en-US" sz="3200" b="0" dirty="0" err="1"/>
              <a:t>Perluasan</a:t>
            </a:r>
            <a:r>
              <a:rPr lang="en-US" sz="3200" b="0" dirty="0"/>
              <a:t>, </a:t>
            </a:r>
            <a:r>
              <a:rPr lang="en-US" sz="3200" b="0" dirty="0" err="1"/>
              <a:t>dan</a:t>
            </a:r>
            <a:r>
              <a:rPr lang="en-US" sz="3200" b="0" dirty="0"/>
              <a:t> </a:t>
            </a:r>
            <a:r>
              <a:rPr lang="en-US" sz="3200" b="0" dirty="0" err="1"/>
              <a:t>Izin</a:t>
            </a:r>
            <a:r>
              <a:rPr lang="en-US" sz="3200" b="0" dirty="0"/>
              <a:t> </a:t>
            </a:r>
            <a:r>
              <a:rPr lang="en-US" sz="3200" b="0" dirty="0" err="1"/>
              <a:t>Penggabungan</a:t>
            </a:r>
            <a:r>
              <a:rPr lang="en-US" sz="3200" b="0" dirty="0"/>
              <a:t> Perusahaan </a:t>
            </a:r>
            <a:r>
              <a:rPr lang="en-US" sz="3200" b="0" dirty="0" err="1"/>
              <a:t>Penanaman</a:t>
            </a:r>
            <a:r>
              <a:rPr lang="en-US" sz="3200" b="0" dirty="0"/>
              <a:t> Modal (merger), </a:t>
            </a:r>
            <a:r>
              <a:rPr lang="en-US" sz="3200" b="0" dirty="0" err="1"/>
              <a:t>jangka</a:t>
            </a:r>
            <a:r>
              <a:rPr lang="en-US" sz="3200" b="0" dirty="0"/>
              <a:t> </a:t>
            </a:r>
            <a:r>
              <a:rPr lang="en-US" sz="3200" b="0" dirty="0" err="1"/>
              <a:t>waktu</a:t>
            </a:r>
            <a:r>
              <a:rPr lang="en-US" sz="3200" b="0" dirty="0"/>
              <a:t> </a:t>
            </a:r>
            <a:r>
              <a:rPr lang="en-US" sz="3200" b="0" dirty="0" err="1"/>
              <a:t>penerbitannya</a:t>
            </a:r>
            <a:r>
              <a:rPr lang="en-US" sz="3200" b="0" dirty="0"/>
              <a:t> </a:t>
            </a:r>
            <a:r>
              <a:rPr lang="en-US" sz="3200" b="0" dirty="0" err="1"/>
              <a:t>menurut</a:t>
            </a:r>
            <a:r>
              <a:rPr lang="en-US" sz="3200" b="0" dirty="0"/>
              <a:t> </a:t>
            </a:r>
            <a:r>
              <a:rPr lang="en-US" sz="3200" b="0" dirty="0" err="1"/>
              <a:t>Pasal</a:t>
            </a:r>
            <a:r>
              <a:rPr lang="en-US" sz="3200" b="0" dirty="0"/>
              <a:t> 45 </a:t>
            </a:r>
            <a:r>
              <a:rPr lang="en-US" sz="3200" b="0" dirty="0" err="1"/>
              <a:t>ayat</a:t>
            </a:r>
            <a:r>
              <a:rPr lang="en-US" sz="3200" b="0" dirty="0"/>
              <a:t> 8 </a:t>
            </a:r>
            <a:r>
              <a:rPr lang="en-US" sz="3200" b="0" dirty="0" err="1"/>
              <a:t>Perka</a:t>
            </a:r>
            <a:r>
              <a:rPr lang="en-US" sz="3200" b="0" dirty="0"/>
              <a:t> BKPM 12/2009 </a:t>
            </a:r>
            <a:r>
              <a:rPr lang="en-US" sz="3200" b="0" dirty="0" err="1"/>
              <a:t>yaitu</a:t>
            </a:r>
            <a:r>
              <a:rPr lang="en-US" sz="3200" b="0" dirty="0"/>
              <a:t> 7 (</a:t>
            </a:r>
            <a:r>
              <a:rPr lang="en-US" sz="3200" b="0" dirty="0" err="1"/>
              <a:t>tujuh</a:t>
            </a:r>
            <a:r>
              <a:rPr lang="en-US" sz="3200" b="0" dirty="0"/>
              <a:t>) </a:t>
            </a:r>
            <a:r>
              <a:rPr lang="en-US" sz="3200" b="0" dirty="0" err="1"/>
              <a:t>hari</a:t>
            </a:r>
            <a:r>
              <a:rPr lang="en-US" sz="3200" b="0" dirty="0"/>
              <a:t> </a:t>
            </a:r>
            <a:r>
              <a:rPr lang="en-US" sz="3200" b="0" dirty="0" err="1"/>
              <a:t>kerja</a:t>
            </a:r>
            <a:r>
              <a:rPr lang="en-US" sz="3200" b="0" dirty="0"/>
              <a:t> </a:t>
            </a:r>
            <a:r>
              <a:rPr lang="en-US" sz="3200" b="0" dirty="0" err="1"/>
              <a:t>sejak</a:t>
            </a:r>
            <a:r>
              <a:rPr lang="en-US" sz="3200" b="0" dirty="0"/>
              <a:t> </a:t>
            </a:r>
            <a:r>
              <a:rPr lang="en-US" sz="3200" b="0" dirty="0" err="1"/>
              <a:t>diterimanya</a:t>
            </a:r>
            <a:r>
              <a:rPr lang="en-US" sz="3200" b="0" dirty="0"/>
              <a:t> </a:t>
            </a:r>
            <a:r>
              <a:rPr lang="en-US" sz="3200" b="0" dirty="0" err="1"/>
              <a:t>permohonan</a:t>
            </a:r>
            <a:r>
              <a:rPr lang="en-US" sz="3200" b="0" dirty="0"/>
              <a:t> yang </a:t>
            </a:r>
            <a:r>
              <a:rPr lang="en-US" sz="3200" b="0" dirty="0" err="1"/>
              <a:t>lengkap</a:t>
            </a:r>
            <a:r>
              <a:rPr lang="en-US" sz="3200" b="0" dirty="0"/>
              <a:t> </a:t>
            </a:r>
            <a:r>
              <a:rPr lang="en-US" sz="3200" b="0" dirty="0" err="1"/>
              <a:t>dan</a:t>
            </a:r>
            <a:r>
              <a:rPr lang="en-US" sz="3200" b="0" dirty="0"/>
              <a:t> </a:t>
            </a:r>
            <a:r>
              <a:rPr lang="en-US" sz="3200" b="0" dirty="0" err="1"/>
              <a:t>benar</a:t>
            </a:r>
            <a:r>
              <a:rPr lang="en-US" sz="3200" b="0" dirty="0"/>
              <a:t>. </a:t>
            </a:r>
            <a:r>
              <a:rPr lang="en-US" sz="3200" b="0" dirty="0" err="1"/>
              <a:t>Sementara</a:t>
            </a:r>
            <a:r>
              <a:rPr lang="en-US" sz="3200" b="0" dirty="0"/>
              <a:t> </a:t>
            </a:r>
            <a:r>
              <a:rPr lang="en-US" sz="3200" b="0" dirty="0" err="1"/>
              <a:t>pada</a:t>
            </a:r>
            <a:r>
              <a:rPr lang="en-US" sz="3200" b="0" dirty="0"/>
              <a:t> </a:t>
            </a:r>
            <a:r>
              <a:rPr lang="en-US" sz="3200" b="0" dirty="0" err="1"/>
              <a:t>Izin</a:t>
            </a:r>
            <a:r>
              <a:rPr lang="en-US" sz="3200" b="0" dirty="0"/>
              <a:t> Usaha </a:t>
            </a:r>
            <a:r>
              <a:rPr lang="en-US" sz="3200" b="0" dirty="0" err="1"/>
              <a:t>Perubahan</a:t>
            </a:r>
            <a:r>
              <a:rPr lang="en-US" sz="3200" b="0" dirty="0"/>
              <a:t>, </a:t>
            </a:r>
            <a:r>
              <a:rPr lang="en-US" sz="3200" b="0" dirty="0" err="1"/>
              <a:t>menurut</a:t>
            </a:r>
            <a:r>
              <a:rPr lang="en-US" sz="3200" b="0" dirty="0"/>
              <a:t> </a:t>
            </a:r>
            <a:r>
              <a:rPr lang="en-US" sz="3200" b="0" dirty="0" err="1"/>
              <a:t>Pasal</a:t>
            </a:r>
            <a:r>
              <a:rPr lang="en-US" sz="3200" b="0" dirty="0"/>
              <a:t> 45 </a:t>
            </a:r>
            <a:r>
              <a:rPr lang="en-US" sz="3200" b="0" dirty="0" err="1"/>
              <a:t>ayat</a:t>
            </a:r>
            <a:r>
              <a:rPr lang="en-US" sz="3200" b="0" dirty="0"/>
              <a:t> 9 </a:t>
            </a:r>
            <a:r>
              <a:rPr lang="en-US" sz="3200" b="0" dirty="0" err="1"/>
              <a:t>Perka</a:t>
            </a:r>
            <a:r>
              <a:rPr lang="en-US" sz="3200" b="0" dirty="0"/>
              <a:t> BKPM 12/2009, </a:t>
            </a:r>
            <a:r>
              <a:rPr lang="en-US" sz="3200" b="0" dirty="0" err="1"/>
              <a:t>jangka</a:t>
            </a:r>
            <a:r>
              <a:rPr lang="en-US" sz="3200" b="0" dirty="0"/>
              <a:t> </a:t>
            </a:r>
            <a:r>
              <a:rPr lang="en-US" sz="3200" b="0" dirty="0" err="1"/>
              <a:t>waktu</a:t>
            </a:r>
            <a:r>
              <a:rPr lang="en-US" sz="3200" b="0" dirty="0"/>
              <a:t> </a:t>
            </a:r>
            <a:r>
              <a:rPr lang="en-US" sz="3200" b="0" dirty="0" err="1"/>
              <a:t>penerbitannya</a:t>
            </a:r>
            <a:r>
              <a:rPr lang="en-US" sz="3200" b="0" dirty="0"/>
              <a:t> </a:t>
            </a:r>
            <a:r>
              <a:rPr lang="en-US" sz="3200" b="0" dirty="0" err="1"/>
              <a:t>yaitu</a:t>
            </a:r>
            <a:r>
              <a:rPr lang="en-US" sz="3200" b="0" dirty="0"/>
              <a:t> 5 (lima) </a:t>
            </a:r>
            <a:r>
              <a:rPr lang="en-US" sz="3200" b="0" dirty="0" err="1"/>
              <a:t>hari</a:t>
            </a:r>
            <a:r>
              <a:rPr lang="en-US" sz="3200" b="0" dirty="0"/>
              <a:t> </a:t>
            </a:r>
            <a:r>
              <a:rPr lang="en-US" sz="3200" b="0" dirty="0" err="1"/>
              <a:t>kerja</a:t>
            </a:r>
            <a:r>
              <a:rPr lang="en-US" sz="3200" b="0" dirty="0"/>
              <a:t> </a:t>
            </a:r>
            <a:r>
              <a:rPr lang="en-US" sz="3200" b="0" dirty="0" err="1"/>
              <a:t>sejak</a:t>
            </a:r>
            <a:r>
              <a:rPr lang="en-US" sz="3200" b="0" dirty="0"/>
              <a:t> </a:t>
            </a:r>
            <a:r>
              <a:rPr lang="en-US" sz="3200" b="0" dirty="0" err="1"/>
              <a:t>diterimanya</a:t>
            </a:r>
            <a:r>
              <a:rPr lang="en-US" sz="3200" b="0" dirty="0"/>
              <a:t> </a:t>
            </a:r>
            <a:r>
              <a:rPr lang="en-US" sz="3200" b="0" dirty="0" err="1"/>
              <a:t>permohonan</a:t>
            </a:r>
            <a:r>
              <a:rPr lang="en-US" sz="3200" b="0" dirty="0"/>
              <a:t> yang </a:t>
            </a:r>
            <a:r>
              <a:rPr lang="en-US" sz="3200" b="0" dirty="0" err="1"/>
              <a:t>lengkap</a:t>
            </a:r>
            <a:r>
              <a:rPr lang="en-US" sz="3200" b="0" dirty="0"/>
              <a:t> </a:t>
            </a:r>
            <a:r>
              <a:rPr lang="en-US" sz="3200" b="0" dirty="0" err="1"/>
              <a:t>dan</a:t>
            </a:r>
            <a:r>
              <a:rPr lang="en-US" sz="3200" b="0" dirty="0"/>
              <a:t> </a:t>
            </a:r>
            <a:r>
              <a:rPr lang="en-US" sz="3200" b="0" dirty="0" err="1"/>
              <a:t>benar</a:t>
            </a:r>
            <a:r>
              <a:rPr lang="en-US" sz="3200" b="0" dirty="0"/>
              <a:t>;</a:t>
            </a:r>
            <a:br>
              <a:rPr lang="en-US" sz="3200" b="0" dirty="0"/>
            </a:br>
            <a:endParaRPr lang="en-US" sz="3200" b="0" dirty="0"/>
          </a:p>
        </p:txBody>
      </p:sp>
    </p:spTree>
    <p:extLst>
      <p:ext uri="{BB962C8B-B14F-4D97-AF65-F5344CB8AC3E}">
        <p14:creationId xmlns:p14="http://schemas.microsoft.com/office/powerpoint/2010/main" val="2895918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7313" y="2697995"/>
            <a:ext cx="13763887" cy="6155531"/>
          </a:xfrm>
        </p:spPr>
        <p:txBody>
          <a:bodyPr/>
          <a:lstStyle/>
          <a:p>
            <a:r>
              <a:rPr lang="en-US" sz="4000" dirty="0"/>
              <a:t>6. </a:t>
            </a:r>
            <a:r>
              <a:rPr lang="en-US" sz="4000" dirty="0" err="1"/>
              <a:t>izin</a:t>
            </a:r>
            <a:r>
              <a:rPr lang="en-US" sz="4000" dirty="0"/>
              <a:t> </a:t>
            </a:r>
            <a:r>
              <a:rPr lang="en-US" sz="4000" dirty="0" err="1"/>
              <a:t>Lokasi</a:t>
            </a:r>
            <a:r>
              <a:rPr lang="en-US" sz="4000" dirty="0"/>
              <a:t>;</a:t>
            </a:r>
            <a:br>
              <a:rPr lang="en-US" sz="4000" dirty="0"/>
            </a:br>
            <a:r>
              <a:rPr lang="en-US" sz="4000" dirty="0"/>
              <a:t>7. </a:t>
            </a:r>
            <a:r>
              <a:rPr lang="en-US" sz="4000" dirty="0" err="1"/>
              <a:t>Persetujuan</a:t>
            </a:r>
            <a:r>
              <a:rPr lang="en-US" sz="4000" dirty="0"/>
              <a:t> </a:t>
            </a:r>
            <a:r>
              <a:rPr lang="en-US" sz="4000" dirty="0" err="1"/>
              <a:t>Pemanfaatan</a:t>
            </a:r>
            <a:r>
              <a:rPr lang="en-US" sz="4000" dirty="0"/>
              <a:t> </a:t>
            </a:r>
            <a:r>
              <a:rPr lang="en-US" sz="4000" dirty="0" err="1"/>
              <a:t>Ruang</a:t>
            </a:r>
            <a:r>
              <a:rPr lang="en-US" sz="4000" dirty="0"/>
              <a:t>;</a:t>
            </a:r>
            <a:br>
              <a:rPr lang="en-US" sz="4000" dirty="0"/>
            </a:br>
            <a:r>
              <a:rPr lang="en-US" sz="4000" dirty="0"/>
              <a:t>8. </a:t>
            </a:r>
            <a:r>
              <a:rPr lang="en-US" sz="4000" dirty="0" err="1"/>
              <a:t>izin</a:t>
            </a:r>
            <a:r>
              <a:rPr lang="en-US" sz="4000" dirty="0"/>
              <a:t> </a:t>
            </a:r>
            <a:r>
              <a:rPr lang="en-US" sz="4000" dirty="0" err="1"/>
              <a:t>Mendirikan</a:t>
            </a:r>
            <a:r>
              <a:rPr lang="en-US" sz="4000" dirty="0"/>
              <a:t> </a:t>
            </a:r>
            <a:r>
              <a:rPr lang="en-US" sz="4000" dirty="0" err="1"/>
              <a:t>Bangunan</a:t>
            </a:r>
            <a:r>
              <a:rPr lang="en-US" sz="4000" dirty="0"/>
              <a:t> (IMB);</a:t>
            </a:r>
            <a:br>
              <a:rPr lang="en-US" sz="4000" dirty="0"/>
            </a:br>
            <a:r>
              <a:rPr lang="en-US" sz="4000" dirty="0"/>
              <a:t>9.Izin </a:t>
            </a:r>
            <a:r>
              <a:rPr lang="en-US" sz="4000" dirty="0" err="1"/>
              <a:t>Gangguan</a:t>
            </a:r>
            <a:r>
              <a:rPr lang="en-US" sz="4000" dirty="0"/>
              <a:t> (UUG/HO);</a:t>
            </a:r>
            <a:br>
              <a:rPr lang="en-US" sz="4000" dirty="0"/>
            </a:br>
            <a:r>
              <a:rPr lang="en-US" sz="4000" dirty="0"/>
              <a:t>10. Surat </a:t>
            </a:r>
            <a:r>
              <a:rPr lang="en-US" sz="4000" dirty="0" err="1"/>
              <a:t>Izin</a:t>
            </a:r>
            <a:r>
              <a:rPr lang="en-US" sz="4000" dirty="0"/>
              <a:t> </a:t>
            </a:r>
            <a:r>
              <a:rPr lang="en-US" sz="4000" dirty="0" err="1"/>
              <a:t>Pengambilan</a:t>
            </a:r>
            <a:r>
              <a:rPr lang="en-US" sz="4000" dirty="0"/>
              <a:t> Air </a:t>
            </a:r>
            <a:r>
              <a:rPr lang="en-US" sz="4000" dirty="0" err="1"/>
              <a:t>Bawah</a:t>
            </a:r>
            <a:r>
              <a:rPr lang="en-US" sz="4000" dirty="0"/>
              <a:t> Tanah;</a:t>
            </a:r>
            <a:br>
              <a:rPr lang="en-US" sz="4000" dirty="0"/>
            </a:br>
            <a:r>
              <a:rPr lang="en-US" sz="4000" dirty="0"/>
              <a:t>11. </a:t>
            </a:r>
            <a:r>
              <a:rPr lang="en-US" sz="4000" dirty="0" err="1"/>
              <a:t>Tanda</a:t>
            </a:r>
            <a:r>
              <a:rPr lang="en-US" sz="4000" dirty="0"/>
              <a:t> </a:t>
            </a:r>
            <a:r>
              <a:rPr lang="en-US" sz="4000" dirty="0" err="1"/>
              <a:t>Daftar</a:t>
            </a:r>
            <a:r>
              <a:rPr lang="en-US" sz="4000" dirty="0"/>
              <a:t> Perusahaan (TDP);</a:t>
            </a:r>
            <a:br>
              <a:rPr lang="en-US" sz="4000" dirty="0"/>
            </a:br>
            <a:r>
              <a:rPr lang="en-US" sz="4000" dirty="0"/>
              <a:t>12. </a:t>
            </a:r>
            <a:r>
              <a:rPr lang="en-US" sz="4000" dirty="0" err="1"/>
              <a:t>Hak</a:t>
            </a:r>
            <a:r>
              <a:rPr lang="en-US" sz="4000" dirty="0"/>
              <a:t> </a:t>
            </a:r>
            <a:r>
              <a:rPr lang="en-US" sz="4000" dirty="0" err="1"/>
              <a:t>atas</a:t>
            </a:r>
            <a:r>
              <a:rPr lang="en-US" sz="4000" dirty="0"/>
              <a:t> </a:t>
            </a:r>
            <a:r>
              <a:rPr lang="en-US" sz="4000" dirty="0" err="1"/>
              <a:t>tanah</a:t>
            </a:r>
            <a:r>
              <a:rPr lang="en-US" sz="4000" dirty="0"/>
              <a:t>;</a:t>
            </a:r>
            <a:br>
              <a:rPr lang="en-US" sz="4000" dirty="0"/>
            </a:br>
            <a:r>
              <a:rPr lang="en-US" sz="4000" dirty="0"/>
              <a:t>13. </a:t>
            </a:r>
            <a:r>
              <a:rPr lang="en-US" sz="4000" dirty="0" err="1"/>
              <a:t>Izin-izin</a:t>
            </a:r>
            <a:r>
              <a:rPr lang="en-US" sz="4000" dirty="0"/>
              <a:t> </a:t>
            </a:r>
            <a:r>
              <a:rPr lang="en-US" sz="4000" dirty="0" err="1"/>
              <a:t>lainnya</a:t>
            </a:r>
            <a:r>
              <a:rPr lang="en-US" sz="4000" dirty="0"/>
              <a:t> </a:t>
            </a:r>
            <a:r>
              <a:rPr lang="en-US" sz="4000" dirty="0" err="1"/>
              <a:t>dalam</a:t>
            </a:r>
            <a:r>
              <a:rPr lang="en-US" sz="4000" dirty="0"/>
              <a:t> </a:t>
            </a:r>
            <a:r>
              <a:rPr lang="en-US" sz="4000" dirty="0" err="1"/>
              <a:t>rangka</a:t>
            </a:r>
            <a:r>
              <a:rPr lang="en-US" sz="4000" dirty="0"/>
              <a:t> </a:t>
            </a:r>
            <a:r>
              <a:rPr lang="en-US" sz="4000" dirty="0" err="1"/>
              <a:t>pelaksanaan</a:t>
            </a:r>
            <a:r>
              <a:rPr lang="en-US" sz="4000" dirty="0"/>
              <a:t> </a:t>
            </a:r>
            <a:r>
              <a:rPr lang="en-US" sz="4000" dirty="0" err="1"/>
              <a:t>penanaman</a:t>
            </a:r>
            <a:r>
              <a:rPr lang="en-US" sz="4000" dirty="0"/>
              <a:t> modal.</a:t>
            </a:r>
            <a:br>
              <a:rPr lang="en-US" sz="4000" dirty="0"/>
            </a:br>
            <a:endParaRPr lang="en-US"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41855" y="640595"/>
            <a:ext cx="4114800" cy="4114800"/>
          </a:xfrm>
          <a:prstGeom prst="rect">
            <a:avLst/>
          </a:prstGeom>
        </p:spPr>
      </p:pic>
    </p:spTree>
    <p:extLst>
      <p:ext uri="{BB962C8B-B14F-4D97-AF65-F5344CB8AC3E}">
        <p14:creationId xmlns:p14="http://schemas.microsoft.com/office/powerpoint/2010/main" val="676411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5362575"/>
            <a:ext cx="11373373" cy="4924425"/>
          </a:xfrm>
        </p:spPr>
        <p:txBody>
          <a:bodyPr/>
          <a:lstStyle/>
          <a:p>
            <a:pPr algn="just"/>
            <a:r>
              <a:rPr lang="en-US" sz="3200" dirty="0" err="1"/>
              <a:t>Menurut</a:t>
            </a:r>
            <a:r>
              <a:rPr lang="en-US" sz="3200" dirty="0"/>
              <a:t> </a:t>
            </a:r>
            <a:r>
              <a:rPr lang="en-US" sz="3200" dirty="0" err="1"/>
              <a:t>Pasal</a:t>
            </a:r>
            <a:r>
              <a:rPr lang="en-US" sz="3200" dirty="0"/>
              <a:t> 14 </a:t>
            </a:r>
            <a:r>
              <a:rPr lang="en-US" sz="3200" dirty="0" err="1"/>
              <a:t>Perka</a:t>
            </a:r>
            <a:r>
              <a:rPr lang="en-US" sz="3200" dirty="0"/>
              <a:t> BKPM 12/2009, </a:t>
            </a:r>
            <a:r>
              <a:rPr lang="en-US" sz="3200" dirty="0" err="1"/>
              <a:t>ruang</a:t>
            </a:r>
            <a:r>
              <a:rPr lang="en-US" sz="3200" dirty="0"/>
              <a:t> </a:t>
            </a:r>
            <a:r>
              <a:rPr lang="en-US" sz="3200" dirty="0" err="1"/>
              <a:t>lingkup</a:t>
            </a:r>
            <a:r>
              <a:rPr lang="en-US" sz="3200" dirty="0"/>
              <a:t> </a:t>
            </a:r>
            <a:r>
              <a:rPr lang="en-US" sz="3200" dirty="0" err="1"/>
              <a:t>pedoman</a:t>
            </a:r>
            <a:r>
              <a:rPr lang="en-US" sz="3200" dirty="0"/>
              <a:t> </a:t>
            </a:r>
            <a:r>
              <a:rPr lang="en-US" sz="3200" dirty="0" err="1"/>
              <a:t>tata</a:t>
            </a:r>
            <a:r>
              <a:rPr lang="en-US" sz="3200" dirty="0"/>
              <a:t> </a:t>
            </a:r>
            <a:r>
              <a:rPr lang="en-US" sz="3200" dirty="0" err="1"/>
              <a:t>cara</a:t>
            </a:r>
            <a:r>
              <a:rPr lang="en-US" sz="3200" dirty="0"/>
              <a:t> </a:t>
            </a:r>
            <a:r>
              <a:rPr lang="en-US" sz="3200" dirty="0" err="1"/>
              <a:t>permohonan</a:t>
            </a:r>
            <a:r>
              <a:rPr lang="en-US" sz="3200" dirty="0"/>
              <a:t> </a:t>
            </a:r>
            <a:r>
              <a:rPr lang="en-US" sz="3200" dirty="0" err="1"/>
              <a:t>perizinan</a:t>
            </a:r>
            <a:r>
              <a:rPr lang="en-US" sz="3200" dirty="0"/>
              <a:t> </a:t>
            </a:r>
            <a:r>
              <a:rPr lang="en-US" sz="3200" dirty="0" err="1"/>
              <a:t>penanaman</a:t>
            </a:r>
            <a:r>
              <a:rPr lang="en-US" sz="3200" dirty="0"/>
              <a:t> modal yang </a:t>
            </a:r>
            <a:r>
              <a:rPr lang="en-US" sz="3200" dirty="0" err="1"/>
              <a:t>mencakup</a:t>
            </a:r>
            <a:r>
              <a:rPr lang="en-US" sz="3200" dirty="0"/>
              <a:t> </a:t>
            </a:r>
            <a:r>
              <a:rPr lang="en-US" sz="3200" dirty="0" err="1"/>
              <a:t>sebagaimana</a:t>
            </a:r>
            <a:r>
              <a:rPr lang="en-US" sz="3200" dirty="0"/>
              <a:t> </a:t>
            </a:r>
            <a:r>
              <a:rPr lang="en-US" sz="3200" dirty="0" err="1"/>
              <a:t>tercantum</a:t>
            </a:r>
            <a:r>
              <a:rPr lang="en-US" sz="3200" dirty="0"/>
              <a:t> </a:t>
            </a:r>
            <a:r>
              <a:rPr lang="en-US" sz="3200" dirty="0" err="1"/>
              <a:t>dalam</a:t>
            </a:r>
            <a:r>
              <a:rPr lang="en-US" sz="3200" dirty="0"/>
              <a:t> </a:t>
            </a:r>
            <a:r>
              <a:rPr lang="en-US" sz="3200" dirty="0" err="1"/>
              <a:t>Pasal</a:t>
            </a:r>
            <a:r>
              <a:rPr lang="en-US" sz="3200" dirty="0"/>
              <a:t> 13 </a:t>
            </a:r>
            <a:r>
              <a:rPr lang="en-US" sz="3200" dirty="0" err="1"/>
              <a:t>ayat</a:t>
            </a:r>
            <a:r>
              <a:rPr lang="en-US" sz="3200" dirty="0"/>
              <a:t> 2 </a:t>
            </a:r>
            <a:r>
              <a:rPr lang="en-US" sz="3200" dirty="0" err="1"/>
              <a:t>huruf</a:t>
            </a:r>
            <a:r>
              <a:rPr lang="en-US" sz="3200" dirty="0"/>
              <a:t> a </a:t>
            </a:r>
            <a:r>
              <a:rPr lang="en-US" sz="3200" dirty="0" err="1"/>
              <a:t>sampai</a:t>
            </a:r>
            <a:r>
              <a:rPr lang="en-US" sz="3200" dirty="0"/>
              <a:t> </a:t>
            </a:r>
            <a:r>
              <a:rPr lang="en-US" sz="3200" dirty="0" err="1"/>
              <a:t>dengan</a:t>
            </a:r>
            <a:r>
              <a:rPr lang="en-US" sz="3200" dirty="0"/>
              <a:t> e </a:t>
            </a:r>
            <a:r>
              <a:rPr lang="en-US" sz="3200" dirty="0" err="1"/>
              <a:t>diatur</a:t>
            </a:r>
            <a:r>
              <a:rPr lang="en-US" sz="3200" dirty="0"/>
              <a:t> </a:t>
            </a:r>
            <a:r>
              <a:rPr lang="en-US" sz="3200" dirty="0" err="1"/>
              <a:t>dalam</a:t>
            </a:r>
            <a:r>
              <a:rPr lang="en-US" sz="3200" dirty="0"/>
              <a:t> </a:t>
            </a:r>
            <a:r>
              <a:rPr lang="en-US" sz="3200" dirty="0" err="1"/>
              <a:t>Perka</a:t>
            </a:r>
            <a:r>
              <a:rPr lang="en-US" sz="3200" dirty="0"/>
              <a:t> BKPM 12/2009. </a:t>
            </a:r>
            <a:r>
              <a:rPr lang="en-US" sz="3200" dirty="0" err="1"/>
              <a:t>Sementara</a:t>
            </a:r>
            <a:r>
              <a:rPr lang="en-US" sz="3200" dirty="0"/>
              <a:t> </a:t>
            </a:r>
            <a:r>
              <a:rPr lang="en-US" sz="3200" dirty="0" err="1"/>
              <a:t>pedoman</a:t>
            </a:r>
            <a:r>
              <a:rPr lang="en-US" sz="3200" dirty="0"/>
              <a:t> </a:t>
            </a:r>
            <a:r>
              <a:rPr lang="en-US" sz="3200" dirty="0" err="1"/>
              <a:t>tata</a:t>
            </a:r>
            <a:r>
              <a:rPr lang="en-US" sz="3200" dirty="0"/>
              <a:t> </a:t>
            </a:r>
            <a:r>
              <a:rPr lang="en-US" sz="3200" dirty="0" err="1"/>
              <a:t>cara</a:t>
            </a:r>
            <a:r>
              <a:rPr lang="en-US" sz="3200" dirty="0"/>
              <a:t> </a:t>
            </a:r>
            <a:r>
              <a:rPr lang="en-US" sz="3200" dirty="0" err="1"/>
              <a:t>permohonan</a:t>
            </a:r>
            <a:r>
              <a:rPr lang="en-US" sz="3200" dirty="0"/>
              <a:t> </a:t>
            </a:r>
            <a:r>
              <a:rPr lang="en-US" sz="3200" dirty="0" err="1"/>
              <a:t>perizinan</a:t>
            </a:r>
            <a:r>
              <a:rPr lang="en-US" sz="3200" dirty="0"/>
              <a:t> </a:t>
            </a:r>
            <a:r>
              <a:rPr lang="en-US" sz="3200" dirty="0" err="1"/>
              <a:t>penanaman</a:t>
            </a:r>
            <a:r>
              <a:rPr lang="en-US" sz="3200" dirty="0"/>
              <a:t> modal </a:t>
            </a:r>
            <a:r>
              <a:rPr lang="en-US" sz="3200" dirty="0" err="1"/>
              <a:t>sebagaimana</a:t>
            </a:r>
            <a:r>
              <a:rPr lang="en-US" sz="3200" dirty="0"/>
              <a:t> </a:t>
            </a:r>
            <a:r>
              <a:rPr lang="en-US" sz="3200" dirty="0" err="1"/>
              <a:t>dimaksud</a:t>
            </a:r>
            <a:r>
              <a:rPr lang="en-US" sz="3200" dirty="0"/>
              <a:t> </a:t>
            </a:r>
            <a:r>
              <a:rPr lang="en-US" sz="3200" dirty="0" err="1"/>
              <a:t>dalam</a:t>
            </a:r>
            <a:r>
              <a:rPr lang="en-US" sz="3200" dirty="0"/>
              <a:t> </a:t>
            </a:r>
            <a:r>
              <a:rPr lang="en-US" sz="3200" dirty="0" err="1"/>
              <a:t>Pasal</a:t>
            </a:r>
            <a:r>
              <a:rPr lang="en-US" sz="3200" dirty="0"/>
              <a:t> 13 </a:t>
            </a:r>
            <a:r>
              <a:rPr lang="en-US" sz="3200" dirty="0" err="1"/>
              <a:t>ayat</a:t>
            </a:r>
            <a:r>
              <a:rPr lang="en-US" sz="3200" dirty="0"/>
              <a:t> 2 </a:t>
            </a:r>
            <a:r>
              <a:rPr lang="en-US" sz="3200" dirty="0" err="1"/>
              <a:t>huruf</a:t>
            </a:r>
            <a:r>
              <a:rPr lang="en-US" sz="3200" dirty="0"/>
              <a:t> f </a:t>
            </a:r>
            <a:r>
              <a:rPr lang="en-US" sz="3200" dirty="0" err="1"/>
              <a:t>sampai</a:t>
            </a:r>
            <a:r>
              <a:rPr lang="en-US" sz="3200" dirty="0"/>
              <a:t> </a:t>
            </a:r>
            <a:r>
              <a:rPr lang="en-US" sz="3200" dirty="0" err="1"/>
              <a:t>dengan</a:t>
            </a:r>
            <a:r>
              <a:rPr lang="en-US" sz="3200" dirty="0"/>
              <a:t> m </a:t>
            </a:r>
            <a:r>
              <a:rPr lang="en-US" sz="3200" dirty="0" err="1"/>
              <a:t>mengikuti</a:t>
            </a:r>
            <a:r>
              <a:rPr lang="en-US" sz="3200" dirty="0"/>
              <a:t> </a:t>
            </a:r>
            <a:r>
              <a:rPr lang="en-US" sz="3200" dirty="0" err="1"/>
              <a:t>ketentuan</a:t>
            </a:r>
            <a:r>
              <a:rPr lang="en-US" sz="3200" dirty="0"/>
              <a:t> yang </a:t>
            </a:r>
            <a:r>
              <a:rPr lang="en-US" sz="3200" dirty="0" err="1"/>
              <a:t>dikeluarkan</a:t>
            </a:r>
            <a:r>
              <a:rPr lang="en-US" sz="3200" dirty="0"/>
              <a:t> </a:t>
            </a:r>
            <a:r>
              <a:rPr lang="en-US" sz="3200" dirty="0" err="1"/>
              <a:t>oleh</a:t>
            </a:r>
            <a:r>
              <a:rPr lang="en-US" sz="3200" dirty="0"/>
              <a:t> </a:t>
            </a:r>
            <a:r>
              <a:rPr lang="en-US" sz="3200" dirty="0" err="1"/>
              <a:t>instansi</a:t>
            </a:r>
            <a:r>
              <a:rPr lang="en-US" sz="3200" dirty="0"/>
              <a:t> </a:t>
            </a:r>
            <a:r>
              <a:rPr lang="en-US" sz="3200" dirty="0" err="1"/>
              <a:t>teknis</a:t>
            </a:r>
            <a:r>
              <a:rPr lang="en-US" sz="3200" dirty="0"/>
              <a:t>/ </a:t>
            </a:r>
            <a:r>
              <a:rPr lang="en-US" sz="3200" dirty="0" err="1"/>
              <a:t>kepala</a:t>
            </a:r>
            <a:r>
              <a:rPr lang="en-US" sz="3200" dirty="0"/>
              <a:t> LPND </a:t>
            </a:r>
            <a:r>
              <a:rPr lang="en-US" sz="3200" dirty="0" err="1"/>
              <a:t>terkait</a:t>
            </a:r>
            <a:r>
              <a:rPr lang="en-US" sz="3200" dirty="0"/>
              <a:t>, </a:t>
            </a:r>
            <a:r>
              <a:rPr lang="en-US" sz="3200" dirty="0" err="1"/>
              <a:t>gubernur</a:t>
            </a:r>
            <a:r>
              <a:rPr lang="en-US" sz="3200" dirty="0"/>
              <a:t>, </a:t>
            </a:r>
            <a:r>
              <a:rPr lang="en-US" sz="3200" dirty="0" err="1"/>
              <a:t>dan</a:t>
            </a:r>
            <a:r>
              <a:rPr lang="en-US" sz="3200" dirty="0"/>
              <a:t> </a:t>
            </a:r>
            <a:r>
              <a:rPr lang="en-US" sz="3200" dirty="0" err="1"/>
              <a:t>bupati</a:t>
            </a:r>
            <a:r>
              <a:rPr lang="en-US" sz="3200" dirty="0"/>
              <a:t>/</a:t>
            </a:r>
            <a:r>
              <a:rPr lang="en-US" sz="3200" dirty="0" err="1"/>
              <a:t>walikota</a:t>
            </a:r>
            <a:r>
              <a:rPr lang="en-US" sz="3200" dirty="0"/>
              <a:t>.</a:t>
            </a:r>
            <a:br>
              <a:rPr lang="en-US" sz="3200" dirty="0"/>
            </a:br>
            <a:endParaRPr lang="en-US" sz="32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0400" y="32238"/>
            <a:ext cx="5110163" cy="5110163"/>
          </a:xfrm>
          <a:prstGeom prst="rect">
            <a:avLst/>
          </a:prstGeom>
        </p:spPr>
      </p:pic>
    </p:spTree>
    <p:extLst>
      <p:ext uri="{BB962C8B-B14F-4D97-AF65-F5344CB8AC3E}">
        <p14:creationId xmlns:p14="http://schemas.microsoft.com/office/powerpoint/2010/main" val="3438927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016000" y="5561677"/>
            <a:ext cx="16684625" cy="2040255"/>
          </a:xfrm>
          <a:prstGeom prst="rect">
            <a:avLst/>
          </a:prstGeom>
        </p:spPr>
        <p:txBody>
          <a:bodyPr vert="horz" wrap="square" lIns="0" tIns="12700" rIns="0" bIns="0" rtlCol="0">
            <a:spAutoFit/>
          </a:bodyPr>
          <a:lstStyle/>
          <a:p>
            <a:pPr marL="12700" marR="5080" algn="just">
              <a:lnSpc>
                <a:spcPct val="115900"/>
              </a:lnSpc>
              <a:spcBef>
                <a:spcPts val="100"/>
              </a:spcBef>
            </a:pPr>
            <a:r>
              <a:rPr sz="2850" b="1" spc="50" dirty="0">
                <a:solidFill>
                  <a:srgbClr val="092E4D"/>
                </a:solidFill>
                <a:latin typeface="Arial"/>
                <a:cs typeface="Arial"/>
              </a:rPr>
              <a:t>Alih </a:t>
            </a:r>
            <a:r>
              <a:rPr sz="2850" b="1" spc="85" dirty="0">
                <a:solidFill>
                  <a:srgbClr val="092E4D"/>
                </a:solidFill>
                <a:latin typeface="Arial"/>
                <a:cs typeface="Arial"/>
              </a:rPr>
              <a:t>teknologi </a:t>
            </a:r>
            <a:r>
              <a:rPr sz="2850" b="1" spc="114" dirty="0">
                <a:solidFill>
                  <a:srgbClr val="092E4D"/>
                </a:solidFill>
                <a:latin typeface="Arial"/>
                <a:cs typeface="Arial"/>
              </a:rPr>
              <a:t>adalah </a:t>
            </a:r>
            <a:r>
              <a:rPr sz="2850" b="1" spc="85" dirty="0">
                <a:solidFill>
                  <a:srgbClr val="092E4D"/>
                </a:solidFill>
                <a:latin typeface="Arial"/>
                <a:cs typeface="Arial"/>
              </a:rPr>
              <a:t>pengalihan </a:t>
            </a:r>
            <a:r>
              <a:rPr sz="2850" b="1" spc="155" dirty="0">
                <a:solidFill>
                  <a:srgbClr val="092E4D"/>
                </a:solidFill>
                <a:latin typeface="Arial"/>
                <a:cs typeface="Arial"/>
              </a:rPr>
              <a:t>kemampuan </a:t>
            </a:r>
            <a:r>
              <a:rPr sz="2850" b="1" spc="170" dirty="0">
                <a:solidFill>
                  <a:srgbClr val="092E4D"/>
                </a:solidFill>
                <a:latin typeface="Arial"/>
                <a:cs typeface="Arial"/>
              </a:rPr>
              <a:t>memanfaatkan </a:t>
            </a:r>
            <a:r>
              <a:rPr sz="2850" b="1" spc="110" dirty="0">
                <a:solidFill>
                  <a:srgbClr val="092E4D"/>
                </a:solidFill>
                <a:latin typeface="Arial"/>
                <a:cs typeface="Arial"/>
              </a:rPr>
              <a:t>dan </a:t>
            </a:r>
            <a:r>
              <a:rPr sz="2850" b="1" spc="75" dirty="0">
                <a:solidFill>
                  <a:srgbClr val="092E4D"/>
                </a:solidFill>
                <a:latin typeface="Arial"/>
                <a:cs typeface="Arial"/>
              </a:rPr>
              <a:t>menguasai </a:t>
            </a:r>
            <a:r>
              <a:rPr sz="2850" b="1" spc="140" dirty="0">
                <a:solidFill>
                  <a:srgbClr val="092E4D"/>
                </a:solidFill>
                <a:latin typeface="Arial"/>
                <a:cs typeface="Arial"/>
              </a:rPr>
              <a:t>ilmu  </a:t>
            </a:r>
            <a:r>
              <a:rPr sz="2850" b="1" spc="110" dirty="0">
                <a:solidFill>
                  <a:srgbClr val="092E4D"/>
                </a:solidFill>
                <a:latin typeface="Arial"/>
                <a:cs typeface="Arial"/>
              </a:rPr>
              <a:t>pengetahuan dan </a:t>
            </a:r>
            <a:r>
              <a:rPr sz="2850" b="1" spc="85" dirty="0">
                <a:solidFill>
                  <a:srgbClr val="092E4D"/>
                </a:solidFill>
                <a:latin typeface="Arial"/>
                <a:cs typeface="Arial"/>
              </a:rPr>
              <a:t>teknologi </a:t>
            </a:r>
            <a:r>
              <a:rPr sz="2850" b="1" spc="175" dirty="0">
                <a:solidFill>
                  <a:srgbClr val="092E4D"/>
                </a:solidFill>
                <a:latin typeface="Arial"/>
                <a:cs typeface="Arial"/>
              </a:rPr>
              <a:t>antar </a:t>
            </a:r>
            <a:r>
              <a:rPr sz="2850" b="1" spc="85" dirty="0">
                <a:solidFill>
                  <a:srgbClr val="092E4D"/>
                </a:solidFill>
                <a:latin typeface="Arial"/>
                <a:cs typeface="Arial"/>
              </a:rPr>
              <a:t>lembaga, </a:t>
            </a:r>
            <a:r>
              <a:rPr sz="2850" b="1" spc="95" dirty="0">
                <a:solidFill>
                  <a:srgbClr val="092E4D"/>
                </a:solidFill>
                <a:latin typeface="Arial"/>
                <a:cs typeface="Arial"/>
              </a:rPr>
              <a:t>badan, </a:t>
            </a:r>
            <a:r>
              <a:rPr sz="2850" b="1" spc="175" dirty="0">
                <a:solidFill>
                  <a:srgbClr val="092E4D"/>
                </a:solidFill>
                <a:latin typeface="Arial"/>
                <a:cs typeface="Arial"/>
              </a:rPr>
              <a:t>atau </a:t>
            </a:r>
            <a:r>
              <a:rPr sz="2850" b="1" spc="60" dirty="0">
                <a:solidFill>
                  <a:srgbClr val="092E4D"/>
                </a:solidFill>
                <a:latin typeface="Arial"/>
                <a:cs typeface="Arial"/>
              </a:rPr>
              <a:t>orang, </a:t>
            </a:r>
            <a:r>
              <a:rPr sz="2850" b="1" spc="114" dirty="0">
                <a:solidFill>
                  <a:srgbClr val="092E4D"/>
                </a:solidFill>
                <a:latin typeface="Arial"/>
                <a:cs typeface="Arial"/>
              </a:rPr>
              <a:t>baik </a:t>
            </a:r>
            <a:r>
              <a:rPr sz="2850" b="1" spc="45" dirty="0">
                <a:solidFill>
                  <a:srgbClr val="092E4D"/>
                </a:solidFill>
                <a:latin typeface="Arial"/>
                <a:cs typeface="Arial"/>
              </a:rPr>
              <a:t>yang </a:t>
            </a:r>
            <a:r>
              <a:rPr sz="2850" b="1" spc="114" dirty="0">
                <a:solidFill>
                  <a:srgbClr val="092E4D"/>
                </a:solidFill>
                <a:latin typeface="Arial"/>
                <a:cs typeface="Arial"/>
              </a:rPr>
              <a:t>berada </a:t>
            </a:r>
            <a:r>
              <a:rPr sz="2850" b="1" spc="70" dirty="0">
                <a:solidFill>
                  <a:srgbClr val="092E4D"/>
                </a:solidFill>
                <a:latin typeface="Arial"/>
                <a:cs typeface="Arial"/>
              </a:rPr>
              <a:t>di  </a:t>
            </a:r>
            <a:r>
              <a:rPr sz="2850" b="1" spc="75" dirty="0">
                <a:solidFill>
                  <a:srgbClr val="092E4D"/>
                </a:solidFill>
                <a:latin typeface="Arial"/>
                <a:cs typeface="Arial"/>
              </a:rPr>
              <a:t>lingkungan </a:t>
            </a:r>
            <a:r>
              <a:rPr sz="2850" b="1" spc="135" dirty="0">
                <a:solidFill>
                  <a:srgbClr val="092E4D"/>
                </a:solidFill>
                <a:latin typeface="Arial"/>
                <a:cs typeface="Arial"/>
              </a:rPr>
              <a:t>dalam </a:t>
            </a:r>
            <a:r>
              <a:rPr sz="2850" b="1" spc="75" dirty="0">
                <a:solidFill>
                  <a:srgbClr val="092E4D"/>
                </a:solidFill>
                <a:latin typeface="Arial"/>
                <a:cs typeface="Arial"/>
              </a:rPr>
              <a:t>negeri </a:t>
            </a:r>
            <a:r>
              <a:rPr sz="2850" b="1" spc="145" dirty="0">
                <a:solidFill>
                  <a:srgbClr val="092E4D"/>
                </a:solidFill>
                <a:latin typeface="Arial"/>
                <a:cs typeface="Arial"/>
              </a:rPr>
              <a:t>maupun </a:t>
            </a:r>
            <a:r>
              <a:rPr sz="2850" b="1" spc="45" dirty="0">
                <a:solidFill>
                  <a:srgbClr val="092E4D"/>
                </a:solidFill>
                <a:latin typeface="Arial"/>
                <a:cs typeface="Arial"/>
              </a:rPr>
              <a:t>yang </a:t>
            </a:r>
            <a:r>
              <a:rPr sz="2850" b="1" spc="75" dirty="0">
                <a:solidFill>
                  <a:srgbClr val="092E4D"/>
                </a:solidFill>
                <a:latin typeface="Arial"/>
                <a:cs typeface="Arial"/>
              </a:rPr>
              <a:t>berasal </a:t>
            </a:r>
            <a:r>
              <a:rPr sz="2850" b="1" spc="114" dirty="0">
                <a:solidFill>
                  <a:srgbClr val="092E4D"/>
                </a:solidFill>
                <a:latin typeface="Arial"/>
                <a:cs typeface="Arial"/>
              </a:rPr>
              <a:t>dari </a:t>
            </a:r>
            <a:r>
              <a:rPr sz="2850" b="1" spc="130" dirty="0">
                <a:solidFill>
                  <a:srgbClr val="092E4D"/>
                </a:solidFill>
                <a:latin typeface="Arial"/>
                <a:cs typeface="Arial"/>
              </a:rPr>
              <a:t>luar </a:t>
            </a:r>
            <a:r>
              <a:rPr sz="2850" b="1" spc="75" dirty="0">
                <a:solidFill>
                  <a:srgbClr val="092E4D"/>
                </a:solidFill>
                <a:latin typeface="Arial"/>
                <a:cs typeface="Arial"/>
              </a:rPr>
              <a:t>negeri </a:t>
            </a:r>
            <a:r>
              <a:rPr sz="2850" b="1" spc="140" dirty="0">
                <a:solidFill>
                  <a:srgbClr val="092E4D"/>
                </a:solidFill>
                <a:latin typeface="Arial"/>
                <a:cs typeface="Arial"/>
              </a:rPr>
              <a:t>ke </a:t>
            </a:r>
            <a:r>
              <a:rPr sz="2850" b="1" spc="135" dirty="0">
                <a:solidFill>
                  <a:srgbClr val="092E4D"/>
                </a:solidFill>
                <a:latin typeface="Arial"/>
                <a:cs typeface="Arial"/>
              </a:rPr>
              <a:t>dalam </a:t>
            </a:r>
            <a:r>
              <a:rPr sz="2850" b="1" spc="75" dirty="0">
                <a:solidFill>
                  <a:srgbClr val="092E4D"/>
                </a:solidFill>
                <a:latin typeface="Arial"/>
                <a:cs typeface="Arial"/>
              </a:rPr>
              <a:t>negeri </a:t>
            </a:r>
            <a:r>
              <a:rPr sz="2850" b="1" spc="110" dirty="0">
                <a:solidFill>
                  <a:srgbClr val="092E4D"/>
                </a:solidFill>
                <a:latin typeface="Arial"/>
                <a:cs typeface="Arial"/>
              </a:rPr>
              <a:t>dan  </a:t>
            </a:r>
            <a:r>
              <a:rPr sz="2850" b="1" spc="70" dirty="0">
                <a:solidFill>
                  <a:srgbClr val="092E4D"/>
                </a:solidFill>
                <a:latin typeface="Arial"/>
                <a:cs typeface="Arial"/>
              </a:rPr>
              <a:t>sebaliknya.</a:t>
            </a:r>
            <a:endParaRPr sz="2850">
              <a:latin typeface="Arial"/>
              <a:cs typeface="Arial"/>
            </a:endParaRPr>
          </a:p>
        </p:txBody>
      </p:sp>
      <p:grpSp>
        <p:nvGrpSpPr>
          <p:cNvPr id="3" name="object 3"/>
          <p:cNvGrpSpPr/>
          <p:nvPr/>
        </p:nvGrpSpPr>
        <p:grpSpPr>
          <a:xfrm>
            <a:off x="11931400" y="1028850"/>
            <a:ext cx="5762625" cy="4114165"/>
            <a:chOff x="11931400" y="1028850"/>
            <a:chExt cx="5762625" cy="4114165"/>
          </a:xfrm>
        </p:grpSpPr>
        <p:sp>
          <p:nvSpPr>
            <p:cNvPr id="4" name="object 4"/>
            <p:cNvSpPr/>
            <p:nvPr/>
          </p:nvSpPr>
          <p:spPr>
            <a:xfrm>
              <a:off x="11931400" y="1028850"/>
              <a:ext cx="5762625" cy="4114165"/>
            </a:xfrm>
            <a:custGeom>
              <a:avLst/>
              <a:gdLst/>
              <a:ahLst/>
              <a:cxnLst/>
              <a:rect l="l" t="t" r="r" b="b"/>
              <a:pathLst>
                <a:path w="5762625" h="4114165">
                  <a:moveTo>
                    <a:pt x="5758012" y="4113999"/>
                  </a:moveTo>
                  <a:lnTo>
                    <a:pt x="2804" y="4113999"/>
                  </a:lnTo>
                  <a:lnTo>
                    <a:pt x="5" y="4111191"/>
                  </a:lnTo>
                  <a:lnTo>
                    <a:pt x="0" y="4597"/>
                  </a:lnTo>
                  <a:lnTo>
                    <a:pt x="657" y="3008"/>
                  </a:lnTo>
                  <a:lnTo>
                    <a:pt x="3005" y="661"/>
                  </a:lnTo>
                  <a:lnTo>
                    <a:pt x="4596" y="0"/>
                  </a:lnTo>
                  <a:lnTo>
                    <a:pt x="5759803" y="5"/>
                  </a:lnTo>
                  <a:lnTo>
                    <a:pt x="5762608" y="2807"/>
                  </a:lnTo>
                  <a:lnTo>
                    <a:pt x="5762613" y="4109386"/>
                  </a:lnTo>
                  <a:lnTo>
                    <a:pt x="5761951" y="4110990"/>
                  </a:lnTo>
                  <a:lnTo>
                    <a:pt x="5759603" y="4113347"/>
                  </a:lnTo>
                  <a:close/>
                </a:path>
              </a:pathLst>
            </a:custGeom>
            <a:solidFill>
              <a:srgbClr val="00AEC7"/>
            </a:solidFill>
          </p:spPr>
          <p:txBody>
            <a:bodyPr wrap="square" lIns="0" tIns="0" rIns="0" bIns="0" rtlCol="0"/>
            <a:lstStyle/>
            <a:p>
              <a:endParaRPr/>
            </a:p>
          </p:txBody>
        </p:sp>
        <p:sp>
          <p:nvSpPr>
            <p:cNvPr id="5" name="object 5"/>
            <p:cNvSpPr/>
            <p:nvPr/>
          </p:nvSpPr>
          <p:spPr>
            <a:xfrm>
              <a:off x="12429956" y="4641898"/>
              <a:ext cx="4769485" cy="107314"/>
            </a:xfrm>
            <a:custGeom>
              <a:avLst/>
              <a:gdLst/>
              <a:ahLst/>
              <a:cxnLst/>
              <a:rect l="l" t="t" r="r" b="b"/>
              <a:pathLst>
                <a:path w="4769484" h="107314">
                  <a:moveTo>
                    <a:pt x="2404476" y="107189"/>
                  </a:moveTo>
                  <a:lnTo>
                    <a:pt x="2177285" y="107031"/>
                  </a:lnTo>
                  <a:lnTo>
                    <a:pt x="2061059" y="106798"/>
                  </a:lnTo>
                  <a:lnTo>
                    <a:pt x="1815220" y="105680"/>
                  </a:lnTo>
                  <a:lnTo>
                    <a:pt x="1639397" y="104547"/>
                  </a:lnTo>
                  <a:lnTo>
                    <a:pt x="1470910" y="103161"/>
                  </a:lnTo>
                  <a:lnTo>
                    <a:pt x="1309757" y="101523"/>
                  </a:lnTo>
                  <a:lnTo>
                    <a:pt x="1155939" y="99634"/>
                  </a:lnTo>
                  <a:lnTo>
                    <a:pt x="1009456" y="97495"/>
                  </a:lnTo>
                  <a:lnTo>
                    <a:pt x="870307" y="95105"/>
                  </a:lnTo>
                  <a:lnTo>
                    <a:pt x="738493" y="92466"/>
                  </a:lnTo>
                  <a:lnTo>
                    <a:pt x="614014" y="89578"/>
                  </a:lnTo>
                  <a:lnTo>
                    <a:pt x="496869" y="86441"/>
                  </a:lnTo>
                  <a:lnTo>
                    <a:pt x="436090" y="84586"/>
                  </a:lnTo>
                  <a:lnTo>
                    <a:pt x="378992" y="82679"/>
                  </a:lnTo>
                  <a:lnTo>
                    <a:pt x="325573" y="80719"/>
                  </a:lnTo>
                  <a:lnTo>
                    <a:pt x="275834" y="78705"/>
                  </a:lnTo>
                  <a:lnTo>
                    <a:pt x="229775" y="76635"/>
                  </a:lnTo>
                  <a:lnTo>
                    <a:pt x="187396" y="74508"/>
                  </a:lnTo>
                  <a:lnTo>
                    <a:pt x="85181" y="67889"/>
                  </a:lnTo>
                  <a:lnTo>
                    <a:pt x="21769" y="60920"/>
                  </a:lnTo>
                  <a:lnTo>
                    <a:pt x="0" y="53650"/>
                  </a:lnTo>
                  <a:lnTo>
                    <a:pt x="6955" y="50432"/>
                  </a:lnTo>
                  <a:lnTo>
                    <a:pt x="67451" y="41244"/>
                  </a:lnTo>
                  <a:lnTo>
                    <a:pt x="140809" y="35506"/>
                  </a:lnTo>
                  <a:lnTo>
                    <a:pt x="187395" y="32754"/>
                  </a:lnTo>
                  <a:lnTo>
                    <a:pt x="240587" y="30080"/>
                  </a:lnTo>
                  <a:lnTo>
                    <a:pt x="300384" y="27485"/>
                  </a:lnTo>
                  <a:lnTo>
                    <a:pt x="366786" y="24968"/>
                  </a:lnTo>
                  <a:lnTo>
                    <a:pt x="439793" y="22530"/>
                  </a:lnTo>
                  <a:lnTo>
                    <a:pt x="519405" y="20172"/>
                  </a:lnTo>
                  <a:lnTo>
                    <a:pt x="605622" y="17893"/>
                  </a:lnTo>
                  <a:lnTo>
                    <a:pt x="739537" y="14790"/>
                  </a:lnTo>
                  <a:lnTo>
                    <a:pt x="866567" y="12241"/>
                  </a:lnTo>
                  <a:lnTo>
                    <a:pt x="999225" y="9931"/>
                  </a:lnTo>
                  <a:lnTo>
                    <a:pt x="1137509" y="7860"/>
                  </a:lnTo>
                  <a:lnTo>
                    <a:pt x="1281421" y="6030"/>
                  </a:lnTo>
                  <a:lnTo>
                    <a:pt x="1482058" y="3964"/>
                  </a:lnTo>
                  <a:lnTo>
                    <a:pt x="1692698" y="2327"/>
                  </a:lnTo>
                  <a:lnTo>
                    <a:pt x="1913343" y="1120"/>
                  </a:lnTo>
                  <a:lnTo>
                    <a:pt x="2143992" y="344"/>
                  </a:lnTo>
                  <a:lnTo>
                    <a:pt x="2384644" y="0"/>
                  </a:lnTo>
                  <a:lnTo>
                    <a:pt x="2625295" y="344"/>
                  </a:lnTo>
                  <a:lnTo>
                    <a:pt x="2855942" y="1120"/>
                  </a:lnTo>
                  <a:lnTo>
                    <a:pt x="3076586" y="2327"/>
                  </a:lnTo>
                  <a:lnTo>
                    <a:pt x="3287226" y="3964"/>
                  </a:lnTo>
                  <a:lnTo>
                    <a:pt x="3487862" y="6030"/>
                  </a:lnTo>
                  <a:lnTo>
                    <a:pt x="3631774" y="7860"/>
                  </a:lnTo>
                  <a:lnTo>
                    <a:pt x="3770059" y="9931"/>
                  </a:lnTo>
                  <a:lnTo>
                    <a:pt x="3902716" y="12241"/>
                  </a:lnTo>
                  <a:lnTo>
                    <a:pt x="4029746" y="14790"/>
                  </a:lnTo>
                  <a:lnTo>
                    <a:pt x="4163661" y="17893"/>
                  </a:lnTo>
                  <a:lnTo>
                    <a:pt x="4249878" y="20172"/>
                  </a:lnTo>
                  <a:lnTo>
                    <a:pt x="4329490" y="22530"/>
                  </a:lnTo>
                  <a:lnTo>
                    <a:pt x="4402497" y="24968"/>
                  </a:lnTo>
                  <a:lnTo>
                    <a:pt x="4468899" y="27485"/>
                  </a:lnTo>
                  <a:lnTo>
                    <a:pt x="4528696" y="30080"/>
                  </a:lnTo>
                  <a:lnTo>
                    <a:pt x="4581888" y="32754"/>
                  </a:lnTo>
                  <a:lnTo>
                    <a:pt x="4628474" y="35506"/>
                  </a:lnTo>
                  <a:lnTo>
                    <a:pt x="4668456" y="38336"/>
                  </a:lnTo>
                  <a:lnTo>
                    <a:pt x="4728603" y="44229"/>
                  </a:lnTo>
                  <a:lnTo>
                    <a:pt x="4769284" y="53650"/>
                  </a:lnTo>
                  <a:lnTo>
                    <a:pt x="4747518" y="60920"/>
                  </a:lnTo>
                  <a:lnTo>
                    <a:pt x="4705764" y="65707"/>
                  </a:lnTo>
                  <a:lnTo>
                    <a:pt x="4649291" y="70276"/>
                  </a:lnTo>
                  <a:lnTo>
                    <a:pt x="4578099" y="74625"/>
                  </a:lnTo>
                  <a:lnTo>
                    <a:pt x="4536983" y="76717"/>
                  </a:lnTo>
                  <a:lnTo>
                    <a:pt x="4492187" y="78755"/>
                  </a:lnTo>
                  <a:lnTo>
                    <a:pt x="4443711" y="80738"/>
                  </a:lnTo>
                  <a:lnTo>
                    <a:pt x="4391555" y="82666"/>
                  </a:lnTo>
                  <a:lnTo>
                    <a:pt x="4335719" y="84539"/>
                  </a:lnTo>
                  <a:lnTo>
                    <a:pt x="4276203" y="86358"/>
                  </a:lnTo>
                  <a:lnTo>
                    <a:pt x="4213007" y="88121"/>
                  </a:lnTo>
                  <a:lnTo>
                    <a:pt x="4146132" y="89830"/>
                  </a:lnTo>
                  <a:lnTo>
                    <a:pt x="4075576" y="91484"/>
                  </a:lnTo>
                  <a:lnTo>
                    <a:pt x="4001340" y="93084"/>
                  </a:lnTo>
                  <a:lnTo>
                    <a:pt x="3923425" y="94628"/>
                  </a:lnTo>
                  <a:lnTo>
                    <a:pt x="3798403" y="96858"/>
                  </a:lnTo>
                  <a:lnTo>
                    <a:pt x="3620314" y="99560"/>
                  </a:lnTo>
                  <a:lnTo>
                    <a:pt x="3435211" y="101853"/>
                  </a:lnTo>
                  <a:lnTo>
                    <a:pt x="3243094" y="103737"/>
                  </a:lnTo>
                  <a:lnTo>
                    <a:pt x="3043961" y="105213"/>
                  </a:lnTo>
                  <a:lnTo>
                    <a:pt x="2837814" y="106281"/>
                  </a:lnTo>
                  <a:lnTo>
                    <a:pt x="2624653" y="106939"/>
                  </a:lnTo>
                  <a:lnTo>
                    <a:pt x="2404476" y="107189"/>
                  </a:lnTo>
                  <a:close/>
                </a:path>
              </a:pathLst>
            </a:custGeom>
            <a:solidFill>
              <a:srgbClr val="000000">
                <a:alpha val="50199"/>
              </a:srgbClr>
            </a:solidFill>
          </p:spPr>
          <p:txBody>
            <a:bodyPr wrap="square" lIns="0" tIns="0" rIns="0" bIns="0" rtlCol="0"/>
            <a:lstStyle/>
            <a:p>
              <a:endParaRPr/>
            </a:p>
          </p:txBody>
        </p:sp>
        <p:sp>
          <p:nvSpPr>
            <p:cNvPr id="6" name="object 6"/>
            <p:cNvSpPr/>
            <p:nvPr/>
          </p:nvSpPr>
          <p:spPr>
            <a:xfrm>
              <a:off x="14440066" y="2402547"/>
              <a:ext cx="2675890" cy="2294890"/>
            </a:xfrm>
            <a:custGeom>
              <a:avLst/>
              <a:gdLst/>
              <a:ahLst/>
              <a:cxnLst/>
              <a:rect l="l" t="t" r="r" b="b"/>
              <a:pathLst>
                <a:path w="2675890" h="2294890">
                  <a:moveTo>
                    <a:pt x="2675267" y="0"/>
                  </a:moveTo>
                  <a:lnTo>
                    <a:pt x="0" y="0"/>
                  </a:lnTo>
                  <a:lnTo>
                    <a:pt x="0" y="1738452"/>
                  </a:lnTo>
                  <a:lnTo>
                    <a:pt x="1046454" y="1738452"/>
                  </a:lnTo>
                  <a:lnTo>
                    <a:pt x="1046454" y="2294661"/>
                  </a:lnTo>
                  <a:lnTo>
                    <a:pt x="1620405" y="2294661"/>
                  </a:lnTo>
                  <a:lnTo>
                    <a:pt x="1620405" y="1738452"/>
                  </a:lnTo>
                  <a:lnTo>
                    <a:pt x="2675267" y="1738452"/>
                  </a:lnTo>
                  <a:lnTo>
                    <a:pt x="2675267" y="0"/>
                  </a:lnTo>
                  <a:close/>
                </a:path>
              </a:pathLst>
            </a:custGeom>
            <a:solidFill>
              <a:srgbClr val="000000"/>
            </a:solidFill>
          </p:spPr>
          <p:txBody>
            <a:bodyPr wrap="square" lIns="0" tIns="0" rIns="0" bIns="0" rtlCol="0"/>
            <a:lstStyle/>
            <a:p>
              <a:endParaRPr/>
            </a:p>
          </p:txBody>
        </p:sp>
        <p:sp>
          <p:nvSpPr>
            <p:cNvPr id="7" name="object 7"/>
            <p:cNvSpPr/>
            <p:nvPr/>
          </p:nvSpPr>
          <p:spPr>
            <a:xfrm>
              <a:off x="14507955" y="2481001"/>
              <a:ext cx="2540000" cy="1572260"/>
            </a:xfrm>
            <a:custGeom>
              <a:avLst/>
              <a:gdLst/>
              <a:ahLst/>
              <a:cxnLst/>
              <a:rect l="l" t="t" r="r" b="b"/>
              <a:pathLst>
                <a:path w="2540000" h="1572260">
                  <a:moveTo>
                    <a:pt x="2539495" y="1572091"/>
                  </a:moveTo>
                  <a:lnTo>
                    <a:pt x="0" y="1572096"/>
                  </a:lnTo>
                  <a:lnTo>
                    <a:pt x="0" y="0"/>
                  </a:lnTo>
                  <a:lnTo>
                    <a:pt x="2539495" y="5"/>
                  </a:lnTo>
                  <a:lnTo>
                    <a:pt x="2539495" y="1572091"/>
                  </a:lnTo>
                  <a:close/>
                </a:path>
              </a:pathLst>
            </a:custGeom>
            <a:solidFill>
              <a:srgbClr val="FFFFFF"/>
            </a:solidFill>
          </p:spPr>
          <p:txBody>
            <a:bodyPr wrap="square" lIns="0" tIns="0" rIns="0" bIns="0" rtlCol="0"/>
            <a:lstStyle/>
            <a:p>
              <a:endParaRPr/>
            </a:p>
          </p:txBody>
        </p:sp>
        <p:sp>
          <p:nvSpPr>
            <p:cNvPr id="8" name="object 8"/>
            <p:cNvSpPr/>
            <p:nvPr/>
          </p:nvSpPr>
          <p:spPr>
            <a:xfrm>
              <a:off x="15074148" y="4617831"/>
              <a:ext cx="1398905" cy="111760"/>
            </a:xfrm>
            <a:custGeom>
              <a:avLst/>
              <a:gdLst/>
              <a:ahLst/>
              <a:cxnLst/>
              <a:rect l="l" t="t" r="r" b="b"/>
              <a:pathLst>
                <a:path w="1398905" h="111760">
                  <a:moveTo>
                    <a:pt x="1398710" y="111210"/>
                  </a:moveTo>
                  <a:lnTo>
                    <a:pt x="0" y="111210"/>
                  </a:lnTo>
                  <a:lnTo>
                    <a:pt x="5" y="0"/>
                  </a:lnTo>
                  <a:lnTo>
                    <a:pt x="1398710" y="0"/>
                  </a:lnTo>
                  <a:lnTo>
                    <a:pt x="1398710" y="111210"/>
                  </a:lnTo>
                  <a:close/>
                </a:path>
              </a:pathLst>
            </a:custGeom>
            <a:solidFill>
              <a:srgbClr val="000000"/>
            </a:solidFill>
          </p:spPr>
          <p:txBody>
            <a:bodyPr wrap="square" lIns="0" tIns="0" rIns="0" bIns="0" rtlCol="0"/>
            <a:lstStyle/>
            <a:p>
              <a:endParaRPr/>
            </a:p>
          </p:txBody>
        </p:sp>
        <p:sp>
          <p:nvSpPr>
            <p:cNvPr id="9" name="object 9"/>
            <p:cNvSpPr/>
            <p:nvPr/>
          </p:nvSpPr>
          <p:spPr>
            <a:xfrm>
              <a:off x="14704289" y="3426954"/>
              <a:ext cx="1090295" cy="461009"/>
            </a:xfrm>
            <a:custGeom>
              <a:avLst/>
              <a:gdLst/>
              <a:ahLst/>
              <a:cxnLst/>
              <a:rect l="l" t="t" r="r" b="b"/>
              <a:pathLst>
                <a:path w="1090294" h="461010">
                  <a:moveTo>
                    <a:pt x="387959" y="144856"/>
                  </a:moveTo>
                  <a:lnTo>
                    <a:pt x="0" y="144843"/>
                  </a:lnTo>
                  <a:lnTo>
                    <a:pt x="0" y="217576"/>
                  </a:lnTo>
                  <a:lnTo>
                    <a:pt x="387959" y="217576"/>
                  </a:lnTo>
                  <a:lnTo>
                    <a:pt x="387959" y="144856"/>
                  </a:lnTo>
                  <a:close/>
                </a:path>
                <a:path w="1090294" h="461010">
                  <a:moveTo>
                    <a:pt x="508850" y="411734"/>
                  </a:moveTo>
                  <a:lnTo>
                    <a:pt x="0" y="411734"/>
                  </a:lnTo>
                  <a:lnTo>
                    <a:pt x="0" y="460425"/>
                  </a:lnTo>
                  <a:lnTo>
                    <a:pt x="508850" y="460425"/>
                  </a:lnTo>
                  <a:lnTo>
                    <a:pt x="508850" y="411734"/>
                  </a:lnTo>
                  <a:close/>
                </a:path>
                <a:path w="1090294" h="461010">
                  <a:moveTo>
                    <a:pt x="508850" y="266280"/>
                  </a:moveTo>
                  <a:lnTo>
                    <a:pt x="0" y="266268"/>
                  </a:lnTo>
                  <a:lnTo>
                    <a:pt x="0" y="339001"/>
                  </a:lnTo>
                  <a:lnTo>
                    <a:pt x="508850" y="339001"/>
                  </a:lnTo>
                  <a:lnTo>
                    <a:pt x="508850" y="266280"/>
                  </a:lnTo>
                  <a:close/>
                </a:path>
                <a:path w="1090294" h="461010">
                  <a:moveTo>
                    <a:pt x="508850" y="12"/>
                  </a:moveTo>
                  <a:lnTo>
                    <a:pt x="0" y="0"/>
                  </a:lnTo>
                  <a:lnTo>
                    <a:pt x="0" y="72732"/>
                  </a:lnTo>
                  <a:lnTo>
                    <a:pt x="508850" y="72732"/>
                  </a:lnTo>
                  <a:lnTo>
                    <a:pt x="508850" y="12"/>
                  </a:lnTo>
                  <a:close/>
                </a:path>
                <a:path w="1090294" h="461010">
                  <a:moveTo>
                    <a:pt x="968984" y="144856"/>
                  </a:moveTo>
                  <a:lnTo>
                    <a:pt x="581025" y="144843"/>
                  </a:lnTo>
                  <a:lnTo>
                    <a:pt x="581025" y="217576"/>
                  </a:lnTo>
                  <a:lnTo>
                    <a:pt x="968984" y="217576"/>
                  </a:lnTo>
                  <a:lnTo>
                    <a:pt x="968984" y="144856"/>
                  </a:lnTo>
                  <a:close/>
                </a:path>
                <a:path w="1090294" h="461010">
                  <a:moveTo>
                    <a:pt x="1089875" y="411734"/>
                  </a:moveTo>
                  <a:lnTo>
                    <a:pt x="581025" y="411734"/>
                  </a:lnTo>
                  <a:lnTo>
                    <a:pt x="581025" y="460425"/>
                  </a:lnTo>
                  <a:lnTo>
                    <a:pt x="1089875" y="460425"/>
                  </a:lnTo>
                  <a:lnTo>
                    <a:pt x="1089875" y="411734"/>
                  </a:lnTo>
                  <a:close/>
                </a:path>
                <a:path w="1090294" h="461010">
                  <a:moveTo>
                    <a:pt x="1089875" y="266280"/>
                  </a:moveTo>
                  <a:lnTo>
                    <a:pt x="581025" y="266268"/>
                  </a:lnTo>
                  <a:lnTo>
                    <a:pt x="581025" y="339001"/>
                  </a:lnTo>
                  <a:lnTo>
                    <a:pt x="1089875" y="339001"/>
                  </a:lnTo>
                  <a:lnTo>
                    <a:pt x="1089875" y="266280"/>
                  </a:lnTo>
                  <a:close/>
                </a:path>
              </a:pathLst>
            </a:custGeom>
            <a:solidFill>
              <a:srgbClr val="E6E6E6"/>
            </a:solidFill>
          </p:spPr>
          <p:txBody>
            <a:bodyPr wrap="square" lIns="0" tIns="0" rIns="0" bIns="0" rtlCol="0"/>
            <a:lstStyle/>
            <a:p>
              <a:endParaRPr/>
            </a:p>
          </p:txBody>
        </p:sp>
        <p:sp>
          <p:nvSpPr>
            <p:cNvPr id="10" name="object 10"/>
            <p:cNvSpPr/>
            <p:nvPr/>
          </p:nvSpPr>
          <p:spPr>
            <a:xfrm>
              <a:off x="16673589" y="2487524"/>
              <a:ext cx="371475" cy="383540"/>
            </a:xfrm>
            <a:custGeom>
              <a:avLst/>
              <a:gdLst/>
              <a:ahLst/>
              <a:cxnLst/>
              <a:rect l="l" t="t" r="r" b="b"/>
              <a:pathLst>
                <a:path w="371475" h="383539">
                  <a:moveTo>
                    <a:pt x="371066" y="383316"/>
                  </a:moveTo>
                  <a:lnTo>
                    <a:pt x="42282" y="383316"/>
                  </a:lnTo>
                  <a:lnTo>
                    <a:pt x="27200" y="380435"/>
                  </a:lnTo>
                  <a:lnTo>
                    <a:pt x="13607" y="372591"/>
                  </a:lnTo>
                  <a:lnTo>
                    <a:pt x="3781" y="360983"/>
                  </a:lnTo>
                  <a:lnTo>
                    <a:pt x="0" y="346809"/>
                  </a:lnTo>
                  <a:lnTo>
                    <a:pt x="0" y="0"/>
                  </a:lnTo>
                  <a:lnTo>
                    <a:pt x="371066" y="383316"/>
                  </a:lnTo>
                  <a:close/>
                </a:path>
              </a:pathLst>
            </a:custGeom>
            <a:solidFill>
              <a:srgbClr val="FFFFFF"/>
            </a:solidFill>
          </p:spPr>
          <p:txBody>
            <a:bodyPr wrap="square" lIns="0" tIns="0" rIns="0" bIns="0" rtlCol="0"/>
            <a:lstStyle/>
            <a:p>
              <a:endParaRPr/>
            </a:p>
          </p:txBody>
        </p:sp>
        <p:sp>
          <p:nvSpPr>
            <p:cNvPr id="11" name="object 11"/>
            <p:cNvSpPr/>
            <p:nvPr/>
          </p:nvSpPr>
          <p:spPr>
            <a:xfrm>
              <a:off x="16070729" y="3254153"/>
              <a:ext cx="803910" cy="36830"/>
            </a:xfrm>
            <a:custGeom>
              <a:avLst/>
              <a:gdLst/>
              <a:ahLst/>
              <a:cxnLst/>
              <a:rect l="l" t="t" r="r" b="b"/>
              <a:pathLst>
                <a:path w="803909" h="36829">
                  <a:moveTo>
                    <a:pt x="0" y="36507"/>
                  </a:moveTo>
                  <a:lnTo>
                    <a:pt x="0" y="0"/>
                  </a:lnTo>
                  <a:lnTo>
                    <a:pt x="803692" y="0"/>
                  </a:lnTo>
                  <a:lnTo>
                    <a:pt x="803692" y="36502"/>
                  </a:lnTo>
                  <a:lnTo>
                    <a:pt x="0" y="36507"/>
                  </a:lnTo>
                  <a:close/>
                </a:path>
              </a:pathLst>
            </a:custGeom>
            <a:solidFill>
              <a:srgbClr val="E6E6E6"/>
            </a:solidFill>
          </p:spPr>
          <p:txBody>
            <a:bodyPr wrap="square" lIns="0" tIns="0" rIns="0" bIns="0" rtlCol="0"/>
            <a:lstStyle/>
            <a:p>
              <a:endParaRPr/>
            </a:p>
          </p:txBody>
        </p:sp>
        <p:sp>
          <p:nvSpPr>
            <p:cNvPr id="12" name="object 12"/>
            <p:cNvSpPr/>
            <p:nvPr/>
          </p:nvSpPr>
          <p:spPr>
            <a:xfrm>
              <a:off x="16070720" y="3327170"/>
              <a:ext cx="785495" cy="639445"/>
            </a:xfrm>
            <a:custGeom>
              <a:avLst/>
              <a:gdLst/>
              <a:ahLst/>
              <a:cxnLst/>
              <a:rect l="l" t="t" r="r" b="b"/>
              <a:pathLst>
                <a:path w="785494" h="639445">
                  <a:moveTo>
                    <a:pt x="438378" y="109524"/>
                  </a:moveTo>
                  <a:lnTo>
                    <a:pt x="0" y="109512"/>
                  </a:lnTo>
                  <a:lnTo>
                    <a:pt x="0" y="127774"/>
                  </a:lnTo>
                  <a:lnTo>
                    <a:pt x="438378" y="127774"/>
                  </a:lnTo>
                  <a:lnTo>
                    <a:pt x="438378" y="109524"/>
                  </a:lnTo>
                  <a:close/>
                </a:path>
                <a:path w="785494" h="639445">
                  <a:moveTo>
                    <a:pt x="657567" y="0"/>
                  </a:moveTo>
                  <a:lnTo>
                    <a:pt x="0" y="0"/>
                  </a:lnTo>
                  <a:lnTo>
                    <a:pt x="0" y="18249"/>
                  </a:lnTo>
                  <a:lnTo>
                    <a:pt x="657567" y="18249"/>
                  </a:lnTo>
                  <a:lnTo>
                    <a:pt x="657567" y="0"/>
                  </a:lnTo>
                  <a:close/>
                </a:path>
                <a:path w="785494" h="639445">
                  <a:moveTo>
                    <a:pt x="767156" y="54762"/>
                  </a:moveTo>
                  <a:lnTo>
                    <a:pt x="0" y="54749"/>
                  </a:lnTo>
                  <a:lnTo>
                    <a:pt x="0" y="73012"/>
                  </a:lnTo>
                  <a:lnTo>
                    <a:pt x="767156" y="73012"/>
                  </a:lnTo>
                  <a:lnTo>
                    <a:pt x="767156" y="54762"/>
                  </a:lnTo>
                  <a:close/>
                </a:path>
                <a:path w="785494" h="639445">
                  <a:moveTo>
                    <a:pt x="785431" y="620598"/>
                  </a:moveTo>
                  <a:lnTo>
                    <a:pt x="200926" y="620598"/>
                  </a:lnTo>
                  <a:lnTo>
                    <a:pt x="200926" y="638848"/>
                  </a:lnTo>
                  <a:lnTo>
                    <a:pt x="785431" y="638848"/>
                  </a:lnTo>
                  <a:lnTo>
                    <a:pt x="785431" y="620598"/>
                  </a:lnTo>
                  <a:close/>
                </a:path>
                <a:path w="785494" h="639445">
                  <a:moveTo>
                    <a:pt x="785431" y="565848"/>
                  </a:moveTo>
                  <a:lnTo>
                    <a:pt x="200926" y="565835"/>
                  </a:lnTo>
                  <a:lnTo>
                    <a:pt x="200926" y="584098"/>
                  </a:lnTo>
                  <a:lnTo>
                    <a:pt x="785431" y="584098"/>
                  </a:lnTo>
                  <a:lnTo>
                    <a:pt x="785431" y="565848"/>
                  </a:lnTo>
                  <a:close/>
                </a:path>
                <a:path w="785494" h="639445">
                  <a:moveTo>
                    <a:pt x="785431" y="456323"/>
                  </a:moveTo>
                  <a:lnTo>
                    <a:pt x="200926" y="456323"/>
                  </a:lnTo>
                  <a:lnTo>
                    <a:pt x="200926" y="474573"/>
                  </a:lnTo>
                  <a:lnTo>
                    <a:pt x="785431" y="474573"/>
                  </a:lnTo>
                  <a:lnTo>
                    <a:pt x="785431" y="456323"/>
                  </a:lnTo>
                  <a:close/>
                </a:path>
                <a:path w="785494" h="639445">
                  <a:moveTo>
                    <a:pt x="785431" y="401561"/>
                  </a:moveTo>
                  <a:lnTo>
                    <a:pt x="200926" y="401561"/>
                  </a:lnTo>
                  <a:lnTo>
                    <a:pt x="200926" y="419823"/>
                  </a:lnTo>
                  <a:lnTo>
                    <a:pt x="785431" y="419811"/>
                  </a:lnTo>
                  <a:lnTo>
                    <a:pt x="785431" y="401561"/>
                  </a:lnTo>
                  <a:close/>
                </a:path>
              </a:pathLst>
            </a:custGeom>
            <a:solidFill>
              <a:srgbClr val="B3B3B3"/>
            </a:solidFill>
          </p:spPr>
          <p:txBody>
            <a:bodyPr wrap="square" lIns="0" tIns="0" rIns="0" bIns="0" rtlCol="0"/>
            <a:lstStyle/>
            <a:p>
              <a:endParaRPr/>
            </a:p>
          </p:txBody>
        </p:sp>
        <p:sp>
          <p:nvSpPr>
            <p:cNvPr id="13" name="object 13"/>
            <p:cNvSpPr/>
            <p:nvPr/>
          </p:nvSpPr>
          <p:spPr>
            <a:xfrm>
              <a:off x="15968311" y="2583527"/>
              <a:ext cx="938530" cy="501015"/>
            </a:xfrm>
            <a:custGeom>
              <a:avLst/>
              <a:gdLst/>
              <a:ahLst/>
              <a:cxnLst/>
              <a:rect l="l" t="t" r="r" b="b"/>
              <a:pathLst>
                <a:path w="938530" h="501014">
                  <a:moveTo>
                    <a:pt x="938031" y="500639"/>
                  </a:moveTo>
                  <a:lnTo>
                    <a:pt x="0" y="500644"/>
                  </a:lnTo>
                  <a:lnTo>
                    <a:pt x="0" y="0"/>
                  </a:lnTo>
                  <a:lnTo>
                    <a:pt x="938031" y="0"/>
                  </a:lnTo>
                  <a:lnTo>
                    <a:pt x="938031" y="500639"/>
                  </a:lnTo>
                  <a:close/>
                </a:path>
              </a:pathLst>
            </a:custGeom>
            <a:solidFill>
              <a:srgbClr val="919EA7"/>
            </a:solidFill>
          </p:spPr>
          <p:txBody>
            <a:bodyPr wrap="square" lIns="0" tIns="0" rIns="0" bIns="0" rtlCol="0"/>
            <a:lstStyle/>
            <a:p>
              <a:endParaRPr/>
            </a:p>
          </p:txBody>
        </p:sp>
        <p:sp>
          <p:nvSpPr>
            <p:cNvPr id="14" name="object 14"/>
            <p:cNvSpPr/>
            <p:nvPr/>
          </p:nvSpPr>
          <p:spPr>
            <a:xfrm>
              <a:off x="13817385" y="2535363"/>
              <a:ext cx="1795145" cy="1012825"/>
            </a:xfrm>
            <a:custGeom>
              <a:avLst/>
              <a:gdLst/>
              <a:ahLst/>
              <a:cxnLst/>
              <a:rect l="l" t="t" r="r" b="b"/>
              <a:pathLst>
                <a:path w="1795144" h="1012825">
                  <a:moveTo>
                    <a:pt x="928827" y="514032"/>
                  </a:moveTo>
                  <a:lnTo>
                    <a:pt x="925385" y="473011"/>
                  </a:lnTo>
                  <a:lnTo>
                    <a:pt x="924826" y="466344"/>
                  </a:lnTo>
                  <a:lnTo>
                    <a:pt x="923734" y="463435"/>
                  </a:lnTo>
                  <a:lnTo>
                    <a:pt x="921080" y="456425"/>
                  </a:lnTo>
                  <a:lnTo>
                    <a:pt x="913892" y="448119"/>
                  </a:lnTo>
                  <a:lnTo>
                    <a:pt x="903744" y="442988"/>
                  </a:lnTo>
                  <a:lnTo>
                    <a:pt x="891095" y="442620"/>
                  </a:lnTo>
                  <a:lnTo>
                    <a:pt x="886561" y="443445"/>
                  </a:lnTo>
                  <a:lnTo>
                    <a:pt x="882675" y="445249"/>
                  </a:lnTo>
                  <a:lnTo>
                    <a:pt x="879513" y="447382"/>
                  </a:lnTo>
                  <a:lnTo>
                    <a:pt x="878243" y="448246"/>
                  </a:lnTo>
                  <a:lnTo>
                    <a:pt x="878243" y="520788"/>
                  </a:lnTo>
                  <a:lnTo>
                    <a:pt x="870699" y="564832"/>
                  </a:lnTo>
                  <a:lnTo>
                    <a:pt x="853389" y="605891"/>
                  </a:lnTo>
                  <a:lnTo>
                    <a:pt x="826998" y="642239"/>
                  </a:lnTo>
                  <a:lnTo>
                    <a:pt x="792200" y="672172"/>
                  </a:lnTo>
                  <a:lnTo>
                    <a:pt x="743292" y="696048"/>
                  </a:lnTo>
                  <a:lnTo>
                    <a:pt x="690829" y="705535"/>
                  </a:lnTo>
                  <a:lnTo>
                    <a:pt x="637895" y="700557"/>
                  </a:lnTo>
                  <a:lnTo>
                    <a:pt x="578726" y="677595"/>
                  </a:lnTo>
                  <a:lnTo>
                    <a:pt x="569252" y="676656"/>
                  </a:lnTo>
                  <a:lnTo>
                    <a:pt x="569252" y="727659"/>
                  </a:lnTo>
                  <a:lnTo>
                    <a:pt x="567905" y="727633"/>
                  </a:lnTo>
                  <a:lnTo>
                    <a:pt x="563003" y="724903"/>
                  </a:lnTo>
                  <a:lnTo>
                    <a:pt x="569252" y="727659"/>
                  </a:lnTo>
                  <a:lnTo>
                    <a:pt x="569252" y="676656"/>
                  </a:lnTo>
                  <a:lnTo>
                    <a:pt x="569074" y="676630"/>
                  </a:lnTo>
                  <a:lnTo>
                    <a:pt x="559422" y="678230"/>
                  </a:lnTo>
                  <a:lnTo>
                    <a:pt x="550481" y="682485"/>
                  </a:lnTo>
                  <a:lnTo>
                    <a:pt x="146126" y="955319"/>
                  </a:lnTo>
                  <a:lnTo>
                    <a:pt x="126796" y="962609"/>
                  </a:lnTo>
                  <a:lnTo>
                    <a:pt x="82397" y="950709"/>
                  </a:lnTo>
                  <a:lnTo>
                    <a:pt x="51447" y="904887"/>
                  </a:lnTo>
                  <a:lnTo>
                    <a:pt x="49961" y="880351"/>
                  </a:lnTo>
                  <a:lnTo>
                    <a:pt x="56984" y="859282"/>
                  </a:lnTo>
                  <a:lnTo>
                    <a:pt x="70980" y="844092"/>
                  </a:lnTo>
                  <a:lnTo>
                    <a:pt x="475322" y="571271"/>
                  </a:lnTo>
                  <a:lnTo>
                    <a:pt x="482625" y="564565"/>
                  </a:lnTo>
                  <a:lnTo>
                    <a:pt x="491236" y="483501"/>
                  </a:lnTo>
                  <a:lnTo>
                    <a:pt x="506387" y="432574"/>
                  </a:lnTo>
                  <a:lnTo>
                    <a:pt x="534797" y="387477"/>
                  </a:lnTo>
                  <a:lnTo>
                    <a:pt x="575233" y="351091"/>
                  </a:lnTo>
                  <a:lnTo>
                    <a:pt x="616026" y="330022"/>
                  </a:lnTo>
                  <a:lnTo>
                    <a:pt x="659625" y="319138"/>
                  </a:lnTo>
                  <a:lnTo>
                    <a:pt x="704202" y="318439"/>
                  </a:lnTo>
                  <a:lnTo>
                    <a:pt x="747903" y="327914"/>
                  </a:lnTo>
                  <a:lnTo>
                    <a:pt x="758177" y="332828"/>
                  </a:lnTo>
                  <a:lnTo>
                    <a:pt x="649376" y="406234"/>
                  </a:lnTo>
                  <a:lnTo>
                    <a:pt x="644436" y="410616"/>
                  </a:lnTo>
                  <a:lnTo>
                    <a:pt x="640854" y="416039"/>
                  </a:lnTo>
                  <a:lnTo>
                    <a:pt x="638771" y="422186"/>
                  </a:lnTo>
                  <a:lnTo>
                    <a:pt x="638352" y="428777"/>
                  </a:lnTo>
                  <a:lnTo>
                    <a:pt x="645325" y="531710"/>
                  </a:lnTo>
                  <a:lnTo>
                    <a:pt x="650722" y="539711"/>
                  </a:lnTo>
                  <a:lnTo>
                    <a:pt x="743661" y="584631"/>
                  </a:lnTo>
                  <a:lnTo>
                    <a:pt x="749935" y="586701"/>
                  </a:lnTo>
                  <a:lnTo>
                    <a:pt x="756424" y="587082"/>
                  </a:lnTo>
                  <a:lnTo>
                    <a:pt x="762787" y="585787"/>
                  </a:lnTo>
                  <a:lnTo>
                    <a:pt x="768705" y="582841"/>
                  </a:lnTo>
                  <a:lnTo>
                    <a:pt x="830478" y="541159"/>
                  </a:lnTo>
                  <a:lnTo>
                    <a:pt x="877506" y="509422"/>
                  </a:lnTo>
                  <a:lnTo>
                    <a:pt x="878243" y="520788"/>
                  </a:lnTo>
                  <a:lnTo>
                    <a:pt x="878243" y="448246"/>
                  </a:lnTo>
                  <a:lnTo>
                    <a:pt x="877912" y="448462"/>
                  </a:lnTo>
                  <a:lnTo>
                    <a:pt x="873975" y="451116"/>
                  </a:lnTo>
                  <a:lnTo>
                    <a:pt x="752538" y="533057"/>
                  </a:lnTo>
                  <a:lnTo>
                    <a:pt x="693940" y="504736"/>
                  </a:lnTo>
                  <a:lnTo>
                    <a:pt x="690092" y="447929"/>
                  </a:lnTo>
                  <a:lnTo>
                    <a:pt x="689546" y="439826"/>
                  </a:lnTo>
                  <a:lnTo>
                    <a:pt x="710933" y="425386"/>
                  </a:lnTo>
                  <a:lnTo>
                    <a:pt x="816508" y="354164"/>
                  </a:lnTo>
                  <a:lnTo>
                    <a:pt x="823315" y="347548"/>
                  </a:lnTo>
                  <a:lnTo>
                    <a:pt x="823950" y="346938"/>
                  </a:lnTo>
                  <a:lnTo>
                    <a:pt x="828802" y="337096"/>
                  </a:lnTo>
                  <a:lnTo>
                    <a:pt x="829576" y="325691"/>
                  </a:lnTo>
                  <a:lnTo>
                    <a:pt x="824814" y="313728"/>
                  </a:lnTo>
                  <a:lnTo>
                    <a:pt x="773074" y="283552"/>
                  </a:lnTo>
                  <a:lnTo>
                    <a:pt x="727722" y="270941"/>
                  </a:lnTo>
                  <a:lnTo>
                    <a:pt x="681113" y="267233"/>
                  </a:lnTo>
                  <a:lnTo>
                    <a:pt x="634580" y="272415"/>
                  </a:lnTo>
                  <a:lnTo>
                    <a:pt x="589457" y="286473"/>
                  </a:lnTo>
                  <a:lnTo>
                    <a:pt x="547077" y="309410"/>
                  </a:lnTo>
                  <a:lnTo>
                    <a:pt x="511594" y="338493"/>
                  </a:lnTo>
                  <a:lnTo>
                    <a:pt x="482600" y="372986"/>
                  </a:lnTo>
                  <a:lnTo>
                    <a:pt x="460540" y="411810"/>
                  </a:lnTo>
                  <a:lnTo>
                    <a:pt x="445884" y="453923"/>
                  </a:lnTo>
                  <a:lnTo>
                    <a:pt x="440651" y="488149"/>
                  </a:lnTo>
                  <a:lnTo>
                    <a:pt x="440651" y="543801"/>
                  </a:lnTo>
                  <a:lnTo>
                    <a:pt x="439928" y="538251"/>
                  </a:lnTo>
                  <a:lnTo>
                    <a:pt x="440410" y="536981"/>
                  </a:lnTo>
                  <a:lnTo>
                    <a:pt x="440651" y="543801"/>
                  </a:lnTo>
                  <a:lnTo>
                    <a:pt x="440651" y="488149"/>
                  </a:lnTo>
                  <a:lnTo>
                    <a:pt x="439102" y="498271"/>
                  </a:lnTo>
                  <a:lnTo>
                    <a:pt x="440321" y="534212"/>
                  </a:lnTo>
                  <a:lnTo>
                    <a:pt x="42811" y="802411"/>
                  </a:lnTo>
                  <a:lnTo>
                    <a:pt x="13093" y="834161"/>
                  </a:lnTo>
                  <a:lnTo>
                    <a:pt x="0" y="874280"/>
                  </a:lnTo>
                  <a:lnTo>
                    <a:pt x="2933" y="917511"/>
                  </a:lnTo>
                  <a:lnTo>
                    <a:pt x="21272" y="958596"/>
                  </a:lnTo>
                  <a:lnTo>
                    <a:pt x="52552" y="990942"/>
                  </a:lnTo>
                  <a:lnTo>
                    <a:pt x="91579" y="1009827"/>
                  </a:lnTo>
                  <a:lnTo>
                    <a:pt x="133718" y="1012685"/>
                  </a:lnTo>
                  <a:lnTo>
                    <a:pt x="174294" y="997000"/>
                  </a:lnTo>
                  <a:lnTo>
                    <a:pt x="225259" y="962609"/>
                  </a:lnTo>
                  <a:lnTo>
                    <a:pt x="571792" y="728789"/>
                  </a:lnTo>
                  <a:lnTo>
                    <a:pt x="604685" y="743343"/>
                  </a:lnTo>
                  <a:lnTo>
                    <a:pt x="648398" y="753630"/>
                  </a:lnTo>
                  <a:lnTo>
                    <a:pt x="692962" y="755789"/>
                  </a:lnTo>
                  <a:lnTo>
                    <a:pt x="737247" y="749846"/>
                  </a:lnTo>
                  <a:lnTo>
                    <a:pt x="780097" y="735863"/>
                  </a:lnTo>
                  <a:lnTo>
                    <a:pt x="794943" y="727748"/>
                  </a:lnTo>
                  <a:lnTo>
                    <a:pt x="801484" y="724166"/>
                  </a:lnTo>
                  <a:lnTo>
                    <a:pt x="820343" y="713854"/>
                  </a:lnTo>
                  <a:lnTo>
                    <a:pt x="830402" y="705535"/>
                  </a:lnTo>
                  <a:lnTo>
                    <a:pt x="857491" y="683133"/>
                  </a:lnTo>
                  <a:lnTo>
                    <a:pt x="866457" y="672172"/>
                  </a:lnTo>
                  <a:lnTo>
                    <a:pt x="887399" y="646569"/>
                  </a:lnTo>
                  <a:lnTo>
                    <a:pt x="909612" y="605370"/>
                  </a:lnTo>
                  <a:lnTo>
                    <a:pt x="923582" y="560781"/>
                  </a:lnTo>
                  <a:lnTo>
                    <a:pt x="928827" y="514032"/>
                  </a:lnTo>
                  <a:close/>
                </a:path>
                <a:path w="1795144" h="1012825">
                  <a:moveTo>
                    <a:pt x="1794560" y="391287"/>
                  </a:moveTo>
                  <a:lnTo>
                    <a:pt x="1693113" y="373494"/>
                  </a:lnTo>
                  <a:lnTo>
                    <a:pt x="1690065" y="357403"/>
                  </a:lnTo>
                  <a:lnTo>
                    <a:pt x="1686204" y="341528"/>
                  </a:lnTo>
                  <a:lnTo>
                    <a:pt x="1681607" y="325958"/>
                  </a:lnTo>
                  <a:lnTo>
                    <a:pt x="1676273" y="310730"/>
                  </a:lnTo>
                  <a:lnTo>
                    <a:pt x="1755178" y="244614"/>
                  </a:lnTo>
                  <a:lnTo>
                    <a:pt x="1739684" y="217779"/>
                  </a:lnTo>
                  <a:lnTo>
                    <a:pt x="1719351" y="182537"/>
                  </a:lnTo>
                  <a:lnTo>
                    <a:pt x="1622564" y="217779"/>
                  </a:lnTo>
                  <a:lnTo>
                    <a:pt x="1619986" y="214795"/>
                  </a:lnTo>
                  <a:lnTo>
                    <a:pt x="1619986" y="427139"/>
                  </a:lnTo>
                  <a:lnTo>
                    <a:pt x="1615909" y="472554"/>
                  </a:lnTo>
                  <a:lnTo>
                    <a:pt x="1604162" y="515289"/>
                  </a:lnTo>
                  <a:lnTo>
                    <a:pt x="1585455" y="554647"/>
                  </a:lnTo>
                  <a:lnTo>
                    <a:pt x="1560499" y="589902"/>
                  </a:lnTo>
                  <a:lnTo>
                    <a:pt x="1530019" y="620356"/>
                  </a:lnTo>
                  <a:lnTo>
                    <a:pt x="1494726" y="645274"/>
                  </a:lnTo>
                  <a:lnTo>
                    <a:pt x="1455331" y="663956"/>
                  </a:lnTo>
                  <a:lnTo>
                    <a:pt x="1412544" y="675690"/>
                  </a:lnTo>
                  <a:lnTo>
                    <a:pt x="1367091" y="679754"/>
                  </a:lnTo>
                  <a:lnTo>
                    <a:pt x="1321650" y="675690"/>
                  </a:lnTo>
                  <a:lnTo>
                    <a:pt x="1278890" y="663956"/>
                  </a:lnTo>
                  <a:lnTo>
                    <a:pt x="1239507" y="645274"/>
                  </a:lnTo>
                  <a:lnTo>
                    <a:pt x="1204226" y="620356"/>
                  </a:lnTo>
                  <a:lnTo>
                    <a:pt x="1173759" y="589915"/>
                  </a:lnTo>
                  <a:lnTo>
                    <a:pt x="1148816" y="554659"/>
                  </a:lnTo>
                  <a:lnTo>
                    <a:pt x="1130122" y="515302"/>
                  </a:lnTo>
                  <a:lnTo>
                    <a:pt x="1118374" y="472554"/>
                  </a:lnTo>
                  <a:lnTo>
                    <a:pt x="1114310" y="427139"/>
                  </a:lnTo>
                  <a:lnTo>
                    <a:pt x="1118374" y="381736"/>
                  </a:lnTo>
                  <a:lnTo>
                    <a:pt x="1120622" y="373557"/>
                  </a:lnTo>
                  <a:lnTo>
                    <a:pt x="1130122" y="338988"/>
                  </a:lnTo>
                  <a:lnTo>
                    <a:pt x="1148816" y="299631"/>
                  </a:lnTo>
                  <a:lnTo>
                    <a:pt x="1173746" y="264375"/>
                  </a:lnTo>
                  <a:lnTo>
                    <a:pt x="1204214" y="233934"/>
                  </a:lnTo>
                  <a:lnTo>
                    <a:pt x="1239494" y="209016"/>
                  </a:lnTo>
                  <a:lnTo>
                    <a:pt x="1278877" y="190322"/>
                  </a:lnTo>
                  <a:lnTo>
                    <a:pt x="1321650" y="178587"/>
                  </a:lnTo>
                  <a:lnTo>
                    <a:pt x="1367091" y="174523"/>
                  </a:lnTo>
                  <a:lnTo>
                    <a:pt x="1412544" y="178587"/>
                  </a:lnTo>
                  <a:lnTo>
                    <a:pt x="1455318" y="190322"/>
                  </a:lnTo>
                  <a:lnTo>
                    <a:pt x="1494713" y="209003"/>
                  </a:lnTo>
                  <a:lnTo>
                    <a:pt x="1530007" y="233934"/>
                  </a:lnTo>
                  <a:lnTo>
                    <a:pt x="1560487" y="264375"/>
                  </a:lnTo>
                  <a:lnTo>
                    <a:pt x="1585442" y="299631"/>
                  </a:lnTo>
                  <a:lnTo>
                    <a:pt x="1604149" y="338988"/>
                  </a:lnTo>
                  <a:lnTo>
                    <a:pt x="1615909" y="381723"/>
                  </a:lnTo>
                  <a:lnTo>
                    <a:pt x="1619986" y="427139"/>
                  </a:lnTo>
                  <a:lnTo>
                    <a:pt x="1619986" y="214795"/>
                  </a:lnTo>
                  <a:lnTo>
                    <a:pt x="1611922" y="205447"/>
                  </a:lnTo>
                  <a:lnTo>
                    <a:pt x="1600809" y="193789"/>
                  </a:lnTo>
                  <a:lnTo>
                    <a:pt x="1588998" y="182537"/>
                  </a:lnTo>
                  <a:lnTo>
                    <a:pt x="1579714" y="174523"/>
                  </a:lnTo>
                  <a:lnTo>
                    <a:pt x="1576539" y="171780"/>
                  </a:lnTo>
                  <a:lnTo>
                    <a:pt x="1596123" y="118262"/>
                  </a:lnTo>
                  <a:lnTo>
                    <a:pt x="1611884" y="75145"/>
                  </a:lnTo>
                  <a:lnTo>
                    <a:pt x="1549768" y="39281"/>
                  </a:lnTo>
                  <a:lnTo>
                    <a:pt x="1483601" y="118198"/>
                  </a:lnTo>
                  <a:lnTo>
                    <a:pt x="1468348" y="112877"/>
                  </a:lnTo>
                  <a:lnTo>
                    <a:pt x="1452841" y="108331"/>
                  </a:lnTo>
                  <a:lnTo>
                    <a:pt x="1436878" y="104482"/>
                  </a:lnTo>
                  <a:lnTo>
                    <a:pt x="1420660" y="101434"/>
                  </a:lnTo>
                  <a:lnTo>
                    <a:pt x="1402918" y="0"/>
                  </a:lnTo>
                  <a:lnTo>
                    <a:pt x="1331201" y="0"/>
                  </a:lnTo>
                  <a:lnTo>
                    <a:pt x="1313395" y="101358"/>
                  </a:lnTo>
                  <a:lnTo>
                    <a:pt x="1297330" y="104482"/>
                  </a:lnTo>
                  <a:lnTo>
                    <a:pt x="1281493" y="108305"/>
                  </a:lnTo>
                  <a:lnTo>
                    <a:pt x="1265783" y="112928"/>
                  </a:lnTo>
                  <a:lnTo>
                    <a:pt x="1250530" y="118262"/>
                  </a:lnTo>
                  <a:lnTo>
                    <a:pt x="1184440" y="39281"/>
                  </a:lnTo>
                  <a:lnTo>
                    <a:pt x="1122311" y="75145"/>
                  </a:lnTo>
                  <a:lnTo>
                    <a:pt x="1157579" y="171780"/>
                  </a:lnTo>
                  <a:lnTo>
                    <a:pt x="1157719" y="171856"/>
                  </a:lnTo>
                  <a:lnTo>
                    <a:pt x="1145463" y="182435"/>
                  </a:lnTo>
                  <a:lnTo>
                    <a:pt x="1133538" y="193789"/>
                  </a:lnTo>
                  <a:lnTo>
                    <a:pt x="1122286" y="205613"/>
                  </a:lnTo>
                  <a:lnTo>
                    <a:pt x="1111631" y="217982"/>
                  </a:lnTo>
                  <a:lnTo>
                    <a:pt x="1111554" y="217779"/>
                  </a:lnTo>
                  <a:lnTo>
                    <a:pt x="1014844" y="182524"/>
                  </a:lnTo>
                  <a:lnTo>
                    <a:pt x="978954" y="244614"/>
                  </a:lnTo>
                  <a:lnTo>
                    <a:pt x="1057922" y="310730"/>
                  </a:lnTo>
                  <a:lnTo>
                    <a:pt x="1052614" y="325945"/>
                  </a:lnTo>
                  <a:lnTo>
                    <a:pt x="1048042" y="341490"/>
                  </a:lnTo>
                  <a:lnTo>
                    <a:pt x="1044219" y="357352"/>
                  </a:lnTo>
                  <a:lnTo>
                    <a:pt x="1041146" y="373557"/>
                  </a:lnTo>
                  <a:lnTo>
                    <a:pt x="939647" y="391287"/>
                  </a:lnTo>
                  <a:lnTo>
                    <a:pt x="939673" y="463016"/>
                  </a:lnTo>
                  <a:lnTo>
                    <a:pt x="1041082" y="480809"/>
                  </a:lnTo>
                  <a:lnTo>
                    <a:pt x="1044206" y="496900"/>
                  </a:lnTo>
                  <a:lnTo>
                    <a:pt x="1048029" y="512775"/>
                  </a:lnTo>
                  <a:lnTo>
                    <a:pt x="1052614" y="528345"/>
                  </a:lnTo>
                  <a:lnTo>
                    <a:pt x="1057922" y="543572"/>
                  </a:lnTo>
                  <a:lnTo>
                    <a:pt x="978954" y="609688"/>
                  </a:lnTo>
                  <a:lnTo>
                    <a:pt x="1014844" y="671766"/>
                  </a:lnTo>
                  <a:lnTo>
                    <a:pt x="1111554" y="636524"/>
                  </a:lnTo>
                  <a:lnTo>
                    <a:pt x="1111631" y="636320"/>
                  </a:lnTo>
                  <a:lnTo>
                    <a:pt x="1122286" y="648677"/>
                  </a:lnTo>
                  <a:lnTo>
                    <a:pt x="1133538" y="660514"/>
                  </a:lnTo>
                  <a:lnTo>
                    <a:pt x="1145349" y="671766"/>
                  </a:lnTo>
                  <a:lnTo>
                    <a:pt x="1157719" y="682447"/>
                  </a:lnTo>
                  <a:lnTo>
                    <a:pt x="1157579" y="682510"/>
                  </a:lnTo>
                  <a:lnTo>
                    <a:pt x="1122311" y="779157"/>
                  </a:lnTo>
                  <a:lnTo>
                    <a:pt x="1184440" y="815022"/>
                  </a:lnTo>
                  <a:lnTo>
                    <a:pt x="1250530" y="736104"/>
                  </a:lnTo>
                  <a:lnTo>
                    <a:pt x="1265783" y="741375"/>
                  </a:lnTo>
                  <a:lnTo>
                    <a:pt x="1281379" y="745972"/>
                  </a:lnTo>
                  <a:lnTo>
                    <a:pt x="1297279" y="749808"/>
                  </a:lnTo>
                  <a:lnTo>
                    <a:pt x="1313472" y="752881"/>
                  </a:lnTo>
                  <a:lnTo>
                    <a:pt x="1331201" y="854303"/>
                  </a:lnTo>
                  <a:lnTo>
                    <a:pt x="1402918" y="854303"/>
                  </a:lnTo>
                  <a:lnTo>
                    <a:pt x="1420736" y="752944"/>
                  </a:lnTo>
                  <a:lnTo>
                    <a:pt x="1436852" y="749820"/>
                  </a:lnTo>
                  <a:lnTo>
                    <a:pt x="1452753" y="745998"/>
                  </a:lnTo>
                  <a:lnTo>
                    <a:pt x="1468348" y="741426"/>
                  </a:lnTo>
                  <a:lnTo>
                    <a:pt x="1483601" y="736104"/>
                  </a:lnTo>
                  <a:lnTo>
                    <a:pt x="1549768" y="815022"/>
                  </a:lnTo>
                  <a:lnTo>
                    <a:pt x="1611884" y="779157"/>
                  </a:lnTo>
                  <a:lnTo>
                    <a:pt x="1596148" y="736104"/>
                  </a:lnTo>
                  <a:lnTo>
                    <a:pt x="1576539" y="682510"/>
                  </a:lnTo>
                  <a:lnTo>
                    <a:pt x="1579740" y="679754"/>
                  </a:lnTo>
                  <a:lnTo>
                    <a:pt x="1588884" y="671880"/>
                  </a:lnTo>
                  <a:lnTo>
                    <a:pt x="1600682" y="660641"/>
                  </a:lnTo>
                  <a:lnTo>
                    <a:pt x="1611922" y="648855"/>
                  </a:lnTo>
                  <a:lnTo>
                    <a:pt x="1622564" y="636524"/>
                  </a:lnTo>
                  <a:lnTo>
                    <a:pt x="1719351" y="671779"/>
                  </a:lnTo>
                  <a:lnTo>
                    <a:pt x="1739696" y="636524"/>
                  </a:lnTo>
                  <a:lnTo>
                    <a:pt x="1755178" y="609688"/>
                  </a:lnTo>
                  <a:lnTo>
                    <a:pt x="1676273" y="543572"/>
                  </a:lnTo>
                  <a:lnTo>
                    <a:pt x="1681594" y="528345"/>
                  </a:lnTo>
                  <a:lnTo>
                    <a:pt x="1686204" y="512775"/>
                  </a:lnTo>
                  <a:lnTo>
                    <a:pt x="1690052" y="496912"/>
                  </a:lnTo>
                  <a:lnTo>
                    <a:pt x="1693113" y="480745"/>
                  </a:lnTo>
                  <a:lnTo>
                    <a:pt x="1794560" y="463016"/>
                  </a:lnTo>
                  <a:lnTo>
                    <a:pt x="1794560" y="391287"/>
                  </a:lnTo>
                  <a:close/>
                </a:path>
              </a:pathLst>
            </a:custGeom>
            <a:solidFill>
              <a:srgbClr val="3C454E"/>
            </a:solidFill>
          </p:spPr>
          <p:txBody>
            <a:bodyPr wrap="square" lIns="0" tIns="0" rIns="0" bIns="0" rtlCol="0"/>
            <a:lstStyle/>
            <a:p>
              <a:endParaRPr/>
            </a:p>
          </p:txBody>
        </p:sp>
        <p:sp>
          <p:nvSpPr>
            <p:cNvPr id="15" name="object 15"/>
            <p:cNvSpPr/>
            <p:nvPr/>
          </p:nvSpPr>
          <p:spPr>
            <a:xfrm>
              <a:off x="13493432" y="2878994"/>
              <a:ext cx="786765" cy="915035"/>
            </a:xfrm>
            <a:custGeom>
              <a:avLst/>
              <a:gdLst/>
              <a:ahLst/>
              <a:cxnLst/>
              <a:rect l="l" t="t" r="r" b="b"/>
              <a:pathLst>
                <a:path w="786765" h="915035">
                  <a:moveTo>
                    <a:pt x="353400" y="914688"/>
                  </a:moveTo>
                  <a:lnTo>
                    <a:pt x="305154" y="906670"/>
                  </a:lnTo>
                  <a:lnTo>
                    <a:pt x="248062" y="881155"/>
                  </a:lnTo>
                  <a:lnTo>
                    <a:pt x="218336" y="865069"/>
                  </a:lnTo>
                  <a:lnTo>
                    <a:pt x="193849" y="862091"/>
                  </a:lnTo>
                  <a:lnTo>
                    <a:pt x="144493" y="849931"/>
                  </a:lnTo>
                  <a:lnTo>
                    <a:pt x="108974" y="828210"/>
                  </a:lnTo>
                  <a:lnTo>
                    <a:pt x="79567" y="790980"/>
                  </a:lnTo>
                  <a:lnTo>
                    <a:pt x="58448" y="746415"/>
                  </a:lnTo>
                  <a:lnTo>
                    <a:pt x="39261" y="675336"/>
                  </a:lnTo>
                  <a:lnTo>
                    <a:pt x="32813" y="633621"/>
                  </a:lnTo>
                  <a:lnTo>
                    <a:pt x="23775" y="562670"/>
                  </a:lnTo>
                  <a:lnTo>
                    <a:pt x="19631" y="520920"/>
                  </a:lnTo>
                  <a:lnTo>
                    <a:pt x="15735" y="474987"/>
                  </a:lnTo>
                  <a:lnTo>
                    <a:pt x="12089" y="424871"/>
                  </a:lnTo>
                  <a:lnTo>
                    <a:pt x="8693" y="370572"/>
                  </a:lnTo>
                  <a:lnTo>
                    <a:pt x="5546" y="312091"/>
                  </a:lnTo>
                  <a:lnTo>
                    <a:pt x="2648" y="249427"/>
                  </a:lnTo>
                  <a:lnTo>
                    <a:pt x="0" y="182580"/>
                  </a:lnTo>
                  <a:lnTo>
                    <a:pt x="378501" y="0"/>
                  </a:lnTo>
                  <a:lnTo>
                    <a:pt x="471490" y="184851"/>
                  </a:lnTo>
                  <a:lnTo>
                    <a:pt x="599432" y="221609"/>
                  </a:lnTo>
                  <a:lnTo>
                    <a:pt x="614616" y="289192"/>
                  </a:lnTo>
                  <a:lnTo>
                    <a:pt x="628985" y="344447"/>
                  </a:lnTo>
                  <a:lnTo>
                    <a:pt x="642540" y="387374"/>
                  </a:lnTo>
                  <a:lnTo>
                    <a:pt x="657686" y="422571"/>
                  </a:lnTo>
                  <a:lnTo>
                    <a:pt x="679010" y="455601"/>
                  </a:lnTo>
                  <a:lnTo>
                    <a:pt x="714594" y="491167"/>
                  </a:lnTo>
                  <a:lnTo>
                    <a:pt x="735228" y="511259"/>
                  </a:lnTo>
                  <a:lnTo>
                    <a:pt x="748123" y="524332"/>
                  </a:lnTo>
                  <a:lnTo>
                    <a:pt x="753280" y="530388"/>
                  </a:lnTo>
                  <a:lnTo>
                    <a:pt x="753465" y="530759"/>
                  </a:lnTo>
                  <a:lnTo>
                    <a:pt x="753405" y="530909"/>
                  </a:lnTo>
                  <a:lnTo>
                    <a:pt x="753099" y="530829"/>
                  </a:lnTo>
                  <a:lnTo>
                    <a:pt x="760426" y="540905"/>
                  </a:lnTo>
                  <a:lnTo>
                    <a:pt x="780033" y="574912"/>
                  </a:lnTo>
                  <a:lnTo>
                    <a:pt x="786447" y="599104"/>
                  </a:lnTo>
                  <a:lnTo>
                    <a:pt x="785660" y="618755"/>
                  </a:lnTo>
                  <a:lnTo>
                    <a:pt x="765297" y="655202"/>
                  </a:lnTo>
                  <a:lnTo>
                    <a:pt x="720368" y="686249"/>
                  </a:lnTo>
                  <a:lnTo>
                    <a:pt x="680119" y="705512"/>
                  </a:lnTo>
                  <a:lnTo>
                    <a:pt x="628012" y="727268"/>
                  </a:lnTo>
                  <a:lnTo>
                    <a:pt x="625333" y="736549"/>
                  </a:lnTo>
                  <a:lnTo>
                    <a:pt x="602841" y="796504"/>
                  </a:lnTo>
                  <a:lnTo>
                    <a:pt x="577034" y="826165"/>
                  </a:lnTo>
                  <a:lnTo>
                    <a:pt x="539977" y="840631"/>
                  </a:lnTo>
                  <a:lnTo>
                    <a:pt x="487220" y="846782"/>
                  </a:lnTo>
                  <a:lnTo>
                    <a:pt x="454388" y="872176"/>
                  </a:lnTo>
                  <a:lnTo>
                    <a:pt x="423822" y="891725"/>
                  </a:lnTo>
                  <a:lnTo>
                    <a:pt x="395523" y="905429"/>
                  </a:lnTo>
                  <a:lnTo>
                    <a:pt x="369489" y="913288"/>
                  </a:lnTo>
                  <a:lnTo>
                    <a:pt x="353400" y="914688"/>
                  </a:lnTo>
                  <a:close/>
                </a:path>
              </a:pathLst>
            </a:custGeom>
            <a:solidFill>
              <a:srgbClr val="FFB085"/>
            </a:solidFill>
          </p:spPr>
          <p:txBody>
            <a:bodyPr wrap="square" lIns="0" tIns="0" rIns="0" bIns="0" rtlCol="0"/>
            <a:lstStyle/>
            <a:p>
              <a:endParaRPr/>
            </a:p>
          </p:txBody>
        </p:sp>
        <p:sp>
          <p:nvSpPr>
            <p:cNvPr id="16" name="object 16"/>
            <p:cNvSpPr/>
            <p:nvPr/>
          </p:nvSpPr>
          <p:spPr>
            <a:xfrm>
              <a:off x="13315637" y="2732318"/>
              <a:ext cx="609600" cy="495300"/>
            </a:xfrm>
            <a:custGeom>
              <a:avLst/>
              <a:gdLst/>
              <a:ahLst/>
              <a:cxnLst/>
              <a:rect l="l" t="t" r="r" b="b"/>
              <a:pathLst>
                <a:path w="609600" h="495300">
                  <a:moveTo>
                    <a:pt x="127367" y="495119"/>
                  </a:moveTo>
                  <a:lnTo>
                    <a:pt x="0" y="242854"/>
                  </a:lnTo>
                  <a:lnTo>
                    <a:pt x="481701" y="0"/>
                  </a:lnTo>
                  <a:lnTo>
                    <a:pt x="609060" y="252265"/>
                  </a:lnTo>
                  <a:lnTo>
                    <a:pt x="127367" y="495119"/>
                  </a:lnTo>
                  <a:close/>
                </a:path>
              </a:pathLst>
            </a:custGeom>
            <a:solidFill>
              <a:srgbClr val="FFFFFF"/>
            </a:solidFill>
          </p:spPr>
          <p:txBody>
            <a:bodyPr wrap="square" lIns="0" tIns="0" rIns="0" bIns="0" rtlCol="0"/>
            <a:lstStyle/>
            <a:p>
              <a:endParaRPr/>
            </a:p>
          </p:txBody>
        </p:sp>
        <p:sp>
          <p:nvSpPr>
            <p:cNvPr id="17" name="object 17"/>
            <p:cNvSpPr/>
            <p:nvPr/>
          </p:nvSpPr>
          <p:spPr>
            <a:xfrm>
              <a:off x="13176050" y="2552566"/>
              <a:ext cx="729615" cy="610870"/>
            </a:xfrm>
            <a:custGeom>
              <a:avLst/>
              <a:gdLst/>
              <a:ahLst/>
              <a:cxnLst/>
              <a:rect l="l" t="t" r="r" b="b"/>
              <a:pathLst>
                <a:path w="729615" h="610869">
                  <a:moveTo>
                    <a:pt x="163703" y="610813"/>
                  </a:moveTo>
                  <a:lnTo>
                    <a:pt x="0" y="277160"/>
                  </a:lnTo>
                  <a:lnTo>
                    <a:pt x="565697" y="0"/>
                  </a:lnTo>
                  <a:lnTo>
                    <a:pt x="729399" y="333642"/>
                  </a:lnTo>
                  <a:lnTo>
                    <a:pt x="163703" y="610813"/>
                  </a:lnTo>
                  <a:close/>
                </a:path>
              </a:pathLst>
            </a:custGeom>
            <a:solidFill>
              <a:srgbClr val="000000"/>
            </a:solidFill>
          </p:spPr>
          <p:txBody>
            <a:bodyPr wrap="square" lIns="0" tIns="0" rIns="0" bIns="0" rtlCol="0"/>
            <a:lstStyle/>
            <a:p>
              <a:endParaRPr/>
            </a:p>
          </p:txBody>
        </p:sp>
        <p:sp>
          <p:nvSpPr>
            <p:cNvPr id="18" name="object 18"/>
            <p:cNvSpPr/>
            <p:nvPr/>
          </p:nvSpPr>
          <p:spPr>
            <a:xfrm>
              <a:off x="14120466" y="2851386"/>
              <a:ext cx="577215" cy="494665"/>
            </a:xfrm>
            <a:custGeom>
              <a:avLst/>
              <a:gdLst/>
              <a:ahLst/>
              <a:cxnLst/>
              <a:rect l="l" t="t" r="r" b="b"/>
              <a:pathLst>
                <a:path w="577215" h="494664">
                  <a:moveTo>
                    <a:pt x="60486" y="494181"/>
                  </a:moveTo>
                  <a:lnTo>
                    <a:pt x="59919" y="494181"/>
                  </a:lnTo>
                  <a:lnTo>
                    <a:pt x="59553" y="494041"/>
                  </a:lnTo>
                  <a:lnTo>
                    <a:pt x="30561" y="452951"/>
                  </a:lnTo>
                  <a:lnTo>
                    <a:pt x="29367" y="450890"/>
                  </a:lnTo>
                  <a:lnTo>
                    <a:pt x="13944" y="414966"/>
                  </a:lnTo>
                  <a:lnTo>
                    <a:pt x="125" y="370992"/>
                  </a:lnTo>
                  <a:lnTo>
                    <a:pt x="0" y="370044"/>
                  </a:lnTo>
                  <a:lnTo>
                    <a:pt x="396" y="369463"/>
                  </a:lnTo>
                  <a:lnTo>
                    <a:pt x="536" y="369327"/>
                  </a:lnTo>
                  <a:lnTo>
                    <a:pt x="171433" y="254020"/>
                  </a:lnTo>
                  <a:lnTo>
                    <a:pt x="178412" y="247611"/>
                  </a:lnTo>
                  <a:lnTo>
                    <a:pt x="183293" y="239600"/>
                  </a:lnTo>
                  <a:lnTo>
                    <a:pt x="185894" y="230685"/>
                  </a:lnTo>
                  <a:lnTo>
                    <a:pt x="186114" y="215061"/>
                  </a:lnTo>
                  <a:lnTo>
                    <a:pt x="186702" y="167247"/>
                  </a:lnTo>
                  <a:lnTo>
                    <a:pt x="201965" y="115939"/>
                  </a:lnTo>
                  <a:lnTo>
                    <a:pt x="230587" y="70514"/>
                  </a:lnTo>
                  <a:lnTo>
                    <a:pt x="271332" y="33839"/>
                  </a:lnTo>
                  <a:lnTo>
                    <a:pt x="324741" y="8453"/>
                  </a:lnTo>
                  <a:lnTo>
                    <a:pt x="381903" y="0"/>
                  </a:lnTo>
                  <a:lnTo>
                    <a:pt x="400968" y="923"/>
                  </a:lnTo>
                  <a:lnTo>
                    <a:pt x="438492" y="8310"/>
                  </a:lnTo>
                  <a:lnTo>
                    <a:pt x="457608" y="16561"/>
                  </a:lnTo>
                  <a:lnTo>
                    <a:pt x="457357" y="17062"/>
                  </a:lnTo>
                  <a:lnTo>
                    <a:pt x="340128" y="96148"/>
                  </a:lnTo>
                  <a:lnTo>
                    <a:pt x="336169" y="104236"/>
                  </a:lnTo>
                  <a:lnTo>
                    <a:pt x="343670" y="215061"/>
                  </a:lnTo>
                  <a:lnTo>
                    <a:pt x="348758" y="222587"/>
                  </a:lnTo>
                  <a:lnTo>
                    <a:pt x="444497" y="268866"/>
                  </a:lnTo>
                  <a:lnTo>
                    <a:pt x="448024" y="269649"/>
                  </a:lnTo>
                  <a:lnTo>
                    <a:pt x="560370" y="269649"/>
                  </a:lnTo>
                  <a:lnTo>
                    <a:pt x="554464" y="285297"/>
                  </a:lnTo>
                  <a:lnTo>
                    <a:pt x="527045" y="324934"/>
                  </a:lnTo>
                  <a:lnTo>
                    <a:pt x="489936" y="357359"/>
                  </a:lnTo>
                  <a:lnTo>
                    <a:pt x="481702" y="362052"/>
                  </a:lnTo>
                  <a:lnTo>
                    <a:pt x="260525" y="362052"/>
                  </a:lnTo>
                  <a:lnTo>
                    <a:pt x="253841" y="363887"/>
                  </a:lnTo>
                  <a:lnTo>
                    <a:pt x="61163" y="493891"/>
                  </a:lnTo>
                  <a:lnTo>
                    <a:pt x="60681" y="494141"/>
                  </a:lnTo>
                  <a:lnTo>
                    <a:pt x="60486" y="494181"/>
                  </a:lnTo>
                  <a:close/>
                </a:path>
                <a:path w="577215" h="494664">
                  <a:moveTo>
                    <a:pt x="560370" y="269649"/>
                  </a:moveTo>
                  <a:lnTo>
                    <a:pt x="456193" y="269649"/>
                  </a:lnTo>
                  <a:lnTo>
                    <a:pt x="460819" y="268280"/>
                  </a:lnTo>
                  <a:lnTo>
                    <a:pt x="574857" y="191340"/>
                  </a:lnTo>
                  <a:lnTo>
                    <a:pt x="575143" y="191254"/>
                  </a:lnTo>
                  <a:lnTo>
                    <a:pt x="575650" y="191254"/>
                  </a:lnTo>
                  <a:lnTo>
                    <a:pt x="575876" y="191304"/>
                  </a:lnTo>
                  <a:lnTo>
                    <a:pt x="576583" y="191655"/>
                  </a:lnTo>
                  <a:lnTo>
                    <a:pt x="576900" y="192157"/>
                  </a:lnTo>
                  <a:lnTo>
                    <a:pt x="576905" y="192713"/>
                  </a:lnTo>
                  <a:lnTo>
                    <a:pt x="571361" y="240529"/>
                  </a:lnTo>
                  <a:lnTo>
                    <a:pt x="560370" y="269649"/>
                  </a:lnTo>
                  <a:close/>
                </a:path>
                <a:path w="577215" h="494664">
                  <a:moveTo>
                    <a:pt x="379435" y="391153"/>
                  </a:moveTo>
                  <a:lnTo>
                    <a:pt x="330388" y="384940"/>
                  </a:lnTo>
                  <a:lnTo>
                    <a:pt x="283806" y="366269"/>
                  </a:lnTo>
                  <a:lnTo>
                    <a:pt x="278864" y="363501"/>
                  </a:lnTo>
                  <a:lnTo>
                    <a:pt x="273048" y="362052"/>
                  </a:lnTo>
                  <a:lnTo>
                    <a:pt x="481702" y="362052"/>
                  </a:lnTo>
                  <a:lnTo>
                    <a:pt x="464013" y="372128"/>
                  </a:lnTo>
                  <a:lnTo>
                    <a:pt x="436629" y="382690"/>
                  </a:lnTo>
                  <a:lnTo>
                    <a:pt x="408273" y="389035"/>
                  </a:lnTo>
                  <a:lnTo>
                    <a:pt x="379435" y="391153"/>
                  </a:lnTo>
                  <a:close/>
                </a:path>
              </a:pathLst>
            </a:custGeom>
            <a:solidFill>
              <a:srgbClr val="535C66"/>
            </a:solidFill>
          </p:spPr>
          <p:txBody>
            <a:bodyPr wrap="square" lIns="0" tIns="0" rIns="0" bIns="0" rtlCol="0"/>
            <a:lstStyle/>
            <a:p>
              <a:endParaRPr/>
            </a:p>
          </p:txBody>
        </p:sp>
      </p:grpSp>
      <p:sp>
        <p:nvSpPr>
          <p:cNvPr id="19" name="object 19"/>
          <p:cNvSpPr txBox="1">
            <a:spLocks noGrp="1"/>
          </p:cNvSpPr>
          <p:nvPr>
            <p:ph type="title"/>
          </p:nvPr>
        </p:nvSpPr>
        <p:spPr>
          <a:xfrm>
            <a:off x="1016000" y="999075"/>
            <a:ext cx="4369435" cy="1244600"/>
          </a:xfrm>
          <a:prstGeom prst="rect">
            <a:avLst/>
          </a:prstGeom>
        </p:spPr>
        <p:txBody>
          <a:bodyPr vert="horz" wrap="square" lIns="0" tIns="12065" rIns="0" bIns="0" rtlCol="0">
            <a:spAutoFit/>
          </a:bodyPr>
          <a:lstStyle/>
          <a:p>
            <a:pPr marL="12700">
              <a:lnSpc>
                <a:spcPct val="100000"/>
              </a:lnSpc>
              <a:spcBef>
                <a:spcPts val="95"/>
              </a:spcBef>
            </a:pPr>
            <a:r>
              <a:rPr sz="8000" spc="50" dirty="0"/>
              <a:t>DEFINISI</a:t>
            </a:r>
            <a:endParaRPr sz="8000"/>
          </a:p>
        </p:txBody>
      </p:sp>
      <p:sp>
        <p:nvSpPr>
          <p:cNvPr id="20" name="object 20"/>
          <p:cNvSpPr txBox="1"/>
          <p:nvPr/>
        </p:nvSpPr>
        <p:spPr>
          <a:xfrm>
            <a:off x="1016000" y="2420784"/>
            <a:ext cx="8766175" cy="2392045"/>
          </a:xfrm>
          <a:prstGeom prst="rect">
            <a:avLst/>
          </a:prstGeom>
        </p:spPr>
        <p:txBody>
          <a:bodyPr vert="horz" wrap="square" lIns="0" tIns="12065" rIns="0" bIns="0" rtlCol="0">
            <a:spAutoFit/>
          </a:bodyPr>
          <a:lstStyle/>
          <a:p>
            <a:pPr marL="12700">
              <a:lnSpc>
                <a:spcPts val="8715"/>
              </a:lnSpc>
              <a:spcBef>
                <a:spcPts val="95"/>
              </a:spcBef>
            </a:pPr>
            <a:r>
              <a:rPr sz="8000" b="1" spc="175" dirty="0">
                <a:solidFill>
                  <a:srgbClr val="092E4D"/>
                </a:solidFill>
                <a:latin typeface="Arial"/>
                <a:cs typeface="Arial"/>
              </a:rPr>
              <a:t>ALIH</a:t>
            </a:r>
            <a:r>
              <a:rPr sz="8000" b="1" spc="-240" dirty="0">
                <a:solidFill>
                  <a:srgbClr val="092E4D"/>
                </a:solidFill>
                <a:latin typeface="Arial"/>
                <a:cs typeface="Arial"/>
              </a:rPr>
              <a:t> </a:t>
            </a:r>
            <a:r>
              <a:rPr sz="8000" b="1" spc="-20" dirty="0">
                <a:solidFill>
                  <a:srgbClr val="092E4D"/>
                </a:solidFill>
                <a:latin typeface="Arial"/>
                <a:cs typeface="Arial"/>
              </a:rPr>
              <a:t>TEKNOLOGI</a:t>
            </a:r>
            <a:endParaRPr sz="8000">
              <a:latin typeface="Arial"/>
              <a:cs typeface="Arial"/>
            </a:endParaRPr>
          </a:p>
          <a:p>
            <a:pPr marL="113030">
              <a:lnSpc>
                <a:spcPts val="9915"/>
              </a:lnSpc>
            </a:pPr>
            <a:r>
              <a:rPr sz="9000" b="1" spc="-140" dirty="0">
                <a:solidFill>
                  <a:srgbClr val="092E4D"/>
                </a:solidFill>
                <a:latin typeface="Arial"/>
                <a:cs typeface="Arial"/>
              </a:rPr>
              <a:t>-</a:t>
            </a:r>
            <a:endParaRPr sz="90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0356" y="32238"/>
            <a:ext cx="11373373" cy="1508105"/>
          </a:xfrm>
        </p:spPr>
        <p:txBody>
          <a:bodyPr/>
          <a:lstStyle/>
          <a:p>
            <a:r>
              <a:rPr lang="en-US" u="sng" dirty="0" err="1"/>
              <a:t>Pendaftaran</a:t>
            </a:r>
            <a:r>
              <a:rPr lang="en-US" u="sng" dirty="0"/>
              <a:t> </a:t>
            </a:r>
            <a:r>
              <a:rPr lang="en-US" u="sng" dirty="0" err="1"/>
              <a:t>Penanaman</a:t>
            </a:r>
            <a:r>
              <a:rPr lang="en-US" u="sng" dirty="0"/>
              <a:t> Modal</a:t>
            </a:r>
            <a:br>
              <a:rPr lang="en-US" dirty="0"/>
            </a:br>
            <a:endParaRPr lang="en-US" dirty="0"/>
          </a:p>
        </p:txBody>
      </p:sp>
      <p:sp>
        <p:nvSpPr>
          <p:cNvPr id="3" name="TextBox 2"/>
          <p:cNvSpPr txBox="1"/>
          <p:nvPr/>
        </p:nvSpPr>
        <p:spPr>
          <a:xfrm>
            <a:off x="2590800" y="1104900"/>
            <a:ext cx="13230486" cy="8710077"/>
          </a:xfrm>
          <a:prstGeom prst="rect">
            <a:avLst/>
          </a:prstGeom>
          <a:noFill/>
        </p:spPr>
        <p:txBody>
          <a:bodyPr wrap="square" rtlCol="0">
            <a:spAutoFit/>
          </a:bodyPr>
          <a:lstStyle/>
          <a:p>
            <a:r>
              <a:rPr lang="en-US" sz="2800" b="1" dirty="0"/>
              <a:t>Proses </a:t>
            </a:r>
            <a:r>
              <a:rPr lang="en-US" sz="2800" b="1" dirty="0" err="1"/>
              <a:t>pendaftaran</a:t>
            </a:r>
            <a:r>
              <a:rPr lang="en-US" sz="2800" b="1" dirty="0"/>
              <a:t> </a:t>
            </a:r>
            <a:r>
              <a:rPr lang="en-US" sz="2800" b="1" dirty="0" err="1"/>
              <a:t>kegiatan</a:t>
            </a:r>
            <a:r>
              <a:rPr lang="en-US" sz="2800" b="1" dirty="0"/>
              <a:t> </a:t>
            </a:r>
            <a:r>
              <a:rPr lang="en-US" sz="2800" b="1" dirty="0" err="1"/>
              <a:t>penanaman</a:t>
            </a:r>
            <a:r>
              <a:rPr lang="en-US" sz="2800" b="1" dirty="0"/>
              <a:t> modal </a:t>
            </a:r>
            <a:r>
              <a:rPr lang="en-US" sz="2800" b="1" dirty="0" err="1"/>
              <a:t>oleh</a:t>
            </a:r>
            <a:r>
              <a:rPr lang="en-US" sz="2800" b="1" dirty="0"/>
              <a:t> investor </a:t>
            </a:r>
            <a:r>
              <a:rPr lang="en-US" sz="2800" b="1" dirty="0" err="1"/>
              <a:t>asing</a:t>
            </a:r>
            <a:r>
              <a:rPr lang="en-US" sz="2800" b="1" dirty="0"/>
              <a:t> di </a:t>
            </a:r>
            <a:r>
              <a:rPr lang="en-US" sz="2800" b="1" dirty="0" err="1"/>
              <a:t>wilayah</a:t>
            </a:r>
            <a:r>
              <a:rPr lang="en-US" sz="2800" b="1" dirty="0"/>
              <a:t> Indonesia </a:t>
            </a:r>
            <a:r>
              <a:rPr lang="en-US" sz="2800" b="1" dirty="0" err="1"/>
              <a:t>baik</a:t>
            </a:r>
            <a:r>
              <a:rPr lang="en-US" sz="2800" b="1" dirty="0"/>
              <a:t> yang </a:t>
            </a:r>
            <a:r>
              <a:rPr lang="en-US" sz="2800" b="1" dirty="0" err="1"/>
              <a:t>telah</a:t>
            </a:r>
            <a:r>
              <a:rPr lang="en-US" sz="2800" b="1" dirty="0"/>
              <a:t> </a:t>
            </a:r>
            <a:r>
              <a:rPr lang="en-US" sz="2800" b="1" dirty="0" err="1"/>
              <a:t>atau</a:t>
            </a:r>
            <a:r>
              <a:rPr lang="en-US" sz="2800" b="1" dirty="0"/>
              <a:t> </a:t>
            </a:r>
            <a:r>
              <a:rPr lang="en-US" sz="2800" b="1" dirty="0" err="1"/>
              <a:t>belum</a:t>
            </a:r>
            <a:r>
              <a:rPr lang="en-US" sz="2800" b="1" dirty="0"/>
              <a:t> </a:t>
            </a:r>
            <a:r>
              <a:rPr lang="en-US" sz="2800" b="1" dirty="0" err="1"/>
              <a:t>berstatus</a:t>
            </a:r>
            <a:r>
              <a:rPr lang="en-US" sz="2800" b="1" dirty="0"/>
              <a:t> </a:t>
            </a:r>
            <a:r>
              <a:rPr lang="en-US" sz="2800" b="1" dirty="0" err="1"/>
              <a:t>badan</a:t>
            </a:r>
            <a:r>
              <a:rPr lang="en-US" sz="2800" b="1" dirty="0"/>
              <a:t> </a:t>
            </a:r>
            <a:r>
              <a:rPr lang="en-US" sz="2800" b="1" dirty="0" err="1"/>
              <a:t>hukum</a:t>
            </a:r>
            <a:r>
              <a:rPr lang="en-US" sz="2800" b="1" dirty="0"/>
              <a:t> </a:t>
            </a:r>
            <a:r>
              <a:rPr lang="en-US" sz="2800" b="1" dirty="0" err="1"/>
              <a:t>perseroan</a:t>
            </a:r>
            <a:r>
              <a:rPr lang="en-US" sz="2800" b="1" dirty="0"/>
              <a:t> </a:t>
            </a:r>
            <a:r>
              <a:rPr lang="en-US" sz="2800" b="1" dirty="0" err="1"/>
              <a:t>terbatas</a:t>
            </a:r>
            <a:r>
              <a:rPr lang="en-US" sz="2800" b="1" dirty="0"/>
              <a:t> </a:t>
            </a:r>
            <a:r>
              <a:rPr lang="en-US" sz="2800" b="1" dirty="0" err="1"/>
              <a:t>hanya</a:t>
            </a:r>
            <a:r>
              <a:rPr lang="en-US" sz="2800" b="1" dirty="0"/>
              <a:t> </a:t>
            </a:r>
            <a:r>
              <a:rPr lang="en-US" sz="2800" b="1" dirty="0" err="1"/>
              <a:t>dapat</a:t>
            </a:r>
            <a:r>
              <a:rPr lang="en-US" sz="2800" b="1" dirty="0"/>
              <a:t> </a:t>
            </a:r>
            <a:r>
              <a:rPr lang="en-US" sz="2800" b="1" dirty="0" err="1"/>
              <a:t>diajukan</a:t>
            </a:r>
            <a:r>
              <a:rPr lang="en-US" sz="2800" b="1" dirty="0"/>
              <a:t> </a:t>
            </a:r>
            <a:r>
              <a:rPr lang="en-US" sz="2800" b="1" dirty="0" err="1"/>
              <a:t>melalui</a:t>
            </a:r>
            <a:r>
              <a:rPr lang="en-US" sz="2800" b="1" dirty="0"/>
              <a:t> PTSP (</a:t>
            </a:r>
            <a:r>
              <a:rPr lang="en-US" sz="2800" b="1" dirty="0" err="1"/>
              <a:t>Pelayanan</a:t>
            </a:r>
            <a:r>
              <a:rPr lang="en-US" sz="2800" b="1" dirty="0"/>
              <a:t> </a:t>
            </a:r>
            <a:r>
              <a:rPr lang="en-US" sz="2800" b="1" dirty="0" err="1"/>
              <a:t>Terpadu</a:t>
            </a:r>
            <a:r>
              <a:rPr lang="en-US" sz="2800" b="1" dirty="0"/>
              <a:t> </a:t>
            </a:r>
            <a:r>
              <a:rPr lang="en-US" sz="2800" b="1" dirty="0" err="1"/>
              <a:t>Satu</a:t>
            </a:r>
            <a:r>
              <a:rPr lang="en-US" sz="2800" b="1" dirty="0"/>
              <a:t> </a:t>
            </a:r>
            <a:r>
              <a:rPr lang="en-US" sz="2800" b="1" dirty="0" err="1"/>
              <a:t>Pintu</a:t>
            </a:r>
            <a:r>
              <a:rPr lang="en-US" sz="2800" b="1" dirty="0"/>
              <a:t>) BKPM. </a:t>
            </a:r>
            <a:r>
              <a:rPr lang="en-US" sz="2800" b="1" dirty="0" err="1"/>
              <a:t>Sementara</a:t>
            </a:r>
            <a:r>
              <a:rPr lang="en-US" sz="2800" b="1" dirty="0"/>
              <a:t> </a:t>
            </a:r>
            <a:r>
              <a:rPr lang="en-US" sz="2800" b="1" dirty="0" err="1"/>
              <a:t>bagi</a:t>
            </a:r>
            <a:r>
              <a:rPr lang="en-US" sz="2800" b="1" dirty="0"/>
              <a:t> investor </a:t>
            </a:r>
            <a:r>
              <a:rPr lang="en-US" sz="2800" b="1" dirty="0" err="1"/>
              <a:t>dalam</a:t>
            </a:r>
            <a:r>
              <a:rPr lang="en-US" sz="2800" b="1" dirty="0"/>
              <a:t> </a:t>
            </a:r>
            <a:r>
              <a:rPr lang="en-US" sz="2800" b="1" dirty="0" err="1"/>
              <a:t>negeri</a:t>
            </a:r>
            <a:r>
              <a:rPr lang="en-US" sz="2800" b="1" dirty="0"/>
              <a:t>, proses </a:t>
            </a:r>
            <a:r>
              <a:rPr lang="en-US" sz="2800" b="1" dirty="0" err="1"/>
              <a:t>pendaftaran</a:t>
            </a:r>
            <a:r>
              <a:rPr lang="en-US" sz="2800" b="1" dirty="0"/>
              <a:t> </a:t>
            </a:r>
            <a:r>
              <a:rPr lang="en-US" sz="2800" b="1" dirty="0" err="1"/>
              <a:t>kegiatan</a:t>
            </a:r>
            <a:r>
              <a:rPr lang="en-US" sz="2800" b="1" dirty="0"/>
              <a:t> </a:t>
            </a:r>
            <a:r>
              <a:rPr lang="en-US" sz="2800" b="1" dirty="0" err="1"/>
              <a:t>penanaman</a:t>
            </a:r>
            <a:r>
              <a:rPr lang="en-US" sz="2800" b="1" dirty="0"/>
              <a:t> modal </a:t>
            </a:r>
            <a:r>
              <a:rPr lang="en-US" sz="2800" b="1" dirty="0" err="1"/>
              <a:t>dapat</a:t>
            </a:r>
            <a:r>
              <a:rPr lang="en-US" sz="2800" b="1" dirty="0"/>
              <a:t> </a:t>
            </a:r>
            <a:r>
              <a:rPr lang="en-US" sz="2800" b="1" dirty="0" err="1"/>
              <a:t>diajukan</a:t>
            </a:r>
            <a:r>
              <a:rPr lang="en-US" sz="2800" b="1" dirty="0"/>
              <a:t> </a:t>
            </a:r>
            <a:r>
              <a:rPr lang="en-US" sz="2800" b="1" dirty="0" err="1"/>
              <a:t>melalui</a:t>
            </a:r>
            <a:r>
              <a:rPr lang="en-US" sz="2800" b="1" dirty="0"/>
              <a:t> PTSP BKPM, PTSP PDPPM (</a:t>
            </a:r>
            <a:r>
              <a:rPr lang="en-US" sz="2800" b="1" dirty="0" err="1"/>
              <a:t>Perangkat</a:t>
            </a:r>
            <a:r>
              <a:rPr lang="en-US" sz="2800" b="1" dirty="0"/>
              <a:t> Daerah </a:t>
            </a:r>
            <a:r>
              <a:rPr lang="en-US" sz="2800" b="1" dirty="0" err="1"/>
              <a:t>Provinsi</a:t>
            </a:r>
            <a:r>
              <a:rPr lang="en-US" sz="2800" b="1" dirty="0"/>
              <a:t> </a:t>
            </a:r>
            <a:r>
              <a:rPr lang="en-US" sz="2800" b="1" dirty="0" err="1"/>
              <a:t>bidang</a:t>
            </a:r>
            <a:r>
              <a:rPr lang="en-US" sz="2800" b="1" dirty="0"/>
              <a:t> </a:t>
            </a:r>
            <a:r>
              <a:rPr lang="en-US" sz="2800" b="1" dirty="0" err="1"/>
              <a:t>Penanaman</a:t>
            </a:r>
            <a:r>
              <a:rPr lang="en-US" sz="2800" b="1" dirty="0"/>
              <a:t> Modal) </a:t>
            </a:r>
            <a:r>
              <a:rPr lang="en-US" sz="2800" b="1" dirty="0" err="1"/>
              <a:t>atau</a:t>
            </a:r>
            <a:r>
              <a:rPr lang="en-US" sz="2800" b="1" dirty="0"/>
              <a:t> PTSP PDKPM (</a:t>
            </a:r>
            <a:r>
              <a:rPr lang="en-US" sz="2800" b="1" dirty="0" err="1"/>
              <a:t>Perangkat</a:t>
            </a:r>
            <a:r>
              <a:rPr lang="en-US" sz="2800" b="1" dirty="0"/>
              <a:t> Daerah </a:t>
            </a:r>
            <a:r>
              <a:rPr lang="en-US" sz="2800" b="1" dirty="0" err="1"/>
              <a:t>Kabupaten</a:t>
            </a:r>
            <a:r>
              <a:rPr lang="en-US" sz="2800" b="1" dirty="0"/>
              <a:t>/Kota </a:t>
            </a:r>
            <a:r>
              <a:rPr lang="en-US" sz="2800" b="1" dirty="0" err="1"/>
              <a:t>bidang</a:t>
            </a:r>
            <a:r>
              <a:rPr lang="en-US" sz="2800" b="1" dirty="0"/>
              <a:t> </a:t>
            </a:r>
            <a:r>
              <a:rPr lang="en-US" sz="2800" b="1" dirty="0" err="1"/>
              <a:t>Penanaman</a:t>
            </a:r>
            <a:r>
              <a:rPr lang="en-US" sz="2800" b="1" dirty="0"/>
              <a:t> Modal) </a:t>
            </a:r>
            <a:r>
              <a:rPr lang="en-US" sz="2800" b="1" dirty="0" err="1"/>
              <a:t>sesuai</a:t>
            </a:r>
            <a:r>
              <a:rPr lang="en-US" sz="2800" b="1" dirty="0"/>
              <a:t> </a:t>
            </a:r>
            <a:r>
              <a:rPr lang="en-US" sz="2800" b="1" dirty="0" err="1"/>
              <a:t>kewenangannya</a:t>
            </a:r>
            <a:r>
              <a:rPr lang="en-US" sz="2800" b="1" dirty="0"/>
              <a:t>, </a:t>
            </a:r>
            <a:r>
              <a:rPr lang="en-US" sz="2800" b="1" dirty="0" err="1"/>
              <a:t>apabila</a:t>
            </a:r>
            <a:r>
              <a:rPr lang="en-US" sz="2800" b="1" dirty="0"/>
              <a:t> </a:t>
            </a:r>
            <a:r>
              <a:rPr lang="en-US" sz="2800" b="1" dirty="0" err="1"/>
              <a:t>diperlukan</a:t>
            </a:r>
            <a:r>
              <a:rPr lang="en-US" sz="2800" b="1" dirty="0"/>
              <a:t> </a:t>
            </a:r>
            <a:r>
              <a:rPr lang="en-US" sz="2800" b="1" dirty="0" err="1"/>
              <a:t>dalam</a:t>
            </a:r>
            <a:r>
              <a:rPr lang="en-US" sz="2800" b="1" dirty="0"/>
              <a:t> </a:t>
            </a:r>
            <a:r>
              <a:rPr lang="en-US" sz="2800" b="1" dirty="0" err="1"/>
              <a:t>pengurusan</a:t>
            </a:r>
            <a:r>
              <a:rPr lang="en-US" sz="2800" b="1" dirty="0"/>
              <a:t> </a:t>
            </a:r>
            <a:r>
              <a:rPr lang="en-US" sz="2800" b="1" dirty="0" err="1"/>
              <a:t>perizinan</a:t>
            </a:r>
            <a:r>
              <a:rPr lang="en-US" sz="2800" b="1" dirty="0"/>
              <a:t> </a:t>
            </a:r>
            <a:r>
              <a:rPr lang="en-US" sz="2800" b="1" dirty="0" err="1"/>
              <a:t>pelaksanaan</a:t>
            </a:r>
            <a:r>
              <a:rPr lang="en-US" sz="2800" b="1" dirty="0"/>
              <a:t> </a:t>
            </a:r>
            <a:r>
              <a:rPr lang="en-US" sz="2800" b="1" dirty="0" err="1"/>
              <a:t>penanaman</a:t>
            </a:r>
            <a:r>
              <a:rPr lang="en-US" sz="2800" b="1" dirty="0"/>
              <a:t> </a:t>
            </a:r>
            <a:r>
              <a:rPr lang="en-US" sz="2800" b="1" dirty="0" err="1"/>
              <a:t>modalnya</a:t>
            </a:r>
            <a:r>
              <a:rPr lang="en-US" sz="2800" b="1" dirty="0"/>
              <a:t>.</a:t>
            </a:r>
          </a:p>
          <a:p>
            <a:endParaRPr lang="en-US" sz="2800" b="1" dirty="0"/>
          </a:p>
          <a:p>
            <a:endParaRPr lang="en-US" sz="2800" b="1" dirty="0"/>
          </a:p>
          <a:p>
            <a:r>
              <a:rPr lang="en-US" sz="2800" b="1" dirty="0" err="1"/>
              <a:t>Pasal</a:t>
            </a:r>
            <a:r>
              <a:rPr lang="en-US" sz="2800" b="1" dirty="0"/>
              <a:t> 16 </a:t>
            </a:r>
            <a:r>
              <a:rPr lang="en-US" sz="2800" b="1" dirty="0" err="1"/>
              <a:t>ayat</a:t>
            </a:r>
            <a:r>
              <a:rPr lang="en-US" sz="2800" b="1" dirty="0"/>
              <a:t> 2 </a:t>
            </a:r>
            <a:r>
              <a:rPr lang="en-US" sz="2800" b="1" dirty="0" err="1"/>
              <a:t>Perka</a:t>
            </a:r>
            <a:r>
              <a:rPr lang="en-US" sz="2800" b="1" dirty="0"/>
              <a:t> BKPM 12/2009 </a:t>
            </a:r>
            <a:r>
              <a:rPr lang="en-US" sz="2800" b="1" dirty="0" err="1"/>
              <a:t>mengatur</a:t>
            </a:r>
            <a:r>
              <a:rPr lang="en-US" sz="2800" b="1" dirty="0"/>
              <a:t> </a:t>
            </a:r>
            <a:r>
              <a:rPr lang="en-US" sz="2800" b="1" dirty="0" err="1"/>
              <a:t>bahwa</a:t>
            </a:r>
            <a:r>
              <a:rPr lang="en-US" sz="2800" b="1" dirty="0"/>
              <a:t> investor </a:t>
            </a:r>
            <a:r>
              <a:rPr lang="en-US" sz="2800" b="1" dirty="0" err="1"/>
              <a:t>asing</a:t>
            </a:r>
            <a:r>
              <a:rPr lang="en-US" sz="2800" b="1" dirty="0"/>
              <a:t> yang </a:t>
            </a:r>
            <a:r>
              <a:rPr lang="en-US" sz="2800" b="1" dirty="0" err="1"/>
              <a:t>belum</a:t>
            </a:r>
            <a:r>
              <a:rPr lang="en-US" sz="2800" b="1" dirty="0"/>
              <a:t> </a:t>
            </a:r>
            <a:r>
              <a:rPr lang="en-US" sz="2800" b="1" dirty="0" err="1"/>
              <a:t>berstatus</a:t>
            </a:r>
            <a:r>
              <a:rPr lang="en-US" sz="2800" b="1" dirty="0"/>
              <a:t> </a:t>
            </a:r>
            <a:r>
              <a:rPr lang="en-US" sz="2800" b="1" dirty="0" err="1"/>
              <a:t>badan</a:t>
            </a:r>
            <a:r>
              <a:rPr lang="en-US" sz="2800" b="1" dirty="0"/>
              <a:t> </a:t>
            </a:r>
            <a:r>
              <a:rPr lang="en-US" sz="2800" b="1" dirty="0" err="1"/>
              <a:t>hukum</a:t>
            </a:r>
            <a:r>
              <a:rPr lang="en-US" sz="2800" b="1" dirty="0"/>
              <a:t> </a:t>
            </a:r>
            <a:r>
              <a:rPr lang="en-US" sz="2800" b="1" dirty="0" err="1"/>
              <a:t>peseroan</a:t>
            </a:r>
            <a:r>
              <a:rPr lang="en-US" sz="2800" b="1" dirty="0"/>
              <a:t> </a:t>
            </a:r>
            <a:r>
              <a:rPr lang="en-US" sz="2800" b="1" dirty="0" err="1"/>
              <a:t>terbatas</a:t>
            </a:r>
            <a:r>
              <a:rPr lang="en-US" sz="2800" b="1" dirty="0"/>
              <a:t> </a:t>
            </a:r>
            <a:r>
              <a:rPr lang="en-US" sz="2800" b="1" dirty="0" err="1"/>
              <a:t>wajib</a:t>
            </a:r>
            <a:r>
              <a:rPr lang="en-US" sz="2800" b="1" dirty="0"/>
              <a:t> </a:t>
            </a:r>
            <a:r>
              <a:rPr lang="en-US" sz="2800" b="1" dirty="0" err="1"/>
              <a:t>menindaklanjuti</a:t>
            </a:r>
            <a:r>
              <a:rPr lang="en-US" sz="2800" b="1" dirty="0"/>
              <a:t> proses </a:t>
            </a:r>
            <a:r>
              <a:rPr lang="en-US" sz="2800" b="1" dirty="0" err="1"/>
              <a:t>pendaftaran</a:t>
            </a:r>
            <a:r>
              <a:rPr lang="en-US" sz="2800" b="1" dirty="0"/>
              <a:t> </a:t>
            </a:r>
            <a:r>
              <a:rPr lang="en-US" sz="2800" b="1" dirty="0" err="1"/>
              <a:t>dengan</a:t>
            </a:r>
            <a:r>
              <a:rPr lang="en-US" sz="2800" b="1" dirty="0"/>
              <a:t> </a:t>
            </a:r>
            <a:r>
              <a:rPr lang="en-US" sz="2800" b="1" dirty="0" err="1"/>
              <a:t>membuat</a:t>
            </a:r>
            <a:r>
              <a:rPr lang="en-US" sz="2800" b="1" dirty="0"/>
              <a:t> </a:t>
            </a:r>
            <a:r>
              <a:rPr lang="en-US" sz="2800" b="1" dirty="0" err="1"/>
              <a:t>akta</a:t>
            </a:r>
            <a:r>
              <a:rPr lang="en-US" sz="2800" b="1" dirty="0"/>
              <a:t> </a:t>
            </a:r>
            <a:r>
              <a:rPr lang="en-US" sz="2800" b="1" dirty="0" err="1"/>
              <a:t>pendirian</a:t>
            </a:r>
            <a:r>
              <a:rPr lang="en-US" sz="2800" b="1" dirty="0"/>
              <a:t> </a:t>
            </a:r>
            <a:r>
              <a:rPr lang="en-US" sz="2800" b="1" dirty="0" err="1"/>
              <a:t>perseroan</a:t>
            </a:r>
            <a:r>
              <a:rPr lang="en-US" sz="2800" b="1" dirty="0"/>
              <a:t> </a:t>
            </a:r>
            <a:r>
              <a:rPr lang="en-US" sz="2800" b="1" dirty="0" err="1"/>
              <a:t>terbatas</a:t>
            </a:r>
            <a:r>
              <a:rPr lang="en-US" sz="2800" b="1" dirty="0"/>
              <a:t> paling </a:t>
            </a:r>
            <a:r>
              <a:rPr lang="en-US" sz="2800" b="1" dirty="0" err="1"/>
              <a:t>lambat</a:t>
            </a:r>
            <a:r>
              <a:rPr lang="en-US" sz="2800" b="1" dirty="0"/>
              <a:t> </a:t>
            </a:r>
            <a:r>
              <a:rPr lang="en-US" sz="2800" b="1" dirty="0" err="1"/>
              <a:t>dalam</a:t>
            </a:r>
            <a:r>
              <a:rPr lang="en-US" sz="2800" b="1" dirty="0"/>
              <a:t> </a:t>
            </a:r>
            <a:r>
              <a:rPr lang="en-US" sz="2800" b="1" dirty="0" err="1"/>
              <a:t>jangka</a:t>
            </a:r>
            <a:r>
              <a:rPr lang="en-US" sz="2800" b="1" dirty="0"/>
              <a:t> </a:t>
            </a:r>
            <a:r>
              <a:rPr lang="en-US" sz="2800" b="1" dirty="0" err="1"/>
              <a:t>waktu</a:t>
            </a:r>
            <a:r>
              <a:rPr lang="en-US" sz="2800" b="1" dirty="0"/>
              <a:t> 6 (</a:t>
            </a:r>
            <a:r>
              <a:rPr lang="en-US" sz="2800" b="1" dirty="0" err="1"/>
              <a:t>enam</a:t>
            </a:r>
            <a:r>
              <a:rPr lang="en-US" sz="2800" b="1" dirty="0"/>
              <a:t>) </a:t>
            </a:r>
            <a:r>
              <a:rPr lang="en-US" sz="2800" b="1" dirty="0" err="1"/>
              <a:t>bulan</a:t>
            </a:r>
            <a:r>
              <a:rPr lang="en-US" sz="2800" b="1" dirty="0"/>
              <a:t> </a:t>
            </a:r>
            <a:r>
              <a:rPr lang="en-US" sz="2800" b="1" dirty="0" err="1"/>
              <a:t>sejak</a:t>
            </a:r>
            <a:r>
              <a:rPr lang="en-US" sz="2800" b="1" dirty="0"/>
              <a:t> </a:t>
            </a:r>
            <a:r>
              <a:rPr lang="en-US" sz="2800" b="1" dirty="0" err="1"/>
              <a:t>tanggal</a:t>
            </a:r>
            <a:r>
              <a:rPr lang="en-US" sz="2800" b="1" dirty="0"/>
              <a:t> </a:t>
            </a:r>
            <a:r>
              <a:rPr lang="en-US" sz="2800" b="1" dirty="0" err="1"/>
              <a:t>diterbitkannya</a:t>
            </a:r>
            <a:r>
              <a:rPr lang="en-US" sz="2800" b="1" dirty="0"/>
              <a:t> </a:t>
            </a:r>
            <a:r>
              <a:rPr lang="en-US" sz="2800" b="1" dirty="0" err="1"/>
              <a:t>Pendaftaran</a:t>
            </a:r>
            <a:r>
              <a:rPr lang="en-US" sz="2800" b="1" dirty="0"/>
              <a:t>, di </a:t>
            </a:r>
            <a:r>
              <a:rPr lang="en-US" sz="2800" b="1" dirty="0" err="1"/>
              <a:t>luar</a:t>
            </a:r>
            <a:r>
              <a:rPr lang="en-US" sz="2800" b="1" dirty="0"/>
              <a:t> </a:t>
            </a:r>
            <a:r>
              <a:rPr lang="en-US" sz="2800" b="1" dirty="0" err="1"/>
              <a:t>jangka</a:t>
            </a:r>
            <a:r>
              <a:rPr lang="en-US" sz="2800" b="1" dirty="0"/>
              <a:t> </a:t>
            </a:r>
            <a:r>
              <a:rPr lang="en-US" sz="2800" b="1" dirty="0" err="1"/>
              <a:t>waktu</a:t>
            </a:r>
            <a:r>
              <a:rPr lang="en-US" sz="2800" b="1" dirty="0"/>
              <a:t> yang </a:t>
            </a:r>
            <a:r>
              <a:rPr lang="en-US" sz="2800" b="1" dirty="0" err="1"/>
              <a:t>telah</a:t>
            </a:r>
            <a:r>
              <a:rPr lang="en-US" sz="2800" b="1" dirty="0"/>
              <a:t> </a:t>
            </a:r>
            <a:r>
              <a:rPr lang="en-US" sz="2800" b="1" dirty="0" err="1"/>
              <a:t>ditentukan</a:t>
            </a:r>
            <a:r>
              <a:rPr lang="en-US" sz="2800" b="1" dirty="0"/>
              <a:t> </a:t>
            </a:r>
            <a:r>
              <a:rPr lang="en-US" sz="2800" b="1" dirty="0" err="1"/>
              <a:t>maka</a:t>
            </a:r>
            <a:r>
              <a:rPr lang="en-US" sz="2800" b="1" dirty="0"/>
              <a:t> proses </a:t>
            </a:r>
            <a:r>
              <a:rPr lang="en-US" sz="2800" b="1" dirty="0" err="1"/>
              <a:t>pendaftaran</a:t>
            </a:r>
            <a:r>
              <a:rPr lang="en-US" sz="2800" b="1" dirty="0"/>
              <a:t> </a:t>
            </a:r>
            <a:r>
              <a:rPr lang="en-US" sz="2800" b="1" dirty="0" err="1"/>
              <a:t>dinyatakan</a:t>
            </a:r>
            <a:r>
              <a:rPr lang="en-US" sz="2800" b="1" dirty="0"/>
              <a:t> </a:t>
            </a:r>
            <a:r>
              <a:rPr lang="en-US" sz="2800" b="1" dirty="0" err="1"/>
              <a:t>batal</a:t>
            </a:r>
            <a:r>
              <a:rPr lang="en-US" sz="2800" b="1" dirty="0"/>
              <a:t> demi </a:t>
            </a:r>
            <a:r>
              <a:rPr lang="en-US" sz="2800" b="1" dirty="0" err="1"/>
              <a:t>hukum</a:t>
            </a:r>
            <a:r>
              <a:rPr lang="en-US" sz="2800" b="1" dirty="0"/>
              <a:t>. </a:t>
            </a:r>
            <a:r>
              <a:rPr lang="en-US" sz="2800" b="1" dirty="0" err="1"/>
              <a:t>Apabila</a:t>
            </a:r>
            <a:r>
              <a:rPr lang="en-US" sz="2800" b="1" dirty="0"/>
              <a:t> </a:t>
            </a:r>
            <a:r>
              <a:rPr lang="en-US" sz="2800" b="1" dirty="0" err="1"/>
              <a:t>sebelum</a:t>
            </a:r>
            <a:r>
              <a:rPr lang="en-US" sz="2800" b="1" dirty="0"/>
              <a:t> </a:t>
            </a:r>
            <a:r>
              <a:rPr lang="en-US" sz="2800" b="1" dirty="0" err="1"/>
              <a:t>jangka</a:t>
            </a:r>
            <a:r>
              <a:rPr lang="en-US" sz="2800" b="1" dirty="0"/>
              <a:t> </a:t>
            </a:r>
            <a:r>
              <a:rPr lang="en-US" sz="2800" b="1" dirty="0" err="1"/>
              <a:t>waktu</a:t>
            </a:r>
            <a:r>
              <a:rPr lang="en-US" sz="2800" b="1" dirty="0"/>
              <a:t> 6 (</a:t>
            </a:r>
            <a:r>
              <a:rPr lang="en-US" sz="2800" b="1" dirty="0" err="1"/>
              <a:t>enam</a:t>
            </a:r>
            <a:r>
              <a:rPr lang="en-US" sz="2800" b="1" dirty="0"/>
              <a:t>) </a:t>
            </a:r>
            <a:r>
              <a:rPr lang="en-US" sz="2800" b="1" dirty="0" err="1"/>
              <a:t>bulan</a:t>
            </a:r>
            <a:r>
              <a:rPr lang="en-US" sz="2800" b="1" dirty="0"/>
              <a:t> </a:t>
            </a:r>
            <a:r>
              <a:rPr lang="en-US" sz="2800" b="1" dirty="0" err="1"/>
              <a:t>tersebut</a:t>
            </a:r>
            <a:r>
              <a:rPr lang="en-US" sz="2800" b="1" dirty="0"/>
              <a:t> </a:t>
            </a:r>
            <a:r>
              <a:rPr lang="en-US" sz="2800" b="1" dirty="0" err="1"/>
              <a:t>terdapat</a:t>
            </a:r>
            <a:r>
              <a:rPr lang="en-US" sz="2800" b="1" dirty="0"/>
              <a:t> </a:t>
            </a:r>
            <a:r>
              <a:rPr lang="en-US" sz="2800" b="1" dirty="0" err="1"/>
              <a:t>perubahan</a:t>
            </a:r>
            <a:r>
              <a:rPr lang="en-US" sz="2800" b="1" dirty="0"/>
              <a:t> </a:t>
            </a:r>
            <a:r>
              <a:rPr lang="en-US" sz="2800" b="1" dirty="0" err="1"/>
              <a:t>ketentuan</a:t>
            </a:r>
            <a:r>
              <a:rPr lang="en-US" sz="2800" b="1" dirty="0"/>
              <a:t> </a:t>
            </a:r>
            <a:r>
              <a:rPr lang="en-US" sz="2800" b="1" dirty="0" err="1"/>
              <a:t>terkait</a:t>
            </a:r>
            <a:r>
              <a:rPr lang="en-US" sz="2800" b="1" dirty="0"/>
              <a:t> </a:t>
            </a:r>
            <a:r>
              <a:rPr lang="en-US" sz="2800" b="1" dirty="0" err="1"/>
              <a:t>dengan</a:t>
            </a:r>
            <a:r>
              <a:rPr lang="en-US" sz="2800" b="1" dirty="0"/>
              <a:t> </a:t>
            </a:r>
            <a:r>
              <a:rPr lang="en-US" sz="2800" b="1" dirty="0" err="1"/>
              <a:t>bidang</a:t>
            </a:r>
            <a:r>
              <a:rPr lang="en-US" sz="2800" b="1" dirty="0"/>
              <a:t> </a:t>
            </a:r>
            <a:r>
              <a:rPr lang="en-US" sz="2800" b="1" dirty="0" err="1"/>
              <a:t>usaha</a:t>
            </a:r>
            <a:r>
              <a:rPr lang="en-US" sz="2800" b="1" dirty="0"/>
              <a:t>, </a:t>
            </a:r>
            <a:r>
              <a:rPr lang="en-US" sz="2800" b="1" dirty="0" err="1"/>
              <a:t>maka</a:t>
            </a:r>
            <a:r>
              <a:rPr lang="en-US" sz="2800" b="1" dirty="0"/>
              <a:t> </a:t>
            </a:r>
            <a:r>
              <a:rPr lang="en-US" sz="2800" b="1" dirty="0" err="1"/>
              <a:t>Pendaftaran</a:t>
            </a:r>
            <a:r>
              <a:rPr lang="en-US" sz="2800" b="1" dirty="0"/>
              <a:t> yang </a:t>
            </a:r>
            <a:r>
              <a:rPr lang="en-US" sz="2800" b="1" dirty="0" err="1"/>
              <a:t>telah</a:t>
            </a:r>
            <a:r>
              <a:rPr lang="en-US" sz="2800" b="1" dirty="0"/>
              <a:t> </a:t>
            </a:r>
            <a:r>
              <a:rPr lang="en-US" sz="2800" b="1" dirty="0" err="1"/>
              <a:t>diterbitkan</a:t>
            </a:r>
            <a:r>
              <a:rPr lang="en-US" sz="2800" b="1" dirty="0"/>
              <a:t> </a:t>
            </a:r>
            <a:r>
              <a:rPr lang="en-US" sz="2800" b="1" dirty="0" err="1"/>
              <a:t>dinyatakan</a:t>
            </a:r>
            <a:r>
              <a:rPr lang="en-US" sz="2800" b="1" dirty="0"/>
              <a:t> </a:t>
            </a:r>
            <a:r>
              <a:rPr lang="en-US" sz="2800" b="1" dirty="0" err="1"/>
              <a:t>batal</a:t>
            </a:r>
            <a:r>
              <a:rPr lang="en-US" sz="2800" b="1" dirty="0"/>
              <a:t> demi </a:t>
            </a:r>
            <a:r>
              <a:rPr lang="en-US" sz="2800" b="1" dirty="0" err="1"/>
              <a:t>hukum</a:t>
            </a:r>
            <a:r>
              <a:rPr lang="en-US" sz="2800" b="1" dirty="0"/>
              <a:t> </a:t>
            </a:r>
            <a:r>
              <a:rPr lang="en-US" sz="2800" b="1" dirty="0" err="1"/>
              <a:t>apabila</a:t>
            </a:r>
            <a:r>
              <a:rPr lang="en-US" sz="2800" b="1" dirty="0"/>
              <a:t> </a:t>
            </a:r>
            <a:r>
              <a:rPr lang="en-US" sz="2800" b="1" dirty="0" err="1"/>
              <a:t>bertentangan</a:t>
            </a:r>
            <a:r>
              <a:rPr lang="en-US" sz="2800" b="1" dirty="0"/>
              <a:t> </a:t>
            </a:r>
            <a:r>
              <a:rPr lang="en-US" sz="2800" b="1" dirty="0" err="1"/>
              <a:t>dengan</a:t>
            </a:r>
            <a:r>
              <a:rPr lang="en-US" sz="2800" b="1" dirty="0"/>
              <a:t> </a:t>
            </a:r>
            <a:r>
              <a:rPr lang="en-US" sz="2800" b="1" dirty="0" err="1"/>
              <a:t>ketentuan</a:t>
            </a:r>
            <a:r>
              <a:rPr lang="en-US" sz="2800" b="1" dirty="0"/>
              <a:t> </a:t>
            </a:r>
            <a:r>
              <a:rPr lang="en-US" sz="2800" b="1" dirty="0" err="1"/>
              <a:t>baru</a:t>
            </a:r>
            <a:r>
              <a:rPr lang="en-US" sz="2800" b="1" dirty="0"/>
              <a:t>. </a:t>
            </a:r>
            <a:r>
              <a:rPr lang="en-US" sz="2800" b="1" dirty="0" err="1"/>
              <a:t>Pendaftaran</a:t>
            </a:r>
            <a:r>
              <a:rPr lang="en-US" sz="2800" b="1" dirty="0"/>
              <a:t> </a:t>
            </a:r>
            <a:r>
              <a:rPr lang="en-US" sz="2800" b="1" dirty="0" err="1"/>
              <a:t>Penanaman</a:t>
            </a:r>
            <a:r>
              <a:rPr lang="en-US" sz="2800" b="1" dirty="0"/>
              <a:t> Modal </a:t>
            </a:r>
            <a:r>
              <a:rPr lang="en-US" sz="2800" b="1" dirty="0" err="1"/>
              <a:t>berlaku</a:t>
            </a:r>
            <a:r>
              <a:rPr lang="en-US" sz="2800" b="1" dirty="0"/>
              <a:t> </a:t>
            </a:r>
            <a:r>
              <a:rPr lang="en-US" sz="2800" b="1" dirty="0" err="1"/>
              <a:t>sampai</a:t>
            </a:r>
            <a:r>
              <a:rPr lang="en-US" sz="2800" b="1" dirty="0"/>
              <a:t> </a:t>
            </a:r>
            <a:r>
              <a:rPr lang="en-US" sz="2800" b="1" dirty="0" err="1"/>
              <a:t>dengan</a:t>
            </a:r>
            <a:r>
              <a:rPr lang="en-US" sz="2800" b="1" dirty="0"/>
              <a:t> </a:t>
            </a:r>
            <a:r>
              <a:rPr lang="en-US" sz="2800" b="1" dirty="0" err="1"/>
              <a:t>perusahaan</a:t>
            </a:r>
            <a:r>
              <a:rPr lang="en-US" sz="2800" b="1" dirty="0"/>
              <a:t> </a:t>
            </a:r>
            <a:r>
              <a:rPr lang="en-US" sz="2800" b="1" dirty="0" err="1"/>
              <a:t>memiliki</a:t>
            </a:r>
            <a:r>
              <a:rPr lang="en-US" sz="2800" b="1" dirty="0"/>
              <a:t> </a:t>
            </a:r>
            <a:r>
              <a:rPr lang="en-US" sz="2800" b="1" dirty="0" err="1"/>
              <a:t>Izin</a:t>
            </a:r>
            <a:r>
              <a:rPr lang="en-US" sz="2800" b="1" dirty="0"/>
              <a:t> </a:t>
            </a:r>
            <a:r>
              <a:rPr lang="en-US" sz="2800" b="1" dirty="0" err="1"/>
              <a:t>Prinsip</a:t>
            </a:r>
            <a:r>
              <a:rPr lang="en-US" sz="2800" b="1" dirty="0"/>
              <a:t> </a:t>
            </a:r>
            <a:r>
              <a:rPr lang="en-US" sz="2800" b="1" dirty="0" err="1"/>
              <a:t>atau</a:t>
            </a:r>
            <a:r>
              <a:rPr lang="en-US" sz="2800" b="1" dirty="0"/>
              <a:t> </a:t>
            </a:r>
            <a:r>
              <a:rPr lang="en-US" sz="2800" b="1" dirty="0" err="1"/>
              <a:t>perusahaan</a:t>
            </a:r>
            <a:r>
              <a:rPr lang="en-US" sz="2800" b="1" dirty="0"/>
              <a:t> </a:t>
            </a:r>
            <a:r>
              <a:rPr lang="en-US" sz="2800" b="1" dirty="0" err="1"/>
              <a:t>siap</a:t>
            </a:r>
            <a:r>
              <a:rPr lang="en-US" sz="2800" b="1" dirty="0"/>
              <a:t> </a:t>
            </a:r>
            <a:r>
              <a:rPr lang="en-US" sz="2800" b="1" dirty="0" err="1"/>
              <a:t>beroperasi</a:t>
            </a:r>
            <a:r>
              <a:rPr lang="en-US" sz="2800" b="1" dirty="0"/>
              <a:t>/</a:t>
            </a:r>
            <a:r>
              <a:rPr lang="en-US" sz="2800" b="1" dirty="0" err="1"/>
              <a:t>produksi</a:t>
            </a:r>
            <a:r>
              <a:rPr lang="en-US" sz="2800" b="1" dirty="0"/>
              <a:t> </a:t>
            </a:r>
            <a:r>
              <a:rPr lang="en-US" sz="2800" b="1" dirty="0" err="1"/>
              <a:t>komersial</a:t>
            </a:r>
            <a:r>
              <a:rPr lang="en-US" sz="2800" b="1" dirty="0"/>
              <a:t>.</a:t>
            </a:r>
          </a:p>
        </p:txBody>
      </p:sp>
    </p:spTree>
    <p:extLst>
      <p:ext uri="{BB962C8B-B14F-4D97-AF65-F5344CB8AC3E}">
        <p14:creationId xmlns:p14="http://schemas.microsoft.com/office/powerpoint/2010/main" val="1948090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42900"/>
            <a:ext cx="11373373" cy="1778000"/>
          </a:xfrm>
        </p:spPr>
        <p:txBody>
          <a:bodyPr/>
          <a:lstStyle/>
          <a:p>
            <a:endParaRPr lang="en-US" dirty="0"/>
          </a:p>
        </p:txBody>
      </p:sp>
      <p:sp>
        <p:nvSpPr>
          <p:cNvPr id="3" name="TextBox 2"/>
          <p:cNvSpPr txBox="1"/>
          <p:nvPr/>
        </p:nvSpPr>
        <p:spPr>
          <a:xfrm>
            <a:off x="1828800" y="3543300"/>
            <a:ext cx="14297287" cy="5262979"/>
          </a:xfrm>
          <a:prstGeom prst="rect">
            <a:avLst/>
          </a:prstGeom>
          <a:noFill/>
        </p:spPr>
        <p:txBody>
          <a:bodyPr wrap="square" rtlCol="0">
            <a:spAutoFit/>
          </a:bodyPr>
          <a:lstStyle/>
          <a:p>
            <a:r>
              <a:rPr lang="en-US" sz="2800" b="1" dirty="0"/>
              <a:t>Perusahaan </a:t>
            </a:r>
            <a:r>
              <a:rPr lang="en-US" sz="2800" b="1" dirty="0" err="1"/>
              <a:t>penanaman</a:t>
            </a:r>
            <a:r>
              <a:rPr lang="en-US" sz="2800" b="1" dirty="0"/>
              <a:t> modal </a:t>
            </a:r>
            <a:r>
              <a:rPr lang="en-US" sz="2800" b="1" dirty="0" err="1"/>
              <a:t>dalam</a:t>
            </a:r>
            <a:r>
              <a:rPr lang="en-US" sz="2800" b="1" dirty="0"/>
              <a:t> </a:t>
            </a:r>
            <a:r>
              <a:rPr lang="en-US" sz="2800" b="1" dirty="0" err="1"/>
              <a:t>negeri</a:t>
            </a:r>
            <a:r>
              <a:rPr lang="en-US" sz="2800" b="1" dirty="0"/>
              <a:t> </a:t>
            </a:r>
            <a:r>
              <a:rPr lang="en-US" sz="2800" b="1" dirty="0" err="1"/>
              <a:t>dan</a:t>
            </a:r>
            <a:r>
              <a:rPr lang="en-US" sz="2800" b="1" dirty="0"/>
              <a:t> </a:t>
            </a:r>
            <a:r>
              <a:rPr lang="en-US" sz="2800" b="1" dirty="0" err="1"/>
              <a:t>perusahaan</a:t>
            </a:r>
            <a:r>
              <a:rPr lang="en-US" sz="2800" b="1" dirty="0"/>
              <a:t> </a:t>
            </a:r>
            <a:r>
              <a:rPr lang="en-US" sz="2800" b="1" dirty="0" err="1"/>
              <a:t>penanaman</a:t>
            </a:r>
            <a:r>
              <a:rPr lang="en-US" sz="2800" b="1" dirty="0"/>
              <a:t> modal </a:t>
            </a:r>
            <a:r>
              <a:rPr lang="en-US" sz="2800" b="1" dirty="0" err="1"/>
              <a:t>asing</a:t>
            </a:r>
            <a:r>
              <a:rPr lang="en-US" sz="2800" b="1" dirty="0"/>
              <a:t> yang </a:t>
            </a:r>
            <a:r>
              <a:rPr lang="en-US" sz="2800" b="1" dirty="0" err="1"/>
              <a:t>telah</a:t>
            </a:r>
            <a:r>
              <a:rPr lang="en-US" sz="2800" b="1" dirty="0"/>
              <a:t> </a:t>
            </a:r>
            <a:r>
              <a:rPr lang="en-US" sz="2800" b="1" dirty="0" err="1"/>
              <a:t>berstatus</a:t>
            </a:r>
            <a:r>
              <a:rPr lang="en-US" sz="2800" b="1" dirty="0"/>
              <a:t> </a:t>
            </a:r>
            <a:r>
              <a:rPr lang="en-US" sz="2800" b="1" dirty="0" err="1"/>
              <a:t>badan</a:t>
            </a:r>
            <a:r>
              <a:rPr lang="en-US" sz="2800" b="1" dirty="0"/>
              <a:t> </a:t>
            </a:r>
            <a:r>
              <a:rPr lang="en-US" sz="2800" b="1" dirty="0" err="1"/>
              <a:t>hukum</a:t>
            </a:r>
            <a:r>
              <a:rPr lang="en-US" sz="2800" b="1" dirty="0"/>
              <a:t> </a:t>
            </a:r>
            <a:r>
              <a:rPr lang="en-US" sz="2800" b="1" dirty="0" err="1"/>
              <a:t>perseroan</a:t>
            </a:r>
            <a:r>
              <a:rPr lang="en-US" sz="2800" b="1" dirty="0"/>
              <a:t> </a:t>
            </a:r>
            <a:r>
              <a:rPr lang="en-US" sz="2800" b="1" dirty="0" err="1"/>
              <a:t>terbatas</a:t>
            </a:r>
            <a:r>
              <a:rPr lang="en-US" sz="2800" b="1" dirty="0"/>
              <a:t> yang </a:t>
            </a:r>
            <a:r>
              <a:rPr lang="en-US" sz="2800" b="1" dirty="0" err="1"/>
              <a:t>bidang</a:t>
            </a:r>
            <a:r>
              <a:rPr lang="en-US" sz="2800" b="1" dirty="0"/>
              <a:t> </a:t>
            </a:r>
            <a:r>
              <a:rPr lang="en-US" sz="2800" b="1" dirty="0" err="1"/>
              <a:t>usahanya</a:t>
            </a:r>
            <a:r>
              <a:rPr lang="en-US" sz="2800" b="1" dirty="0"/>
              <a:t> </a:t>
            </a:r>
            <a:r>
              <a:rPr lang="en-US" sz="2800" b="1" dirty="0" err="1"/>
              <a:t>dapat</a:t>
            </a:r>
            <a:r>
              <a:rPr lang="en-US" sz="2800" b="1" dirty="0"/>
              <a:t> </a:t>
            </a:r>
            <a:r>
              <a:rPr lang="en-US" sz="2800" b="1" dirty="0" err="1"/>
              <a:t>memperoleh</a:t>
            </a:r>
            <a:r>
              <a:rPr lang="en-US" sz="2800" b="1" dirty="0"/>
              <a:t> </a:t>
            </a:r>
            <a:r>
              <a:rPr lang="en-US" sz="2800" b="1" dirty="0" err="1"/>
              <a:t>fasilitas</a:t>
            </a:r>
            <a:r>
              <a:rPr lang="en-US" sz="2800" b="1" dirty="0"/>
              <a:t> </a:t>
            </a:r>
            <a:r>
              <a:rPr lang="en-US" sz="2800" b="1" dirty="0" err="1"/>
              <a:t>fiskal</a:t>
            </a:r>
            <a:r>
              <a:rPr lang="en-US" sz="2800" b="1" dirty="0"/>
              <a:t> </a:t>
            </a:r>
            <a:r>
              <a:rPr lang="en-US" sz="2800" b="1" dirty="0" err="1"/>
              <a:t>dan</a:t>
            </a:r>
            <a:r>
              <a:rPr lang="en-US" sz="2800" b="1" dirty="0"/>
              <a:t> </a:t>
            </a:r>
            <a:r>
              <a:rPr lang="en-US" sz="2800" b="1" dirty="0" err="1"/>
              <a:t>dalam</a:t>
            </a:r>
            <a:r>
              <a:rPr lang="en-US" sz="2800" b="1" dirty="0"/>
              <a:t> </a:t>
            </a:r>
            <a:r>
              <a:rPr lang="en-US" sz="2800" b="1" dirty="0" err="1"/>
              <a:t>pelaksanaan</a:t>
            </a:r>
            <a:r>
              <a:rPr lang="en-US" sz="2800" b="1" dirty="0"/>
              <a:t> </a:t>
            </a:r>
            <a:r>
              <a:rPr lang="en-US" sz="2800" b="1" dirty="0" err="1"/>
              <a:t>penanaman</a:t>
            </a:r>
            <a:r>
              <a:rPr lang="en-US" sz="2800" b="1" dirty="0"/>
              <a:t> </a:t>
            </a:r>
            <a:r>
              <a:rPr lang="en-US" sz="2800" b="1" dirty="0" err="1"/>
              <a:t>modalnya</a:t>
            </a:r>
            <a:r>
              <a:rPr lang="en-US" sz="2800" b="1" dirty="0"/>
              <a:t> </a:t>
            </a:r>
            <a:r>
              <a:rPr lang="en-US" sz="2800" b="1" dirty="0" err="1"/>
              <a:t>memerlukan</a:t>
            </a:r>
            <a:r>
              <a:rPr lang="en-US" sz="2800" b="1" dirty="0"/>
              <a:t> </a:t>
            </a:r>
            <a:r>
              <a:rPr lang="en-US" sz="2800" b="1" dirty="0" err="1"/>
              <a:t>fasilitas</a:t>
            </a:r>
            <a:r>
              <a:rPr lang="en-US" sz="2800" b="1" dirty="0"/>
              <a:t> </a:t>
            </a:r>
            <a:r>
              <a:rPr lang="en-US" sz="2800" b="1" dirty="0" err="1"/>
              <a:t>fiskal</a:t>
            </a:r>
            <a:r>
              <a:rPr lang="en-US" sz="2800" b="1" dirty="0"/>
              <a:t>, </a:t>
            </a:r>
            <a:r>
              <a:rPr lang="en-US" sz="2800" b="1" dirty="0" err="1"/>
              <a:t>wajib</a:t>
            </a:r>
            <a:r>
              <a:rPr lang="en-US" sz="2800" b="1" dirty="0"/>
              <a:t> </a:t>
            </a:r>
            <a:r>
              <a:rPr lang="en-US" sz="2800" b="1" dirty="0" err="1"/>
              <a:t>memiliki</a:t>
            </a:r>
            <a:r>
              <a:rPr lang="en-US" sz="2800" b="1" dirty="0"/>
              <a:t> </a:t>
            </a:r>
            <a:r>
              <a:rPr lang="en-US" sz="2800" b="1" dirty="0" err="1"/>
              <a:t>Izin</a:t>
            </a:r>
            <a:r>
              <a:rPr lang="en-US" sz="2800" b="1" dirty="0"/>
              <a:t> </a:t>
            </a:r>
            <a:r>
              <a:rPr lang="en-US" sz="2800" b="1" dirty="0" err="1"/>
              <a:t>Prinsip</a:t>
            </a:r>
            <a:r>
              <a:rPr lang="en-US" sz="2800" b="1" dirty="0"/>
              <a:t> </a:t>
            </a:r>
            <a:r>
              <a:rPr lang="en-US" sz="2800" b="1" dirty="0" err="1"/>
              <a:t>Penanaman</a:t>
            </a:r>
            <a:r>
              <a:rPr lang="en-US" sz="2800" b="1" dirty="0"/>
              <a:t> Modal. </a:t>
            </a:r>
            <a:r>
              <a:rPr lang="en-US" sz="2800" b="1" dirty="0" err="1"/>
              <a:t>Permohonan</a:t>
            </a:r>
            <a:r>
              <a:rPr lang="en-US" sz="2800" b="1" dirty="0"/>
              <a:t> </a:t>
            </a:r>
            <a:r>
              <a:rPr lang="en-US" sz="2800" b="1" dirty="0" err="1"/>
              <a:t>Izin</a:t>
            </a:r>
            <a:r>
              <a:rPr lang="en-US" sz="2800" b="1" dirty="0"/>
              <a:t> </a:t>
            </a:r>
            <a:r>
              <a:rPr lang="en-US" sz="2800" b="1" dirty="0" err="1"/>
              <a:t>Prinsip</a:t>
            </a:r>
            <a:r>
              <a:rPr lang="en-US" sz="2800" b="1" dirty="0"/>
              <a:t> </a:t>
            </a:r>
            <a:r>
              <a:rPr lang="en-US" sz="2800" b="1" dirty="0" err="1"/>
              <a:t>dapat</a:t>
            </a:r>
            <a:r>
              <a:rPr lang="en-US" sz="2800" b="1" dirty="0"/>
              <a:t> </a:t>
            </a:r>
            <a:r>
              <a:rPr lang="en-US" sz="2800" b="1" dirty="0" err="1"/>
              <a:t>langsung</a:t>
            </a:r>
            <a:r>
              <a:rPr lang="en-US" sz="2800" b="1" dirty="0"/>
              <a:t> </a:t>
            </a:r>
            <a:r>
              <a:rPr lang="en-US" sz="2800" b="1" dirty="0" err="1"/>
              <a:t>diajukan</a:t>
            </a:r>
            <a:r>
              <a:rPr lang="en-US" sz="2800" b="1" dirty="0"/>
              <a:t> </a:t>
            </a:r>
            <a:r>
              <a:rPr lang="en-US" sz="2800" b="1" dirty="0" err="1"/>
              <a:t>oleh</a:t>
            </a:r>
            <a:r>
              <a:rPr lang="en-US" sz="2800" b="1" dirty="0"/>
              <a:t> </a:t>
            </a:r>
            <a:r>
              <a:rPr lang="en-US" sz="2800" b="1" dirty="0" err="1"/>
              <a:t>perusahaan</a:t>
            </a:r>
            <a:r>
              <a:rPr lang="en-US" sz="2800" b="1" dirty="0"/>
              <a:t> </a:t>
            </a:r>
            <a:r>
              <a:rPr lang="en-US" sz="2800" b="1" dirty="0" err="1"/>
              <a:t>penanaman</a:t>
            </a:r>
            <a:r>
              <a:rPr lang="en-US" sz="2800" b="1" dirty="0"/>
              <a:t> modal </a:t>
            </a:r>
            <a:r>
              <a:rPr lang="en-US" sz="2800" b="1" dirty="0" err="1"/>
              <a:t>asing</a:t>
            </a:r>
            <a:r>
              <a:rPr lang="en-US" sz="2800" b="1" dirty="0"/>
              <a:t> </a:t>
            </a:r>
            <a:r>
              <a:rPr lang="en-US" sz="2800" b="1" dirty="0" err="1"/>
              <a:t>baik</a:t>
            </a:r>
            <a:r>
              <a:rPr lang="en-US" sz="2800" b="1" dirty="0"/>
              <a:t> yang </a:t>
            </a:r>
            <a:r>
              <a:rPr lang="en-US" sz="2800" b="1" dirty="0" err="1"/>
              <a:t>telah</a:t>
            </a:r>
            <a:r>
              <a:rPr lang="en-US" sz="2800" b="1" dirty="0"/>
              <a:t> </a:t>
            </a:r>
            <a:r>
              <a:rPr lang="en-US" sz="2800" b="1" dirty="0" err="1"/>
              <a:t>atau</a:t>
            </a:r>
            <a:r>
              <a:rPr lang="en-US" sz="2800" b="1" dirty="0"/>
              <a:t> </a:t>
            </a:r>
            <a:r>
              <a:rPr lang="en-US" sz="2800" b="1" dirty="0" err="1"/>
              <a:t>belum</a:t>
            </a:r>
            <a:r>
              <a:rPr lang="en-US" sz="2800" b="1" dirty="0"/>
              <a:t> </a:t>
            </a:r>
            <a:r>
              <a:rPr lang="en-US" sz="2800" b="1" dirty="0" err="1"/>
              <a:t>melakukan</a:t>
            </a:r>
            <a:r>
              <a:rPr lang="en-US" sz="2800" b="1" dirty="0"/>
              <a:t> </a:t>
            </a:r>
            <a:r>
              <a:rPr lang="en-US" sz="2800" b="1" dirty="0" err="1"/>
              <a:t>Pendaftaran</a:t>
            </a:r>
            <a:r>
              <a:rPr lang="en-US" sz="2800" b="1" dirty="0"/>
              <a:t> </a:t>
            </a:r>
            <a:r>
              <a:rPr lang="en-US" sz="2800" b="1" dirty="0" err="1"/>
              <a:t>melalui</a:t>
            </a:r>
            <a:r>
              <a:rPr lang="en-US" sz="2800" b="1" dirty="0"/>
              <a:t> PTSP BKPM.</a:t>
            </a:r>
          </a:p>
          <a:p>
            <a:endParaRPr lang="en-US" sz="2800" b="1" dirty="0"/>
          </a:p>
          <a:p>
            <a:r>
              <a:rPr lang="en-US" sz="2800" b="1" dirty="0" err="1"/>
              <a:t>Sesuai</a:t>
            </a:r>
            <a:r>
              <a:rPr lang="en-US" sz="2800" b="1" dirty="0"/>
              <a:t> </a:t>
            </a:r>
            <a:r>
              <a:rPr lang="en-US" sz="2800" b="1" dirty="0" err="1"/>
              <a:t>dengan</a:t>
            </a:r>
            <a:r>
              <a:rPr lang="en-US" sz="2800" b="1" dirty="0"/>
              <a:t> </a:t>
            </a:r>
            <a:r>
              <a:rPr lang="en-US" sz="2800" b="1" dirty="0" err="1"/>
              <a:t>pasal</a:t>
            </a:r>
            <a:r>
              <a:rPr lang="en-US" sz="2800" b="1" dirty="0"/>
              <a:t> 20 </a:t>
            </a:r>
            <a:r>
              <a:rPr lang="en-US" sz="2800" b="1" dirty="0" err="1"/>
              <a:t>Perka</a:t>
            </a:r>
            <a:r>
              <a:rPr lang="en-US" sz="2800" b="1" dirty="0"/>
              <a:t> BKPM 12/2009, </a:t>
            </a:r>
            <a:r>
              <a:rPr lang="en-US" sz="2800" b="1" dirty="0" err="1"/>
              <a:t>perusahaan</a:t>
            </a:r>
            <a:r>
              <a:rPr lang="en-US" sz="2800" b="1" dirty="0"/>
              <a:t> </a:t>
            </a:r>
            <a:r>
              <a:rPr lang="en-US" sz="2800" b="1" dirty="0" err="1"/>
              <a:t>penanaman</a:t>
            </a:r>
            <a:r>
              <a:rPr lang="en-US" sz="2800" b="1" dirty="0"/>
              <a:t> modal yang </a:t>
            </a:r>
            <a:r>
              <a:rPr lang="en-US" sz="2800" b="1" dirty="0" err="1"/>
              <a:t>dalam</a:t>
            </a:r>
            <a:r>
              <a:rPr lang="en-US" sz="2800" b="1" dirty="0"/>
              <a:t> </a:t>
            </a:r>
            <a:r>
              <a:rPr lang="en-US" sz="2800" b="1" dirty="0" err="1"/>
              <a:t>pelaksanaan</a:t>
            </a:r>
            <a:r>
              <a:rPr lang="en-US" sz="2800" b="1" dirty="0"/>
              <a:t> </a:t>
            </a:r>
            <a:r>
              <a:rPr lang="en-US" sz="2800" b="1" dirty="0" err="1"/>
              <a:t>penanaman</a:t>
            </a:r>
            <a:r>
              <a:rPr lang="en-US" sz="2800" b="1" dirty="0"/>
              <a:t> </a:t>
            </a:r>
            <a:r>
              <a:rPr lang="en-US" sz="2800" b="1" dirty="0" err="1"/>
              <a:t>modalnya</a:t>
            </a:r>
            <a:r>
              <a:rPr lang="en-US" sz="2800" b="1" dirty="0"/>
              <a:t> </a:t>
            </a:r>
            <a:r>
              <a:rPr lang="en-US" sz="2800" b="1" dirty="0" err="1"/>
              <a:t>telah</a:t>
            </a:r>
            <a:r>
              <a:rPr lang="en-US" sz="2800" b="1" dirty="0"/>
              <a:t> </a:t>
            </a:r>
            <a:r>
              <a:rPr lang="en-US" sz="2800" b="1" dirty="0" err="1"/>
              <a:t>siap</a:t>
            </a:r>
            <a:r>
              <a:rPr lang="en-US" sz="2800" b="1" dirty="0"/>
              <a:t> </a:t>
            </a:r>
            <a:r>
              <a:rPr lang="en-US" sz="2800" b="1" dirty="0" err="1"/>
              <a:t>melakukan</a:t>
            </a:r>
            <a:r>
              <a:rPr lang="en-US" sz="2800" b="1" dirty="0"/>
              <a:t> </a:t>
            </a:r>
            <a:r>
              <a:rPr lang="en-US" sz="2800" b="1" dirty="0" err="1"/>
              <a:t>kegiatan</a:t>
            </a:r>
            <a:r>
              <a:rPr lang="en-US" sz="2800" b="1" dirty="0"/>
              <a:t>/</a:t>
            </a:r>
            <a:r>
              <a:rPr lang="en-US" sz="2800" b="1" dirty="0" err="1"/>
              <a:t>berproduksi</a:t>
            </a:r>
            <a:r>
              <a:rPr lang="en-US" sz="2800" b="1" dirty="0"/>
              <a:t> </a:t>
            </a:r>
            <a:r>
              <a:rPr lang="en-US" sz="2800" b="1" dirty="0" err="1"/>
              <a:t>komersial</a:t>
            </a:r>
            <a:r>
              <a:rPr lang="en-US" sz="2800" b="1" dirty="0"/>
              <a:t>, </a:t>
            </a:r>
            <a:r>
              <a:rPr lang="en-US" sz="2800" b="1" dirty="0" err="1"/>
              <a:t>wajib</a:t>
            </a:r>
            <a:r>
              <a:rPr lang="en-US" sz="2800" b="1" dirty="0"/>
              <a:t> </a:t>
            </a:r>
            <a:r>
              <a:rPr lang="en-US" sz="2800" b="1" dirty="0" err="1"/>
              <a:t>mengajukan</a:t>
            </a:r>
            <a:r>
              <a:rPr lang="en-US" sz="2800" b="1" dirty="0"/>
              <a:t> </a:t>
            </a:r>
            <a:r>
              <a:rPr lang="en-US" sz="2800" b="1" dirty="0" err="1"/>
              <a:t>permohonan</a:t>
            </a:r>
            <a:r>
              <a:rPr lang="en-US" sz="2800" b="1" dirty="0"/>
              <a:t> </a:t>
            </a:r>
            <a:r>
              <a:rPr lang="en-US" sz="2800" b="1" dirty="0" err="1"/>
              <a:t>Izin</a:t>
            </a:r>
            <a:r>
              <a:rPr lang="en-US" sz="2800" b="1" dirty="0"/>
              <a:t> Usaha </a:t>
            </a:r>
            <a:r>
              <a:rPr lang="en-US" sz="2800" b="1" dirty="0" err="1"/>
              <a:t>ke</a:t>
            </a:r>
            <a:r>
              <a:rPr lang="en-US" sz="2800" b="1" dirty="0"/>
              <a:t> PTSP BKPM, PTSP PDPPM, </a:t>
            </a:r>
            <a:r>
              <a:rPr lang="en-US" sz="2800" b="1" dirty="0" err="1"/>
              <a:t>atau</a:t>
            </a:r>
            <a:r>
              <a:rPr lang="en-US" sz="2800" b="1" dirty="0"/>
              <a:t> PTSP PDKPM </a:t>
            </a:r>
            <a:r>
              <a:rPr lang="en-US" sz="2800" b="1" dirty="0" err="1"/>
              <a:t>sesuai</a:t>
            </a:r>
            <a:r>
              <a:rPr lang="en-US" sz="2800" b="1" dirty="0"/>
              <a:t> </a:t>
            </a:r>
            <a:r>
              <a:rPr lang="en-US" sz="2800" b="1" dirty="0" err="1"/>
              <a:t>kewenangannya</a:t>
            </a:r>
            <a:r>
              <a:rPr lang="en-US" sz="2800" b="1" dirty="0"/>
              <a:t>.</a:t>
            </a:r>
          </a:p>
          <a:p>
            <a:endParaRPr lang="en-US" sz="2800" b="1" dirty="0"/>
          </a:p>
        </p:txBody>
      </p:sp>
    </p:spTree>
    <p:extLst>
      <p:ext uri="{BB962C8B-B14F-4D97-AF65-F5344CB8AC3E}">
        <p14:creationId xmlns:p14="http://schemas.microsoft.com/office/powerpoint/2010/main" val="1683084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465544" y="2764711"/>
            <a:ext cx="5352603" cy="5633916"/>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3062732" y="4348145"/>
            <a:ext cx="11741150" cy="1972310"/>
          </a:xfrm>
          <a:prstGeom prst="rect">
            <a:avLst/>
          </a:prstGeom>
        </p:spPr>
        <p:txBody>
          <a:bodyPr vert="horz" wrap="square" lIns="0" tIns="15240" rIns="0" bIns="0" rtlCol="0">
            <a:spAutoFit/>
          </a:bodyPr>
          <a:lstStyle/>
          <a:p>
            <a:pPr marL="12700">
              <a:lnSpc>
                <a:spcPct val="100000"/>
              </a:lnSpc>
              <a:spcBef>
                <a:spcPts val="120"/>
              </a:spcBef>
            </a:pPr>
            <a:r>
              <a:rPr sz="12750" spc="65" dirty="0"/>
              <a:t>TERIMA</a:t>
            </a:r>
            <a:r>
              <a:rPr sz="12750" spc="-300" dirty="0"/>
              <a:t> </a:t>
            </a:r>
            <a:r>
              <a:rPr sz="12750" spc="-5" dirty="0"/>
              <a:t>KASIH</a:t>
            </a:r>
            <a:endParaRPr sz="1275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25308" y="1028700"/>
            <a:ext cx="10134600" cy="1446550"/>
          </a:xfrm>
          <a:prstGeom prst="rect">
            <a:avLst/>
          </a:prstGeom>
          <a:noFill/>
        </p:spPr>
        <p:txBody>
          <a:bodyPr wrap="square" rtlCol="0">
            <a:spAutoFit/>
          </a:bodyPr>
          <a:lstStyle/>
          <a:p>
            <a:r>
              <a:rPr lang="en-US" sz="8800" dirty="0" err="1">
                <a:solidFill>
                  <a:schemeClr val="tx2">
                    <a:lumMod val="50000"/>
                  </a:schemeClr>
                </a:solidFill>
              </a:rPr>
              <a:t>Menurut</a:t>
            </a:r>
            <a:r>
              <a:rPr lang="en-US" sz="8800" dirty="0">
                <a:solidFill>
                  <a:schemeClr val="tx2">
                    <a:lumMod val="50000"/>
                  </a:schemeClr>
                </a:solidFill>
              </a:rPr>
              <a:t> para </a:t>
            </a:r>
            <a:r>
              <a:rPr lang="en-US" sz="8800" dirty="0" err="1">
                <a:solidFill>
                  <a:schemeClr val="tx2">
                    <a:lumMod val="50000"/>
                  </a:schemeClr>
                </a:solidFill>
              </a:rPr>
              <a:t>ahli</a:t>
            </a:r>
            <a:r>
              <a:rPr lang="en-US" sz="8800" dirty="0">
                <a:solidFill>
                  <a:schemeClr val="tx2">
                    <a:lumMod val="50000"/>
                  </a:schemeClr>
                </a:solidFill>
              </a:rPr>
              <a:t> </a:t>
            </a:r>
          </a:p>
        </p:txBody>
      </p:sp>
      <p:sp>
        <p:nvSpPr>
          <p:cNvPr id="3" name="TextBox 2"/>
          <p:cNvSpPr txBox="1"/>
          <p:nvPr/>
        </p:nvSpPr>
        <p:spPr>
          <a:xfrm>
            <a:off x="6096000" y="2857501"/>
            <a:ext cx="12039600" cy="5632311"/>
          </a:xfrm>
          <a:prstGeom prst="rect">
            <a:avLst/>
          </a:prstGeom>
          <a:noFill/>
        </p:spPr>
        <p:txBody>
          <a:bodyPr wrap="square" rtlCol="0">
            <a:spAutoFit/>
          </a:bodyPr>
          <a:lstStyle/>
          <a:p>
            <a:r>
              <a:rPr lang="en-US" sz="3600" b="1" dirty="0" err="1">
                <a:solidFill>
                  <a:schemeClr val="tx2">
                    <a:lumMod val="50000"/>
                  </a:schemeClr>
                </a:solidFill>
              </a:rPr>
              <a:t>Alih</a:t>
            </a:r>
            <a:r>
              <a:rPr lang="en-US" sz="3600" b="1" dirty="0">
                <a:solidFill>
                  <a:schemeClr val="tx2">
                    <a:lumMod val="50000"/>
                  </a:schemeClr>
                </a:solidFill>
              </a:rPr>
              <a:t> </a:t>
            </a:r>
            <a:r>
              <a:rPr lang="en-US" sz="3600" b="1" dirty="0" err="1">
                <a:solidFill>
                  <a:schemeClr val="tx2">
                    <a:lumMod val="50000"/>
                  </a:schemeClr>
                </a:solidFill>
              </a:rPr>
              <a:t>Teknologi</a:t>
            </a:r>
            <a:r>
              <a:rPr lang="en-US" sz="3600" b="1" dirty="0">
                <a:solidFill>
                  <a:schemeClr val="tx2">
                    <a:lumMod val="50000"/>
                  </a:schemeClr>
                </a:solidFill>
              </a:rPr>
              <a:t> </a:t>
            </a:r>
            <a:r>
              <a:rPr lang="en-US" sz="3600" b="1" dirty="0" err="1">
                <a:solidFill>
                  <a:schemeClr val="tx2">
                    <a:lumMod val="50000"/>
                  </a:schemeClr>
                </a:solidFill>
              </a:rPr>
              <a:t>adalah</a:t>
            </a:r>
            <a:r>
              <a:rPr lang="en-US" sz="3600" b="1" dirty="0">
                <a:solidFill>
                  <a:schemeClr val="tx2">
                    <a:lumMod val="50000"/>
                  </a:schemeClr>
                </a:solidFill>
              </a:rPr>
              <a:t> </a:t>
            </a:r>
            <a:r>
              <a:rPr lang="en-US" sz="3600" b="1" dirty="0" err="1">
                <a:solidFill>
                  <a:schemeClr val="tx2">
                    <a:lumMod val="50000"/>
                  </a:schemeClr>
                </a:solidFill>
              </a:rPr>
              <a:t>sekumpulan</a:t>
            </a:r>
            <a:r>
              <a:rPr lang="en-US" sz="3600" b="1" dirty="0">
                <a:solidFill>
                  <a:schemeClr val="tx2">
                    <a:lumMod val="50000"/>
                  </a:schemeClr>
                </a:solidFill>
              </a:rPr>
              <a:t> </a:t>
            </a:r>
            <a:r>
              <a:rPr lang="en-US" sz="3600" b="1" dirty="0" err="1">
                <a:solidFill>
                  <a:schemeClr val="tx2">
                    <a:lumMod val="50000"/>
                  </a:schemeClr>
                </a:solidFill>
              </a:rPr>
              <a:t>pertukaran</a:t>
            </a:r>
            <a:r>
              <a:rPr lang="en-US" sz="3600" b="1" dirty="0">
                <a:solidFill>
                  <a:schemeClr val="tx2">
                    <a:lumMod val="50000"/>
                  </a:schemeClr>
                </a:solidFill>
              </a:rPr>
              <a:t> </a:t>
            </a:r>
            <a:r>
              <a:rPr lang="en-US" sz="3600" b="1" dirty="0" err="1">
                <a:solidFill>
                  <a:schemeClr val="tx2">
                    <a:lumMod val="50000"/>
                  </a:schemeClr>
                </a:solidFill>
              </a:rPr>
              <a:t>informasi</a:t>
            </a:r>
            <a:r>
              <a:rPr lang="en-US" sz="3600" b="1" dirty="0">
                <a:solidFill>
                  <a:schemeClr val="tx2">
                    <a:lumMod val="50000"/>
                  </a:schemeClr>
                </a:solidFill>
              </a:rPr>
              <a:t> &amp; </a:t>
            </a:r>
            <a:r>
              <a:rPr lang="en-US" sz="3600" b="1" dirty="0" err="1">
                <a:solidFill>
                  <a:schemeClr val="tx2">
                    <a:lumMod val="50000"/>
                  </a:schemeClr>
                </a:solidFill>
              </a:rPr>
              <a:t>energi</a:t>
            </a:r>
            <a:r>
              <a:rPr lang="en-US" sz="3600" b="1" dirty="0">
                <a:solidFill>
                  <a:schemeClr val="tx2">
                    <a:lumMod val="50000"/>
                  </a:schemeClr>
                </a:solidFill>
              </a:rPr>
              <a:t> </a:t>
            </a:r>
            <a:r>
              <a:rPr lang="en-US" sz="3600" b="1" dirty="0" err="1">
                <a:solidFill>
                  <a:schemeClr val="tx2">
                    <a:lumMod val="50000"/>
                  </a:schemeClr>
                </a:solidFill>
              </a:rPr>
              <a:t>antara</a:t>
            </a:r>
            <a:r>
              <a:rPr lang="en-US" sz="3600" b="1" dirty="0">
                <a:solidFill>
                  <a:schemeClr val="tx2">
                    <a:lumMod val="50000"/>
                  </a:schemeClr>
                </a:solidFill>
              </a:rPr>
              <a:t> </a:t>
            </a:r>
            <a:r>
              <a:rPr lang="en-US" sz="3600" b="1" dirty="0" err="1">
                <a:solidFill>
                  <a:schemeClr val="tx2">
                    <a:lumMod val="50000"/>
                  </a:schemeClr>
                </a:solidFill>
              </a:rPr>
              <a:t>dua</a:t>
            </a:r>
            <a:r>
              <a:rPr lang="en-US" sz="3600" b="1" dirty="0">
                <a:solidFill>
                  <a:schemeClr val="tx2">
                    <a:lumMod val="50000"/>
                  </a:schemeClr>
                </a:solidFill>
              </a:rPr>
              <a:t> unit </a:t>
            </a:r>
            <a:r>
              <a:rPr lang="en-US" sz="3600" b="1" dirty="0" err="1">
                <a:solidFill>
                  <a:schemeClr val="tx2">
                    <a:lumMod val="50000"/>
                  </a:schemeClr>
                </a:solidFill>
              </a:rPr>
              <a:t>kerja</a:t>
            </a:r>
            <a:r>
              <a:rPr lang="en-US" sz="3600" b="1" dirty="0">
                <a:solidFill>
                  <a:schemeClr val="tx2">
                    <a:lumMod val="50000"/>
                  </a:schemeClr>
                </a:solidFill>
              </a:rPr>
              <a:t> yang </a:t>
            </a:r>
            <a:r>
              <a:rPr lang="en-US" sz="3600" b="1" dirty="0" err="1">
                <a:solidFill>
                  <a:schemeClr val="tx2">
                    <a:lumMod val="50000"/>
                  </a:schemeClr>
                </a:solidFill>
              </a:rPr>
              <a:t>terpisah</a:t>
            </a:r>
            <a:r>
              <a:rPr lang="en-US" sz="3600" b="1" dirty="0">
                <a:solidFill>
                  <a:schemeClr val="tx2">
                    <a:lumMod val="50000"/>
                  </a:schemeClr>
                </a:solidFill>
              </a:rPr>
              <a:t> </a:t>
            </a:r>
            <a:r>
              <a:rPr lang="en-US" sz="3600" b="1" dirty="0" err="1">
                <a:solidFill>
                  <a:schemeClr val="tx2">
                    <a:lumMod val="50000"/>
                  </a:schemeClr>
                </a:solidFill>
              </a:rPr>
              <a:t>mengenai</a:t>
            </a:r>
            <a:r>
              <a:rPr lang="en-US" sz="3600" b="1" dirty="0">
                <a:solidFill>
                  <a:schemeClr val="tx2">
                    <a:lumMod val="50000"/>
                  </a:schemeClr>
                </a:solidFill>
              </a:rPr>
              <a:t> </a:t>
            </a:r>
            <a:r>
              <a:rPr lang="en-US" sz="3600" b="1" dirty="0" err="1">
                <a:solidFill>
                  <a:schemeClr val="tx2">
                    <a:lumMod val="50000"/>
                  </a:schemeClr>
                </a:solidFill>
              </a:rPr>
              <a:t>sistem</a:t>
            </a:r>
            <a:r>
              <a:rPr lang="en-US" sz="3600" b="1" dirty="0">
                <a:solidFill>
                  <a:schemeClr val="tx2">
                    <a:lumMod val="50000"/>
                  </a:schemeClr>
                </a:solidFill>
              </a:rPr>
              <a:t> </a:t>
            </a:r>
            <a:r>
              <a:rPr lang="en-US" sz="3600" b="1" dirty="0" err="1">
                <a:solidFill>
                  <a:schemeClr val="tx2">
                    <a:lumMod val="50000"/>
                  </a:schemeClr>
                </a:solidFill>
              </a:rPr>
              <a:t>atau</a:t>
            </a:r>
            <a:r>
              <a:rPr lang="en-US" sz="3600" b="1" dirty="0">
                <a:solidFill>
                  <a:schemeClr val="tx2">
                    <a:lumMod val="50000"/>
                  </a:schemeClr>
                </a:solidFill>
              </a:rPr>
              <a:t> sub </a:t>
            </a:r>
            <a:r>
              <a:rPr lang="en-US" sz="3600" b="1" dirty="0" err="1">
                <a:solidFill>
                  <a:schemeClr val="tx2">
                    <a:lumMod val="50000"/>
                  </a:schemeClr>
                </a:solidFill>
              </a:rPr>
              <a:t>sistem</a:t>
            </a:r>
            <a:r>
              <a:rPr lang="en-US" sz="3600" b="1" dirty="0">
                <a:solidFill>
                  <a:schemeClr val="tx2">
                    <a:lumMod val="50000"/>
                  </a:schemeClr>
                </a:solidFill>
              </a:rPr>
              <a:t> </a:t>
            </a:r>
            <a:r>
              <a:rPr lang="en-US" sz="3600" b="1" dirty="0" err="1">
                <a:solidFill>
                  <a:schemeClr val="tx2">
                    <a:lumMod val="50000"/>
                  </a:schemeClr>
                </a:solidFill>
              </a:rPr>
              <a:t>teknologi</a:t>
            </a:r>
            <a:r>
              <a:rPr lang="en-US" sz="3600" b="1" dirty="0">
                <a:solidFill>
                  <a:schemeClr val="tx2">
                    <a:lumMod val="50000"/>
                  </a:schemeClr>
                </a:solidFill>
              </a:rPr>
              <a:t> (</a:t>
            </a:r>
            <a:r>
              <a:rPr lang="en-US" sz="3600" b="1" dirty="0" err="1">
                <a:solidFill>
                  <a:schemeClr val="tx2">
                    <a:lumMod val="50000"/>
                  </a:schemeClr>
                </a:solidFill>
              </a:rPr>
              <a:t>pengetahuan</a:t>
            </a:r>
            <a:r>
              <a:rPr lang="en-US" sz="3600" b="1" dirty="0">
                <a:solidFill>
                  <a:schemeClr val="tx2">
                    <a:lumMod val="50000"/>
                  </a:schemeClr>
                </a:solidFill>
              </a:rPr>
              <a:t>, </a:t>
            </a:r>
            <a:r>
              <a:rPr lang="en-US" sz="3600" b="1" dirty="0" err="1">
                <a:solidFill>
                  <a:schemeClr val="tx2">
                    <a:lumMod val="50000"/>
                  </a:schemeClr>
                </a:solidFill>
              </a:rPr>
              <a:t>keterampilan</a:t>
            </a:r>
            <a:r>
              <a:rPr lang="en-US" sz="3600" b="1" dirty="0">
                <a:solidFill>
                  <a:schemeClr val="tx2">
                    <a:lumMod val="50000"/>
                  </a:schemeClr>
                </a:solidFill>
              </a:rPr>
              <a:t> </a:t>
            </a:r>
            <a:r>
              <a:rPr lang="en-US" sz="3600" b="1" dirty="0" err="1">
                <a:solidFill>
                  <a:schemeClr val="tx2">
                    <a:lumMod val="50000"/>
                  </a:schemeClr>
                </a:solidFill>
              </a:rPr>
              <a:t>teknik</a:t>
            </a:r>
            <a:r>
              <a:rPr lang="en-US" sz="3600" b="1" dirty="0">
                <a:solidFill>
                  <a:schemeClr val="tx2">
                    <a:lumMod val="50000"/>
                  </a:schemeClr>
                </a:solidFill>
              </a:rPr>
              <a:t>, </a:t>
            </a:r>
            <a:r>
              <a:rPr lang="en-US" sz="3600" b="1" dirty="0" err="1">
                <a:solidFill>
                  <a:schemeClr val="tx2">
                    <a:lumMod val="50000"/>
                  </a:schemeClr>
                </a:solidFill>
              </a:rPr>
              <a:t>produk</a:t>
            </a:r>
            <a:r>
              <a:rPr lang="en-US" sz="3600" b="1" dirty="0">
                <a:solidFill>
                  <a:schemeClr val="tx2">
                    <a:lumMod val="50000"/>
                  </a:schemeClr>
                </a:solidFill>
              </a:rPr>
              <a:t> &amp; proses </a:t>
            </a:r>
            <a:r>
              <a:rPr lang="en-US" sz="3600" b="1" dirty="0" err="1">
                <a:solidFill>
                  <a:schemeClr val="tx2">
                    <a:lumMod val="50000"/>
                  </a:schemeClr>
                </a:solidFill>
              </a:rPr>
              <a:t>teknologi</a:t>
            </a:r>
            <a:r>
              <a:rPr lang="en-US" sz="3600" b="1" dirty="0">
                <a:solidFill>
                  <a:schemeClr val="tx2">
                    <a:lumMod val="50000"/>
                  </a:schemeClr>
                </a:solidFill>
              </a:rPr>
              <a:t>), yang </a:t>
            </a:r>
            <a:r>
              <a:rPr lang="en-US" sz="3600" b="1" dirty="0" err="1">
                <a:solidFill>
                  <a:schemeClr val="tx2">
                    <a:lumMod val="50000"/>
                  </a:schemeClr>
                </a:solidFill>
              </a:rPr>
              <a:t>dinyatakan</a:t>
            </a:r>
            <a:r>
              <a:rPr lang="en-US" sz="3600" b="1" dirty="0">
                <a:solidFill>
                  <a:schemeClr val="tx2">
                    <a:lumMod val="50000"/>
                  </a:schemeClr>
                </a:solidFill>
              </a:rPr>
              <a:t> </a:t>
            </a:r>
            <a:r>
              <a:rPr lang="en-US" sz="3600" b="1" dirty="0" err="1">
                <a:solidFill>
                  <a:schemeClr val="tx2">
                    <a:lumMod val="50000"/>
                  </a:schemeClr>
                </a:solidFill>
              </a:rPr>
              <a:t>dalam</a:t>
            </a:r>
            <a:r>
              <a:rPr lang="en-US" sz="3600" b="1" dirty="0">
                <a:solidFill>
                  <a:schemeClr val="tx2">
                    <a:lumMod val="50000"/>
                  </a:schemeClr>
                </a:solidFill>
              </a:rPr>
              <a:t> </a:t>
            </a:r>
            <a:r>
              <a:rPr lang="en-US" sz="3600" b="1" dirty="0" err="1">
                <a:solidFill>
                  <a:schemeClr val="tx2">
                    <a:lumMod val="50000"/>
                  </a:schemeClr>
                </a:solidFill>
              </a:rPr>
              <a:t>bentuk</a:t>
            </a:r>
            <a:r>
              <a:rPr lang="en-US" sz="3600" b="1" dirty="0">
                <a:solidFill>
                  <a:schemeClr val="tx2">
                    <a:lumMod val="50000"/>
                  </a:schemeClr>
                </a:solidFill>
              </a:rPr>
              <a:t> </a:t>
            </a:r>
            <a:r>
              <a:rPr lang="en-US" sz="3600" b="1" dirty="0" err="1">
                <a:solidFill>
                  <a:schemeClr val="tx2">
                    <a:lumMod val="50000"/>
                  </a:schemeClr>
                </a:solidFill>
              </a:rPr>
              <a:t>kontrak</a:t>
            </a:r>
            <a:r>
              <a:rPr lang="en-US" sz="3600" b="1" dirty="0">
                <a:solidFill>
                  <a:schemeClr val="tx2">
                    <a:lumMod val="50000"/>
                  </a:schemeClr>
                </a:solidFill>
              </a:rPr>
              <a:t> (</a:t>
            </a:r>
            <a:r>
              <a:rPr lang="en-US" sz="3600" b="1" dirty="0" err="1">
                <a:solidFill>
                  <a:schemeClr val="tx2">
                    <a:lumMod val="50000"/>
                  </a:schemeClr>
                </a:solidFill>
              </a:rPr>
              <a:t>Atamer</a:t>
            </a:r>
            <a:r>
              <a:rPr lang="en-US" sz="3600" b="1" dirty="0">
                <a:solidFill>
                  <a:schemeClr val="tx2">
                    <a:lumMod val="50000"/>
                  </a:schemeClr>
                </a:solidFill>
              </a:rPr>
              <a:t>, 1980)</a:t>
            </a:r>
          </a:p>
          <a:p>
            <a:endParaRPr lang="en-US" sz="3600" b="1" dirty="0">
              <a:solidFill>
                <a:schemeClr val="tx2">
                  <a:lumMod val="50000"/>
                </a:schemeClr>
              </a:solidFill>
            </a:endParaRPr>
          </a:p>
          <a:p>
            <a:endParaRPr lang="in-ID" sz="3600" b="1" dirty="0">
              <a:solidFill>
                <a:schemeClr val="tx2">
                  <a:lumMod val="50000"/>
                </a:schemeClr>
              </a:solidFill>
            </a:endParaRPr>
          </a:p>
          <a:p>
            <a:r>
              <a:rPr lang="en-US" altLang="en-US" sz="3600" b="1" dirty="0" err="1">
                <a:solidFill>
                  <a:schemeClr val="tx2">
                    <a:lumMod val="50000"/>
                  </a:schemeClr>
                </a:solidFill>
              </a:rPr>
              <a:t>Alih</a:t>
            </a:r>
            <a:r>
              <a:rPr lang="en-US" altLang="en-US" sz="3600" b="1" dirty="0">
                <a:solidFill>
                  <a:schemeClr val="tx2">
                    <a:lumMod val="50000"/>
                  </a:schemeClr>
                </a:solidFill>
              </a:rPr>
              <a:t> </a:t>
            </a:r>
            <a:r>
              <a:rPr lang="en-US" altLang="en-US" sz="3600" b="1" dirty="0" err="1">
                <a:solidFill>
                  <a:schemeClr val="tx2">
                    <a:lumMod val="50000"/>
                  </a:schemeClr>
                </a:solidFill>
              </a:rPr>
              <a:t>teknologi</a:t>
            </a:r>
            <a:r>
              <a:rPr lang="en-US" altLang="en-US" sz="3600" b="1" dirty="0">
                <a:solidFill>
                  <a:schemeClr val="tx2">
                    <a:lumMod val="50000"/>
                  </a:schemeClr>
                </a:solidFill>
              </a:rPr>
              <a:t> </a:t>
            </a:r>
            <a:r>
              <a:rPr lang="en-US" altLang="en-US" sz="3600" b="1" dirty="0" err="1">
                <a:solidFill>
                  <a:schemeClr val="tx2">
                    <a:lumMod val="50000"/>
                  </a:schemeClr>
                </a:solidFill>
              </a:rPr>
              <a:t>yakni</a:t>
            </a:r>
            <a:r>
              <a:rPr lang="en-US" altLang="en-US" sz="3600" b="1" dirty="0">
                <a:solidFill>
                  <a:schemeClr val="tx2">
                    <a:lumMod val="50000"/>
                  </a:schemeClr>
                </a:solidFill>
              </a:rPr>
              <a:t> </a:t>
            </a:r>
            <a:r>
              <a:rPr lang="en-US" altLang="en-US" sz="3600" b="1" dirty="0" err="1">
                <a:solidFill>
                  <a:schemeClr val="tx2">
                    <a:lumMod val="50000"/>
                  </a:schemeClr>
                </a:solidFill>
              </a:rPr>
              <a:t>menjual</a:t>
            </a:r>
            <a:r>
              <a:rPr lang="en-US" altLang="en-US" sz="3600" b="1" dirty="0">
                <a:solidFill>
                  <a:schemeClr val="tx2">
                    <a:lumMod val="50000"/>
                  </a:schemeClr>
                </a:solidFill>
              </a:rPr>
              <a:t> </a:t>
            </a:r>
            <a:r>
              <a:rPr lang="en-US" altLang="en-US" sz="3600" b="1" dirty="0" err="1">
                <a:solidFill>
                  <a:schemeClr val="tx2">
                    <a:lumMod val="50000"/>
                  </a:schemeClr>
                </a:solidFill>
              </a:rPr>
              <a:t>suatu</a:t>
            </a:r>
            <a:r>
              <a:rPr lang="en-US" altLang="en-US" sz="3600" b="1" dirty="0">
                <a:solidFill>
                  <a:schemeClr val="tx2">
                    <a:lumMod val="50000"/>
                  </a:schemeClr>
                </a:solidFill>
              </a:rPr>
              <a:t> </a:t>
            </a:r>
            <a:r>
              <a:rPr lang="en-US" altLang="en-US" sz="3600" b="1" dirty="0" err="1">
                <a:solidFill>
                  <a:schemeClr val="tx2">
                    <a:lumMod val="50000"/>
                  </a:schemeClr>
                </a:solidFill>
              </a:rPr>
              <a:t>teknologi</a:t>
            </a:r>
            <a:r>
              <a:rPr lang="en-US" altLang="en-US" sz="3600" b="1" dirty="0">
                <a:solidFill>
                  <a:schemeClr val="tx2">
                    <a:lumMod val="50000"/>
                  </a:schemeClr>
                </a:solidFill>
              </a:rPr>
              <a:t> (</a:t>
            </a:r>
            <a:r>
              <a:rPr lang="en-US" altLang="en-US" sz="3600" b="1" dirty="0" err="1">
                <a:solidFill>
                  <a:schemeClr val="tx2">
                    <a:lumMod val="50000"/>
                  </a:schemeClr>
                </a:solidFill>
              </a:rPr>
              <a:t>pada</a:t>
            </a:r>
            <a:r>
              <a:rPr lang="en-US" altLang="en-US" sz="3600" b="1" dirty="0">
                <a:solidFill>
                  <a:schemeClr val="tx2">
                    <a:lumMod val="50000"/>
                  </a:schemeClr>
                </a:solidFill>
              </a:rPr>
              <a:t> </a:t>
            </a:r>
            <a:r>
              <a:rPr lang="en-US" altLang="en-US" sz="3600" b="1" dirty="0" err="1">
                <a:solidFill>
                  <a:schemeClr val="tx2">
                    <a:lumMod val="50000"/>
                  </a:schemeClr>
                </a:solidFill>
              </a:rPr>
              <a:t>sebuah</a:t>
            </a:r>
            <a:r>
              <a:rPr lang="en-US" altLang="en-US" sz="3600" b="1" dirty="0">
                <a:solidFill>
                  <a:schemeClr val="tx2">
                    <a:lumMod val="50000"/>
                  </a:schemeClr>
                </a:solidFill>
              </a:rPr>
              <a:t> </a:t>
            </a:r>
            <a:r>
              <a:rPr lang="en-US" altLang="en-US" sz="3600" b="1" dirty="0" err="1">
                <a:solidFill>
                  <a:schemeClr val="tx2">
                    <a:lumMod val="50000"/>
                  </a:schemeClr>
                </a:solidFill>
              </a:rPr>
              <a:t>negara</a:t>
            </a:r>
            <a:r>
              <a:rPr lang="en-US" altLang="en-US" sz="3600" b="1" dirty="0">
                <a:solidFill>
                  <a:schemeClr val="tx2">
                    <a:lumMod val="50000"/>
                  </a:schemeClr>
                </a:solidFill>
              </a:rPr>
              <a:t>) yang </a:t>
            </a:r>
            <a:r>
              <a:rPr lang="en-US" altLang="en-US" sz="3600" b="1" dirty="0" err="1">
                <a:solidFill>
                  <a:schemeClr val="tx2">
                    <a:lumMod val="50000"/>
                  </a:schemeClr>
                </a:solidFill>
              </a:rPr>
              <a:t>akan</a:t>
            </a:r>
            <a:r>
              <a:rPr lang="en-US" altLang="en-US" sz="3600" b="1" dirty="0">
                <a:solidFill>
                  <a:schemeClr val="tx2">
                    <a:lumMod val="50000"/>
                  </a:schemeClr>
                </a:solidFill>
              </a:rPr>
              <a:t> </a:t>
            </a:r>
            <a:r>
              <a:rPr lang="en-US" altLang="en-US" sz="3600" b="1" dirty="0" err="1">
                <a:solidFill>
                  <a:schemeClr val="tx2">
                    <a:lumMod val="50000"/>
                  </a:schemeClr>
                </a:solidFill>
              </a:rPr>
              <a:t>digunakan</a:t>
            </a:r>
            <a:r>
              <a:rPr lang="en-US" altLang="en-US" sz="3600" b="1" dirty="0">
                <a:solidFill>
                  <a:schemeClr val="tx2">
                    <a:lumMod val="50000"/>
                  </a:schemeClr>
                </a:solidFill>
              </a:rPr>
              <a:t> </a:t>
            </a:r>
            <a:r>
              <a:rPr lang="en-US" altLang="en-US" sz="3600" b="1" dirty="0" err="1">
                <a:solidFill>
                  <a:schemeClr val="tx2">
                    <a:lumMod val="50000"/>
                  </a:schemeClr>
                </a:solidFill>
              </a:rPr>
              <a:t>untuk</a:t>
            </a:r>
            <a:r>
              <a:rPr lang="en-US" altLang="en-US" sz="3600" b="1" dirty="0">
                <a:solidFill>
                  <a:schemeClr val="tx2">
                    <a:lumMod val="50000"/>
                  </a:schemeClr>
                </a:solidFill>
              </a:rPr>
              <a:t> </a:t>
            </a:r>
            <a:r>
              <a:rPr lang="en-US" altLang="en-US" sz="3600" b="1" dirty="0" err="1">
                <a:solidFill>
                  <a:schemeClr val="tx2">
                    <a:lumMod val="50000"/>
                  </a:schemeClr>
                </a:solidFill>
              </a:rPr>
              <a:t>mencapai</a:t>
            </a:r>
            <a:r>
              <a:rPr lang="en-US" altLang="en-US" sz="3600" b="1" dirty="0">
                <a:solidFill>
                  <a:schemeClr val="tx2">
                    <a:lumMod val="50000"/>
                  </a:schemeClr>
                </a:solidFill>
              </a:rPr>
              <a:t> </a:t>
            </a:r>
            <a:r>
              <a:rPr lang="en-US" altLang="en-US" sz="3600" b="1" dirty="0" err="1">
                <a:solidFill>
                  <a:schemeClr val="tx2">
                    <a:lumMod val="50000"/>
                  </a:schemeClr>
                </a:solidFill>
              </a:rPr>
              <a:t>suatu</a:t>
            </a:r>
            <a:r>
              <a:rPr lang="en-US" altLang="en-US" sz="3600" b="1" dirty="0">
                <a:solidFill>
                  <a:schemeClr val="tx2">
                    <a:lumMod val="50000"/>
                  </a:schemeClr>
                </a:solidFill>
              </a:rPr>
              <a:t> </a:t>
            </a:r>
            <a:r>
              <a:rPr lang="en-US" altLang="en-US" sz="3600" b="1" dirty="0" err="1">
                <a:solidFill>
                  <a:schemeClr val="tx2">
                    <a:lumMod val="50000"/>
                  </a:schemeClr>
                </a:solidFill>
              </a:rPr>
              <a:t>tujuan</a:t>
            </a:r>
            <a:r>
              <a:rPr lang="en-US" altLang="en-US" sz="3600" b="1" dirty="0">
                <a:solidFill>
                  <a:schemeClr val="tx2">
                    <a:lumMod val="50000"/>
                  </a:schemeClr>
                </a:solidFill>
              </a:rPr>
              <a:t> </a:t>
            </a:r>
            <a:r>
              <a:rPr lang="en-US" altLang="en-US" sz="3600" b="1" dirty="0" err="1">
                <a:solidFill>
                  <a:schemeClr val="tx2">
                    <a:lumMod val="50000"/>
                  </a:schemeClr>
                </a:solidFill>
              </a:rPr>
              <a:t>tertentu</a:t>
            </a:r>
            <a:r>
              <a:rPr lang="en-US" altLang="en-US" sz="3600" b="1" dirty="0">
                <a:solidFill>
                  <a:schemeClr val="tx2">
                    <a:lumMod val="50000"/>
                  </a:schemeClr>
                </a:solidFill>
              </a:rPr>
              <a:t>.(</a:t>
            </a:r>
            <a:r>
              <a:rPr lang="en-US" altLang="en-US" sz="3600" b="1" dirty="0" err="1">
                <a:solidFill>
                  <a:schemeClr val="tx2">
                    <a:lumMod val="50000"/>
                  </a:schemeClr>
                </a:solidFill>
              </a:rPr>
              <a:t>Drouvot,Duran</a:t>
            </a:r>
            <a:r>
              <a:rPr lang="en-US" altLang="en-US" sz="3600" b="1" dirty="0">
                <a:solidFill>
                  <a:schemeClr val="tx2">
                    <a:lumMod val="50000"/>
                  </a:schemeClr>
                </a:solidFill>
              </a:rPr>
              <a:t>, 1978)</a:t>
            </a:r>
            <a:endParaRPr lang="zh-CN" altLang="en-US" sz="3600" b="1" dirty="0">
              <a:solidFill>
                <a:schemeClr val="tx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1409700"/>
            <a:ext cx="11373373" cy="1508105"/>
          </a:xfrm>
        </p:spPr>
        <p:txBody>
          <a:bodyPr/>
          <a:lstStyle/>
          <a:p>
            <a:pPr algn="ctr"/>
            <a:r>
              <a:rPr lang="en-US" dirty="0" err="1"/>
              <a:t>Menurut</a:t>
            </a:r>
            <a:r>
              <a:rPr lang="en-US" dirty="0"/>
              <a:t> </a:t>
            </a:r>
            <a:r>
              <a:rPr lang="in-ID" dirty="0"/>
              <a:t>Pasal 10 ayat (4) UU Penanaman Modal</a:t>
            </a:r>
            <a:endParaRPr lang="en-US" dirty="0"/>
          </a:p>
        </p:txBody>
      </p:sp>
      <p:sp>
        <p:nvSpPr>
          <p:cNvPr id="3" name="Text Placeholder 2"/>
          <p:cNvSpPr>
            <a:spLocks noGrp="1"/>
          </p:cNvSpPr>
          <p:nvPr>
            <p:ph type="body" idx="1"/>
          </p:nvPr>
        </p:nvSpPr>
        <p:spPr>
          <a:xfrm>
            <a:off x="2590800" y="3467100"/>
            <a:ext cx="14070348" cy="6238619"/>
          </a:xfrm>
        </p:spPr>
        <p:txBody>
          <a:bodyPr/>
          <a:lstStyle/>
          <a:p>
            <a:pPr algn="l"/>
            <a:r>
              <a:rPr lang="en-US" dirty="0"/>
              <a:t>Perusahaan </a:t>
            </a:r>
            <a:r>
              <a:rPr lang="en-US" dirty="0" err="1"/>
              <a:t>penanaman</a:t>
            </a:r>
            <a:r>
              <a:rPr lang="en-US" dirty="0"/>
              <a:t> modal yang </a:t>
            </a:r>
            <a:r>
              <a:rPr lang="en-US" dirty="0" err="1"/>
              <a:t>mempekerjakan</a:t>
            </a:r>
            <a:r>
              <a:rPr lang="en-US" dirty="0"/>
              <a:t> </a:t>
            </a:r>
            <a:r>
              <a:rPr lang="en-US" dirty="0" err="1"/>
              <a:t>tenaga</a:t>
            </a:r>
            <a:r>
              <a:rPr lang="en-US" dirty="0"/>
              <a:t> </a:t>
            </a:r>
            <a:r>
              <a:rPr lang="en-US" dirty="0" err="1"/>
              <a:t>kerja</a:t>
            </a:r>
            <a:r>
              <a:rPr lang="en-US" dirty="0"/>
              <a:t> </a:t>
            </a:r>
            <a:r>
              <a:rPr lang="en-US" dirty="0" err="1"/>
              <a:t>asing</a:t>
            </a:r>
            <a:r>
              <a:rPr lang="en-US" dirty="0"/>
              <a:t> </a:t>
            </a:r>
            <a:r>
              <a:rPr lang="en-US" dirty="0" err="1"/>
              <a:t>diwajibkan</a:t>
            </a:r>
            <a:r>
              <a:rPr lang="en-US" dirty="0"/>
              <a:t> </a:t>
            </a:r>
            <a:r>
              <a:rPr lang="en-US" dirty="0" err="1"/>
              <a:t>menyelenggarakan</a:t>
            </a:r>
            <a:r>
              <a:rPr lang="en-US" dirty="0"/>
              <a:t> </a:t>
            </a:r>
            <a:r>
              <a:rPr lang="en-US" dirty="0" err="1"/>
              <a:t>pelatihan</a:t>
            </a:r>
            <a:r>
              <a:rPr lang="en-US" dirty="0"/>
              <a:t> </a:t>
            </a:r>
            <a:r>
              <a:rPr lang="en-US" dirty="0" err="1"/>
              <a:t>dan</a:t>
            </a:r>
            <a:r>
              <a:rPr lang="en-US" dirty="0"/>
              <a:t> </a:t>
            </a:r>
            <a:r>
              <a:rPr lang="en-US" dirty="0" err="1"/>
              <a:t>melakukan</a:t>
            </a:r>
            <a:r>
              <a:rPr lang="en-US" dirty="0"/>
              <a:t> </a:t>
            </a:r>
            <a:r>
              <a:rPr lang="en-US" dirty="0" err="1"/>
              <a:t>alih</a:t>
            </a:r>
            <a:r>
              <a:rPr lang="en-US" dirty="0"/>
              <a:t> </a:t>
            </a:r>
            <a:r>
              <a:rPr lang="en-US" dirty="0" err="1"/>
              <a:t>teknologi</a:t>
            </a:r>
            <a:r>
              <a:rPr lang="en-US" dirty="0"/>
              <a:t> </a:t>
            </a:r>
            <a:r>
              <a:rPr lang="en-US" dirty="0" err="1"/>
              <a:t>kepada</a:t>
            </a:r>
            <a:r>
              <a:rPr lang="en-US" dirty="0"/>
              <a:t> </a:t>
            </a:r>
            <a:r>
              <a:rPr lang="en-US" dirty="0" err="1"/>
              <a:t>tenaga</a:t>
            </a:r>
            <a:r>
              <a:rPr lang="en-US" dirty="0"/>
              <a:t> </a:t>
            </a:r>
            <a:r>
              <a:rPr lang="en-US" dirty="0" err="1"/>
              <a:t>kerja</a:t>
            </a:r>
            <a:r>
              <a:rPr lang="en-US" dirty="0"/>
              <a:t> </a:t>
            </a:r>
            <a:r>
              <a:rPr lang="en-US" dirty="0" err="1"/>
              <a:t>warga</a:t>
            </a:r>
            <a:r>
              <a:rPr lang="en-US" dirty="0"/>
              <a:t> </a:t>
            </a:r>
            <a:r>
              <a:rPr lang="en-US" dirty="0" err="1"/>
              <a:t>negara</a:t>
            </a:r>
            <a:r>
              <a:rPr lang="en-US" dirty="0"/>
              <a:t> Indonesia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a:t>
            </a:r>
            <a:endParaRPr lang="in-ID" dirty="0"/>
          </a:p>
          <a:p>
            <a:pPr algn="l"/>
            <a:endParaRPr lang="en-US" dirty="0"/>
          </a:p>
        </p:txBody>
      </p:sp>
      <p:pic>
        <p:nvPicPr>
          <p:cNvPr id="4" name="Picture 3"/>
          <p:cNvPicPr>
            <a:picLocks/>
          </p:cNvPicPr>
          <p:nvPr/>
        </p:nvPicPr>
        <p:blipFill>
          <a:blip r:embed="rId2"/>
          <a:stretch>
            <a:fillRect/>
          </a:stretch>
        </p:blipFill>
        <p:spPr>
          <a:xfrm>
            <a:off x="5404153" y="5600700"/>
            <a:ext cx="7575466" cy="3647819"/>
          </a:xfrm>
          <a:prstGeom prst="rect">
            <a:avLst/>
          </a:prstGeom>
        </p:spPr>
      </p:pic>
    </p:spTree>
    <p:extLst>
      <p:ext uri="{BB962C8B-B14F-4D97-AF65-F5344CB8AC3E}">
        <p14:creationId xmlns:p14="http://schemas.microsoft.com/office/powerpoint/2010/main" val="4091407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20668" y="3851647"/>
            <a:ext cx="15810865" cy="2995295"/>
          </a:xfrm>
          <a:prstGeom prst="rect">
            <a:avLst/>
          </a:prstGeom>
        </p:spPr>
        <p:txBody>
          <a:bodyPr vert="horz" wrap="square" lIns="0" tIns="11430" rIns="0" bIns="0" rtlCol="0">
            <a:spAutoFit/>
          </a:bodyPr>
          <a:lstStyle/>
          <a:p>
            <a:pPr marL="12700" marR="5080" indent="360680">
              <a:lnSpc>
                <a:spcPct val="118100"/>
              </a:lnSpc>
              <a:spcBef>
                <a:spcPts val="90"/>
              </a:spcBef>
            </a:pPr>
            <a:r>
              <a:rPr sz="2750" spc="105" dirty="0"/>
              <a:t>negara </a:t>
            </a:r>
            <a:r>
              <a:rPr sz="2750" spc="100" dirty="0"/>
              <a:t>harus </a:t>
            </a:r>
            <a:r>
              <a:rPr sz="2750" spc="125" dirty="0"/>
              <a:t>mengambil </a:t>
            </a:r>
            <a:r>
              <a:rPr sz="2750" spc="135" dirty="0"/>
              <a:t>peran melalui </a:t>
            </a:r>
            <a:r>
              <a:rPr sz="2750" spc="140" dirty="0"/>
              <a:t>instrumen </a:t>
            </a:r>
            <a:r>
              <a:rPr sz="2750" spc="185" dirty="0"/>
              <a:t>hukum atau </a:t>
            </a:r>
            <a:r>
              <a:rPr sz="2750" spc="135" dirty="0"/>
              <a:t>kebijakan </a:t>
            </a:r>
            <a:r>
              <a:rPr sz="2750" spc="60" dirty="0"/>
              <a:t>yang </a:t>
            </a:r>
            <a:r>
              <a:rPr sz="2750" spc="150" dirty="0"/>
              <a:t>dapat  </a:t>
            </a:r>
            <a:r>
              <a:rPr sz="2750" spc="145" dirty="0"/>
              <a:t>memaksa </a:t>
            </a:r>
            <a:r>
              <a:rPr sz="2750" spc="140" dirty="0"/>
              <a:t>terjadi </a:t>
            </a:r>
            <a:r>
              <a:rPr sz="2750" spc="114" dirty="0"/>
              <a:t>alih </a:t>
            </a:r>
            <a:r>
              <a:rPr sz="2750" spc="100" dirty="0"/>
              <a:t>teknologi </a:t>
            </a:r>
            <a:r>
              <a:rPr sz="2750" spc="185" dirty="0"/>
              <a:t>untuk </a:t>
            </a:r>
            <a:r>
              <a:rPr sz="2750" spc="130" dirty="0"/>
              <a:t>kesejahteraan </a:t>
            </a:r>
            <a:r>
              <a:rPr sz="2750" spc="45" dirty="0"/>
              <a:t>bangsa </a:t>
            </a:r>
            <a:r>
              <a:rPr sz="2750" spc="125" dirty="0"/>
              <a:t>dan </a:t>
            </a:r>
            <a:r>
              <a:rPr sz="2750" spc="95" dirty="0"/>
              <a:t>negara. </a:t>
            </a:r>
            <a:r>
              <a:rPr sz="2750" spc="175" dirty="0"/>
              <a:t>Namun, </a:t>
            </a:r>
            <a:r>
              <a:rPr sz="2750" spc="160" dirty="0"/>
              <a:t>tidak  mudah </a:t>
            </a:r>
            <a:r>
              <a:rPr sz="2750" spc="195" dirty="0"/>
              <a:t>meminta </a:t>
            </a:r>
            <a:r>
              <a:rPr sz="2750" spc="114" dirty="0"/>
              <a:t>perusahaan </a:t>
            </a:r>
            <a:r>
              <a:rPr sz="2750" spc="150" dirty="0"/>
              <a:t>penanaman </a:t>
            </a:r>
            <a:r>
              <a:rPr sz="2750" spc="130" dirty="0"/>
              <a:t>modal </a:t>
            </a:r>
            <a:r>
              <a:rPr sz="2750" spc="25" dirty="0"/>
              <a:t>asing </a:t>
            </a:r>
            <a:r>
              <a:rPr sz="2750" spc="90" dirty="0"/>
              <a:t>dengan </a:t>
            </a:r>
            <a:r>
              <a:rPr sz="2750" spc="85" dirty="0"/>
              <a:t>suka </a:t>
            </a:r>
            <a:r>
              <a:rPr sz="2750" spc="135" dirty="0"/>
              <a:t>rela </a:t>
            </a:r>
            <a:r>
              <a:rPr sz="2750" spc="165" dirty="0"/>
              <a:t>melakukan </a:t>
            </a:r>
            <a:r>
              <a:rPr sz="2750" spc="114" dirty="0"/>
              <a:t>alih  </a:t>
            </a:r>
            <a:r>
              <a:rPr sz="2750" spc="95" dirty="0"/>
              <a:t>teknologi, </a:t>
            </a:r>
            <a:r>
              <a:rPr sz="2750" spc="125" dirty="0"/>
              <a:t>dan </a:t>
            </a:r>
            <a:r>
              <a:rPr sz="2750" spc="90" dirty="0"/>
              <a:t>dengan berbagai </a:t>
            </a:r>
            <a:r>
              <a:rPr sz="2750" spc="114" dirty="0"/>
              <a:t>upaya </a:t>
            </a:r>
            <a:r>
              <a:rPr sz="2750" spc="100" dirty="0"/>
              <a:t>menghalangi </a:t>
            </a:r>
            <a:r>
              <a:rPr sz="2750" spc="135" dirty="0"/>
              <a:t>terjadinya </a:t>
            </a:r>
            <a:r>
              <a:rPr sz="2750" spc="114" dirty="0"/>
              <a:t>alih </a:t>
            </a:r>
            <a:r>
              <a:rPr sz="2750" spc="90" dirty="0"/>
              <a:t>teknologi. Tanpa </a:t>
            </a:r>
            <a:r>
              <a:rPr sz="2750" spc="125" dirty="0"/>
              <a:t>ada  </a:t>
            </a:r>
            <a:r>
              <a:rPr sz="2750" spc="180" dirty="0"/>
              <a:t>aturan</a:t>
            </a:r>
            <a:r>
              <a:rPr sz="2750" spc="-40" dirty="0"/>
              <a:t> </a:t>
            </a:r>
            <a:r>
              <a:rPr sz="2750" spc="60" dirty="0"/>
              <a:t>yang</a:t>
            </a:r>
            <a:r>
              <a:rPr sz="2750" spc="-40" dirty="0"/>
              <a:t> </a:t>
            </a:r>
            <a:r>
              <a:rPr sz="2750" spc="55" dirty="0"/>
              <a:t>jelas</a:t>
            </a:r>
            <a:r>
              <a:rPr sz="2750" spc="-40" dirty="0"/>
              <a:t> </a:t>
            </a:r>
            <a:r>
              <a:rPr sz="2750" spc="125" dirty="0"/>
              <a:t>dan</a:t>
            </a:r>
            <a:r>
              <a:rPr sz="2750" spc="-40" dirty="0"/>
              <a:t> </a:t>
            </a:r>
            <a:r>
              <a:rPr sz="2750" spc="60" dirty="0"/>
              <a:t>secara</a:t>
            </a:r>
            <a:r>
              <a:rPr sz="2750" spc="-35" dirty="0"/>
              <a:t> </a:t>
            </a:r>
            <a:r>
              <a:rPr sz="2750" spc="145" dirty="0"/>
              <a:t>memaksa</a:t>
            </a:r>
            <a:r>
              <a:rPr sz="2750" spc="-40" dirty="0"/>
              <a:t> </a:t>
            </a:r>
            <a:r>
              <a:rPr sz="2750" spc="60" dirty="0"/>
              <a:t>secara</a:t>
            </a:r>
            <a:r>
              <a:rPr sz="2750" spc="-40" dirty="0"/>
              <a:t> </a:t>
            </a:r>
            <a:r>
              <a:rPr sz="2750" spc="60" dirty="0"/>
              <a:t>legal,</a:t>
            </a:r>
            <a:r>
              <a:rPr sz="2750" spc="-40" dirty="0"/>
              <a:t> </a:t>
            </a:r>
            <a:r>
              <a:rPr sz="2750" spc="114" dirty="0"/>
              <a:t>perusahaan</a:t>
            </a:r>
            <a:r>
              <a:rPr sz="2750" spc="-40" dirty="0"/>
              <a:t> </a:t>
            </a:r>
            <a:r>
              <a:rPr sz="2750" spc="150" dirty="0"/>
              <a:t>penanaman</a:t>
            </a:r>
            <a:r>
              <a:rPr sz="2750" spc="-35" dirty="0"/>
              <a:t> </a:t>
            </a:r>
            <a:r>
              <a:rPr sz="2750" spc="130" dirty="0"/>
              <a:t>modal</a:t>
            </a:r>
            <a:r>
              <a:rPr sz="2750" spc="-40" dirty="0"/>
              <a:t> </a:t>
            </a:r>
            <a:r>
              <a:rPr sz="2750" spc="25" dirty="0"/>
              <a:t>asing</a:t>
            </a:r>
            <a:endParaRPr sz="2750"/>
          </a:p>
          <a:p>
            <a:pPr marL="3320415">
              <a:lnSpc>
                <a:spcPct val="100000"/>
              </a:lnSpc>
              <a:spcBef>
                <a:spcPts val="600"/>
              </a:spcBef>
            </a:pPr>
            <a:r>
              <a:rPr sz="2750" spc="160" dirty="0"/>
              <a:t>tidak</a:t>
            </a:r>
            <a:r>
              <a:rPr sz="2750" spc="-50" dirty="0"/>
              <a:t> </a:t>
            </a:r>
            <a:r>
              <a:rPr sz="2750" spc="195" dirty="0"/>
              <a:t>mau</a:t>
            </a:r>
            <a:r>
              <a:rPr sz="2750" spc="-45" dirty="0"/>
              <a:t> </a:t>
            </a:r>
            <a:r>
              <a:rPr sz="2750" spc="125" dirty="0"/>
              <a:t>mengalihkan</a:t>
            </a:r>
            <a:r>
              <a:rPr sz="2750" spc="-45" dirty="0"/>
              <a:t> </a:t>
            </a:r>
            <a:r>
              <a:rPr sz="2750" spc="100" dirty="0"/>
              <a:t>teknologi</a:t>
            </a:r>
            <a:r>
              <a:rPr sz="2750" spc="-45" dirty="0"/>
              <a:t> </a:t>
            </a:r>
            <a:r>
              <a:rPr sz="2750" spc="60" dirty="0"/>
              <a:t>yang</a:t>
            </a:r>
            <a:r>
              <a:rPr sz="2750" spc="-45" dirty="0"/>
              <a:t> </a:t>
            </a:r>
            <a:r>
              <a:rPr sz="2750" spc="114" dirty="0"/>
              <a:t>dimilikinya.</a:t>
            </a:r>
            <a:endParaRPr sz="2750"/>
          </a:p>
        </p:txBody>
      </p:sp>
      <p:sp>
        <p:nvSpPr>
          <p:cNvPr id="3" name="object 3"/>
          <p:cNvSpPr/>
          <p:nvPr/>
        </p:nvSpPr>
        <p:spPr>
          <a:xfrm>
            <a:off x="4490141" y="1778200"/>
            <a:ext cx="9309077" cy="160787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07879" y="1743331"/>
            <a:ext cx="10255885" cy="996950"/>
          </a:xfrm>
          <a:prstGeom prst="rect">
            <a:avLst/>
          </a:prstGeom>
        </p:spPr>
        <p:txBody>
          <a:bodyPr vert="horz" wrap="square" lIns="0" tIns="11430" rIns="0" bIns="0" rtlCol="0">
            <a:spAutoFit/>
          </a:bodyPr>
          <a:lstStyle/>
          <a:p>
            <a:pPr marL="12700" marR="5080">
              <a:lnSpc>
                <a:spcPct val="115900"/>
              </a:lnSpc>
              <a:spcBef>
                <a:spcPts val="90"/>
              </a:spcBef>
              <a:tabLst>
                <a:tab pos="1397635" algn="l"/>
                <a:tab pos="2572385" algn="l"/>
                <a:tab pos="3217545" algn="l"/>
                <a:tab pos="4240530" algn="l"/>
                <a:tab pos="4923790" algn="l"/>
                <a:tab pos="5700395" algn="l"/>
                <a:tab pos="8057515" algn="l"/>
                <a:tab pos="9396095" algn="l"/>
              </a:tabLst>
            </a:pPr>
            <a:r>
              <a:rPr sz="2750" spc="70" dirty="0"/>
              <a:t>D</a:t>
            </a:r>
            <a:r>
              <a:rPr sz="2750" spc="150" dirty="0"/>
              <a:t>a</a:t>
            </a:r>
            <a:r>
              <a:rPr sz="2750" spc="85" dirty="0"/>
              <a:t>l</a:t>
            </a:r>
            <a:r>
              <a:rPr sz="2750" spc="150" dirty="0"/>
              <a:t>a</a:t>
            </a:r>
            <a:r>
              <a:rPr sz="2750" spc="285" dirty="0"/>
              <a:t>m	</a:t>
            </a:r>
            <a:r>
              <a:rPr sz="2750" spc="-90" dirty="0"/>
              <a:t>P</a:t>
            </a:r>
            <a:r>
              <a:rPr sz="2750" spc="150" dirty="0"/>
              <a:t>a</a:t>
            </a:r>
            <a:r>
              <a:rPr sz="2750" spc="-150" dirty="0"/>
              <a:t>s</a:t>
            </a:r>
            <a:r>
              <a:rPr sz="2750" spc="150" dirty="0"/>
              <a:t>a</a:t>
            </a:r>
            <a:r>
              <a:rPr sz="2750" spc="85" dirty="0"/>
              <a:t>l	</a:t>
            </a:r>
            <a:r>
              <a:rPr sz="2750" spc="55" dirty="0"/>
              <a:t>10	</a:t>
            </a:r>
            <a:r>
              <a:rPr sz="2750" spc="150" dirty="0"/>
              <a:t>a</a:t>
            </a:r>
            <a:r>
              <a:rPr sz="2750" spc="50" dirty="0"/>
              <a:t>y</a:t>
            </a:r>
            <a:r>
              <a:rPr sz="2750" spc="150" dirty="0"/>
              <a:t>a</a:t>
            </a:r>
            <a:r>
              <a:rPr sz="2750" spc="290" dirty="0"/>
              <a:t>t	</a:t>
            </a:r>
            <a:r>
              <a:rPr sz="2750" spc="25" dirty="0"/>
              <a:t>(</a:t>
            </a:r>
            <a:r>
              <a:rPr sz="2750" spc="55" dirty="0"/>
              <a:t>4</a:t>
            </a:r>
            <a:r>
              <a:rPr sz="2750" spc="25" dirty="0"/>
              <a:t>)	</a:t>
            </a:r>
            <a:r>
              <a:rPr sz="2750" spc="114" dirty="0"/>
              <a:t>UU	</a:t>
            </a:r>
            <a:r>
              <a:rPr sz="2750" spc="-90" dirty="0"/>
              <a:t>P</a:t>
            </a:r>
            <a:r>
              <a:rPr sz="2750" spc="114" dirty="0"/>
              <a:t>e</a:t>
            </a:r>
            <a:r>
              <a:rPr sz="2750" spc="145" dirty="0"/>
              <a:t>n</a:t>
            </a:r>
            <a:r>
              <a:rPr sz="2750" spc="150" dirty="0"/>
              <a:t>a</a:t>
            </a:r>
            <a:r>
              <a:rPr sz="2750" spc="145" dirty="0"/>
              <a:t>n</a:t>
            </a:r>
            <a:r>
              <a:rPr sz="2750" spc="150" dirty="0"/>
              <a:t>a</a:t>
            </a:r>
            <a:r>
              <a:rPr sz="2750" spc="285" dirty="0"/>
              <a:t>m</a:t>
            </a:r>
            <a:r>
              <a:rPr sz="2750" spc="150" dirty="0"/>
              <a:t>a</a:t>
            </a:r>
            <a:r>
              <a:rPr sz="2750" spc="145" dirty="0"/>
              <a:t>n	</a:t>
            </a:r>
            <a:r>
              <a:rPr sz="2750" spc="330" dirty="0"/>
              <a:t>M</a:t>
            </a:r>
            <a:r>
              <a:rPr sz="2750" spc="40" dirty="0"/>
              <a:t>o</a:t>
            </a:r>
            <a:r>
              <a:rPr sz="2750" spc="80" dirty="0"/>
              <a:t>d</a:t>
            </a:r>
            <a:r>
              <a:rPr sz="2750" spc="150" dirty="0"/>
              <a:t>a</a:t>
            </a:r>
            <a:r>
              <a:rPr sz="2750" spc="85" dirty="0"/>
              <a:t>l	</a:t>
            </a:r>
            <a:r>
              <a:rPr sz="2750" spc="50" dirty="0"/>
              <a:t>y</a:t>
            </a:r>
            <a:r>
              <a:rPr sz="2750" spc="150" dirty="0"/>
              <a:t>a</a:t>
            </a:r>
            <a:r>
              <a:rPr sz="2750" spc="145" dirty="0"/>
              <a:t>n</a:t>
            </a:r>
            <a:r>
              <a:rPr sz="2750" spc="-70" dirty="0"/>
              <a:t>g  </a:t>
            </a:r>
            <a:r>
              <a:rPr sz="2750" spc="165" dirty="0"/>
              <a:t>menyatakan </a:t>
            </a:r>
            <a:r>
              <a:rPr sz="2750" spc="155" dirty="0"/>
              <a:t>bahwa </a:t>
            </a:r>
            <a:r>
              <a:rPr sz="2750" spc="95" dirty="0"/>
              <a:t>Perusahaan </a:t>
            </a:r>
            <a:r>
              <a:rPr sz="2750" spc="150" dirty="0"/>
              <a:t>penanaman </a:t>
            </a:r>
            <a:r>
              <a:rPr sz="2750" spc="125" dirty="0"/>
              <a:t>modal</a:t>
            </a:r>
            <a:r>
              <a:rPr sz="2750" spc="610" dirty="0"/>
              <a:t> </a:t>
            </a:r>
            <a:r>
              <a:rPr sz="2750" spc="60" dirty="0"/>
              <a:t>yang</a:t>
            </a:r>
            <a:endParaRPr sz="2750"/>
          </a:p>
        </p:txBody>
      </p:sp>
      <p:sp>
        <p:nvSpPr>
          <p:cNvPr id="3" name="object 3"/>
          <p:cNvSpPr txBox="1">
            <a:spLocks noGrp="1"/>
          </p:cNvSpPr>
          <p:nvPr>
            <p:ph type="body" idx="1"/>
          </p:nvPr>
        </p:nvSpPr>
        <p:spPr>
          <a:prstGeom prst="rect">
            <a:avLst/>
          </a:prstGeom>
        </p:spPr>
        <p:txBody>
          <a:bodyPr vert="horz" wrap="square" lIns="0" tIns="11430" rIns="0" bIns="0" rtlCol="0">
            <a:spAutoFit/>
          </a:bodyPr>
          <a:lstStyle/>
          <a:p>
            <a:pPr marL="12700" marR="5080" algn="just">
              <a:lnSpc>
                <a:spcPct val="115900"/>
              </a:lnSpc>
              <a:spcBef>
                <a:spcPts val="90"/>
              </a:spcBef>
            </a:pPr>
            <a:r>
              <a:rPr spc="160" dirty="0"/>
              <a:t>mempekerjakan </a:t>
            </a:r>
            <a:r>
              <a:rPr spc="125" dirty="0"/>
              <a:t>tenaga </a:t>
            </a:r>
            <a:r>
              <a:rPr spc="145" dirty="0"/>
              <a:t>kerja </a:t>
            </a:r>
            <a:r>
              <a:rPr spc="25" dirty="0"/>
              <a:t>asing </a:t>
            </a:r>
            <a:r>
              <a:rPr spc="130" dirty="0"/>
              <a:t>diwajibkan  </a:t>
            </a:r>
            <a:r>
              <a:rPr spc="114" dirty="0"/>
              <a:t>menyelenggarakan </a:t>
            </a:r>
            <a:r>
              <a:rPr spc="140" dirty="0"/>
              <a:t>pelatihan </a:t>
            </a:r>
            <a:r>
              <a:rPr spc="125" dirty="0"/>
              <a:t>dan </a:t>
            </a:r>
            <a:r>
              <a:rPr spc="160" dirty="0"/>
              <a:t>melakukan </a:t>
            </a:r>
            <a:r>
              <a:rPr spc="114" dirty="0"/>
              <a:t>alih  </a:t>
            </a:r>
            <a:r>
              <a:rPr spc="100" dirty="0"/>
              <a:t>teknologi </a:t>
            </a:r>
            <a:r>
              <a:rPr spc="125" dirty="0"/>
              <a:t>kepada tenaga </a:t>
            </a:r>
            <a:r>
              <a:rPr spc="145" dirty="0"/>
              <a:t>kerja </a:t>
            </a:r>
            <a:r>
              <a:rPr spc="125" dirty="0"/>
              <a:t>warga </a:t>
            </a:r>
            <a:r>
              <a:rPr spc="105" dirty="0"/>
              <a:t>negara </a:t>
            </a:r>
            <a:r>
              <a:rPr spc="85" dirty="0"/>
              <a:t>Indonesia  </a:t>
            </a:r>
            <a:r>
              <a:rPr spc="30" dirty="0"/>
              <a:t>sesuai </a:t>
            </a:r>
            <a:r>
              <a:rPr spc="85" dirty="0"/>
              <a:t>dengan </a:t>
            </a:r>
            <a:r>
              <a:rPr spc="175" dirty="0"/>
              <a:t>ketentuan </a:t>
            </a:r>
            <a:r>
              <a:rPr spc="160" dirty="0"/>
              <a:t>peraturan </a:t>
            </a:r>
            <a:r>
              <a:rPr spc="90" dirty="0"/>
              <a:t>perundang-  </a:t>
            </a:r>
            <a:r>
              <a:rPr spc="100" dirty="0"/>
              <a:t>undangan.</a:t>
            </a:r>
          </a:p>
        </p:txBody>
      </p:sp>
      <p:grpSp>
        <p:nvGrpSpPr>
          <p:cNvPr id="4" name="object 4"/>
          <p:cNvGrpSpPr/>
          <p:nvPr/>
        </p:nvGrpSpPr>
        <p:grpSpPr>
          <a:xfrm>
            <a:off x="992838" y="1526833"/>
            <a:ext cx="3856354" cy="4114800"/>
            <a:chOff x="992838" y="1526833"/>
            <a:chExt cx="3856354" cy="4114800"/>
          </a:xfrm>
        </p:grpSpPr>
        <p:sp>
          <p:nvSpPr>
            <p:cNvPr id="5" name="object 5"/>
            <p:cNvSpPr/>
            <p:nvPr/>
          </p:nvSpPr>
          <p:spPr>
            <a:xfrm>
              <a:off x="1119091" y="1653086"/>
              <a:ext cx="3603625" cy="3862704"/>
            </a:xfrm>
            <a:custGeom>
              <a:avLst/>
              <a:gdLst/>
              <a:ahLst/>
              <a:cxnLst/>
              <a:rect l="l" t="t" r="r" b="b"/>
              <a:pathLst>
                <a:path w="3603625" h="3862704">
                  <a:moveTo>
                    <a:pt x="3433036" y="3862273"/>
                  </a:moveTo>
                  <a:lnTo>
                    <a:pt x="170242" y="3862273"/>
                  </a:lnTo>
                  <a:lnTo>
                    <a:pt x="124880" y="3856416"/>
                  </a:lnTo>
                  <a:lnTo>
                    <a:pt x="84184" y="3839873"/>
                  </a:lnTo>
                  <a:lnTo>
                    <a:pt x="49749" y="3814189"/>
                  </a:lnTo>
                  <a:lnTo>
                    <a:pt x="23176" y="3780909"/>
                  </a:lnTo>
                  <a:lnTo>
                    <a:pt x="6060" y="3741577"/>
                  </a:lnTo>
                  <a:lnTo>
                    <a:pt x="0" y="3697738"/>
                  </a:lnTo>
                  <a:lnTo>
                    <a:pt x="0" y="164620"/>
                  </a:lnTo>
                  <a:lnTo>
                    <a:pt x="6060" y="120782"/>
                  </a:lnTo>
                  <a:lnTo>
                    <a:pt x="23177" y="81448"/>
                  </a:lnTo>
                  <a:lnTo>
                    <a:pt x="49751" y="48164"/>
                  </a:lnTo>
                  <a:lnTo>
                    <a:pt x="84185" y="22476"/>
                  </a:lnTo>
                  <a:lnTo>
                    <a:pt x="124882" y="5930"/>
                  </a:lnTo>
                  <a:lnTo>
                    <a:pt x="170242" y="71"/>
                  </a:lnTo>
                  <a:lnTo>
                    <a:pt x="2978473" y="0"/>
                  </a:lnTo>
                  <a:lnTo>
                    <a:pt x="3603278" y="779063"/>
                  </a:lnTo>
                  <a:lnTo>
                    <a:pt x="3603278" y="3697738"/>
                  </a:lnTo>
                  <a:lnTo>
                    <a:pt x="3597217" y="3741582"/>
                  </a:lnTo>
                  <a:lnTo>
                    <a:pt x="3580102" y="3780915"/>
                  </a:lnTo>
                  <a:lnTo>
                    <a:pt x="3553528" y="3814194"/>
                  </a:lnTo>
                  <a:lnTo>
                    <a:pt x="3519094" y="3839876"/>
                  </a:lnTo>
                  <a:lnTo>
                    <a:pt x="3478397" y="3856417"/>
                  </a:lnTo>
                  <a:lnTo>
                    <a:pt x="3433036" y="3862273"/>
                  </a:lnTo>
                  <a:close/>
                </a:path>
              </a:pathLst>
            </a:custGeom>
            <a:solidFill>
              <a:srgbClr val="3770C7"/>
            </a:solidFill>
          </p:spPr>
          <p:txBody>
            <a:bodyPr wrap="square" lIns="0" tIns="0" rIns="0" bIns="0" rtlCol="0"/>
            <a:lstStyle/>
            <a:p>
              <a:endParaRPr/>
            </a:p>
          </p:txBody>
        </p:sp>
        <p:sp>
          <p:nvSpPr>
            <p:cNvPr id="6" name="object 6"/>
            <p:cNvSpPr/>
            <p:nvPr/>
          </p:nvSpPr>
          <p:spPr>
            <a:xfrm>
              <a:off x="1119091" y="1653086"/>
              <a:ext cx="3603625" cy="3862704"/>
            </a:xfrm>
            <a:custGeom>
              <a:avLst/>
              <a:gdLst/>
              <a:ahLst/>
              <a:cxnLst/>
              <a:rect l="l" t="t" r="r" b="b"/>
              <a:pathLst>
                <a:path w="3603625" h="3862704">
                  <a:moveTo>
                    <a:pt x="170242" y="71"/>
                  </a:moveTo>
                  <a:lnTo>
                    <a:pt x="124882" y="5930"/>
                  </a:lnTo>
                  <a:lnTo>
                    <a:pt x="84185" y="22476"/>
                  </a:lnTo>
                  <a:lnTo>
                    <a:pt x="49751" y="48164"/>
                  </a:lnTo>
                  <a:lnTo>
                    <a:pt x="23177" y="81448"/>
                  </a:lnTo>
                  <a:lnTo>
                    <a:pt x="6060" y="120782"/>
                  </a:lnTo>
                  <a:lnTo>
                    <a:pt x="0" y="164620"/>
                  </a:lnTo>
                  <a:lnTo>
                    <a:pt x="0" y="3697738"/>
                  </a:lnTo>
                  <a:lnTo>
                    <a:pt x="6060" y="3741577"/>
                  </a:lnTo>
                  <a:lnTo>
                    <a:pt x="23176" y="3780909"/>
                  </a:lnTo>
                  <a:lnTo>
                    <a:pt x="49749" y="3814189"/>
                  </a:lnTo>
                  <a:lnTo>
                    <a:pt x="84184" y="3839873"/>
                  </a:lnTo>
                  <a:lnTo>
                    <a:pt x="124880" y="3856416"/>
                  </a:lnTo>
                  <a:lnTo>
                    <a:pt x="170242" y="3862273"/>
                  </a:lnTo>
                  <a:lnTo>
                    <a:pt x="3433036" y="3862273"/>
                  </a:lnTo>
                  <a:lnTo>
                    <a:pt x="3478397" y="3856417"/>
                  </a:lnTo>
                  <a:lnTo>
                    <a:pt x="3519094" y="3839876"/>
                  </a:lnTo>
                  <a:lnTo>
                    <a:pt x="3553528" y="3814194"/>
                  </a:lnTo>
                  <a:lnTo>
                    <a:pt x="3580102" y="3780915"/>
                  </a:lnTo>
                  <a:lnTo>
                    <a:pt x="3597217" y="3741582"/>
                  </a:lnTo>
                  <a:lnTo>
                    <a:pt x="3603278" y="3697738"/>
                  </a:lnTo>
                  <a:lnTo>
                    <a:pt x="3603278" y="779063"/>
                  </a:lnTo>
                  <a:lnTo>
                    <a:pt x="2978473" y="0"/>
                  </a:lnTo>
                  <a:lnTo>
                    <a:pt x="170242" y="71"/>
                  </a:lnTo>
                  <a:close/>
                </a:path>
              </a:pathLst>
            </a:custGeom>
            <a:ln w="252505">
              <a:solidFill>
                <a:srgbClr val="000000"/>
              </a:solidFill>
            </a:ln>
          </p:spPr>
          <p:txBody>
            <a:bodyPr wrap="square" lIns="0" tIns="0" rIns="0" bIns="0" rtlCol="0"/>
            <a:lstStyle/>
            <a:p>
              <a:endParaRPr/>
            </a:p>
          </p:txBody>
        </p:sp>
        <p:sp>
          <p:nvSpPr>
            <p:cNvPr id="7" name="object 7"/>
            <p:cNvSpPr/>
            <p:nvPr/>
          </p:nvSpPr>
          <p:spPr>
            <a:xfrm>
              <a:off x="1590235" y="3392270"/>
              <a:ext cx="2519045" cy="1623695"/>
            </a:xfrm>
            <a:custGeom>
              <a:avLst/>
              <a:gdLst/>
              <a:ahLst/>
              <a:cxnLst/>
              <a:rect l="l" t="t" r="r" b="b"/>
              <a:pathLst>
                <a:path w="2519045" h="1623695">
                  <a:moveTo>
                    <a:pt x="2518688" y="1623132"/>
                  </a:moveTo>
                  <a:lnTo>
                    <a:pt x="0" y="1623132"/>
                  </a:lnTo>
                  <a:lnTo>
                    <a:pt x="0" y="0"/>
                  </a:lnTo>
                  <a:lnTo>
                    <a:pt x="2518688" y="0"/>
                  </a:lnTo>
                  <a:lnTo>
                    <a:pt x="2518688" y="1623132"/>
                  </a:lnTo>
                  <a:close/>
                </a:path>
              </a:pathLst>
            </a:custGeom>
            <a:solidFill>
              <a:srgbClr val="3770C7"/>
            </a:solidFill>
          </p:spPr>
          <p:txBody>
            <a:bodyPr wrap="square" lIns="0" tIns="0" rIns="0" bIns="0" rtlCol="0"/>
            <a:lstStyle/>
            <a:p>
              <a:endParaRPr/>
            </a:p>
          </p:txBody>
        </p:sp>
        <p:sp>
          <p:nvSpPr>
            <p:cNvPr id="8" name="object 8"/>
            <p:cNvSpPr/>
            <p:nvPr/>
          </p:nvSpPr>
          <p:spPr>
            <a:xfrm>
              <a:off x="1590235" y="3392270"/>
              <a:ext cx="2519045" cy="1623695"/>
            </a:xfrm>
            <a:custGeom>
              <a:avLst/>
              <a:gdLst/>
              <a:ahLst/>
              <a:cxnLst/>
              <a:rect l="l" t="t" r="r" b="b"/>
              <a:pathLst>
                <a:path w="2519045" h="1623695">
                  <a:moveTo>
                    <a:pt x="0" y="0"/>
                  </a:moveTo>
                  <a:lnTo>
                    <a:pt x="2518688" y="0"/>
                  </a:lnTo>
                  <a:lnTo>
                    <a:pt x="2518688" y="1623132"/>
                  </a:lnTo>
                  <a:lnTo>
                    <a:pt x="0" y="1623132"/>
                  </a:lnTo>
                  <a:lnTo>
                    <a:pt x="0" y="0"/>
                  </a:lnTo>
                  <a:close/>
                </a:path>
              </a:pathLst>
            </a:custGeom>
            <a:ln w="227841">
              <a:solidFill>
                <a:srgbClr val="000000"/>
              </a:solidFill>
            </a:ln>
          </p:spPr>
          <p:txBody>
            <a:bodyPr wrap="square" lIns="0" tIns="0" rIns="0" bIns="0" rtlCol="0"/>
            <a:lstStyle/>
            <a:p>
              <a:endParaRPr/>
            </a:p>
          </p:txBody>
        </p:sp>
        <p:sp>
          <p:nvSpPr>
            <p:cNvPr id="9" name="object 9"/>
            <p:cNvSpPr/>
            <p:nvPr/>
          </p:nvSpPr>
          <p:spPr>
            <a:xfrm>
              <a:off x="1742102" y="1850665"/>
              <a:ext cx="2044064" cy="1005205"/>
            </a:xfrm>
            <a:custGeom>
              <a:avLst/>
              <a:gdLst/>
              <a:ahLst/>
              <a:cxnLst/>
              <a:rect l="l" t="t" r="r" b="b"/>
              <a:pathLst>
                <a:path w="2044064" h="1005205">
                  <a:moveTo>
                    <a:pt x="2043445" y="1005000"/>
                  </a:moveTo>
                  <a:lnTo>
                    <a:pt x="0" y="1005000"/>
                  </a:lnTo>
                  <a:lnTo>
                    <a:pt x="0" y="0"/>
                  </a:lnTo>
                  <a:lnTo>
                    <a:pt x="2043445" y="0"/>
                  </a:lnTo>
                  <a:lnTo>
                    <a:pt x="2043445" y="1005000"/>
                  </a:lnTo>
                  <a:close/>
                </a:path>
              </a:pathLst>
            </a:custGeom>
            <a:solidFill>
              <a:srgbClr val="000000"/>
            </a:solidFill>
          </p:spPr>
          <p:txBody>
            <a:bodyPr wrap="square" lIns="0" tIns="0" rIns="0" bIns="0" rtlCol="0"/>
            <a:lstStyle/>
            <a:p>
              <a:endParaRPr/>
            </a:p>
          </p:txBody>
        </p:sp>
        <p:sp>
          <p:nvSpPr>
            <p:cNvPr id="10" name="object 10"/>
            <p:cNvSpPr/>
            <p:nvPr/>
          </p:nvSpPr>
          <p:spPr>
            <a:xfrm>
              <a:off x="1742102" y="1850665"/>
              <a:ext cx="2044064" cy="1005205"/>
            </a:xfrm>
            <a:custGeom>
              <a:avLst/>
              <a:gdLst/>
              <a:ahLst/>
              <a:cxnLst/>
              <a:rect l="l" t="t" r="r" b="b"/>
              <a:pathLst>
                <a:path w="2044064" h="1005205">
                  <a:moveTo>
                    <a:pt x="0" y="0"/>
                  </a:moveTo>
                  <a:lnTo>
                    <a:pt x="2043445" y="0"/>
                  </a:lnTo>
                  <a:lnTo>
                    <a:pt x="2043445" y="1005000"/>
                  </a:lnTo>
                  <a:lnTo>
                    <a:pt x="0" y="1005000"/>
                  </a:lnTo>
                  <a:lnTo>
                    <a:pt x="0" y="0"/>
                  </a:lnTo>
                  <a:close/>
                </a:path>
              </a:pathLst>
            </a:custGeom>
            <a:ln w="245074">
              <a:solidFill>
                <a:srgbClr val="000000"/>
              </a:solidFill>
            </a:ln>
          </p:spPr>
          <p:txBody>
            <a:bodyPr wrap="square" lIns="0" tIns="0" rIns="0" bIns="0" rtlCol="0"/>
            <a:lstStyle/>
            <a:p>
              <a:endParaRPr/>
            </a:p>
          </p:txBody>
        </p:sp>
        <p:sp>
          <p:nvSpPr>
            <p:cNvPr id="11" name="object 11"/>
            <p:cNvSpPr/>
            <p:nvPr/>
          </p:nvSpPr>
          <p:spPr>
            <a:xfrm>
              <a:off x="3181779" y="1878908"/>
              <a:ext cx="539115" cy="901700"/>
            </a:xfrm>
            <a:custGeom>
              <a:avLst/>
              <a:gdLst/>
              <a:ahLst/>
              <a:cxnLst/>
              <a:rect l="l" t="t" r="r" b="b"/>
              <a:pathLst>
                <a:path w="539114" h="901700">
                  <a:moveTo>
                    <a:pt x="538594" y="901311"/>
                  </a:moveTo>
                  <a:lnTo>
                    <a:pt x="0" y="901311"/>
                  </a:lnTo>
                  <a:lnTo>
                    <a:pt x="0" y="0"/>
                  </a:lnTo>
                  <a:lnTo>
                    <a:pt x="538594" y="0"/>
                  </a:lnTo>
                  <a:lnTo>
                    <a:pt x="538594" y="901311"/>
                  </a:lnTo>
                  <a:close/>
                </a:path>
              </a:pathLst>
            </a:custGeom>
            <a:solidFill>
              <a:srgbClr val="3770C7"/>
            </a:solidFill>
          </p:spPr>
          <p:txBody>
            <a:bodyPr wrap="square" lIns="0" tIns="0" rIns="0" bIns="0" rtlCol="0"/>
            <a:lstStyle/>
            <a:p>
              <a:endParaRPr/>
            </a:p>
          </p:txBody>
        </p:sp>
        <p:sp>
          <p:nvSpPr>
            <p:cNvPr id="12" name="object 12"/>
            <p:cNvSpPr/>
            <p:nvPr/>
          </p:nvSpPr>
          <p:spPr>
            <a:xfrm>
              <a:off x="3181779" y="1878908"/>
              <a:ext cx="539115" cy="901700"/>
            </a:xfrm>
            <a:custGeom>
              <a:avLst/>
              <a:gdLst/>
              <a:ahLst/>
              <a:cxnLst/>
              <a:rect l="l" t="t" r="r" b="b"/>
              <a:pathLst>
                <a:path w="539114" h="901700">
                  <a:moveTo>
                    <a:pt x="0" y="0"/>
                  </a:moveTo>
                  <a:lnTo>
                    <a:pt x="538594" y="0"/>
                  </a:lnTo>
                  <a:lnTo>
                    <a:pt x="538594" y="901311"/>
                  </a:lnTo>
                  <a:lnTo>
                    <a:pt x="0" y="901311"/>
                  </a:lnTo>
                  <a:lnTo>
                    <a:pt x="0" y="0"/>
                  </a:lnTo>
                  <a:close/>
                </a:path>
              </a:pathLst>
            </a:custGeom>
            <a:ln w="126868">
              <a:solidFill>
                <a:srgbClr val="000000"/>
              </a:solidFill>
            </a:ln>
          </p:spPr>
          <p:txBody>
            <a:bodyPr wrap="square" lIns="0" tIns="0" rIns="0" bIns="0" rtlCol="0"/>
            <a:lstStyle/>
            <a:p>
              <a:endParaRPr/>
            </a:p>
          </p:txBody>
        </p:sp>
        <p:sp>
          <p:nvSpPr>
            <p:cNvPr id="13" name="object 13"/>
            <p:cNvSpPr/>
            <p:nvPr/>
          </p:nvSpPr>
          <p:spPr>
            <a:xfrm>
              <a:off x="1913041" y="3777543"/>
              <a:ext cx="1823720" cy="902969"/>
            </a:xfrm>
            <a:custGeom>
              <a:avLst/>
              <a:gdLst/>
              <a:ahLst/>
              <a:cxnLst/>
              <a:rect l="l" t="t" r="r" b="b"/>
              <a:pathLst>
                <a:path w="1823720" h="902970">
                  <a:moveTo>
                    <a:pt x="0" y="0"/>
                  </a:moveTo>
                  <a:lnTo>
                    <a:pt x="1816142" y="0"/>
                  </a:lnTo>
                  <a:lnTo>
                    <a:pt x="1816142" y="69135"/>
                  </a:lnTo>
                  <a:lnTo>
                    <a:pt x="0" y="69135"/>
                  </a:lnTo>
                  <a:lnTo>
                    <a:pt x="0" y="0"/>
                  </a:lnTo>
                  <a:close/>
                </a:path>
                <a:path w="1823720" h="902970">
                  <a:moveTo>
                    <a:pt x="7116" y="420168"/>
                  </a:moveTo>
                  <a:lnTo>
                    <a:pt x="1823259" y="420168"/>
                  </a:lnTo>
                  <a:lnTo>
                    <a:pt x="1823259" y="489303"/>
                  </a:lnTo>
                  <a:lnTo>
                    <a:pt x="7116" y="489303"/>
                  </a:lnTo>
                  <a:lnTo>
                    <a:pt x="7116" y="420168"/>
                  </a:lnTo>
                  <a:close/>
                </a:path>
                <a:path w="1823720" h="902970">
                  <a:moveTo>
                    <a:pt x="7116" y="833215"/>
                  </a:moveTo>
                  <a:lnTo>
                    <a:pt x="1823259" y="833215"/>
                  </a:lnTo>
                  <a:lnTo>
                    <a:pt x="1823259" y="902350"/>
                  </a:lnTo>
                  <a:lnTo>
                    <a:pt x="7116" y="902350"/>
                  </a:lnTo>
                  <a:lnTo>
                    <a:pt x="7116" y="833215"/>
                  </a:lnTo>
                  <a:close/>
                </a:path>
              </a:pathLst>
            </a:custGeom>
            <a:ln w="128142">
              <a:solidFill>
                <a:srgbClr val="000000"/>
              </a:solidFill>
            </a:ln>
          </p:spPr>
          <p:txBody>
            <a:bodyPr wrap="square" lIns="0" tIns="0" rIns="0" bIns="0" rtlCol="0"/>
            <a:lstStyle/>
            <a:p>
              <a:endParaRPr/>
            </a:p>
          </p:txBody>
        </p:sp>
      </p:grpSp>
      <p:sp>
        <p:nvSpPr>
          <p:cNvPr id="14" name="object 14"/>
          <p:cNvSpPr txBox="1"/>
          <p:nvPr/>
        </p:nvSpPr>
        <p:spPr>
          <a:xfrm>
            <a:off x="7007879" y="5558826"/>
            <a:ext cx="10262870" cy="996950"/>
          </a:xfrm>
          <a:prstGeom prst="rect">
            <a:avLst/>
          </a:prstGeom>
        </p:spPr>
        <p:txBody>
          <a:bodyPr vert="horz" wrap="square" lIns="0" tIns="11430" rIns="0" bIns="0" rtlCol="0">
            <a:spAutoFit/>
          </a:bodyPr>
          <a:lstStyle/>
          <a:p>
            <a:pPr marL="12700" marR="5080">
              <a:lnSpc>
                <a:spcPct val="115900"/>
              </a:lnSpc>
              <a:spcBef>
                <a:spcPts val="90"/>
              </a:spcBef>
              <a:tabLst>
                <a:tab pos="935990" algn="l"/>
                <a:tab pos="2855595" algn="l"/>
                <a:tab pos="3867150" algn="l"/>
                <a:tab pos="4956810" algn="l"/>
                <a:tab pos="6227445" algn="l"/>
                <a:tab pos="8239759" algn="l"/>
                <a:tab pos="9588500" algn="l"/>
              </a:tabLst>
            </a:pPr>
            <a:r>
              <a:rPr sz="2750" b="1" spc="-70" dirty="0">
                <a:solidFill>
                  <a:srgbClr val="092E4D"/>
                </a:solidFill>
                <a:latin typeface="Arial"/>
                <a:cs typeface="Arial"/>
              </a:rPr>
              <a:t>A</a:t>
            </a:r>
            <a:r>
              <a:rPr sz="2750" b="1" spc="80" dirty="0">
                <a:solidFill>
                  <a:srgbClr val="092E4D"/>
                </a:solidFill>
                <a:latin typeface="Arial"/>
                <a:cs typeface="Arial"/>
              </a:rPr>
              <a:t>d</a:t>
            </a:r>
            <a:r>
              <a:rPr sz="2750" b="1" spc="150" dirty="0">
                <a:solidFill>
                  <a:srgbClr val="092E4D"/>
                </a:solidFill>
                <a:latin typeface="Arial"/>
                <a:cs typeface="Arial"/>
              </a:rPr>
              <a:t>a	</a:t>
            </a:r>
            <a:r>
              <a:rPr sz="2750" b="1" spc="80" dirty="0">
                <a:solidFill>
                  <a:srgbClr val="092E4D"/>
                </a:solidFill>
                <a:latin typeface="Arial"/>
                <a:cs typeface="Arial"/>
              </a:rPr>
              <a:t>b</a:t>
            </a:r>
            <a:r>
              <a:rPr sz="2750" b="1" spc="114" dirty="0">
                <a:solidFill>
                  <a:srgbClr val="092E4D"/>
                </a:solidFill>
                <a:latin typeface="Arial"/>
                <a:cs typeface="Arial"/>
              </a:rPr>
              <a:t>e</a:t>
            </a:r>
            <a:r>
              <a:rPr sz="2750" b="1" spc="80" dirty="0">
                <a:solidFill>
                  <a:srgbClr val="092E4D"/>
                </a:solidFill>
                <a:latin typeface="Arial"/>
                <a:cs typeface="Arial"/>
              </a:rPr>
              <a:t>b</a:t>
            </a:r>
            <a:r>
              <a:rPr sz="2750" b="1" spc="114" dirty="0">
                <a:solidFill>
                  <a:srgbClr val="092E4D"/>
                </a:solidFill>
                <a:latin typeface="Arial"/>
                <a:cs typeface="Arial"/>
              </a:rPr>
              <a:t>e</a:t>
            </a:r>
            <a:r>
              <a:rPr sz="2750" b="1" spc="190" dirty="0">
                <a:solidFill>
                  <a:srgbClr val="092E4D"/>
                </a:solidFill>
                <a:latin typeface="Arial"/>
                <a:cs typeface="Arial"/>
              </a:rPr>
              <a:t>r</a:t>
            </a:r>
            <a:r>
              <a:rPr sz="2750" b="1" spc="150" dirty="0">
                <a:solidFill>
                  <a:srgbClr val="092E4D"/>
                </a:solidFill>
                <a:latin typeface="Arial"/>
                <a:cs typeface="Arial"/>
              </a:rPr>
              <a:t>a</a:t>
            </a:r>
            <a:r>
              <a:rPr sz="2750" b="1" spc="80" dirty="0">
                <a:solidFill>
                  <a:srgbClr val="092E4D"/>
                </a:solidFill>
                <a:latin typeface="Arial"/>
                <a:cs typeface="Arial"/>
              </a:rPr>
              <a:t>p</a:t>
            </a:r>
            <a:r>
              <a:rPr sz="2750" b="1" spc="150" dirty="0">
                <a:solidFill>
                  <a:srgbClr val="092E4D"/>
                </a:solidFill>
                <a:latin typeface="Arial"/>
                <a:cs typeface="Arial"/>
              </a:rPr>
              <a:t>a	</a:t>
            </a:r>
            <a:r>
              <a:rPr sz="2750" b="1" spc="-100" dirty="0">
                <a:solidFill>
                  <a:srgbClr val="092E4D"/>
                </a:solidFill>
                <a:latin typeface="Arial"/>
                <a:cs typeface="Arial"/>
              </a:rPr>
              <a:t>c</a:t>
            </a:r>
            <a:r>
              <a:rPr sz="2750" b="1" spc="150" dirty="0">
                <a:solidFill>
                  <a:srgbClr val="092E4D"/>
                </a:solidFill>
                <a:latin typeface="Arial"/>
                <a:cs typeface="Arial"/>
              </a:rPr>
              <a:t>a</a:t>
            </a:r>
            <a:r>
              <a:rPr sz="2750" b="1" spc="190" dirty="0">
                <a:solidFill>
                  <a:srgbClr val="092E4D"/>
                </a:solidFill>
                <a:latin typeface="Arial"/>
                <a:cs typeface="Arial"/>
              </a:rPr>
              <a:t>r</a:t>
            </a:r>
            <a:r>
              <a:rPr sz="2750" b="1" spc="150" dirty="0">
                <a:solidFill>
                  <a:srgbClr val="092E4D"/>
                </a:solidFill>
                <a:latin typeface="Arial"/>
                <a:cs typeface="Arial"/>
              </a:rPr>
              <a:t>a	</a:t>
            </a:r>
            <a:r>
              <a:rPr sz="2750" b="1" spc="50" dirty="0">
                <a:solidFill>
                  <a:srgbClr val="092E4D"/>
                </a:solidFill>
                <a:latin typeface="Arial"/>
                <a:cs typeface="Arial"/>
              </a:rPr>
              <a:t>y</a:t>
            </a:r>
            <a:r>
              <a:rPr sz="2750" b="1" spc="150" dirty="0">
                <a:solidFill>
                  <a:srgbClr val="092E4D"/>
                </a:solidFill>
                <a:latin typeface="Arial"/>
                <a:cs typeface="Arial"/>
              </a:rPr>
              <a:t>a</a:t>
            </a:r>
            <a:r>
              <a:rPr sz="2750" b="1" spc="145" dirty="0">
                <a:solidFill>
                  <a:srgbClr val="092E4D"/>
                </a:solidFill>
                <a:latin typeface="Arial"/>
                <a:cs typeface="Arial"/>
              </a:rPr>
              <a:t>n</a:t>
            </a:r>
            <a:r>
              <a:rPr sz="2750" b="1" spc="-110" dirty="0">
                <a:solidFill>
                  <a:srgbClr val="092E4D"/>
                </a:solidFill>
                <a:latin typeface="Arial"/>
                <a:cs typeface="Arial"/>
              </a:rPr>
              <a:t>g	</a:t>
            </a:r>
            <a:r>
              <a:rPr sz="2750" b="1" spc="80" dirty="0">
                <a:solidFill>
                  <a:srgbClr val="092E4D"/>
                </a:solidFill>
                <a:latin typeface="Arial"/>
                <a:cs typeface="Arial"/>
              </a:rPr>
              <a:t>d</a:t>
            </a:r>
            <a:r>
              <a:rPr sz="2750" b="1" spc="150" dirty="0">
                <a:solidFill>
                  <a:srgbClr val="092E4D"/>
                </a:solidFill>
                <a:latin typeface="Arial"/>
                <a:cs typeface="Arial"/>
              </a:rPr>
              <a:t>a</a:t>
            </a:r>
            <a:r>
              <a:rPr sz="2750" b="1" spc="80" dirty="0">
                <a:solidFill>
                  <a:srgbClr val="092E4D"/>
                </a:solidFill>
                <a:latin typeface="Arial"/>
                <a:cs typeface="Arial"/>
              </a:rPr>
              <a:t>p</a:t>
            </a:r>
            <a:r>
              <a:rPr sz="2750" b="1" spc="150" dirty="0">
                <a:solidFill>
                  <a:srgbClr val="092E4D"/>
                </a:solidFill>
                <a:latin typeface="Arial"/>
                <a:cs typeface="Arial"/>
              </a:rPr>
              <a:t>a</a:t>
            </a:r>
            <a:r>
              <a:rPr sz="2750" b="1" spc="290" dirty="0">
                <a:solidFill>
                  <a:srgbClr val="092E4D"/>
                </a:solidFill>
                <a:latin typeface="Arial"/>
                <a:cs typeface="Arial"/>
              </a:rPr>
              <a:t>t	</a:t>
            </a:r>
            <a:r>
              <a:rPr sz="2750" b="1" spc="80" dirty="0">
                <a:solidFill>
                  <a:srgbClr val="092E4D"/>
                </a:solidFill>
                <a:latin typeface="Arial"/>
                <a:cs typeface="Arial"/>
              </a:rPr>
              <a:t>d</a:t>
            </a:r>
            <a:r>
              <a:rPr sz="2750" b="1" spc="85" dirty="0">
                <a:solidFill>
                  <a:srgbClr val="092E4D"/>
                </a:solidFill>
                <a:latin typeface="Arial"/>
                <a:cs typeface="Arial"/>
              </a:rPr>
              <a:t>il</a:t>
            </a:r>
            <a:r>
              <a:rPr sz="2750" b="1" spc="150" dirty="0">
                <a:solidFill>
                  <a:srgbClr val="092E4D"/>
                </a:solidFill>
                <a:latin typeface="Arial"/>
                <a:cs typeface="Arial"/>
              </a:rPr>
              <a:t>a</a:t>
            </a:r>
            <a:r>
              <a:rPr sz="2750" b="1" spc="195" dirty="0">
                <a:solidFill>
                  <a:srgbClr val="092E4D"/>
                </a:solidFill>
                <a:latin typeface="Arial"/>
                <a:cs typeface="Arial"/>
              </a:rPr>
              <a:t>k</a:t>
            </a:r>
            <a:r>
              <a:rPr sz="2750" b="1" spc="145" dirty="0">
                <a:solidFill>
                  <a:srgbClr val="092E4D"/>
                </a:solidFill>
                <a:latin typeface="Arial"/>
                <a:cs typeface="Arial"/>
              </a:rPr>
              <a:t>u</a:t>
            </a:r>
            <a:r>
              <a:rPr sz="2750" b="1" spc="195" dirty="0">
                <a:solidFill>
                  <a:srgbClr val="092E4D"/>
                </a:solidFill>
                <a:latin typeface="Arial"/>
                <a:cs typeface="Arial"/>
              </a:rPr>
              <a:t>k</a:t>
            </a:r>
            <a:r>
              <a:rPr sz="2750" b="1" spc="150" dirty="0">
                <a:solidFill>
                  <a:srgbClr val="092E4D"/>
                </a:solidFill>
                <a:latin typeface="Arial"/>
                <a:cs typeface="Arial"/>
              </a:rPr>
              <a:t>a</a:t>
            </a:r>
            <a:r>
              <a:rPr sz="2750" b="1" spc="145" dirty="0">
                <a:solidFill>
                  <a:srgbClr val="092E4D"/>
                </a:solidFill>
                <a:latin typeface="Arial"/>
                <a:cs typeface="Arial"/>
              </a:rPr>
              <a:t>n	</a:t>
            </a:r>
            <a:r>
              <a:rPr sz="2750" b="1" spc="80" dirty="0">
                <a:solidFill>
                  <a:srgbClr val="092E4D"/>
                </a:solidFill>
                <a:latin typeface="Arial"/>
                <a:cs typeface="Arial"/>
              </a:rPr>
              <a:t>d</a:t>
            </a:r>
            <a:r>
              <a:rPr sz="2750" b="1" spc="150" dirty="0">
                <a:solidFill>
                  <a:srgbClr val="092E4D"/>
                </a:solidFill>
                <a:latin typeface="Arial"/>
                <a:cs typeface="Arial"/>
              </a:rPr>
              <a:t>a</a:t>
            </a:r>
            <a:r>
              <a:rPr sz="2750" b="1" spc="85" dirty="0">
                <a:solidFill>
                  <a:srgbClr val="092E4D"/>
                </a:solidFill>
                <a:latin typeface="Arial"/>
                <a:cs typeface="Arial"/>
              </a:rPr>
              <a:t>l</a:t>
            </a:r>
            <a:r>
              <a:rPr sz="2750" b="1" spc="150" dirty="0">
                <a:solidFill>
                  <a:srgbClr val="092E4D"/>
                </a:solidFill>
                <a:latin typeface="Arial"/>
                <a:cs typeface="Arial"/>
              </a:rPr>
              <a:t>a</a:t>
            </a:r>
            <a:r>
              <a:rPr sz="2750" b="1" spc="285" dirty="0">
                <a:solidFill>
                  <a:srgbClr val="092E4D"/>
                </a:solidFill>
                <a:latin typeface="Arial"/>
                <a:cs typeface="Arial"/>
              </a:rPr>
              <a:t>m	</a:t>
            </a:r>
            <a:r>
              <a:rPr sz="2750" b="1" spc="150" dirty="0">
                <a:solidFill>
                  <a:srgbClr val="092E4D"/>
                </a:solidFill>
                <a:latin typeface="Arial"/>
                <a:cs typeface="Arial"/>
              </a:rPr>
              <a:t>a</a:t>
            </a:r>
            <a:r>
              <a:rPr sz="2750" b="1" spc="85" dirty="0">
                <a:solidFill>
                  <a:srgbClr val="092E4D"/>
                </a:solidFill>
                <a:latin typeface="Arial"/>
                <a:cs typeface="Arial"/>
              </a:rPr>
              <a:t>li</a:t>
            </a:r>
            <a:r>
              <a:rPr sz="2750" b="1" spc="95" dirty="0">
                <a:solidFill>
                  <a:srgbClr val="092E4D"/>
                </a:solidFill>
                <a:latin typeface="Arial"/>
                <a:cs typeface="Arial"/>
              </a:rPr>
              <a:t>h  </a:t>
            </a:r>
            <a:r>
              <a:rPr sz="2750" b="1" spc="75" dirty="0">
                <a:solidFill>
                  <a:srgbClr val="092E4D"/>
                </a:solidFill>
                <a:latin typeface="Arial"/>
                <a:cs typeface="Arial"/>
              </a:rPr>
              <a:t>teknologi:</a:t>
            </a:r>
            <a:endParaRPr sz="2750">
              <a:latin typeface="Arial"/>
              <a:cs typeface="Arial"/>
            </a:endParaRPr>
          </a:p>
        </p:txBody>
      </p:sp>
      <p:sp>
        <p:nvSpPr>
          <p:cNvPr id="15" name="object 15"/>
          <p:cNvSpPr txBox="1"/>
          <p:nvPr/>
        </p:nvSpPr>
        <p:spPr>
          <a:xfrm>
            <a:off x="7007879" y="7016151"/>
            <a:ext cx="10261600" cy="1968500"/>
          </a:xfrm>
          <a:prstGeom prst="rect">
            <a:avLst/>
          </a:prstGeom>
        </p:spPr>
        <p:txBody>
          <a:bodyPr vert="horz" wrap="square" lIns="0" tIns="78105" rIns="0" bIns="0" rtlCol="0">
            <a:spAutoFit/>
          </a:bodyPr>
          <a:lstStyle/>
          <a:p>
            <a:pPr marL="407034" indent="-394970">
              <a:lnSpc>
                <a:spcPct val="100000"/>
              </a:lnSpc>
              <a:spcBef>
                <a:spcPts val="615"/>
              </a:spcBef>
              <a:buAutoNum type="arabicPeriod"/>
              <a:tabLst>
                <a:tab pos="407670" algn="l"/>
              </a:tabLst>
            </a:pPr>
            <a:r>
              <a:rPr sz="2750" b="1" spc="165" dirty="0">
                <a:solidFill>
                  <a:srgbClr val="092E4D"/>
                </a:solidFill>
                <a:latin typeface="Arial"/>
                <a:cs typeface="Arial"/>
              </a:rPr>
              <a:t>Mempekerjakan </a:t>
            </a:r>
            <a:r>
              <a:rPr sz="2750" b="1" spc="110" dirty="0">
                <a:solidFill>
                  <a:srgbClr val="092E4D"/>
                </a:solidFill>
                <a:latin typeface="Arial"/>
                <a:cs typeface="Arial"/>
              </a:rPr>
              <a:t>tenaga-tenaga </a:t>
            </a:r>
            <a:r>
              <a:rPr sz="2750" b="1" spc="114" dirty="0">
                <a:solidFill>
                  <a:srgbClr val="092E4D"/>
                </a:solidFill>
                <a:latin typeface="Arial"/>
                <a:cs typeface="Arial"/>
              </a:rPr>
              <a:t>ahli</a:t>
            </a:r>
            <a:r>
              <a:rPr sz="2750" b="1" spc="-409" dirty="0">
                <a:solidFill>
                  <a:srgbClr val="092E4D"/>
                </a:solidFill>
                <a:latin typeface="Arial"/>
                <a:cs typeface="Arial"/>
              </a:rPr>
              <a:t> </a:t>
            </a:r>
            <a:r>
              <a:rPr sz="2750" b="1" spc="25" dirty="0">
                <a:solidFill>
                  <a:srgbClr val="092E4D"/>
                </a:solidFill>
                <a:latin typeface="Arial"/>
                <a:cs typeface="Arial"/>
              </a:rPr>
              <a:t>asing,</a:t>
            </a:r>
            <a:endParaRPr sz="2750" dirty="0">
              <a:latin typeface="Arial"/>
              <a:cs typeface="Arial"/>
            </a:endParaRPr>
          </a:p>
          <a:p>
            <a:pPr marL="12700" marR="5080">
              <a:lnSpc>
                <a:spcPct val="115900"/>
              </a:lnSpc>
              <a:buAutoNum type="arabicPeriod"/>
              <a:tabLst>
                <a:tab pos="423545" algn="l"/>
              </a:tabLst>
            </a:pPr>
            <a:r>
              <a:rPr sz="2750" b="1" spc="114" dirty="0">
                <a:solidFill>
                  <a:srgbClr val="092E4D"/>
                </a:solidFill>
                <a:latin typeface="Arial"/>
                <a:cs typeface="Arial"/>
              </a:rPr>
              <a:t>Menyelenggarakan </a:t>
            </a:r>
            <a:r>
              <a:rPr sz="2750" b="1" spc="65" dirty="0">
                <a:solidFill>
                  <a:srgbClr val="092E4D"/>
                </a:solidFill>
                <a:latin typeface="Arial"/>
                <a:cs typeface="Arial"/>
              </a:rPr>
              <a:t>suplai </a:t>
            </a:r>
            <a:r>
              <a:rPr sz="2750" b="1" spc="125" dirty="0">
                <a:solidFill>
                  <a:srgbClr val="092E4D"/>
                </a:solidFill>
                <a:latin typeface="Arial"/>
                <a:cs typeface="Arial"/>
              </a:rPr>
              <a:t>dari </a:t>
            </a:r>
            <a:r>
              <a:rPr sz="2750" b="1" spc="85" dirty="0">
                <a:solidFill>
                  <a:srgbClr val="092E4D"/>
                </a:solidFill>
                <a:latin typeface="Arial"/>
                <a:cs typeface="Arial"/>
              </a:rPr>
              <a:t>mesin-mesin </a:t>
            </a:r>
            <a:r>
              <a:rPr sz="2750" b="1" spc="125" dirty="0">
                <a:solidFill>
                  <a:srgbClr val="092E4D"/>
                </a:solidFill>
                <a:latin typeface="Arial"/>
                <a:cs typeface="Arial"/>
              </a:rPr>
              <a:t>dan</a:t>
            </a:r>
            <a:r>
              <a:rPr sz="2750" b="1" spc="50" dirty="0">
                <a:solidFill>
                  <a:srgbClr val="092E4D"/>
                </a:solidFill>
                <a:latin typeface="Arial"/>
                <a:cs typeface="Arial"/>
              </a:rPr>
              <a:t> </a:t>
            </a:r>
            <a:r>
              <a:rPr sz="2750" b="1" spc="105" dirty="0">
                <a:solidFill>
                  <a:srgbClr val="092E4D"/>
                </a:solidFill>
                <a:latin typeface="Arial"/>
                <a:cs typeface="Arial"/>
              </a:rPr>
              <a:t>sarana  </a:t>
            </a:r>
            <a:r>
              <a:rPr sz="2750" b="1" spc="114" dirty="0">
                <a:solidFill>
                  <a:srgbClr val="092E4D"/>
                </a:solidFill>
                <a:latin typeface="Arial"/>
                <a:cs typeface="Arial"/>
              </a:rPr>
              <a:t>lainnya</a:t>
            </a:r>
            <a:endParaRPr sz="2750" dirty="0">
              <a:latin typeface="Arial"/>
              <a:cs typeface="Arial"/>
            </a:endParaRPr>
          </a:p>
          <a:p>
            <a:pPr marL="407034" indent="-394970">
              <a:lnSpc>
                <a:spcPct val="100000"/>
              </a:lnSpc>
              <a:spcBef>
                <a:spcPts val="525"/>
              </a:spcBef>
              <a:buAutoNum type="arabicPeriod"/>
              <a:tabLst>
                <a:tab pos="407670" algn="l"/>
              </a:tabLst>
            </a:pPr>
            <a:r>
              <a:rPr sz="2750" b="1" spc="105" dirty="0">
                <a:solidFill>
                  <a:srgbClr val="092E4D"/>
                </a:solidFill>
                <a:latin typeface="Arial"/>
                <a:cs typeface="Arial"/>
              </a:rPr>
              <a:t>Perjanjian </a:t>
            </a:r>
            <a:r>
              <a:rPr sz="2750" b="1" spc="30" dirty="0">
                <a:solidFill>
                  <a:srgbClr val="092E4D"/>
                </a:solidFill>
                <a:latin typeface="Arial"/>
                <a:cs typeface="Arial"/>
              </a:rPr>
              <a:t>lisensi </a:t>
            </a:r>
            <a:r>
              <a:rPr sz="2750" b="1" spc="185" dirty="0">
                <a:solidFill>
                  <a:srgbClr val="092E4D"/>
                </a:solidFill>
                <a:latin typeface="Arial"/>
                <a:cs typeface="Arial"/>
              </a:rPr>
              <a:t>atau </a:t>
            </a:r>
            <a:r>
              <a:rPr sz="2750" b="1" spc="170" dirty="0">
                <a:solidFill>
                  <a:srgbClr val="092E4D"/>
                </a:solidFill>
                <a:latin typeface="Arial"/>
                <a:cs typeface="Arial"/>
              </a:rPr>
              <a:t>kontrak</a:t>
            </a:r>
            <a:r>
              <a:rPr sz="2750" b="1" spc="-500" dirty="0">
                <a:solidFill>
                  <a:srgbClr val="092E4D"/>
                </a:solidFill>
                <a:latin typeface="Arial"/>
                <a:cs typeface="Arial"/>
              </a:rPr>
              <a:t> </a:t>
            </a:r>
            <a:r>
              <a:rPr sz="2750" b="1" spc="30" dirty="0">
                <a:solidFill>
                  <a:srgbClr val="092E4D"/>
                </a:solidFill>
                <a:latin typeface="Arial"/>
                <a:cs typeface="Arial"/>
              </a:rPr>
              <a:t>lisensi</a:t>
            </a:r>
            <a:endParaRPr sz="2750" dirty="0">
              <a:latin typeface="Arial"/>
              <a:cs typeface="Arial"/>
            </a:endParaRPr>
          </a:p>
        </p:txBody>
      </p:sp>
      <p:sp>
        <p:nvSpPr>
          <p:cNvPr id="16" name="object 16"/>
          <p:cNvSpPr txBox="1"/>
          <p:nvPr/>
        </p:nvSpPr>
        <p:spPr>
          <a:xfrm>
            <a:off x="979948" y="5963090"/>
            <a:ext cx="4906010" cy="1873250"/>
          </a:xfrm>
          <a:prstGeom prst="rect">
            <a:avLst/>
          </a:prstGeom>
        </p:spPr>
        <p:txBody>
          <a:bodyPr vert="horz" wrap="square" lIns="0" tIns="12700" rIns="0" bIns="0" rtlCol="0">
            <a:spAutoFit/>
          </a:bodyPr>
          <a:lstStyle/>
          <a:p>
            <a:pPr marL="12700" marR="5080">
              <a:lnSpc>
                <a:spcPct val="116599"/>
              </a:lnSpc>
              <a:spcBef>
                <a:spcPts val="100"/>
              </a:spcBef>
            </a:pPr>
            <a:r>
              <a:rPr sz="5200" b="1" spc="-270" dirty="0">
                <a:solidFill>
                  <a:srgbClr val="092E4D"/>
                </a:solidFill>
                <a:latin typeface="Arial"/>
                <a:cs typeface="Arial"/>
              </a:rPr>
              <a:t>B</a:t>
            </a:r>
            <a:r>
              <a:rPr sz="5200" b="1" spc="-565" dirty="0">
                <a:solidFill>
                  <a:srgbClr val="092E4D"/>
                </a:solidFill>
                <a:latin typeface="Arial"/>
                <a:cs typeface="Arial"/>
              </a:rPr>
              <a:t>E</a:t>
            </a:r>
            <a:r>
              <a:rPr sz="5200" b="1" spc="-330" dirty="0">
                <a:solidFill>
                  <a:srgbClr val="092E4D"/>
                </a:solidFill>
                <a:latin typeface="Arial"/>
                <a:cs typeface="Arial"/>
              </a:rPr>
              <a:t>R</a:t>
            </a:r>
            <a:r>
              <a:rPr sz="5200" b="1" spc="85" dirty="0">
                <a:solidFill>
                  <a:srgbClr val="092E4D"/>
                </a:solidFill>
                <a:latin typeface="Arial"/>
                <a:cs typeface="Arial"/>
              </a:rPr>
              <a:t>D</a:t>
            </a:r>
            <a:r>
              <a:rPr sz="5200" b="1" spc="-175" dirty="0">
                <a:solidFill>
                  <a:srgbClr val="092E4D"/>
                </a:solidFill>
                <a:latin typeface="Arial"/>
                <a:cs typeface="Arial"/>
              </a:rPr>
              <a:t>A</a:t>
            </a:r>
            <a:r>
              <a:rPr sz="5200" b="1" spc="-610" dirty="0">
                <a:solidFill>
                  <a:srgbClr val="092E4D"/>
                </a:solidFill>
                <a:latin typeface="Arial"/>
                <a:cs typeface="Arial"/>
              </a:rPr>
              <a:t>S</a:t>
            </a:r>
            <a:r>
              <a:rPr sz="5200" b="1" spc="-175" dirty="0">
                <a:solidFill>
                  <a:srgbClr val="092E4D"/>
                </a:solidFill>
                <a:latin typeface="Arial"/>
                <a:cs typeface="Arial"/>
              </a:rPr>
              <a:t>A</a:t>
            </a:r>
            <a:r>
              <a:rPr sz="5200" b="1" spc="-330" dirty="0">
                <a:solidFill>
                  <a:srgbClr val="092E4D"/>
                </a:solidFill>
                <a:latin typeface="Arial"/>
                <a:cs typeface="Arial"/>
              </a:rPr>
              <a:t>R</a:t>
            </a:r>
            <a:r>
              <a:rPr sz="5200" b="1" spc="-310" dirty="0">
                <a:solidFill>
                  <a:srgbClr val="092E4D"/>
                </a:solidFill>
                <a:latin typeface="Arial"/>
                <a:cs typeface="Arial"/>
              </a:rPr>
              <a:t>K</a:t>
            </a:r>
            <a:r>
              <a:rPr sz="5200" b="1" spc="-175" dirty="0">
                <a:solidFill>
                  <a:srgbClr val="092E4D"/>
                </a:solidFill>
                <a:latin typeface="Arial"/>
                <a:cs typeface="Arial"/>
              </a:rPr>
              <a:t>A</a:t>
            </a:r>
            <a:r>
              <a:rPr sz="5200" b="1" spc="275" dirty="0">
                <a:solidFill>
                  <a:srgbClr val="092E4D"/>
                </a:solidFill>
                <a:latin typeface="Arial"/>
                <a:cs typeface="Arial"/>
              </a:rPr>
              <a:t>N  </a:t>
            </a:r>
            <a:r>
              <a:rPr sz="5200" b="1" spc="-145" dirty="0">
                <a:solidFill>
                  <a:srgbClr val="092E4D"/>
                </a:solidFill>
                <a:latin typeface="Arial"/>
                <a:cs typeface="Arial"/>
              </a:rPr>
              <a:t>KUHPERDATA</a:t>
            </a:r>
            <a:endParaRPr sz="5200">
              <a:latin typeface="Arial"/>
              <a:cs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2246" y="2803654"/>
            <a:ext cx="11373373" cy="2416046"/>
          </a:xfrm>
        </p:spPr>
        <p:txBody>
          <a:bodyPr/>
          <a:lstStyle/>
          <a:p>
            <a:r>
              <a:rPr lang="en-US" sz="5400" spc="165" dirty="0"/>
              <a:t>1.  </a:t>
            </a:r>
            <a:r>
              <a:rPr lang="en-US" sz="5400" spc="165" dirty="0" err="1"/>
              <a:t>mempekerjakan</a:t>
            </a:r>
            <a:r>
              <a:rPr lang="en-US" sz="5400" spc="165" dirty="0"/>
              <a:t> </a:t>
            </a:r>
            <a:r>
              <a:rPr lang="en-US" sz="5400" spc="110" dirty="0" err="1"/>
              <a:t>tenaga-tenaga</a:t>
            </a:r>
            <a:r>
              <a:rPr lang="en-US" sz="5400" spc="110" dirty="0"/>
              <a:t> </a:t>
            </a:r>
            <a:r>
              <a:rPr lang="en-US" sz="5400" spc="114" dirty="0" err="1"/>
              <a:t>ahli</a:t>
            </a:r>
            <a:r>
              <a:rPr lang="en-US" sz="5400" spc="-409" dirty="0"/>
              <a:t> </a:t>
            </a:r>
            <a:r>
              <a:rPr lang="en-US" sz="5400" spc="25" dirty="0" err="1"/>
              <a:t>asing</a:t>
            </a:r>
            <a:br>
              <a:rPr lang="en-US" sz="5400" dirty="0"/>
            </a:br>
            <a:endParaRPr lang="en-US" dirty="0"/>
          </a:p>
        </p:txBody>
      </p:sp>
      <p:pic>
        <p:nvPicPr>
          <p:cNvPr id="3" name="Picture 2"/>
          <p:cNvPicPr>
            <a:picLocks/>
          </p:cNvPicPr>
          <p:nvPr/>
        </p:nvPicPr>
        <p:blipFill>
          <a:blip r:embed="rId2"/>
          <a:stretch>
            <a:fillRect/>
          </a:stretch>
        </p:blipFill>
        <p:spPr>
          <a:xfrm>
            <a:off x="11506200" y="657392"/>
            <a:ext cx="6076209" cy="3995646"/>
          </a:xfrm>
          <a:prstGeom prst="rect">
            <a:avLst/>
          </a:prstGeom>
        </p:spPr>
      </p:pic>
      <p:sp>
        <p:nvSpPr>
          <p:cNvPr id="4" name="TextBox 3"/>
          <p:cNvSpPr txBox="1"/>
          <p:nvPr/>
        </p:nvSpPr>
        <p:spPr>
          <a:xfrm flipH="1">
            <a:off x="561713" y="5219700"/>
            <a:ext cx="12392287" cy="2862322"/>
          </a:xfrm>
          <a:prstGeom prst="rect">
            <a:avLst/>
          </a:prstGeom>
          <a:noFill/>
        </p:spPr>
        <p:txBody>
          <a:bodyPr wrap="square" rtlCol="0">
            <a:spAutoFit/>
          </a:bodyPr>
          <a:lstStyle/>
          <a:p>
            <a:r>
              <a:rPr lang="en-US" sz="3600" b="1" dirty="0" err="1"/>
              <a:t>Dengan</a:t>
            </a:r>
            <a:r>
              <a:rPr lang="en-US" sz="3600" b="1" dirty="0"/>
              <a:t> </a:t>
            </a:r>
            <a:r>
              <a:rPr lang="en-US" sz="3600" b="1" dirty="0" err="1"/>
              <a:t>cara</a:t>
            </a:r>
            <a:r>
              <a:rPr lang="en-US" sz="3600" b="1" dirty="0"/>
              <a:t> </a:t>
            </a:r>
            <a:r>
              <a:rPr lang="en-US" sz="3600" b="1" dirty="0" err="1"/>
              <a:t>ini</a:t>
            </a:r>
            <a:r>
              <a:rPr lang="en-US" sz="3600" b="1" dirty="0"/>
              <a:t>, </a:t>
            </a:r>
            <a:r>
              <a:rPr lang="en-US" sz="3600" b="1" dirty="0" err="1"/>
              <a:t>teknologi</a:t>
            </a:r>
            <a:r>
              <a:rPr lang="en-US" sz="3600" b="1" dirty="0"/>
              <a:t> </a:t>
            </a:r>
            <a:r>
              <a:rPr lang="en-US" sz="3600" b="1" dirty="0" err="1"/>
              <a:t>relatif</a:t>
            </a:r>
            <a:r>
              <a:rPr lang="en-US" sz="3600" b="1" dirty="0"/>
              <a:t> </a:t>
            </a:r>
            <a:r>
              <a:rPr lang="en-US" sz="3600" b="1" dirty="0" err="1"/>
              <a:t>mudah</a:t>
            </a:r>
            <a:r>
              <a:rPr lang="en-US" sz="3600" b="1" dirty="0"/>
              <a:t> </a:t>
            </a:r>
            <a:r>
              <a:rPr lang="en-US" sz="3600" b="1" dirty="0" err="1"/>
              <a:t>didapatkan</a:t>
            </a:r>
            <a:r>
              <a:rPr lang="en-US" sz="3600" b="1" dirty="0"/>
              <a:t>, </a:t>
            </a:r>
            <a:r>
              <a:rPr lang="en-US" sz="3600" b="1" dirty="0" err="1"/>
              <a:t>teknologi</a:t>
            </a:r>
            <a:r>
              <a:rPr lang="en-US" sz="3600" b="1" dirty="0"/>
              <a:t> </a:t>
            </a:r>
            <a:r>
              <a:rPr lang="en-US" sz="3600" b="1" dirty="0" err="1"/>
              <a:t>disini</a:t>
            </a:r>
            <a:r>
              <a:rPr lang="en-US" sz="3600" b="1" dirty="0"/>
              <a:t> </a:t>
            </a:r>
            <a:r>
              <a:rPr lang="en-US" sz="3600" b="1" dirty="0" err="1"/>
              <a:t>berupa</a:t>
            </a:r>
            <a:r>
              <a:rPr lang="en-US" sz="3600" b="1" dirty="0"/>
              <a:t> </a:t>
            </a:r>
            <a:r>
              <a:rPr lang="en-US" sz="3600" b="1" dirty="0" err="1"/>
              <a:t>teknik</a:t>
            </a:r>
            <a:r>
              <a:rPr lang="en-US" sz="3600" b="1" dirty="0"/>
              <a:t> </a:t>
            </a:r>
            <a:r>
              <a:rPr lang="en-US" sz="3600" b="1" dirty="0" err="1"/>
              <a:t>dan</a:t>
            </a:r>
            <a:r>
              <a:rPr lang="en-US" sz="3600" b="1" dirty="0"/>
              <a:t> proses </a:t>
            </a:r>
            <a:r>
              <a:rPr lang="en-US" sz="3600" b="1" dirty="0" err="1"/>
              <a:t>manufakturing</a:t>
            </a:r>
            <a:r>
              <a:rPr lang="en-US" sz="3600" b="1" dirty="0"/>
              <a:t> yang </a:t>
            </a:r>
            <a:r>
              <a:rPr lang="en-US" sz="3600" b="1" dirty="0" err="1"/>
              <a:t>tidak</a:t>
            </a:r>
            <a:r>
              <a:rPr lang="en-US" sz="3600" b="1" dirty="0"/>
              <a:t> </a:t>
            </a:r>
            <a:r>
              <a:rPr lang="en-US" sz="3600" b="1" dirty="0" err="1"/>
              <a:t>dipatenkan</a:t>
            </a:r>
            <a:r>
              <a:rPr lang="en-US" sz="3600" b="1" dirty="0"/>
              <a:t>. </a:t>
            </a:r>
            <a:r>
              <a:rPr lang="en-US" sz="3600" b="1" dirty="0" err="1"/>
              <a:t>Umumnya</a:t>
            </a:r>
            <a:r>
              <a:rPr lang="en-US" sz="3600" b="1" dirty="0"/>
              <a:t> </a:t>
            </a:r>
            <a:r>
              <a:rPr lang="en-US" sz="3600" b="1" dirty="0" err="1"/>
              <a:t>cara</a:t>
            </a:r>
            <a:r>
              <a:rPr lang="en-US" sz="3600" b="1" dirty="0"/>
              <a:t> </a:t>
            </a:r>
            <a:r>
              <a:rPr lang="en-US" sz="3600" b="1" dirty="0" err="1"/>
              <a:t>ini</a:t>
            </a:r>
            <a:r>
              <a:rPr lang="en-US" sz="3600" b="1" dirty="0"/>
              <a:t> </a:t>
            </a:r>
            <a:r>
              <a:rPr lang="en-US" sz="3600" b="1" dirty="0" err="1"/>
              <a:t>cocok</a:t>
            </a:r>
            <a:r>
              <a:rPr lang="en-US" sz="3600" b="1" dirty="0"/>
              <a:t> </a:t>
            </a:r>
            <a:r>
              <a:rPr lang="en-US" sz="3600" b="1" dirty="0" err="1"/>
              <a:t>untuk</a:t>
            </a:r>
            <a:r>
              <a:rPr lang="en-US" sz="3600" b="1" dirty="0"/>
              <a:t> </a:t>
            </a:r>
            <a:r>
              <a:rPr lang="en-US" sz="3600" b="1" dirty="0" err="1"/>
              <a:t>industri</a:t>
            </a:r>
            <a:r>
              <a:rPr lang="en-US" sz="3600" b="1" dirty="0"/>
              <a:t> </a:t>
            </a:r>
            <a:r>
              <a:rPr lang="en-US" sz="3600" b="1" dirty="0" err="1"/>
              <a:t>kecil</a:t>
            </a:r>
            <a:r>
              <a:rPr lang="en-US" sz="3600" b="1" dirty="0"/>
              <a:t> </a:t>
            </a:r>
            <a:r>
              <a:rPr lang="en-US" sz="3600" b="1" dirty="0" err="1"/>
              <a:t>dan</a:t>
            </a:r>
            <a:r>
              <a:rPr lang="en-US" sz="3600" b="1" dirty="0"/>
              <a:t> </a:t>
            </a:r>
            <a:r>
              <a:rPr lang="en-US" sz="3600" b="1" dirty="0" err="1"/>
              <a:t>menengah</a:t>
            </a:r>
            <a:r>
              <a:rPr lang="en-US" sz="3600" b="1" dirty="0"/>
              <a:t>, </a:t>
            </a:r>
            <a:r>
              <a:rPr lang="en-US" sz="3600" b="1" dirty="0" err="1"/>
              <a:t>seperti</a:t>
            </a:r>
            <a:r>
              <a:rPr lang="en-US" sz="3600" b="1" dirty="0"/>
              <a:t> </a:t>
            </a:r>
            <a:r>
              <a:rPr lang="en-US" sz="3600" b="1" dirty="0" err="1"/>
              <a:t>berbagai</a:t>
            </a:r>
            <a:r>
              <a:rPr lang="en-US" sz="3600" b="1" dirty="0"/>
              <a:t> </a:t>
            </a:r>
            <a:r>
              <a:rPr lang="en-US" sz="3600" b="1" dirty="0" err="1"/>
              <a:t>macam</a:t>
            </a:r>
            <a:r>
              <a:rPr lang="en-US" sz="3600" b="1" dirty="0"/>
              <a:t> </a:t>
            </a:r>
            <a:r>
              <a:rPr lang="en-US" sz="3600" b="1" dirty="0" err="1"/>
              <a:t>industri</a:t>
            </a:r>
            <a:r>
              <a:rPr lang="en-US" sz="3600" b="1" dirty="0"/>
              <a:t> engineering, </a:t>
            </a:r>
            <a:r>
              <a:rPr lang="en-US" sz="3600" b="1" dirty="0" err="1"/>
              <a:t>makanan</a:t>
            </a:r>
            <a:r>
              <a:rPr lang="en-US" sz="3600" b="1" dirty="0"/>
              <a:t> </a:t>
            </a:r>
            <a:r>
              <a:rPr lang="en-US" sz="3600" b="1" dirty="0" err="1"/>
              <a:t>dan</a:t>
            </a:r>
            <a:r>
              <a:rPr lang="en-US" sz="3600" b="1" dirty="0"/>
              <a:t> costumer good </a:t>
            </a:r>
            <a:r>
              <a:rPr lang="en-US" sz="3600" b="1" dirty="0" err="1"/>
              <a:t>lainnya</a:t>
            </a:r>
            <a:r>
              <a:rPr lang="en-US" sz="3600" b="1" dirty="0"/>
              <a:t>. </a:t>
            </a:r>
            <a:endParaRPr lang="in-ID" sz="3600" b="1" dirty="0"/>
          </a:p>
        </p:txBody>
      </p:sp>
    </p:spTree>
    <p:extLst>
      <p:ext uri="{BB962C8B-B14F-4D97-AF65-F5344CB8AC3E}">
        <p14:creationId xmlns:p14="http://schemas.microsoft.com/office/powerpoint/2010/main" val="3144048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6200" y="723900"/>
            <a:ext cx="11373373" cy="2416046"/>
          </a:xfrm>
        </p:spPr>
        <p:txBody>
          <a:bodyPr/>
          <a:lstStyle/>
          <a:p>
            <a:r>
              <a:rPr lang="fi-FI" sz="5400" spc="114" dirty="0"/>
              <a:t>2. menyelenggarakan </a:t>
            </a:r>
            <a:r>
              <a:rPr lang="fi-FI" sz="5400" spc="65" dirty="0"/>
              <a:t>suplai </a:t>
            </a:r>
            <a:r>
              <a:rPr lang="fi-FI" sz="5400" spc="125" dirty="0"/>
              <a:t>dari </a:t>
            </a:r>
            <a:r>
              <a:rPr lang="fi-FI" sz="5400" spc="85" dirty="0"/>
              <a:t>mesin-mesin </a:t>
            </a:r>
            <a:r>
              <a:rPr lang="fi-FI" sz="5400" spc="125" dirty="0"/>
              <a:t>dan</a:t>
            </a:r>
            <a:r>
              <a:rPr lang="fi-FI" sz="5400" spc="50" dirty="0"/>
              <a:t> </a:t>
            </a:r>
            <a:r>
              <a:rPr lang="fi-FI" sz="5400" spc="105" dirty="0"/>
              <a:t>sarana  </a:t>
            </a:r>
            <a:r>
              <a:rPr lang="fi-FI" sz="5400" spc="114" dirty="0"/>
              <a:t>lainnya</a:t>
            </a:r>
            <a:br>
              <a:rPr lang="fi-FI" sz="5400" dirty="0"/>
            </a:br>
            <a:endParaRPr lang="en-US" dirty="0"/>
          </a:p>
        </p:txBody>
      </p:sp>
      <p:sp>
        <p:nvSpPr>
          <p:cNvPr id="3" name="TextBox 2"/>
          <p:cNvSpPr txBox="1"/>
          <p:nvPr/>
        </p:nvSpPr>
        <p:spPr>
          <a:xfrm>
            <a:off x="2105286" y="3172184"/>
            <a:ext cx="14935200" cy="2554545"/>
          </a:xfrm>
          <a:prstGeom prst="rect">
            <a:avLst/>
          </a:prstGeom>
          <a:noFill/>
        </p:spPr>
        <p:txBody>
          <a:bodyPr wrap="square" rtlCol="0">
            <a:spAutoFit/>
          </a:bodyPr>
          <a:lstStyle/>
          <a:p>
            <a:pPr algn="ctr"/>
            <a:r>
              <a:rPr lang="en-US" sz="3200" b="1" dirty="0" err="1"/>
              <a:t>Suplai</a:t>
            </a:r>
            <a:r>
              <a:rPr lang="en-US" sz="3200" b="1" dirty="0"/>
              <a:t> </a:t>
            </a:r>
            <a:r>
              <a:rPr lang="en-US" sz="3200" b="1" dirty="0" err="1"/>
              <a:t>ini</a:t>
            </a:r>
            <a:r>
              <a:rPr lang="en-US" sz="3200" b="1" dirty="0"/>
              <a:t> </a:t>
            </a:r>
            <a:r>
              <a:rPr lang="en-US" sz="3200" b="1" dirty="0" err="1"/>
              <a:t>dilaksanakan</a:t>
            </a:r>
            <a:r>
              <a:rPr lang="en-US" sz="3200" b="1" dirty="0"/>
              <a:t> </a:t>
            </a:r>
            <a:r>
              <a:rPr lang="en-US" sz="3200" b="1" dirty="0" err="1"/>
              <a:t>dengan</a:t>
            </a:r>
            <a:r>
              <a:rPr lang="en-US" sz="3200" b="1" dirty="0"/>
              <a:t> </a:t>
            </a:r>
            <a:r>
              <a:rPr lang="en-US" sz="3200" b="1" dirty="0" err="1"/>
              <a:t>kontrak</a:t>
            </a:r>
            <a:r>
              <a:rPr lang="en-US" sz="3200" b="1" dirty="0"/>
              <a:t> </a:t>
            </a:r>
            <a:r>
              <a:rPr lang="en-US" sz="3200" b="1" dirty="0" err="1"/>
              <a:t>tersendiri</a:t>
            </a:r>
            <a:r>
              <a:rPr lang="en-US" sz="3200" b="1" dirty="0"/>
              <a:t> </a:t>
            </a:r>
            <a:r>
              <a:rPr lang="en-US" sz="3200" b="1" dirty="0" err="1"/>
              <a:t>dan</a:t>
            </a:r>
            <a:r>
              <a:rPr lang="en-US" sz="3200" b="1" dirty="0"/>
              <a:t> </a:t>
            </a:r>
            <a:r>
              <a:rPr lang="en-US" sz="3200" b="1" dirty="0" err="1"/>
              <a:t>biasanya</a:t>
            </a:r>
            <a:r>
              <a:rPr lang="en-US" sz="3200" b="1" dirty="0"/>
              <a:t> </a:t>
            </a:r>
            <a:r>
              <a:rPr lang="en-US" sz="3200" b="1" dirty="0" err="1"/>
              <a:t>untuk</a:t>
            </a:r>
            <a:r>
              <a:rPr lang="en-US" sz="3200" b="1" dirty="0"/>
              <a:t> </a:t>
            </a:r>
            <a:r>
              <a:rPr lang="en-US" sz="3200" b="1" dirty="0" err="1"/>
              <a:t>peralihan</a:t>
            </a:r>
            <a:r>
              <a:rPr lang="en-US" sz="3200" b="1" dirty="0"/>
              <a:t> </a:t>
            </a:r>
            <a:r>
              <a:rPr lang="en-US" sz="3200" b="1" dirty="0" err="1"/>
              <a:t>operasional</a:t>
            </a:r>
            <a:r>
              <a:rPr lang="en-US" sz="3200" b="1" dirty="0"/>
              <a:t> </a:t>
            </a:r>
            <a:r>
              <a:rPr lang="en-US" sz="3200" b="1" dirty="0" err="1"/>
              <a:t>teknologi</a:t>
            </a:r>
            <a:r>
              <a:rPr lang="en-US" sz="3200" b="1" dirty="0"/>
              <a:t>. Ada </a:t>
            </a:r>
            <a:r>
              <a:rPr lang="en-US" sz="3200" b="1" dirty="0" err="1"/>
              <a:t>kalanya</a:t>
            </a:r>
            <a:r>
              <a:rPr lang="en-US" sz="3200" b="1" dirty="0"/>
              <a:t> </a:t>
            </a:r>
            <a:r>
              <a:rPr lang="en-US" sz="3200" b="1" dirty="0" err="1"/>
              <a:t>dalam</a:t>
            </a:r>
            <a:r>
              <a:rPr lang="en-US" sz="3200" b="1" dirty="0"/>
              <a:t> </a:t>
            </a:r>
            <a:r>
              <a:rPr lang="en-US" sz="3200" b="1" dirty="0" err="1"/>
              <a:t>kontrak</a:t>
            </a:r>
            <a:r>
              <a:rPr lang="en-US" sz="3200" b="1" dirty="0"/>
              <a:t> </a:t>
            </a:r>
            <a:r>
              <a:rPr lang="en-US" sz="3200" b="1" dirty="0" err="1"/>
              <a:t>ini</a:t>
            </a:r>
            <a:r>
              <a:rPr lang="en-US" sz="3200" b="1" dirty="0"/>
              <a:t> </a:t>
            </a:r>
            <a:r>
              <a:rPr lang="en-US" sz="3200" b="1" dirty="0" err="1"/>
              <a:t>dicantumkan</a:t>
            </a:r>
            <a:r>
              <a:rPr lang="en-US" sz="3200" b="1" dirty="0"/>
              <a:t> </a:t>
            </a:r>
            <a:r>
              <a:rPr lang="en-US" sz="3200" b="1" dirty="0" err="1"/>
              <a:t>ketentuan-ketentuan</a:t>
            </a:r>
            <a:r>
              <a:rPr lang="en-US" sz="3200" b="1" dirty="0"/>
              <a:t> </a:t>
            </a:r>
            <a:r>
              <a:rPr lang="en-US" sz="3200" b="1" dirty="0" err="1"/>
              <a:t>khusus</a:t>
            </a:r>
            <a:r>
              <a:rPr lang="en-US" sz="3200" b="1" dirty="0"/>
              <a:t> </a:t>
            </a:r>
            <a:r>
              <a:rPr lang="en-US" sz="3200" b="1" dirty="0" err="1"/>
              <a:t>seperti</a:t>
            </a:r>
            <a:r>
              <a:rPr lang="en-US" sz="3200" b="1" dirty="0"/>
              <a:t> training yang </a:t>
            </a:r>
            <a:r>
              <a:rPr lang="en-US" sz="3200" b="1" dirty="0" err="1"/>
              <a:t>ekstensif</a:t>
            </a:r>
            <a:r>
              <a:rPr lang="en-US" sz="3200" b="1" dirty="0"/>
              <a:t> </a:t>
            </a:r>
            <a:r>
              <a:rPr lang="en-US" sz="3200" b="1" dirty="0" err="1"/>
              <a:t>untuk</a:t>
            </a:r>
            <a:r>
              <a:rPr lang="en-US" sz="3200" b="1" dirty="0"/>
              <a:t> </a:t>
            </a:r>
            <a:r>
              <a:rPr lang="en-US" sz="3200" b="1" dirty="0" err="1"/>
              <a:t>tenaga-tenaga</a:t>
            </a:r>
            <a:r>
              <a:rPr lang="en-US" sz="3200" b="1" dirty="0"/>
              <a:t> </a:t>
            </a:r>
            <a:r>
              <a:rPr lang="en-US" sz="3200" b="1" dirty="0" err="1"/>
              <a:t>lokal</a:t>
            </a:r>
            <a:r>
              <a:rPr lang="en-US" sz="3200" b="1" dirty="0"/>
              <a:t> </a:t>
            </a:r>
            <a:r>
              <a:rPr lang="en-US" sz="3200" b="1" dirty="0" err="1"/>
              <a:t>atau</a:t>
            </a:r>
            <a:r>
              <a:rPr lang="en-US" sz="3200" b="1" dirty="0"/>
              <a:t> </a:t>
            </a:r>
            <a:r>
              <a:rPr lang="en-US" sz="3200" b="1" dirty="0" err="1"/>
              <a:t>bantuan</a:t>
            </a:r>
            <a:r>
              <a:rPr lang="en-US" sz="3200" b="1" dirty="0"/>
              <a:t> </a:t>
            </a:r>
            <a:r>
              <a:rPr lang="en-US" sz="3200" b="1" dirty="0" err="1"/>
              <a:t>suplier</a:t>
            </a:r>
            <a:r>
              <a:rPr lang="en-US" sz="3200" b="1" dirty="0"/>
              <a:t> </a:t>
            </a:r>
            <a:r>
              <a:rPr lang="en-US" sz="3200" b="1" dirty="0" err="1"/>
              <a:t>dalam</a:t>
            </a:r>
            <a:r>
              <a:rPr lang="en-US" sz="3200" b="1" dirty="0"/>
              <a:t> plant operation. </a:t>
            </a:r>
            <a:endParaRPr lang="in-ID" sz="3200" b="1" dirty="0"/>
          </a:p>
          <a:p>
            <a:pPr algn="ctr"/>
            <a:endParaRPr lang="en-US" sz="3200" b="1" dirty="0"/>
          </a:p>
        </p:txBody>
      </p:sp>
      <p:sp>
        <p:nvSpPr>
          <p:cNvPr id="4" name="TextBox 3"/>
          <p:cNvSpPr txBox="1"/>
          <p:nvPr/>
        </p:nvSpPr>
        <p:spPr>
          <a:xfrm>
            <a:off x="3362586" y="6057900"/>
            <a:ext cx="12420600" cy="923330"/>
          </a:xfrm>
          <a:prstGeom prst="rect">
            <a:avLst/>
          </a:prstGeom>
          <a:noFill/>
        </p:spPr>
        <p:txBody>
          <a:bodyPr wrap="square" rtlCol="0">
            <a:spAutoFit/>
          </a:bodyPr>
          <a:lstStyle/>
          <a:p>
            <a:r>
              <a:rPr lang="en-US" sz="5400" b="1" dirty="0">
                <a:solidFill>
                  <a:schemeClr val="tx2">
                    <a:lumMod val="50000"/>
                  </a:schemeClr>
                </a:solidFill>
              </a:rPr>
              <a:t>3. </a:t>
            </a:r>
            <a:r>
              <a:rPr lang="en-US" sz="5400" b="1" dirty="0" err="1">
                <a:solidFill>
                  <a:schemeClr val="tx2">
                    <a:lumMod val="50000"/>
                  </a:schemeClr>
                </a:solidFill>
              </a:rPr>
              <a:t>Perjanjian</a:t>
            </a:r>
            <a:r>
              <a:rPr lang="en-US" sz="5400" b="1" dirty="0">
                <a:solidFill>
                  <a:schemeClr val="tx2">
                    <a:lumMod val="50000"/>
                  </a:schemeClr>
                </a:solidFill>
              </a:rPr>
              <a:t> </a:t>
            </a:r>
            <a:r>
              <a:rPr lang="en-US" sz="5400" b="1" dirty="0" err="1">
                <a:solidFill>
                  <a:schemeClr val="tx2">
                    <a:lumMod val="50000"/>
                  </a:schemeClr>
                </a:solidFill>
              </a:rPr>
              <a:t>lisensi</a:t>
            </a:r>
            <a:r>
              <a:rPr lang="en-US" sz="5400" b="1" dirty="0">
                <a:solidFill>
                  <a:schemeClr val="tx2">
                    <a:lumMod val="50000"/>
                  </a:schemeClr>
                </a:solidFill>
              </a:rPr>
              <a:t> </a:t>
            </a:r>
            <a:r>
              <a:rPr lang="en-US" sz="5400" b="1" dirty="0" err="1">
                <a:solidFill>
                  <a:schemeClr val="tx2">
                    <a:lumMod val="50000"/>
                  </a:schemeClr>
                </a:solidFill>
              </a:rPr>
              <a:t>atau</a:t>
            </a:r>
            <a:r>
              <a:rPr lang="en-US" sz="5400" b="1" dirty="0">
                <a:solidFill>
                  <a:schemeClr val="tx2">
                    <a:lumMod val="50000"/>
                  </a:schemeClr>
                </a:solidFill>
              </a:rPr>
              <a:t> </a:t>
            </a:r>
            <a:r>
              <a:rPr lang="en-US" sz="5400" b="1" dirty="0" err="1">
                <a:solidFill>
                  <a:schemeClr val="tx2">
                    <a:lumMod val="50000"/>
                  </a:schemeClr>
                </a:solidFill>
              </a:rPr>
              <a:t>kontrak</a:t>
            </a:r>
            <a:r>
              <a:rPr lang="en-US" sz="5400" b="1" dirty="0">
                <a:solidFill>
                  <a:schemeClr val="tx2">
                    <a:lumMod val="50000"/>
                  </a:schemeClr>
                </a:solidFill>
              </a:rPr>
              <a:t> </a:t>
            </a:r>
            <a:r>
              <a:rPr lang="en-US" sz="5400" b="1" dirty="0" err="1">
                <a:solidFill>
                  <a:schemeClr val="tx2">
                    <a:lumMod val="50000"/>
                  </a:schemeClr>
                </a:solidFill>
              </a:rPr>
              <a:t>lisensi</a:t>
            </a:r>
            <a:r>
              <a:rPr lang="en-US" sz="5400" dirty="0">
                <a:solidFill>
                  <a:schemeClr val="tx2">
                    <a:lumMod val="50000"/>
                  </a:schemeClr>
                </a:solidFill>
              </a:rPr>
              <a:t> </a:t>
            </a:r>
            <a:endParaRPr lang="in-ID" sz="5400" dirty="0">
              <a:solidFill>
                <a:schemeClr val="tx2">
                  <a:lumMod val="50000"/>
                </a:schemeClr>
              </a:solidFill>
            </a:endParaRPr>
          </a:p>
        </p:txBody>
      </p:sp>
      <p:sp>
        <p:nvSpPr>
          <p:cNvPr id="6" name="TextBox 5"/>
          <p:cNvSpPr txBox="1"/>
          <p:nvPr/>
        </p:nvSpPr>
        <p:spPr>
          <a:xfrm>
            <a:off x="2819400" y="7315332"/>
            <a:ext cx="13716000" cy="2062103"/>
          </a:xfrm>
          <a:prstGeom prst="rect">
            <a:avLst/>
          </a:prstGeom>
          <a:noFill/>
        </p:spPr>
        <p:txBody>
          <a:bodyPr wrap="square" rtlCol="0">
            <a:spAutoFit/>
          </a:bodyPr>
          <a:lstStyle/>
          <a:p>
            <a:pPr algn="ctr"/>
            <a:r>
              <a:rPr lang="en-US" sz="3200" b="1" dirty="0" err="1"/>
              <a:t>Dengan</a:t>
            </a:r>
            <a:r>
              <a:rPr lang="en-US" sz="3200" b="1" dirty="0"/>
              <a:t> </a:t>
            </a:r>
            <a:r>
              <a:rPr lang="en-US" sz="3200" b="1" dirty="0" err="1"/>
              <a:t>cara</a:t>
            </a:r>
            <a:r>
              <a:rPr lang="en-US" sz="3200" b="1" dirty="0"/>
              <a:t> </a:t>
            </a:r>
            <a:r>
              <a:rPr lang="en-US" sz="3200" b="1" dirty="0" err="1"/>
              <a:t>ini</a:t>
            </a:r>
            <a:r>
              <a:rPr lang="en-US" sz="3200" b="1" dirty="0"/>
              <a:t> </a:t>
            </a:r>
            <a:r>
              <a:rPr lang="en-US" sz="3200" b="1" dirty="0" err="1"/>
              <a:t>pemilik</a:t>
            </a:r>
            <a:r>
              <a:rPr lang="en-US" sz="3200" b="1" dirty="0"/>
              <a:t> </a:t>
            </a:r>
            <a:r>
              <a:rPr lang="en-US" sz="3200" b="1" dirty="0" err="1"/>
              <a:t>teknologi</a:t>
            </a:r>
            <a:r>
              <a:rPr lang="en-US" sz="3200" b="1" dirty="0"/>
              <a:t> </a:t>
            </a:r>
            <a:r>
              <a:rPr lang="en-US" sz="3200" b="1" dirty="0" err="1"/>
              <a:t>mengalihkan</a:t>
            </a:r>
            <a:r>
              <a:rPr lang="en-US" sz="3200" b="1" dirty="0"/>
              <a:t> </a:t>
            </a:r>
            <a:r>
              <a:rPr lang="en-US" sz="3200" b="1" dirty="0" err="1"/>
              <a:t>teknologinya</a:t>
            </a:r>
            <a:r>
              <a:rPr lang="en-US" sz="3200" b="1" dirty="0"/>
              <a:t> </a:t>
            </a:r>
            <a:r>
              <a:rPr lang="en-US" sz="3200" b="1" dirty="0" err="1"/>
              <a:t>dengan</a:t>
            </a:r>
            <a:r>
              <a:rPr lang="en-US" sz="3200" b="1" dirty="0"/>
              <a:t> </a:t>
            </a:r>
            <a:r>
              <a:rPr lang="en-US" sz="3200" b="1" dirty="0" err="1"/>
              <a:t>jalan</a:t>
            </a:r>
            <a:r>
              <a:rPr lang="en-US" sz="3200" b="1" dirty="0"/>
              <a:t> </a:t>
            </a:r>
            <a:r>
              <a:rPr lang="en-US" sz="3200" b="1" dirty="0" err="1"/>
              <a:t>memberikan</a:t>
            </a:r>
            <a:r>
              <a:rPr lang="en-US" sz="3200" b="1" dirty="0"/>
              <a:t> </a:t>
            </a:r>
            <a:r>
              <a:rPr lang="en-US" sz="3200" b="1" dirty="0" err="1"/>
              <a:t>lisensi</a:t>
            </a:r>
            <a:r>
              <a:rPr lang="en-US" sz="3200" b="1" dirty="0"/>
              <a:t> </a:t>
            </a:r>
            <a:r>
              <a:rPr lang="en-US" sz="3200" b="1" dirty="0" err="1"/>
              <a:t>kepada</a:t>
            </a:r>
            <a:r>
              <a:rPr lang="en-US" sz="3200" b="1" dirty="0"/>
              <a:t> </a:t>
            </a:r>
            <a:r>
              <a:rPr lang="en-US" sz="3200" b="1" dirty="0" err="1"/>
              <a:t>pihak</a:t>
            </a:r>
            <a:r>
              <a:rPr lang="en-US" sz="3200" b="1" dirty="0"/>
              <a:t> lain </a:t>
            </a:r>
            <a:r>
              <a:rPr lang="en-US" sz="3200" b="1" dirty="0" err="1"/>
              <a:t>dalam</a:t>
            </a:r>
            <a:r>
              <a:rPr lang="en-US" sz="3200" b="1" dirty="0"/>
              <a:t> </a:t>
            </a:r>
            <a:r>
              <a:rPr lang="en-US" sz="3200" b="1" dirty="0" err="1"/>
              <a:t>ikatan</a:t>
            </a:r>
            <a:r>
              <a:rPr lang="en-US" sz="3200" b="1" dirty="0"/>
              <a:t> </a:t>
            </a:r>
            <a:r>
              <a:rPr lang="en-US" sz="3200" b="1" dirty="0" err="1"/>
              <a:t>perjanjian</a:t>
            </a:r>
            <a:r>
              <a:rPr lang="en-US" sz="3200" b="1" dirty="0"/>
              <a:t> </a:t>
            </a:r>
            <a:r>
              <a:rPr lang="en-US" sz="3200" b="1" dirty="0" err="1"/>
              <a:t>untuk</a:t>
            </a:r>
            <a:r>
              <a:rPr lang="en-US" sz="3200" b="1" dirty="0"/>
              <a:t> </a:t>
            </a:r>
            <a:r>
              <a:rPr lang="en-US" sz="3200" b="1" dirty="0" err="1"/>
              <a:t>melaksanakan</a:t>
            </a:r>
            <a:r>
              <a:rPr lang="en-US" sz="3200" b="1" dirty="0"/>
              <a:t> </a:t>
            </a:r>
            <a:r>
              <a:rPr lang="en-US" sz="3200" b="1" dirty="0" err="1"/>
              <a:t>teknologinya</a:t>
            </a:r>
            <a:r>
              <a:rPr lang="en-US" sz="3200" b="1" dirty="0"/>
              <a:t> </a:t>
            </a:r>
            <a:r>
              <a:rPr lang="en-US" sz="3200" b="1" dirty="0" err="1"/>
              <a:t>seperti</a:t>
            </a:r>
            <a:r>
              <a:rPr lang="en-US" sz="3200" b="1" dirty="0"/>
              <a:t> </a:t>
            </a:r>
            <a:r>
              <a:rPr lang="en-US" sz="3200" b="1" dirty="0" err="1"/>
              <a:t>lisensi</a:t>
            </a:r>
            <a:r>
              <a:rPr lang="en-US" sz="3200" b="1" dirty="0"/>
              <a:t> paten, </a:t>
            </a:r>
            <a:r>
              <a:rPr lang="en-US" sz="3200" b="1" dirty="0" err="1"/>
              <a:t>disain</a:t>
            </a:r>
            <a:r>
              <a:rPr lang="en-US" sz="3200" b="1" dirty="0"/>
              <a:t> </a:t>
            </a:r>
            <a:r>
              <a:rPr lang="en-US" sz="3200" b="1" dirty="0" err="1"/>
              <a:t>produk</a:t>
            </a:r>
            <a:r>
              <a:rPr lang="en-US" sz="3200" b="1" dirty="0"/>
              <a:t> </a:t>
            </a:r>
            <a:r>
              <a:rPr lang="en-US" sz="3200" b="1" dirty="0" err="1"/>
              <a:t>industri</a:t>
            </a:r>
            <a:r>
              <a:rPr lang="en-US" sz="3200" b="1" dirty="0"/>
              <a:t> </a:t>
            </a:r>
            <a:r>
              <a:rPr lang="en-US" sz="3200" b="1" dirty="0" err="1"/>
              <a:t>maupun</a:t>
            </a:r>
            <a:r>
              <a:rPr lang="en-US" sz="3200" b="1" dirty="0"/>
              <a:t> </a:t>
            </a:r>
            <a:r>
              <a:rPr lang="en-US" sz="3200" b="1" dirty="0" err="1"/>
              <a:t>merek</a:t>
            </a:r>
            <a:r>
              <a:rPr lang="en-US" sz="3200" b="1" dirty="0"/>
              <a:t>.</a:t>
            </a:r>
          </a:p>
        </p:txBody>
      </p:sp>
    </p:spTree>
    <p:extLst>
      <p:ext uri="{BB962C8B-B14F-4D97-AF65-F5344CB8AC3E}">
        <p14:creationId xmlns:p14="http://schemas.microsoft.com/office/powerpoint/2010/main" val="1560296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036994" y="2391470"/>
            <a:ext cx="2051685" cy="3522979"/>
            <a:chOff x="1036994" y="2391470"/>
            <a:chExt cx="2051685" cy="3522979"/>
          </a:xfrm>
        </p:grpSpPr>
        <p:sp>
          <p:nvSpPr>
            <p:cNvPr id="3" name="object 3"/>
            <p:cNvSpPr/>
            <p:nvPr/>
          </p:nvSpPr>
          <p:spPr>
            <a:xfrm>
              <a:off x="1070704" y="2425180"/>
              <a:ext cx="1984072" cy="3455519"/>
            </a:xfrm>
            <a:prstGeom prst="rect">
              <a:avLst/>
            </a:prstGeom>
            <a:blipFill>
              <a:blip r:embed="rId2" cstate="print"/>
              <a:stretch>
                <a:fillRect/>
              </a:stretch>
            </a:blipFill>
          </p:spPr>
          <p:txBody>
            <a:bodyPr wrap="square" lIns="0" tIns="0" rIns="0" bIns="0" rtlCol="0"/>
            <a:lstStyle/>
            <a:p>
              <a:endParaRPr/>
            </a:p>
          </p:txBody>
        </p:sp>
        <p:sp>
          <p:nvSpPr>
            <p:cNvPr id="4" name="object 4"/>
            <p:cNvSpPr/>
            <p:nvPr/>
          </p:nvSpPr>
          <p:spPr>
            <a:xfrm>
              <a:off x="1070704" y="2425180"/>
              <a:ext cx="1984375" cy="3455670"/>
            </a:xfrm>
            <a:custGeom>
              <a:avLst/>
              <a:gdLst/>
              <a:ahLst/>
              <a:cxnLst/>
              <a:rect l="l" t="t" r="r" b="b"/>
              <a:pathLst>
                <a:path w="1984375" h="3455670">
                  <a:moveTo>
                    <a:pt x="68278" y="0"/>
                  </a:moveTo>
                  <a:lnTo>
                    <a:pt x="1915794" y="0"/>
                  </a:lnTo>
                  <a:lnTo>
                    <a:pt x="1920270" y="0"/>
                  </a:lnTo>
                  <a:lnTo>
                    <a:pt x="1924722" y="433"/>
                  </a:lnTo>
                  <a:lnTo>
                    <a:pt x="1953722" y="11511"/>
                  </a:lnTo>
                  <a:lnTo>
                    <a:pt x="1957444" y="14004"/>
                  </a:lnTo>
                  <a:lnTo>
                    <a:pt x="1972553" y="30328"/>
                  </a:lnTo>
                  <a:lnTo>
                    <a:pt x="1975056" y="34057"/>
                  </a:lnTo>
                  <a:lnTo>
                    <a:pt x="1977161" y="38002"/>
                  </a:lnTo>
                  <a:lnTo>
                    <a:pt x="1978866" y="42143"/>
                  </a:lnTo>
                  <a:lnTo>
                    <a:pt x="1980594" y="46283"/>
                  </a:lnTo>
                  <a:lnTo>
                    <a:pt x="1981879" y="50554"/>
                  </a:lnTo>
                  <a:lnTo>
                    <a:pt x="1982765" y="54933"/>
                  </a:lnTo>
                  <a:lnTo>
                    <a:pt x="1983629" y="59334"/>
                  </a:lnTo>
                  <a:lnTo>
                    <a:pt x="1984072" y="63778"/>
                  </a:lnTo>
                  <a:lnTo>
                    <a:pt x="1984072" y="68265"/>
                  </a:lnTo>
                  <a:lnTo>
                    <a:pt x="1984072" y="3387253"/>
                  </a:lnTo>
                  <a:lnTo>
                    <a:pt x="1984072" y="3391741"/>
                  </a:lnTo>
                  <a:lnTo>
                    <a:pt x="1983629" y="3396163"/>
                  </a:lnTo>
                  <a:lnTo>
                    <a:pt x="1982765" y="3400564"/>
                  </a:lnTo>
                  <a:lnTo>
                    <a:pt x="1981879" y="3404965"/>
                  </a:lnTo>
                  <a:lnTo>
                    <a:pt x="1980594" y="3409236"/>
                  </a:lnTo>
                  <a:lnTo>
                    <a:pt x="1978866" y="3413376"/>
                  </a:lnTo>
                  <a:lnTo>
                    <a:pt x="1977161" y="3417517"/>
                  </a:lnTo>
                  <a:lnTo>
                    <a:pt x="1975056" y="3421441"/>
                  </a:lnTo>
                  <a:lnTo>
                    <a:pt x="1972553" y="3425169"/>
                  </a:lnTo>
                  <a:lnTo>
                    <a:pt x="1970071" y="3428898"/>
                  </a:lnTo>
                  <a:lnTo>
                    <a:pt x="1967236" y="3432345"/>
                  </a:lnTo>
                  <a:lnTo>
                    <a:pt x="1964068" y="3435510"/>
                  </a:lnTo>
                  <a:lnTo>
                    <a:pt x="1960900" y="3438697"/>
                  </a:lnTo>
                  <a:lnTo>
                    <a:pt x="1957444" y="3441515"/>
                  </a:lnTo>
                  <a:lnTo>
                    <a:pt x="1953722" y="3444008"/>
                  </a:lnTo>
                  <a:lnTo>
                    <a:pt x="1950000" y="3446501"/>
                  </a:lnTo>
                  <a:lnTo>
                    <a:pt x="1929109" y="3454197"/>
                  </a:lnTo>
                  <a:lnTo>
                    <a:pt x="1924722" y="3455064"/>
                  </a:lnTo>
                  <a:lnTo>
                    <a:pt x="1920270" y="3455519"/>
                  </a:lnTo>
                  <a:lnTo>
                    <a:pt x="1915794" y="3455519"/>
                  </a:lnTo>
                  <a:lnTo>
                    <a:pt x="68278" y="3455519"/>
                  </a:lnTo>
                  <a:lnTo>
                    <a:pt x="63802" y="3455519"/>
                  </a:lnTo>
                  <a:lnTo>
                    <a:pt x="59350" y="3455064"/>
                  </a:lnTo>
                  <a:lnTo>
                    <a:pt x="54963" y="3454197"/>
                  </a:lnTo>
                  <a:lnTo>
                    <a:pt x="50554" y="3453330"/>
                  </a:lnTo>
                  <a:lnTo>
                    <a:pt x="30350" y="3444008"/>
                  </a:lnTo>
                  <a:lnTo>
                    <a:pt x="26628" y="3441515"/>
                  </a:lnTo>
                  <a:lnTo>
                    <a:pt x="23172" y="3438697"/>
                  </a:lnTo>
                  <a:lnTo>
                    <a:pt x="20004" y="3435510"/>
                  </a:lnTo>
                  <a:lnTo>
                    <a:pt x="16836" y="3432345"/>
                  </a:lnTo>
                  <a:lnTo>
                    <a:pt x="14001" y="3428898"/>
                  </a:lnTo>
                  <a:lnTo>
                    <a:pt x="11519" y="3425169"/>
                  </a:lnTo>
                  <a:lnTo>
                    <a:pt x="9016" y="3421441"/>
                  </a:lnTo>
                  <a:lnTo>
                    <a:pt x="6911" y="3417517"/>
                  </a:lnTo>
                  <a:lnTo>
                    <a:pt x="5206" y="3413376"/>
                  </a:lnTo>
                  <a:lnTo>
                    <a:pt x="3478" y="3409236"/>
                  </a:lnTo>
                  <a:lnTo>
                    <a:pt x="2193" y="3404965"/>
                  </a:lnTo>
                  <a:lnTo>
                    <a:pt x="1307" y="3400564"/>
                  </a:lnTo>
                  <a:lnTo>
                    <a:pt x="443" y="3396163"/>
                  </a:lnTo>
                  <a:lnTo>
                    <a:pt x="0" y="3391741"/>
                  </a:lnTo>
                  <a:lnTo>
                    <a:pt x="0" y="3387253"/>
                  </a:lnTo>
                  <a:lnTo>
                    <a:pt x="0" y="68265"/>
                  </a:lnTo>
                  <a:lnTo>
                    <a:pt x="0" y="63778"/>
                  </a:lnTo>
                  <a:lnTo>
                    <a:pt x="443" y="59334"/>
                  </a:lnTo>
                  <a:lnTo>
                    <a:pt x="1307" y="54933"/>
                  </a:lnTo>
                  <a:lnTo>
                    <a:pt x="2193" y="50554"/>
                  </a:lnTo>
                  <a:lnTo>
                    <a:pt x="3478" y="46283"/>
                  </a:lnTo>
                  <a:lnTo>
                    <a:pt x="5206" y="42143"/>
                  </a:lnTo>
                  <a:lnTo>
                    <a:pt x="6911" y="38002"/>
                  </a:lnTo>
                  <a:lnTo>
                    <a:pt x="9016" y="34057"/>
                  </a:lnTo>
                  <a:lnTo>
                    <a:pt x="11519" y="30328"/>
                  </a:lnTo>
                  <a:lnTo>
                    <a:pt x="14001" y="26621"/>
                  </a:lnTo>
                  <a:lnTo>
                    <a:pt x="30350" y="11511"/>
                  </a:lnTo>
                  <a:lnTo>
                    <a:pt x="34072" y="9018"/>
                  </a:lnTo>
                  <a:lnTo>
                    <a:pt x="63802" y="0"/>
                  </a:lnTo>
                  <a:lnTo>
                    <a:pt x="68278" y="0"/>
                  </a:lnTo>
                </a:path>
              </a:pathLst>
            </a:custGeom>
            <a:ln w="67408">
              <a:solidFill>
                <a:srgbClr val="C1C1C1"/>
              </a:solidFill>
            </a:ln>
          </p:spPr>
          <p:txBody>
            <a:bodyPr wrap="square" lIns="0" tIns="0" rIns="0" bIns="0" rtlCol="0"/>
            <a:lstStyle/>
            <a:p>
              <a:endParaRPr/>
            </a:p>
          </p:txBody>
        </p:sp>
        <p:sp>
          <p:nvSpPr>
            <p:cNvPr id="5" name="object 5"/>
            <p:cNvSpPr/>
            <p:nvPr/>
          </p:nvSpPr>
          <p:spPr>
            <a:xfrm>
              <a:off x="1211159" y="2577363"/>
              <a:ext cx="1726579" cy="366194"/>
            </a:xfrm>
            <a:prstGeom prst="rect">
              <a:avLst/>
            </a:prstGeom>
            <a:blipFill>
              <a:blip r:embed="rId3" cstate="print"/>
              <a:stretch>
                <a:fillRect/>
              </a:stretch>
            </a:blipFill>
          </p:spPr>
          <p:txBody>
            <a:bodyPr wrap="square" lIns="0" tIns="0" rIns="0" bIns="0" rtlCol="0"/>
            <a:lstStyle/>
            <a:p>
              <a:endParaRPr/>
            </a:p>
          </p:txBody>
        </p:sp>
        <p:sp>
          <p:nvSpPr>
            <p:cNvPr id="6" name="object 6"/>
            <p:cNvSpPr/>
            <p:nvPr/>
          </p:nvSpPr>
          <p:spPr>
            <a:xfrm>
              <a:off x="1211159" y="2577363"/>
              <a:ext cx="1727200" cy="366395"/>
            </a:xfrm>
            <a:custGeom>
              <a:avLst/>
              <a:gdLst/>
              <a:ahLst/>
              <a:cxnLst/>
              <a:rect l="l" t="t" r="r" b="b"/>
              <a:pathLst>
                <a:path w="1727200" h="366394">
                  <a:moveTo>
                    <a:pt x="68278" y="0"/>
                  </a:moveTo>
                  <a:lnTo>
                    <a:pt x="1658301" y="0"/>
                  </a:lnTo>
                  <a:lnTo>
                    <a:pt x="1662776" y="0"/>
                  </a:lnTo>
                  <a:lnTo>
                    <a:pt x="1667229" y="433"/>
                  </a:lnTo>
                  <a:lnTo>
                    <a:pt x="1671615" y="1300"/>
                  </a:lnTo>
                  <a:lnTo>
                    <a:pt x="1676024" y="2189"/>
                  </a:lnTo>
                  <a:lnTo>
                    <a:pt x="1680277" y="3490"/>
                  </a:lnTo>
                  <a:lnTo>
                    <a:pt x="1684420" y="5202"/>
                  </a:lnTo>
                  <a:lnTo>
                    <a:pt x="1688563" y="6915"/>
                  </a:lnTo>
                  <a:lnTo>
                    <a:pt x="1706574" y="19987"/>
                  </a:lnTo>
                  <a:lnTo>
                    <a:pt x="1709742" y="23152"/>
                  </a:lnTo>
                  <a:lnTo>
                    <a:pt x="1712578" y="26599"/>
                  </a:lnTo>
                  <a:lnTo>
                    <a:pt x="1715059" y="30328"/>
                  </a:lnTo>
                  <a:lnTo>
                    <a:pt x="1717562" y="34057"/>
                  </a:lnTo>
                  <a:lnTo>
                    <a:pt x="1719667" y="38002"/>
                  </a:lnTo>
                  <a:lnTo>
                    <a:pt x="1721373" y="42143"/>
                  </a:lnTo>
                  <a:lnTo>
                    <a:pt x="1723101" y="46283"/>
                  </a:lnTo>
                  <a:lnTo>
                    <a:pt x="1724386" y="50554"/>
                  </a:lnTo>
                  <a:lnTo>
                    <a:pt x="1725272" y="54933"/>
                  </a:lnTo>
                  <a:lnTo>
                    <a:pt x="1726136" y="59334"/>
                  </a:lnTo>
                  <a:lnTo>
                    <a:pt x="1726579" y="63778"/>
                  </a:lnTo>
                  <a:lnTo>
                    <a:pt x="1726579" y="68265"/>
                  </a:lnTo>
                  <a:lnTo>
                    <a:pt x="1726579" y="297928"/>
                  </a:lnTo>
                  <a:lnTo>
                    <a:pt x="1726579" y="302415"/>
                  </a:lnTo>
                  <a:lnTo>
                    <a:pt x="1726136" y="306838"/>
                  </a:lnTo>
                  <a:lnTo>
                    <a:pt x="1725272" y="311239"/>
                  </a:lnTo>
                  <a:lnTo>
                    <a:pt x="1724386" y="315639"/>
                  </a:lnTo>
                  <a:lnTo>
                    <a:pt x="1723101" y="319910"/>
                  </a:lnTo>
                  <a:lnTo>
                    <a:pt x="1721373" y="324051"/>
                  </a:lnTo>
                  <a:lnTo>
                    <a:pt x="1719667" y="328191"/>
                  </a:lnTo>
                  <a:lnTo>
                    <a:pt x="1717562" y="332115"/>
                  </a:lnTo>
                  <a:lnTo>
                    <a:pt x="1715059" y="335844"/>
                  </a:lnTo>
                  <a:lnTo>
                    <a:pt x="1712578" y="339573"/>
                  </a:lnTo>
                  <a:lnTo>
                    <a:pt x="1709742" y="343019"/>
                  </a:lnTo>
                  <a:lnTo>
                    <a:pt x="1706574" y="346184"/>
                  </a:lnTo>
                  <a:lnTo>
                    <a:pt x="1703406" y="349371"/>
                  </a:lnTo>
                  <a:lnTo>
                    <a:pt x="1671615" y="364871"/>
                  </a:lnTo>
                  <a:lnTo>
                    <a:pt x="1667229" y="365739"/>
                  </a:lnTo>
                  <a:lnTo>
                    <a:pt x="1662776" y="366194"/>
                  </a:lnTo>
                  <a:lnTo>
                    <a:pt x="1658301" y="366194"/>
                  </a:lnTo>
                  <a:lnTo>
                    <a:pt x="68278" y="366194"/>
                  </a:lnTo>
                  <a:lnTo>
                    <a:pt x="63802" y="366194"/>
                  </a:lnTo>
                  <a:lnTo>
                    <a:pt x="59350" y="365739"/>
                  </a:lnTo>
                  <a:lnTo>
                    <a:pt x="54963" y="364871"/>
                  </a:lnTo>
                  <a:lnTo>
                    <a:pt x="50554" y="364004"/>
                  </a:lnTo>
                  <a:lnTo>
                    <a:pt x="30350" y="354682"/>
                  </a:lnTo>
                  <a:lnTo>
                    <a:pt x="26628" y="352189"/>
                  </a:lnTo>
                  <a:lnTo>
                    <a:pt x="23172" y="349371"/>
                  </a:lnTo>
                  <a:lnTo>
                    <a:pt x="20004" y="346184"/>
                  </a:lnTo>
                  <a:lnTo>
                    <a:pt x="16836" y="343019"/>
                  </a:lnTo>
                  <a:lnTo>
                    <a:pt x="14001" y="339573"/>
                  </a:lnTo>
                  <a:lnTo>
                    <a:pt x="11519" y="335844"/>
                  </a:lnTo>
                  <a:lnTo>
                    <a:pt x="9016" y="332115"/>
                  </a:lnTo>
                  <a:lnTo>
                    <a:pt x="6911" y="328191"/>
                  </a:lnTo>
                  <a:lnTo>
                    <a:pt x="5206" y="324051"/>
                  </a:lnTo>
                  <a:lnTo>
                    <a:pt x="3478" y="319910"/>
                  </a:lnTo>
                  <a:lnTo>
                    <a:pt x="2193" y="315639"/>
                  </a:lnTo>
                  <a:lnTo>
                    <a:pt x="1307" y="311239"/>
                  </a:lnTo>
                  <a:lnTo>
                    <a:pt x="443" y="306838"/>
                  </a:lnTo>
                  <a:lnTo>
                    <a:pt x="0" y="302415"/>
                  </a:lnTo>
                  <a:lnTo>
                    <a:pt x="0" y="297928"/>
                  </a:lnTo>
                  <a:lnTo>
                    <a:pt x="0" y="68265"/>
                  </a:lnTo>
                  <a:lnTo>
                    <a:pt x="0" y="63778"/>
                  </a:lnTo>
                  <a:lnTo>
                    <a:pt x="443" y="59334"/>
                  </a:lnTo>
                  <a:lnTo>
                    <a:pt x="1307" y="54933"/>
                  </a:lnTo>
                  <a:lnTo>
                    <a:pt x="2193" y="50554"/>
                  </a:lnTo>
                  <a:lnTo>
                    <a:pt x="3478" y="46283"/>
                  </a:lnTo>
                  <a:lnTo>
                    <a:pt x="5206" y="42143"/>
                  </a:lnTo>
                  <a:lnTo>
                    <a:pt x="6911" y="38002"/>
                  </a:lnTo>
                  <a:lnTo>
                    <a:pt x="9016" y="34057"/>
                  </a:lnTo>
                  <a:lnTo>
                    <a:pt x="11519" y="30328"/>
                  </a:lnTo>
                  <a:lnTo>
                    <a:pt x="14001" y="26621"/>
                  </a:lnTo>
                  <a:lnTo>
                    <a:pt x="16836" y="23152"/>
                  </a:lnTo>
                  <a:lnTo>
                    <a:pt x="20004" y="19987"/>
                  </a:lnTo>
                  <a:lnTo>
                    <a:pt x="23172" y="16822"/>
                  </a:lnTo>
                  <a:lnTo>
                    <a:pt x="26628" y="14004"/>
                  </a:lnTo>
                  <a:lnTo>
                    <a:pt x="30350" y="11511"/>
                  </a:lnTo>
                  <a:lnTo>
                    <a:pt x="34072" y="9018"/>
                  </a:lnTo>
                  <a:lnTo>
                    <a:pt x="63802" y="0"/>
                  </a:lnTo>
                  <a:lnTo>
                    <a:pt x="68278" y="0"/>
                  </a:lnTo>
                </a:path>
              </a:pathLst>
            </a:custGeom>
            <a:ln w="66377">
              <a:solidFill>
                <a:srgbClr val="C1C1C1"/>
              </a:solidFill>
            </a:ln>
          </p:spPr>
          <p:txBody>
            <a:bodyPr wrap="square" lIns="0" tIns="0" rIns="0" bIns="0" rtlCol="0"/>
            <a:lstStyle/>
            <a:p>
              <a:endParaRPr/>
            </a:p>
          </p:txBody>
        </p:sp>
        <p:sp>
          <p:nvSpPr>
            <p:cNvPr id="7" name="object 7"/>
            <p:cNvSpPr/>
            <p:nvPr/>
          </p:nvSpPr>
          <p:spPr>
            <a:xfrm>
              <a:off x="1940374" y="4443384"/>
              <a:ext cx="246868" cy="241570"/>
            </a:xfrm>
            <a:prstGeom prst="rect">
              <a:avLst/>
            </a:prstGeom>
            <a:blipFill>
              <a:blip r:embed="rId4" cstate="print"/>
              <a:stretch>
                <a:fillRect/>
              </a:stretch>
            </a:blipFill>
          </p:spPr>
          <p:txBody>
            <a:bodyPr wrap="square" lIns="0" tIns="0" rIns="0" bIns="0" rtlCol="0"/>
            <a:lstStyle/>
            <a:p>
              <a:endParaRPr/>
            </a:p>
          </p:txBody>
        </p:sp>
        <p:sp>
          <p:nvSpPr>
            <p:cNvPr id="8" name="object 8"/>
            <p:cNvSpPr/>
            <p:nvPr/>
          </p:nvSpPr>
          <p:spPr>
            <a:xfrm>
              <a:off x="1940374" y="4443384"/>
              <a:ext cx="247015" cy="241935"/>
            </a:xfrm>
            <a:custGeom>
              <a:avLst/>
              <a:gdLst/>
              <a:ahLst/>
              <a:cxnLst/>
              <a:rect l="l" t="t" r="r" b="b"/>
              <a:pathLst>
                <a:path w="247014" h="241935">
                  <a:moveTo>
                    <a:pt x="246868" y="120785"/>
                  </a:moveTo>
                  <a:lnTo>
                    <a:pt x="246868" y="112853"/>
                  </a:lnTo>
                  <a:lnTo>
                    <a:pt x="246080" y="105002"/>
                  </a:lnTo>
                  <a:lnTo>
                    <a:pt x="244492" y="97220"/>
                  </a:lnTo>
                  <a:lnTo>
                    <a:pt x="242915" y="89437"/>
                  </a:lnTo>
                  <a:lnTo>
                    <a:pt x="240574" y="81885"/>
                  </a:lnTo>
                  <a:lnTo>
                    <a:pt x="237468" y="74564"/>
                  </a:lnTo>
                  <a:lnTo>
                    <a:pt x="234374" y="67230"/>
                  </a:lnTo>
                  <a:lnTo>
                    <a:pt x="210715" y="35376"/>
                  </a:lnTo>
                  <a:lnTo>
                    <a:pt x="178151" y="12225"/>
                  </a:lnTo>
                  <a:lnTo>
                    <a:pt x="170669" y="9198"/>
                  </a:lnTo>
                  <a:lnTo>
                    <a:pt x="163186" y="6158"/>
                  </a:lnTo>
                  <a:lnTo>
                    <a:pt x="155469" y="3868"/>
                  </a:lnTo>
                  <a:lnTo>
                    <a:pt x="147516" y="2325"/>
                  </a:lnTo>
                  <a:lnTo>
                    <a:pt x="139563" y="771"/>
                  </a:lnTo>
                  <a:lnTo>
                    <a:pt x="131540" y="0"/>
                  </a:lnTo>
                  <a:lnTo>
                    <a:pt x="123434" y="0"/>
                  </a:lnTo>
                  <a:lnTo>
                    <a:pt x="115328" y="0"/>
                  </a:lnTo>
                  <a:lnTo>
                    <a:pt x="107305" y="771"/>
                  </a:lnTo>
                  <a:lnTo>
                    <a:pt x="99352" y="2325"/>
                  </a:lnTo>
                  <a:lnTo>
                    <a:pt x="91399" y="3868"/>
                  </a:lnTo>
                  <a:lnTo>
                    <a:pt x="83681" y="6158"/>
                  </a:lnTo>
                  <a:lnTo>
                    <a:pt x="76199" y="9198"/>
                  </a:lnTo>
                  <a:lnTo>
                    <a:pt x="68705" y="12225"/>
                  </a:lnTo>
                  <a:lnTo>
                    <a:pt x="61599" y="15944"/>
                  </a:lnTo>
                  <a:lnTo>
                    <a:pt x="54858" y="20353"/>
                  </a:lnTo>
                  <a:lnTo>
                    <a:pt x="48117" y="24762"/>
                  </a:lnTo>
                  <a:lnTo>
                    <a:pt x="20799" y="53681"/>
                  </a:lnTo>
                  <a:lnTo>
                    <a:pt x="16293" y="60277"/>
                  </a:lnTo>
                  <a:lnTo>
                    <a:pt x="12494" y="67230"/>
                  </a:lnTo>
                  <a:lnTo>
                    <a:pt x="9399" y="74564"/>
                  </a:lnTo>
                  <a:lnTo>
                    <a:pt x="6294" y="81885"/>
                  </a:lnTo>
                  <a:lnTo>
                    <a:pt x="3952" y="89437"/>
                  </a:lnTo>
                  <a:lnTo>
                    <a:pt x="2376" y="97220"/>
                  </a:lnTo>
                  <a:lnTo>
                    <a:pt x="788" y="105002"/>
                  </a:lnTo>
                  <a:lnTo>
                    <a:pt x="0" y="112853"/>
                  </a:lnTo>
                  <a:lnTo>
                    <a:pt x="0" y="120785"/>
                  </a:lnTo>
                  <a:lnTo>
                    <a:pt x="0" y="128717"/>
                  </a:lnTo>
                  <a:lnTo>
                    <a:pt x="788" y="136568"/>
                  </a:lnTo>
                  <a:lnTo>
                    <a:pt x="2376" y="144350"/>
                  </a:lnTo>
                  <a:lnTo>
                    <a:pt x="3952" y="152121"/>
                  </a:lnTo>
                  <a:lnTo>
                    <a:pt x="6294" y="159684"/>
                  </a:lnTo>
                  <a:lnTo>
                    <a:pt x="9399" y="167006"/>
                  </a:lnTo>
                  <a:lnTo>
                    <a:pt x="12494" y="174339"/>
                  </a:lnTo>
                  <a:lnTo>
                    <a:pt x="16293" y="181293"/>
                  </a:lnTo>
                  <a:lnTo>
                    <a:pt x="20799" y="187889"/>
                  </a:lnTo>
                  <a:lnTo>
                    <a:pt x="25305" y="194486"/>
                  </a:lnTo>
                  <a:lnTo>
                    <a:pt x="30423" y="200587"/>
                  </a:lnTo>
                  <a:lnTo>
                    <a:pt x="36152" y="206193"/>
                  </a:lnTo>
                  <a:lnTo>
                    <a:pt x="41882" y="211800"/>
                  </a:lnTo>
                  <a:lnTo>
                    <a:pt x="76199" y="232372"/>
                  </a:lnTo>
                  <a:lnTo>
                    <a:pt x="83681" y="235411"/>
                  </a:lnTo>
                  <a:lnTo>
                    <a:pt x="91399" y="237702"/>
                  </a:lnTo>
                  <a:lnTo>
                    <a:pt x="99352" y="239245"/>
                  </a:lnTo>
                  <a:lnTo>
                    <a:pt x="107305" y="240799"/>
                  </a:lnTo>
                  <a:lnTo>
                    <a:pt x="115328" y="241570"/>
                  </a:lnTo>
                  <a:lnTo>
                    <a:pt x="123434" y="241570"/>
                  </a:lnTo>
                  <a:lnTo>
                    <a:pt x="131540" y="241570"/>
                  </a:lnTo>
                  <a:lnTo>
                    <a:pt x="139563" y="240799"/>
                  </a:lnTo>
                  <a:lnTo>
                    <a:pt x="147516" y="239245"/>
                  </a:lnTo>
                  <a:lnTo>
                    <a:pt x="155469" y="237702"/>
                  </a:lnTo>
                  <a:lnTo>
                    <a:pt x="163186" y="235411"/>
                  </a:lnTo>
                  <a:lnTo>
                    <a:pt x="170669" y="232372"/>
                  </a:lnTo>
                  <a:lnTo>
                    <a:pt x="178151" y="229344"/>
                  </a:lnTo>
                  <a:lnTo>
                    <a:pt x="210715" y="206193"/>
                  </a:lnTo>
                  <a:lnTo>
                    <a:pt x="216445" y="200587"/>
                  </a:lnTo>
                  <a:lnTo>
                    <a:pt x="237468" y="167006"/>
                  </a:lnTo>
                  <a:lnTo>
                    <a:pt x="240574" y="159684"/>
                  </a:lnTo>
                  <a:lnTo>
                    <a:pt x="242915" y="152121"/>
                  </a:lnTo>
                  <a:lnTo>
                    <a:pt x="244492" y="144350"/>
                  </a:lnTo>
                  <a:lnTo>
                    <a:pt x="246080" y="136568"/>
                  </a:lnTo>
                  <a:lnTo>
                    <a:pt x="246868" y="128717"/>
                  </a:lnTo>
                  <a:lnTo>
                    <a:pt x="246868" y="120785"/>
                  </a:lnTo>
                  <a:close/>
                </a:path>
              </a:pathLst>
            </a:custGeom>
            <a:ln w="42632">
              <a:solidFill>
                <a:srgbClr val="9C9C9C"/>
              </a:solidFill>
            </a:ln>
          </p:spPr>
          <p:txBody>
            <a:bodyPr wrap="square" lIns="0" tIns="0" rIns="0" bIns="0" rtlCol="0"/>
            <a:lstStyle/>
            <a:p>
              <a:endParaRPr/>
            </a:p>
          </p:txBody>
        </p:sp>
        <p:sp>
          <p:nvSpPr>
            <p:cNvPr id="9" name="object 9"/>
            <p:cNvSpPr/>
            <p:nvPr/>
          </p:nvSpPr>
          <p:spPr>
            <a:xfrm>
              <a:off x="1968728" y="4802025"/>
              <a:ext cx="192288" cy="188412"/>
            </a:xfrm>
            <a:prstGeom prst="rect">
              <a:avLst/>
            </a:prstGeom>
            <a:blipFill>
              <a:blip r:embed="rId5" cstate="print"/>
              <a:stretch>
                <a:fillRect/>
              </a:stretch>
            </a:blipFill>
          </p:spPr>
          <p:txBody>
            <a:bodyPr wrap="square" lIns="0" tIns="0" rIns="0" bIns="0" rtlCol="0"/>
            <a:lstStyle/>
            <a:p>
              <a:endParaRPr/>
            </a:p>
          </p:txBody>
        </p:sp>
        <p:sp>
          <p:nvSpPr>
            <p:cNvPr id="10" name="object 10"/>
            <p:cNvSpPr/>
            <p:nvPr/>
          </p:nvSpPr>
          <p:spPr>
            <a:xfrm>
              <a:off x="1952110" y="4785407"/>
              <a:ext cx="225525" cy="221649"/>
            </a:xfrm>
            <a:prstGeom prst="rect">
              <a:avLst/>
            </a:prstGeom>
            <a:blipFill>
              <a:blip r:embed="rId6" cstate="print"/>
              <a:stretch>
                <a:fillRect/>
              </a:stretch>
            </a:blipFill>
          </p:spPr>
          <p:txBody>
            <a:bodyPr wrap="square" lIns="0" tIns="0" rIns="0" bIns="0" rtlCol="0"/>
            <a:lstStyle/>
            <a:p>
              <a:endParaRPr/>
            </a:p>
          </p:txBody>
        </p:sp>
        <p:sp>
          <p:nvSpPr>
            <p:cNvPr id="11" name="object 11"/>
            <p:cNvSpPr/>
            <p:nvPr/>
          </p:nvSpPr>
          <p:spPr>
            <a:xfrm>
              <a:off x="1728923" y="4766458"/>
              <a:ext cx="134607" cy="131656"/>
            </a:xfrm>
            <a:prstGeom prst="rect">
              <a:avLst/>
            </a:prstGeom>
            <a:blipFill>
              <a:blip r:embed="rId7" cstate="print"/>
              <a:stretch>
                <a:fillRect/>
              </a:stretch>
            </a:blipFill>
          </p:spPr>
          <p:txBody>
            <a:bodyPr wrap="square" lIns="0" tIns="0" rIns="0" bIns="0" rtlCol="0"/>
            <a:lstStyle/>
            <a:p>
              <a:endParaRPr/>
            </a:p>
          </p:txBody>
        </p:sp>
        <p:sp>
          <p:nvSpPr>
            <p:cNvPr id="12" name="object 12"/>
            <p:cNvSpPr/>
            <p:nvPr/>
          </p:nvSpPr>
          <p:spPr>
            <a:xfrm>
              <a:off x="1717300" y="4754835"/>
              <a:ext cx="157853" cy="154902"/>
            </a:xfrm>
            <a:prstGeom prst="rect">
              <a:avLst/>
            </a:prstGeom>
            <a:blipFill>
              <a:blip r:embed="rId8" cstate="print"/>
              <a:stretch>
                <a:fillRect/>
              </a:stretch>
            </a:blipFill>
          </p:spPr>
          <p:txBody>
            <a:bodyPr wrap="square" lIns="0" tIns="0" rIns="0" bIns="0" rtlCol="0"/>
            <a:lstStyle/>
            <a:p>
              <a:endParaRPr/>
            </a:p>
          </p:txBody>
        </p:sp>
        <p:sp>
          <p:nvSpPr>
            <p:cNvPr id="13" name="object 13"/>
            <p:cNvSpPr/>
            <p:nvPr/>
          </p:nvSpPr>
          <p:spPr>
            <a:xfrm>
              <a:off x="2271041" y="4766458"/>
              <a:ext cx="134607" cy="131656"/>
            </a:xfrm>
            <a:prstGeom prst="rect">
              <a:avLst/>
            </a:prstGeom>
            <a:blipFill>
              <a:blip r:embed="rId9" cstate="print"/>
              <a:stretch>
                <a:fillRect/>
              </a:stretch>
            </a:blipFill>
          </p:spPr>
          <p:txBody>
            <a:bodyPr wrap="square" lIns="0" tIns="0" rIns="0" bIns="0" rtlCol="0"/>
            <a:lstStyle/>
            <a:p>
              <a:endParaRPr/>
            </a:p>
          </p:txBody>
        </p:sp>
        <p:sp>
          <p:nvSpPr>
            <p:cNvPr id="14" name="object 14"/>
            <p:cNvSpPr/>
            <p:nvPr/>
          </p:nvSpPr>
          <p:spPr>
            <a:xfrm>
              <a:off x="2259417" y="4754835"/>
              <a:ext cx="157853" cy="154902"/>
            </a:xfrm>
            <a:prstGeom prst="rect">
              <a:avLst/>
            </a:prstGeom>
            <a:blipFill>
              <a:blip r:embed="rId10" cstate="print"/>
              <a:stretch>
                <a:fillRect/>
              </a:stretch>
            </a:blipFill>
          </p:spPr>
          <p:txBody>
            <a:bodyPr wrap="square" lIns="0" tIns="0" rIns="0" bIns="0" rtlCol="0"/>
            <a:lstStyle/>
            <a:p>
              <a:endParaRPr/>
            </a:p>
          </p:txBody>
        </p:sp>
        <p:sp>
          <p:nvSpPr>
            <p:cNvPr id="15" name="object 15"/>
            <p:cNvSpPr/>
            <p:nvPr/>
          </p:nvSpPr>
          <p:spPr>
            <a:xfrm>
              <a:off x="1334211" y="5201602"/>
              <a:ext cx="1492885" cy="491490"/>
            </a:xfrm>
            <a:custGeom>
              <a:avLst/>
              <a:gdLst/>
              <a:ahLst/>
              <a:cxnLst/>
              <a:rect l="l" t="t" r="r" b="b"/>
              <a:pathLst>
                <a:path w="1492885" h="491489">
                  <a:moveTo>
                    <a:pt x="1492338" y="450303"/>
                  </a:moveTo>
                  <a:lnTo>
                    <a:pt x="1491246" y="447611"/>
                  </a:lnTo>
                  <a:lnTo>
                    <a:pt x="1486801" y="443153"/>
                  </a:lnTo>
                  <a:lnTo>
                    <a:pt x="1484134" y="442061"/>
                  </a:lnTo>
                  <a:lnTo>
                    <a:pt x="8242" y="442061"/>
                  </a:lnTo>
                  <a:lnTo>
                    <a:pt x="5524" y="443153"/>
                  </a:lnTo>
                  <a:lnTo>
                    <a:pt x="1079" y="447611"/>
                  </a:lnTo>
                  <a:lnTo>
                    <a:pt x="0" y="450303"/>
                  </a:lnTo>
                  <a:lnTo>
                    <a:pt x="0" y="483120"/>
                  </a:lnTo>
                  <a:lnTo>
                    <a:pt x="1079" y="485775"/>
                  </a:lnTo>
                  <a:lnTo>
                    <a:pt x="5524" y="490232"/>
                  </a:lnTo>
                  <a:lnTo>
                    <a:pt x="8242" y="491324"/>
                  </a:lnTo>
                  <a:lnTo>
                    <a:pt x="1484134" y="491324"/>
                  </a:lnTo>
                  <a:lnTo>
                    <a:pt x="1486801" y="490232"/>
                  </a:lnTo>
                  <a:lnTo>
                    <a:pt x="1491246" y="485775"/>
                  </a:lnTo>
                  <a:lnTo>
                    <a:pt x="1492338" y="483120"/>
                  </a:lnTo>
                  <a:lnTo>
                    <a:pt x="1492338" y="450303"/>
                  </a:lnTo>
                  <a:close/>
                </a:path>
                <a:path w="1492885" h="491489">
                  <a:moveTo>
                    <a:pt x="1492338" y="273481"/>
                  </a:moveTo>
                  <a:lnTo>
                    <a:pt x="1491246" y="270789"/>
                  </a:lnTo>
                  <a:lnTo>
                    <a:pt x="1486801" y="266331"/>
                  </a:lnTo>
                  <a:lnTo>
                    <a:pt x="1484134" y="265239"/>
                  </a:lnTo>
                  <a:lnTo>
                    <a:pt x="8242" y="265239"/>
                  </a:lnTo>
                  <a:lnTo>
                    <a:pt x="5524" y="266331"/>
                  </a:lnTo>
                  <a:lnTo>
                    <a:pt x="1079" y="270789"/>
                  </a:lnTo>
                  <a:lnTo>
                    <a:pt x="0" y="273481"/>
                  </a:lnTo>
                  <a:lnTo>
                    <a:pt x="0" y="306298"/>
                  </a:lnTo>
                  <a:lnTo>
                    <a:pt x="1079" y="308952"/>
                  </a:lnTo>
                  <a:lnTo>
                    <a:pt x="5524" y="313397"/>
                  </a:lnTo>
                  <a:lnTo>
                    <a:pt x="8242" y="314502"/>
                  </a:lnTo>
                  <a:lnTo>
                    <a:pt x="1484134" y="314502"/>
                  </a:lnTo>
                  <a:lnTo>
                    <a:pt x="1486801" y="313397"/>
                  </a:lnTo>
                  <a:lnTo>
                    <a:pt x="1491246" y="308952"/>
                  </a:lnTo>
                  <a:lnTo>
                    <a:pt x="1492338" y="306298"/>
                  </a:lnTo>
                  <a:lnTo>
                    <a:pt x="1492338" y="273481"/>
                  </a:lnTo>
                  <a:close/>
                </a:path>
                <a:path w="1492885" h="491489">
                  <a:moveTo>
                    <a:pt x="1492338" y="185064"/>
                  </a:moveTo>
                  <a:lnTo>
                    <a:pt x="1491246" y="182372"/>
                  </a:lnTo>
                  <a:lnTo>
                    <a:pt x="1486801" y="177914"/>
                  </a:lnTo>
                  <a:lnTo>
                    <a:pt x="1484134" y="176822"/>
                  </a:lnTo>
                  <a:lnTo>
                    <a:pt x="8242" y="176822"/>
                  </a:lnTo>
                  <a:lnTo>
                    <a:pt x="5524" y="177914"/>
                  </a:lnTo>
                  <a:lnTo>
                    <a:pt x="1079" y="182372"/>
                  </a:lnTo>
                  <a:lnTo>
                    <a:pt x="0" y="185064"/>
                  </a:lnTo>
                  <a:lnTo>
                    <a:pt x="0" y="217881"/>
                  </a:lnTo>
                  <a:lnTo>
                    <a:pt x="1079" y="220535"/>
                  </a:lnTo>
                  <a:lnTo>
                    <a:pt x="5524" y="224993"/>
                  </a:lnTo>
                  <a:lnTo>
                    <a:pt x="8242" y="226085"/>
                  </a:lnTo>
                  <a:lnTo>
                    <a:pt x="1484134" y="226085"/>
                  </a:lnTo>
                  <a:lnTo>
                    <a:pt x="1486801" y="224993"/>
                  </a:lnTo>
                  <a:lnTo>
                    <a:pt x="1491246" y="220535"/>
                  </a:lnTo>
                  <a:lnTo>
                    <a:pt x="1492338" y="217881"/>
                  </a:lnTo>
                  <a:lnTo>
                    <a:pt x="1492338" y="185064"/>
                  </a:lnTo>
                  <a:close/>
                </a:path>
                <a:path w="1492885" h="491489">
                  <a:moveTo>
                    <a:pt x="1492338" y="8242"/>
                  </a:moveTo>
                  <a:lnTo>
                    <a:pt x="1491246" y="5549"/>
                  </a:lnTo>
                  <a:lnTo>
                    <a:pt x="1486801" y="1092"/>
                  </a:lnTo>
                  <a:lnTo>
                    <a:pt x="1484134" y="0"/>
                  </a:lnTo>
                  <a:lnTo>
                    <a:pt x="8242" y="0"/>
                  </a:lnTo>
                  <a:lnTo>
                    <a:pt x="5524" y="1092"/>
                  </a:lnTo>
                  <a:lnTo>
                    <a:pt x="1079" y="5549"/>
                  </a:lnTo>
                  <a:lnTo>
                    <a:pt x="0" y="8242"/>
                  </a:lnTo>
                  <a:lnTo>
                    <a:pt x="0" y="41059"/>
                  </a:lnTo>
                  <a:lnTo>
                    <a:pt x="1079" y="43713"/>
                  </a:lnTo>
                  <a:lnTo>
                    <a:pt x="5524" y="48171"/>
                  </a:lnTo>
                  <a:lnTo>
                    <a:pt x="8242" y="49263"/>
                  </a:lnTo>
                  <a:lnTo>
                    <a:pt x="1484134" y="49263"/>
                  </a:lnTo>
                  <a:lnTo>
                    <a:pt x="1486801" y="48171"/>
                  </a:lnTo>
                  <a:lnTo>
                    <a:pt x="1491246" y="43713"/>
                  </a:lnTo>
                  <a:lnTo>
                    <a:pt x="1492338" y="41059"/>
                  </a:lnTo>
                  <a:lnTo>
                    <a:pt x="1492338" y="8242"/>
                  </a:lnTo>
                  <a:close/>
                </a:path>
                <a:path w="1492885" h="491489">
                  <a:moveTo>
                    <a:pt x="1492377" y="361886"/>
                  </a:moveTo>
                  <a:lnTo>
                    <a:pt x="1491246" y="359206"/>
                  </a:lnTo>
                  <a:lnTo>
                    <a:pt x="1486801" y="354749"/>
                  </a:lnTo>
                  <a:lnTo>
                    <a:pt x="1484134" y="353644"/>
                  </a:lnTo>
                  <a:lnTo>
                    <a:pt x="8242" y="353644"/>
                  </a:lnTo>
                  <a:lnTo>
                    <a:pt x="5524" y="354749"/>
                  </a:lnTo>
                  <a:lnTo>
                    <a:pt x="1079" y="359206"/>
                  </a:lnTo>
                  <a:lnTo>
                    <a:pt x="0" y="361886"/>
                  </a:lnTo>
                  <a:lnTo>
                    <a:pt x="0" y="394703"/>
                  </a:lnTo>
                  <a:lnTo>
                    <a:pt x="1079" y="397357"/>
                  </a:lnTo>
                  <a:lnTo>
                    <a:pt x="5524" y="401815"/>
                  </a:lnTo>
                  <a:lnTo>
                    <a:pt x="8242" y="402907"/>
                  </a:lnTo>
                  <a:lnTo>
                    <a:pt x="1484134" y="402907"/>
                  </a:lnTo>
                  <a:lnTo>
                    <a:pt x="1486801" y="401815"/>
                  </a:lnTo>
                  <a:lnTo>
                    <a:pt x="1491246" y="397357"/>
                  </a:lnTo>
                  <a:lnTo>
                    <a:pt x="1492338" y="394703"/>
                  </a:lnTo>
                  <a:lnTo>
                    <a:pt x="1492377" y="361886"/>
                  </a:lnTo>
                  <a:close/>
                </a:path>
                <a:path w="1492885" h="491489">
                  <a:moveTo>
                    <a:pt x="1492377" y="129463"/>
                  </a:moveTo>
                  <a:lnTo>
                    <a:pt x="1492338" y="96647"/>
                  </a:lnTo>
                  <a:lnTo>
                    <a:pt x="1491246" y="93967"/>
                  </a:lnTo>
                  <a:lnTo>
                    <a:pt x="1486801" y="89509"/>
                  </a:lnTo>
                  <a:lnTo>
                    <a:pt x="1484134" y="88404"/>
                  </a:lnTo>
                  <a:lnTo>
                    <a:pt x="8242" y="88404"/>
                  </a:lnTo>
                  <a:lnTo>
                    <a:pt x="5524" y="89509"/>
                  </a:lnTo>
                  <a:lnTo>
                    <a:pt x="1079" y="93967"/>
                  </a:lnTo>
                  <a:lnTo>
                    <a:pt x="0" y="96647"/>
                  </a:lnTo>
                  <a:lnTo>
                    <a:pt x="0" y="129463"/>
                  </a:lnTo>
                  <a:lnTo>
                    <a:pt x="1079" y="132118"/>
                  </a:lnTo>
                  <a:lnTo>
                    <a:pt x="5524" y="136575"/>
                  </a:lnTo>
                  <a:lnTo>
                    <a:pt x="8242" y="137680"/>
                  </a:lnTo>
                  <a:lnTo>
                    <a:pt x="1484134" y="137680"/>
                  </a:lnTo>
                  <a:lnTo>
                    <a:pt x="1486801" y="136575"/>
                  </a:lnTo>
                  <a:lnTo>
                    <a:pt x="1491246" y="132118"/>
                  </a:lnTo>
                  <a:lnTo>
                    <a:pt x="1492377" y="129463"/>
                  </a:lnTo>
                  <a:close/>
                </a:path>
              </a:pathLst>
            </a:custGeom>
            <a:solidFill>
              <a:srgbClr val="ABABAB"/>
            </a:solidFill>
          </p:spPr>
          <p:txBody>
            <a:bodyPr wrap="square" lIns="0" tIns="0" rIns="0" bIns="0" rtlCol="0"/>
            <a:lstStyle/>
            <a:p>
              <a:endParaRPr/>
            </a:p>
          </p:txBody>
        </p:sp>
        <p:sp>
          <p:nvSpPr>
            <p:cNvPr id="16" name="object 16"/>
            <p:cNvSpPr/>
            <p:nvPr/>
          </p:nvSpPr>
          <p:spPr>
            <a:xfrm>
              <a:off x="1211401" y="3107990"/>
              <a:ext cx="1726638" cy="366204"/>
            </a:xfrm>
            <a:prstGeom prst="rect">
              <a:avLst/>
            </a:prstGeom>
            <a:blipFill>
              <a:blip r:embed="rId11" cstate="print"/>
              <a:stretch>
                <a:fillRect/>
              </a:stretch>
            </a:blipFill>
          </p:spPr>
          <p:txBody>
            <a:bodyPr wrap="square" lIns="0" tIns="0" rIns="0" bIns="0" rtlCol="0"/>
            <a:lstStyle/>
            <a:p>
              <a:endParaRPr/>
            </a:p>
          </p:txBody>
        </p:sp>
        <p:sp>
          <p:nvSpPr>
            <p:cNvPr id="17" name="object 17"/>
            <p:cNvSpPr/>
            <p:nvPr/>
          </p:nvSpPr>
          <p:spPr>
            <a:xfrm>
              <a:off x="1211401" y="3107990"/>
              <a:ext cx="1727200" cy="366395"/>
            </a:xfrm>
            <a:custGeom>
              <a:avLst/>
              <a:gdLst/>
              <a:ahLst/>
              <a:cxnLst/>
              <a:rect l="l" t="t" r="r" b="b"/>
              <a:pathLst>
                <a:path w="1727200" h="366395">
                  <a:moveTo>
                    <a:pt x="68270" y="0"/>
                  </a:moveTo>
                  <a:lnTo>
                    <a:pt x="1658368" y="0"/>
                  </a:lnTo>
                  <a:lnTo>
                    <a:pt x="1662849" y="0"/>
                  </a:lnTo>
                  <a:lnTo>
                    <a:pt x="1667295" y="424"/>
                  </a:lnTo>
                  <a:lnTo>
                    <a:pt x="1671704" y="1308"/>
                  </a:lnTo>
                  <a:lnTo>
                    <a:pt x="1676077" y="2192"/>
                  </a:lnTo>
                  <a:lnTo>
                    <a:pt x="1680341" y="3465"/>
                  </a:lnTo>
                  <a:lnTo>
                    <a:pt x="1684498" y="5198"/>
                  </a:lnTo>
                  <a:lnTo>
                    <a:pt x="1688618" y="6896"/>
                  </a:lnTo>
                  <a:lnTo>
                    <a:pt x="1715145" y="30343"/>
                  </a:lnTo>
                  <a:lnTo>
                    <a:pt x="1717639" y="34056"/>
                  </a:lnTo>
                  <a:lnTo>
                    <a:pt x="1719735" y="37982"/>
                  </a:lnTo>
                  <a:lnTo>
                    <a:pt x="1721434" y="42155"/>
                  </a:lnTo>
                  <a:lnTo>
                    <a:pt x="1723169" y="46292"/>
                  </a:lnTo>
                  <a:lnTo>
                    <a:pt x="1724434" y="50536"/>
                  </a:lnTo>
                  <a:lnTo>
                    <a:pt x="1725337" y="54957"/>
                  </a:lnTo>
                  <a:lnTo>
                    <a:pt x="1726204" y="59342"/>
                  </a:lnTo>
                  <a:lnTo>
                    <a:pt x="1726638" y="63763"/>
                  </a:lnTo>
                  <a:lnTo>
                    <a:pt x="1726638" y="68254"/>
                  </a:lnTo>
                  <a:lnTo>
                    <a:pt x="1726638" y="297915"/>
                  </a:lnTo>
                  <a:lnTo>
                    <a:pt x="1726638" y="302406"/>
                  </a:lnTo>
                  <a:lnTo>
                    <a:pt x="1726204" y="306862"/>
                  </a:lnTo>
                  <a:lnTo>
                    <a:pt x="1725337" y="311247"/>
                  </a:lnTo>
                  <a:lnTo>
                    <a:pt x="1724470" y="315632"/>
                  </a:lnTo>
                  <a:lnTo>
                    <a:pt x="1723169" y="319912"/>
                  </a:lnTo>
                  <a:lnTo>
                    <a:pt x="1721434" y="324049"/>
                  </a:lnTo>
                  <a:lnTo>
                    <a:pt x="1719735" y="328187"/>
                  </a:lnTo>
                  <a:lnTo>
                    <a:pt x="1706652" y="346188"/>
                  </a:lnTo>
                  <a:lnTo>
                    <a:pt x="1703472" y="349371"/>
                  </a:lnTo>
                  <a:lnTo>
                    <a:pt x="1700038" y="352200"/>
                  </a:lnTo>
                  <a:lnTo>
                    <a:pt x="1696316" y="354675"/>
                  </a:lnTo>
                  <a:lnTo>
                    <a:pt x="1692557" y="357186"/>
                  </a:lnTo>
                  <a:lnTo>
                    <a:pt x="1671704" y="364861"/>
                  </a:lnTo>
                  <a:lnTo>
                    <a:pt x="1667295" y="365745"/>
                  </a:lnTo>
                  <a:lnTo>
                    <a:pt x="1662849" y="366169"/>
                  </a:lnTo>
                  <a:lnTo>
                    <a:pt x="1658368" y="366204"/>
                  </a:lnTo>
                  <a:lnTo>
                    <a:pt x="68270" y="366204"/>
                  </a:lnTo>
                  <a:lnTo>
                    <a:pt x="63788" y="366169"/>
                  </a:lnTo>
                  <a:lnTo>
                    <a:pt x="59343" y="365745"/>
                  </a:lnTo>
                  <a:lnTo>
                    <a:pt x="54934" y="364861"/>
                  </a:lnTo>
                  <a:lnTo>
                    <a:pt x="50561" y="364012"/>
                  </a:lnTo>
                  <a:lnTo>
                    <a:pt x="30322" y="354675"/>
                  </a:lnTo>
                  <a:lnTo>
                    <a:pt x="26599" y="352200"/>
                  </a:lnTo>
                  <a:lnTo>
                    <a:pt x="23166" y="349371"/>
                  </a:lnTo>
                  <a:lnTo>
                    <a:pt x="19986" y="346188"/>
                  </a:lnTo>
                  <a:lnTo>
                    <a:pt x="16805" y="343040"/>
                  </a:lnTo>
                  <a:lnTo>
                    <a:pt x="5204" y="324049"/>
                  </a:lnTo>
                  <a:lnTo>
                    <a:pt x="3469" y="319912"/>
                  </a:lnTo>
                  <a:lnTo>
                    <a:pt x="2168" y="315632"/>
                  </a:lnTo>
                  <a:lnTo>
                    <a:pt x="1301" y="311247"/>
                  </a:lnTo>
                  <a:lnTo>
                    <a:pt x="433" y="306862"/>
                  </a:lnTo>
                  <a:lnTo>
                    <a:pt x="0" y="302406"/>
                  </a:lnTo>
                  <a:lnTo>
                    <a:pt x="0" y="297915"/>
                  </a:lnTo>
                  <a:lnTo>
                    <a:pt x="0" y="68254"/>
                  </a:lnTo>
                  <a:lnTo>
                    <a:pt x="0" y="63763"/>
                  </a:lnTo>
                  <a:lnTo>
                    <a:pt x="433" y="59342"/>
                  </a:lnTo>
                  <a:lnTo>
                    <a:pt x="1301" y="54957"/>
                  </a:lnTo>
                  <a:lnTo>
                    <a:pt x="2168" y="50536"/>
                  </a:lnTo>
                  <a:lnTo>
                    <a:pt x="3469" y="46292"/>
                  </a:lnTo>
                  <a:lnTo>
                    <a:pt x="5204" y="42155"/>
                  </a:lnTo>
                  <a:lnTo>
                    <a:pt x="6902" y="37982"/>
                  </a:lnTo>
                  <a:lnTo>
                    <a:pt x="8999" y="34056"/>
                  </a:lnTo>
                  <a:lnTo>
                    <a:pt x="11492" y="30343"/>
                  </a:lnTo>
                  <a:lnTo>
                    <a:pt x="13986" y="26594"/>
                  </a:lnTo>
                  <a:lnTo>
                    <a:pt x="42140" y="5198"/>
                  </a:lnTo>
                  <a:lnTo>
                    <a:pt x="46296" y="3465"/>
                  </a:lnTo>
                  <a:lnTo>
                    <a:pt x="50561" y="2192"/>
                  </a:lnTo>
                  <a:lnTo>
                    <a:pt x="54934" y="1308"/>
                  </a:lnTo>
                  <a:lnTo>
                    <a:pt x="59343" y="424"/>
                  </a:lnTo>
                  <a:lnTo>
                    <a:pt x="63788" y="0"/>
                  </a:lnTo>
                  <a:lnTo>
                    <a:pt x="68270" y="0"/>
                  </a:lnTo>
                </a:path>
              </a:pathLst>
            </a:custGeom>
            <a:ln w="66372">
              <a:solidFill>
                <a:srgbClr val="C1C1C1"/>
              </a:solidFill>
            </a:ln>
          </p:spPr>
          <p:txBody>
            <a:bodyPr wrap="square" lIns="0" tIns="0" rIns="0" bIns="0" rtlCol="0"/>
            <a:lstStyle/>
            <a:p>
              <a:endParaRPr/>
            </a:p>
          </p:txBody>
        </p:sp>
        <p:sp>
          <p:nvSpPr>
            <p:cNvPr id="18" name="object 18"/>
            <p:cNvSpPr/>
            <p:nvPr/>
          </p:nvSpPr>
          <p:spPr>
            <a:xfrm>
              <a:off x="1211401" y="3638465"/>
              <a:ext cx="1726638" cy="366204"/>
            </a:xfrm>
            <a:prstGeom prst="rect">
              <a:avLst/>
            </a:prstGeom>
            <a:blipFill>
              <a:blip r:embed="rId12" cstate="print"/>
              <a:stretch>
                <a:fillRect/>
              </a:stretch>
            </a:blipFill>
          </p:spPr>
          <p:txBody>
            <a:bodyPr wrap="square" lIns="0" tIns="0" rIns="0" bIns="0" rtlCol="0"/>
            <a:lstStyle/>
            <a:p>
              <a:endParaRPr/>
            </a:p>
          </p:txBody>
        </p:sp>
        <p:sp>
          <p:nvSpPr>
            <p:cNvPr id="19" name="object 19"/>
            <p:cNvSpPr/>
            <p:nvPr/>
          </p:nvSpPr>
          <p:spPr>
            <a:xfrm>
              <a:off x="1211401" y="3638465"/>
              <a:ext cx="1727200" cy="366395"/>
            </a:xfrm>
            <a:custGeom>
              <a:avLst/>
              <a:gdLst/>
              <a:ahLst/>
              <a:cxnLst/>
              <a:rect l="l" t="t" r="r" b="b"/>
              <a:pathLst>
                <a:path w="1727200" h="366395">
                  <a:moveTo>
                    <a:pt x="68270" y="0"/>
                  </a:moveTo>
                  <a:lnTo>
                    <a:pt x="1658368" y="0"/>
                  </a:lnTo>
                  <a:lnTo>
                    <a:pt x="1662849" y="0"/>
                  </a:lnTo>
                  <a:lnTo>
                    <a:pt x="1667295" y="424"/>
                  </a:lnTo>
                  <a:lnTo>
                    <a:pt x="1671704" y="1308"/>
                  </a:lnTo>
                  <a:lnTo>
                    <a:pt x="1676077" y="2192"/>
                  </a:lnTo>
                  <a:lnTo>
                    <a:pt x="1680341" y="3465"/>
                  </a:lnTo>
                  <a:lnTo>
                    <a:pt x="1684498" y="5198"/>
                  </a:lnTo>
                  <a:lnTo>
                    <a:pt x="1688618" y="6896"/>
                  </a:lnTo>
                  <a:lnTo>
                    <a:pt x="1715145" y="30343"/>
                  </a:lnTo>
                  <a:lnTo>
                    <a:pt x="1717639" y="34056"/>
                  </a:lnTo>
                  <a:lnTo>
                    <a:pt x="1719735" y="37982"/>
                  </a:lnTo>
                  <a:lnTo>
                    <a:pt x="1721434" y="42119"/>
                  </a:lnTo>
                  <a:lnTo>
                    <a:pt x="1723169" y="46292"/>
                  </a:lnTo>
                  <a:lnTo>
                    <a:pt x="1724434" y="50536"/>
                  </a:lnTo>
                  <a:lnTo>
                    <a:pt x="1725337" y="54957"/>
                  </a:lnTo>
                  <a:lnTo>
                    <a:pt x="1726204" y="59342"/>
                  </a:lnTo>
                  <a:lnTo>
                    <a:pt x="1726638" y="63763"/>
                  </a:lnTo>
                  <a:lnTo>
                    <a:pt x="1726638" y="68254"/>
                  </a:lnTo>
                  <a:lnTo>
                    <a:pt x="1726638" y="297915"/>
                  </a:lnTo>
                  <a:lnTo>
                    <a:pt x="1726638" y="302406"/>
                  </a:lnTo>
                  <a:lnTo>
                    <a:pt x="1726204" y="306862"/>
                  </a:lnTo>
                  <a:lnTo>
                    <a:pt x="1725337" y="311247"/>
                  </a:lnTo>
                  <a:lnTo>
                    <a:pt x="1724470" y="315632"/>
                  </a:lnTo>
                  <a:lnTo>
                    <a:pt x="1723169" y="319912"/>
                  </a:lnTo>
                  <a:lnTo>
                    <a:pt x="1721434" y="324049"/>
                  </a:lnTo>
                  <a:lnTo>
                    <a:pt x="1719735" y="328187"/>
                  </a:lnTo>
                  <a:lnTo>
                    <a:pt x="1706652" y="346188"/>
                  </a:lnTo>
                  <a:lnTo>
                    <a:pt x="1703472" y="349371"/>
                  </a:lnTo>
                  <a:lnTo>
                    <a:pt x="1700038" y="352200"/>
                  </a:lnTo>
                  <a:lnTo>
                    <a:pt x="1696316" y="354675"/>
                  </a:lnTo>
                  <a:lnTo>
                    <a:pt x="1692557" y="357186"/>
                  </a:lnTo>
                  <a:lnTo>
                    <a:pt x="1671704" y="364861"/>
                  </a:lnTo>
                  <a:lnTo>
                    <a:pt x="1667295" y="365745"/>
                  </a:lnTo>
                  <a:lnTo>
                    <a:pt x="1662849" y="366204"/>
                  </a:lnTo>
                  <a:lnTo>
                    <a:pt x="1658368" y="366204"/>
                  </a:lnTo>
                  <a:lnTo>
                    <a:pt x="68270" y="366204"/>
                  </a:lnTo>
                  <a:lnTo>
                    <a:pt x="63788" y="366204"/>
                  </a:lnTo>
                  <a:lnTo>
                    <a:pt x="59343" y="365745"/>
                  </a:lnTo>
                  <a:lnTo>
                    <a:pt x="54934" y="364861"/>
                  </a:lnTo>
                  <a:lnTo>
                    <a:pt x="50561" y="364012"/>
                  </a:lnTo>
                  <a:lnTo>
                    <a:pt x="30322" y="354675"/>
                  </a:lnTo>
                  <a:lnTo>
                    <a:pt x="26599" y="352200"/>
                  </a:lnTo>
                  <a:lnTo>
                    <a:pt x="23166" y="349371"/>
                  </a:lnTo>
                  <a:lnTo>
                    <a:pt x="19986" y="346188"/>
                  </a:lnTo>
                  <a:lnTo>
                    <a:pt x="16805" y="343040"/>
                  </a:lnTo>
                  <a:lnTo>
                    <a:pt x="5204" y="324049"/>
                  </a:lnTo>
                  <a:lnTo>
                    <a:pt x="3469" y="319912"/>
                  </a:lnTo>
                  <a:lnTo>
                    <a:pt x="2168" y="315632"/>
                  </a:lnTo>
                  <a:lnTo>
                    <a:pt x="1301" y="311247"/>
                  </a:lnTo>
                  <a:lnTo>
                    <a:pt x="433" y="306862"/>
                  </a:lnTo>
                  <a:lnTo>
                    <a:pt x="0" y="302406"/>
                  </a:lnTo>
                  <a:lnTo>
                    <a:pt x="0" y="297915"/>
                  </a:lnTo>
                  <a:lnTo>
                    <a:pt x="0" y="68254"/>
                  </a:lnTo>
                  <a:lnTo>
                    <a:pt x="0" y="63763"/>
                  </a:lnTo>
                  <a:lnTo>
                    <a:pt x="433" y="59342"/>
                  </a:lnTo>
                  <a:lnTo>
                    <a:pt x="1301" y="54957"/>
                  </a:lnTo>
                  <a:lnTo>
                    <a:pt x="2168" y="50536"/>
                  </a:lnTo>
                  <a:lnTo>
                    <a:pt x="3469" y="46292"/>
                  </a:lnTo>
                  <a:lnTo>
                    <a:pt x="5204" y="42155"/>
                  </a:lnTo>
                  <a:lnTo>
                    <a:pt x="6902" y="37982"/>
                  </a:lnTo>
                  <a:lnTo>
                    <a:pt x="8999" y="34056"/>
                  </a:lnTo>
                  <a:lnTo>
                    <a:pt x="11492" y="30343"/>
                  </a:lnTo>
                  <a:lnTo>
                    <a:pt x="13986" y="26594"/>
                  </a:lnTo>
                  <a:lnTo>
                    <a:pt x="42140" y="5198"/>
                  </a:lnTo>
                  <a:lnTo>
                    <a:pt x="46296" y="3465"/>
                  </a:lnTo>
                  <a:lnTo>
                    <a:pt x="50561" y="2192"/>
                  </a:lnTo>
                  <a:lnTo>
                    <a:pt x="54934" y="1308"/>
                  </a:lnTo>
                  <a:lnTo>
                    <a:pt x="59343" y="424"/>
                  </a:lnTo>
                  <a:lnTo>
                    <a:pt x="63788" y="0"/>
                  </a:lnTo>
                  <a:lnTo>
                    <a:pt x="68270" y="0"/>
                  </a:lnTo>
                </a:path>
              </a:pathLst>
            </a:custGeom>
            <a:ln w="66372">
              <a:solidFill>
                <a:srgbClr val="C1C1C1"/>
              </a:solidFill>
            </a:ln>
          </p:spPr>
          <p:txBody>
            <a:bodyPr wrap="square" lIns="0" tIns="0" rIns="0" bIns="0" rtlCol="0"/>
            <a:lstStyle/>
            <a:p>
              <a:endParaRPr/>
            </a:p>
          </p:txBody>
        </p:sp>
      </p:grpSp>
      <p:grpSp>
        <p:nvGrpSpPr>
          <p:cNvPr id="20" name="object 20"/>
          <p:cNvGrpSpPr/>
          <p:nvPr/>
        </p:nvGrpSpPr>
        <p:grpSpPr>
          <a:xfrm>
            <a:off x="2956654" y="3411447"/>
            <a:ext cx="3123565" cy="3095625"/>
            <a:chOff x="2956654" y="3411447"/>
            <a:chExt cx="3123565" cy="3095625"/>
          </a:xfrm>
        </p:grpSpPr>
        <p:sp>
          <p:nvSpPr>
            <p:cNvPr id="21" name="object 21"/>
            <p:cNvSpPr/>
            <p:nvPr/>
          </p:nvSpPr>
          <p:spPr>
            <a:xfrm>
              <a:off x="4012288" y="5347864"/>
              <a:ext cx="936450" cy="250618"/>
            </a:xfrm>
            <a:prstGeom prst="rect">
              <a:avLst/>
            </a:prstGeom>
            <a:blipFill>
              <a:blip r:embed="rId13" cstate="print"/>
              <a:stretch>
                <a:fillRect/>
              </a:stretch>
            </a:blipFill>
          </p:spPr>
          <p:txBody>
            <a:bodyPr wrap="square" lIns="0" tIns="0" rIns="0" bIns="0" rtlCol="0"/>
            <a:lstStyle/>
            <a:p>
              <a:endParaRPr/>
            </a:p>
          </p:txBody>
        </p:sp>
        <p:sp>
          <p:nvSpPr>
            <p:cNvPr id="22" name="object 22"/>
            <p:cNvSpPr/>
            <p:nvPr/>
          </p:nvSpPr>
          <p:spPr>
            <a:xfrm>
              <a:off x="4012288" y="5347864"/>
              <a:ext cx="936625" cy="250825"/>
            </a:xfrm>
            <a:custGeom>
              <a:avLst/>
              <a:gdLst/>
              <a:ahLst/>
              <a:cxnLst/>
              <a:rect l="l" t="t" r="r" b="b"/>
              <a:pathLst>
                <a:path w="936625" h="250825">
                  <a:moveTo>
                    <a:pt x="0" y="0"/>
                  </a:moveTo>
                  <a:lnTo>
                    <a:pt x="936450" y="0"/>
                  </a:lnTo>
                  <a:lnTo>
                    <a:pt x="936450" y="250618"/>
                  </a:lnTo>
                  <a:lnTo>
                    <a:pt x="0" y="250618"/>
                  </a:lnTo>
                  <a:lnTo>
                    <a:pt x="0" y="0"/>
                  </a:lnTo>
                  <a:close/>
                </a:path>
              </a:pathLst>
            </a:custGeom>
            <a:ln w="44271">
              <a:solidFill>
                <a:srgbClr val="BEBEBE"/>
              </a:solidFill>
            </a:ln>
          </p:spPr>
          <p:txBody>
            <a:bodyPr wrap="square" lIns="0" tIns="0" rIns="0" bIns="0" rtlCol="0"/>
            <a:lstStyle/>
            <a:p>
              <a:endParaRPr/>
            </a:p>
          </p:txBody>
        </p:sp>
        <p:sp>
          <p:nvSpPr>
            <p:cNvPr id="23" name="object 23"/>
            <p:cNvSpPr/>
            <p:nvPr/>
          </p:nvSpPr>
          <p:spPr>
            <a:xfrm>
              <a:off x="3239267" y="3444872"/>
              <a:ext cx="2542559" cy="1911020"/>
            </a:xfrm>
            <a:prstGeom prst="rect">
              <a:avLst/>
            </a:prstGeom>
            <a:blipFill>
              <a:blip r:embed="rId14" cstate="print"/>
              <a:stretch>
                <a:fillRect/>
              </a:stretch>
            </a:blipFill>
          </p:spPr>
          <p:txBody>
            <a:bodyPr wrap="square" lIns="0" tIns="0" rIns="0" bIns="0" rtlCol="0"/>
            <a:lstStyle/>
            <a:p>
              <a:endParaRPr/>
            </a:p>
          </p:txBody>
        </p:sp>
        <p:sp>
          <p:nvSpPr>
            <p:cNvPr id="24" name="object 24"/>
            <p:cNvSpPr/>
            <p:nvPr/>
          </p:nvSpPr>
          <p:spPr>
            <a:xfrm>
              <a:off x="3239267" y="3444872"/>
              <a:ext cx="2543175" cy="1911350"/>
            </a:xfrm>
            <a:custGeom>
              <a:avLst/>
              <a:gdLst/>
              <a:ahLst/>
              <a:cxnLst/>
              <a:rect l="l" t="t" r="r" b="b"/>
              <a:pathLst>
                <a:path w="2543175" h="1911350">
                  <a:moveTo>
                    <a:pt x="68270" y="0"/>
                  </a:moveTo>
                  <a:lnTo>
                    <a:pt x="2474288" y="0"/>
                  </a:lnTo>
                  <a:lnTo>
                    <a:pt x="2478770" y="0"/>
                  </a:lnTo>
                  <a:lnTo>
                    <a:pt x="2483215" y="424"/>
                  </a:lnTo>
                  <a:lnTo>
                    <a:pt x="2487624" y="1308"/>
                  </a:lnTo>
                  <a:lnTo>
                    <a:pt x="2491997" y="2192"/>
                  </a:lnTo>
                  <a:lnTo>
                    <a:pt x="2496262" y="3465"/>
                  </a:lnTo>
                  <a:lnTo>
                    <a:pt x="2500418" y="5198"/>
                  </a:lnTo>
                  <a:lnTo>
                    <a:pt x="2504574" y="6896"/>
                  </a:lnTo>
                  <a:lnTo>
                    <a:pt x="2531066" y="30343"/>
                  </a:lnTo>
                  <a:lnTo>
                    <a:pt x="2533559" y="34056"/>
                  </a:lnTo>
                  <a:lnTo>
                    <a:pt x="2535656" y="37982"/>
                  </a:lnTo>
                  <a:lnTo>
                    <a:pt x="2537354" y="42155"/>
                  </a:lnTo>
                  <a:lnTo>
                    <a:pt x="2539089" y="46292"/>
                  </a:lnTo>
                  <a:lnTo>
                    <a:pt x="2540390" y="50536"/>
                  </a:lnTo>
                  <a:lnTo>
                    <a:pt x="2541257" y="54957"/>
                  </a:lnTo>
                  <a:lnTo>
                    <a:pt x="2542125" y="59342"/>
                  </a:lnTo>
                  <a:lnTo>
                    <a:pt x="2542559" y="63763"/>
                  </a:lnTo>
                  <a:lnTo>
                    <a:pt x="2542559" y="68254"/>
                  </a:lnTo>
                  <a:lnTo>
                    <a:pt x="2542559" y="1842765"/>
                  </a:lnTo>
                  <a:lnTo>
                    <a:pt x="2542559" y="1847256"/>
                  </a:lnTo>
                  <a:lnTo>
                    <a:pt x="2542125" y="1851677"/>
                  </a:lnTo>
                  <a:lnTo>
                    <a:pt x="2541257" y="1856098"/>
                  </a:lnTo>
                  <a:lnTo>
                    <a:pt x="2540390" y="1860483"/>
                  </a:lnTo>
                  <a:lnTo>
                    <a:pt x="2539089" y="1864762"/>
                  </a:lnTo>
                  <a:lnTo>
                    <a:pt x="2537354" y="1868900"/>
                  </a:lnTo>
                  <a:lnTo>
                    <a:pt x="2535656" y="1873038"/>
                  </a:lnTo>
                  <a:lnTo>
                    <a:pt x="2522573" y="1891038"/>
                  </a:lnTo>
                  <a:lnTo>
                    <a:pt x="2519392" y="1894221"/>
                  </a:lnTo>
                  <a:lnTo>
                    <a:pt x="2500418" y="1905821"/>
                  </a:lnTo>
                  <a:lnTo>
                    <a:pt x="2496262" y="1907554"/>
                  </a:lnTo>
                  <a:lnTo>
                    <a:pt x="2491997" y="1908862"/>
                  </a:lnTo>
                  <a:lnTo>
                    <a:pt x="2487624" y="1909711"/>
                  </a:lnTo>
                  <a:lnTo>
                    <a:pt x="2483215" y="1910595"/>
                  </a:lnTo>
                  <a:lnTo>
                    <a:pt x="2478770" y="1911020"/>
                  </a:lnTo>
                  <a:lnTo>
                    <a:pt x="2474288" y="1911020"/>
                  </a:lnTo>
                  <a:lnTo>
                    <a:pt x="68270" y="1911020"/>
                  </a:lnTo>
                  <a:lnTo>
                    <a:pt x="63788" y="1911020"/>
                  </a:lnTo>
                  <a:lnTo>
                    <a:pt x="59343" y="1910595"/>
                  </a:lnTo>
                  <a:lnTo>
                    <a:pt x="54934" y="1909711"/>
                  </a:lnTo>
                  <a:lnTo>
                    <a:pt x="50561" y="1908862"/>
                  </a:lnTo>
                  <a:lnTo>
                    <a:pt x="46296" y="1907554"/>
                  </a:lnTo>
                  <a:lnTo>
                    <a:pt x="42140" y="1905821"/>
                  </a:lnTo>
                  <a:lnTo>
                    <a:pt x="37984" y="1904123"/>
                  </a:lnTo>
                  <a:lnTo>
                    <a:pt x="19986" y="1891038"/>
                  </a:lnTo>
                  <a:lnTo>
                    <a:pt x="16805" y="1887855"/>
                  </a:lnTo>
                  <a:lnTo>
                    <a:pt x="5204" y="1868900"/>
                  </a:lnTo>
                  <a:lnTo>
                    <a:pt x="3469" y="1864762"/>
                  </a:lnTo>
                  <a:lnTo>
                    <a:pt x="2168" y="1860483"/>
                  </a:lnTo>
                  <a:lnTo>
                    <a:pt x="1301" y="1856098"/>
                  </a:lnTo>
                  <a:lnTo>
                    <a:pt x="433" y="1851677"/>
                  </a:lnTo>
                  <a:lnTo>
                    <a:pt x="0" y="1847256"/>
                  </a:lnTo>
                  <a:lnTo>
                    <a:pt x="0" y="1842765"/>
                  </a:lnTo>
                  <a:lnTo>
                    <a:pt x="0" y="68254"/>
                  </a:lnTo>
                  <a:lnTo>
                    <a:pt x="0" y="63763"/>
                  </a:lnTo>
                  <a:lnTo>
                    <a:pt x="433" y="59342"/>
                  </a:lnTo>
                  <a:lnTo>
                    <a:pt x="1301" y="54957"/>
                  </a:lnTo>
                  <a:lnTo>
                    <a:pt x="2168" y="50536"/>
                  </a:lnTo>
                  <a:lnTo>
                    <a:pt x="3469" y="46292"/>
                  </a:lnTo>
                  <a:lnTo>
                    <a:pt x="5204" y="42155"/>
                  </a:lnTo>
                  <a:lnTo>
                    <a:pt x="6902" y="37982"/>
                  </a:lnTo>
                  <a:lnTo>
                    <a:pt x="8999" y="34056"/>
                  </a:lnTo>
                  <a:lnTo>
                    <a:pt x="11492" y="30343"/>
                  </a:lnTo>
                  <a:lnTo>
                    <a:pt x="13986" y="26594"/>
                  </a:lnTo>
                  <a:lnTo>
                    <a:pt x="42140" y="5198"/>
                  </a:lnTo>
                  <a:lnTo>
                    <a:pt x="46296" y="3465"/>
                  </a:lnTo>
                  <a:lnTo>
                    <a:pt x="50561" y="2192"/>
                  </a:lnTo>
                  <a:lnTo>
                    <a:pt x="54934" y="1308"/>
                  </a:lnTo>
                  <a:lnTo>
                    <a:pt x="59343" y="424"/>
                  </a:lnTo>
                  <a:lnTo>
                    <a:pt x="63788" y="0"/>
                  </a:lnTo>
                  <a:lnTo>
                    <a:pt x="68270" y="0"/>
                  </a:lnTo>
                </a:path>
              </a:pathLst>
            </a:custGeom>
            <a:ln w="66834">
              <a:solidFill>
                <a:srgbClr val="C3C3C3"/>
              </a:solidFill>
            </a:ln>
          </p:spPr>
          <p:txBody>
            <a:bodyPr wrap="square" lIns="0" tIns="0" rIns="0" bIns="0" rtlCol="0"/>
            <a:lstStyle/>
            <a:p>
              <a:endParaRPr/>
            </a:p>
          </p:txBody>
        </p:sp>
        <p:sp>
          <p:nvSpPr>
            <p:cNvPr id="25" name="object 25"/>
            <p:cNvSpPr/>
            <p:nvPr/>
          </p:nvSpPr>
          <p:spPr>
            <a:xfrm>
              <a:off x="3450692" y="3604015"/>
              <a:ext cx="2119564" cy="1593123"/>
            </a:xfrm>
            <a:prstGeom prst="rect">
              <a:avLst/>
            </a:prstGeom>
            <a:blipFill>
              <a:blip r:embed="rId15" cstate="print"/>
              <a:stretch>
                <a:fillRect/>
              </a:stretch>
            </a:blipFill>
          </p:spPr>
          <p:txBody>
            <a:bodyPr wrap="square" lIns="0" tIns="0" rIns="0" bIns="0" rtlCol="0"/>
            <a:lstStyle/>
            <a:p>
              <a:endParaRPr/>
            </a:p>
          </p:txBody>
        </p:sp>
        <p:sp>
          <p:nvSpPr>
            <p:cNvPr id="26" name="object 26"/>
            <p:cNvSpPr/>
            <p:nvPr/>
          </p:nvSpPr>
          <p:spPr>
            <a:xfrm>
              <a:off x="3450692" y="3604015"/>
              <a:ext cx="2119630" cy="1593215"/>
            </a:xfrm>
            <a:custGeom>
              <a:avLst/>
              <a:gdLst/>
              <a:ahLst/>
              <a:cxnLst/>
              <a:rect l="l" t="t" r="r" b="b"/>
              <a:pathLst>
                <a:path w="2119629" h="1593214">
                  <a:moveTo>
                    <a:pt x="68270" y="0"/>
                  </a:moveTo>
                  <a:lnTo>
                    <a:pt x="2051293" y="0"/>
                  </a:lnTo>
                  <a:lnTo>
                    <a:pt x="2055775" y="0"/>
                  </a:lnTo>
                  <a:lnTo>
                    <a:pt x="2060220" y="424"/>
                  </a:lnTo>
                  <a:lnTo>
                    <a:pt x="2064593" y="1308"/>
                  </a:lnTo>
                  <a:lnTo>
                    <a:pt x="2069002" y="2192"/>
                  </a:lnTo>
                  <a:lnTo>
                    <a:pt x="2073267" y="3465"/>
                  </a:lnTo>
                  <a:lnTo>
                    <a:pt x="2077423" y="5198"/>
                  </a:lnTo>
                  <a:lnTo>
                    <a:pt x="2081543" y="6896"/>
                  </a:lnTo>
                  <a:lnTo>
                    <a:pt x="2085483" y="9018"/>
                  </a:lnTo>
                  <a:lnTo>
                    <a:pt x="2108071" y="30343"/>
                  </a:lnTo>
                  <a:lnTo>
                    <a:pt x="2110565" y="34056"/>
                  </a:lnTo>
                  <a:lnTo>
                    <a:pt x="2112661" y="37982"/>
                  </a:lnTo>
                  <a:lnTo>
                    <a:pt x="2114359" y="42155"/>
                  </a:lnTo>
                  <a:lnTo>
                    <a:pt x="2116094" y="46292"/>
                  </a:lnTo>
                  <a:lnTo>
                    <a:pt x="2117395" y="50536"/>
                  </a:lnTo>
                  <a:lnTo>
                    <a:pt x="2118263" y="54957"/>
                  </a:lnTo>
                  <a:lnTo>
                    <a:pt x="2119130" y="59342"/>
                  </a:lnTo>
                  <a:lnTo>
                    <a:pt x="2119564" y="63763"/>
                  </a:lnTo>
                  <a:lnTo>
                    <a:pt x="2119564" y="68254"/>
                  </a:lnTo>
                  <a:lnTo>
                    <a:pt x="2119564" y="1524869"/>
                  </a:lnTo>
                  <a:lnTo>
                    <a:pt x="2119564" y="1529360"/>
                  </a:lnTo>
                  <a:lnTo>
                    <a:pt x="2119130" y="1533781"/>
                  </a:lnTo>
                  <a:lnTo>
                    <a:pt x="2118263" y="1538201"/>
                  </a:lnTo>
                  <a:lnTo>
                    <a:pt x="2117359" y="1542587"/>
                  </a:lnTo>
                  <a:lnTo>
                    <a:pt x="2116094" y="1546866"/>
                  </a:lnTo>
                  <a:lnTo>
                    <a:pt x="2114359" y="1551004"/>
                  </a:lnTo>
                  <a:lnTo>
                    <a:pt x="2112661" y="1555141"/>
                  </a:lnTo>
                  <a:lnTo>
                    <a:pt x="2089205" y="1581630"/>
                  </a:lnTo>
                  <a:lnTo>
                    <a:pt x="2085483" y="1584141"/>
                  </a:lnTo>
                  <a:lnTo>
                    <a:pt x="2081543" y="1586227"/>
                  </a:lnTo>
                  <a:lnTo>
                    <a:pt x="2077423" y="1587925"/>
                  </a:lnTo>
                  <a:lnTo>
                    <a:pt x="2073267" y="1589658"/>
                  </a:lnTo>
                  <a:lnTo>
                    <a:pt x="2069002" y="1590966"/>
                  </a:lnTo>
                  <a:lnTo>
                    <a:pt x="2064593" y="1591815"/>
                  </a:lnTo>
                  <a:lnTo>
                    <a:pt x="2060220" y="1592699"/>
                  </a:lnTo>
                  <a:lnTo>
                    <a:pt x="2055775" y="1593123"/>
                  </a:lnTo>
                  <a:lnTo>
                    <a:pt x="2051293" y="1593123"/>
                  </a:lnTo>
                  <a:lnTo>
                    <a:pt x="68270" y="1593123"/>
                  </a:lnTo>
                  <a:lnTo>
                    <a:pt x="63788" y="1593123"/>
                  </a:lnTo>
                  <a:lnTo>
                    <a:pt x="59343" y="1592699"/>
                  </a:lnTo>
                  <a:lnTo>
                    <a:pt x="54934" y="1591815"/>
                  </a:lnTo>
                  <a:lnTo>
                    <a:pt x="50561" y="1590966"/>
                  </a:lnTo>
                  <a:lnTo>
                    <a:pt x="46296" y="1589658"/>
                  </a:lnTo>
                  <a:lnTo>
                    <a:pt x="42140" y="1587925"/>
                  </a:lnTo>
                  <a:lnTo>
                    <a:pt x="37984" y="1586227"/>
                  </a:lnTo>
                  <a:lnTo>
                    <a:pt x="34081" y="1584141"/>
                  </a:lnTo>
                  <a:lnTo>
                    <a:pt x="30322" y="1581630"/>
                  </a:lnTo>
                  <a:lnTo>
                    <a:pt x="26599" y="1579154"/>
                  </a:lnTo>
                  <a:lnTo>
                    <a:pt x="23166" y="1576325"/>
                  </a:lnTo>
                  <a:lnTo>
                    <a:pt x="19986" y="1573142"/>
                  </a:lnTo>
                  <a:lnTo>
                    <a:pt x="16805" y="1569959"/>
                  </a:lnTo>
                  <a:lnTo>
                    <a:pt x="5204" y="1551004"/>
                  </a:lnTo>
                  <a:lnTo>
                    <a:pt x="3469" y="1546866"/>
                  </a:lnTo>
                  <a:lnTo>
                    <a:pt x="2168" y="1542587"/>
                  </a:lnTo>
                  <a:lnTo>
                    <a:pt x="1301" y="1538201"/>
                  </a:lnTo>
                  <a:lnTo>
                    <a:pt x="433" y="1533781"/>
                  </a:lnTo>
                  <a:lnTo>
                    <a:pt x="0" y="1529360"/>
                  </a:lnTo>
                  <a:lnTo>
                    <a:pt x="0" y="1524869"/>
                  </a:lnTo>
                  <a:lnTo>
                    <a:pt x="0" y="68254"/>
                  </a:lnTo>
                  <a:lnTo>
                    <a:pt x="0" y="63763"/>
                  </a:lnTo>
                  <a:lnTo>
                    <a:pt x="433" y="59342"/>
                  </a:lnTo>
                  <a:lnTo>
                    <a:pt x="1301" y="54957"/>
                  </a:lnTo>
                  <a:lnTo>
                    <a:pt x="2168" y="50536"/>
                  </a:lnTo>
                  <a:lnTo>
                    <a:pt x="3469" y="46292"/>
                  </a:lnTo>
                  <a:lnTo>
                    <a:pt x="5204" y="42155"/>
                  </a:lnTo>
                  <a:lnTo>
                    <a:pt x="6902" y="37982"/>
                  </a:lnTo>
                  <a:lnTo>
                    <a:pt x="8999" y="34056"/>
                  </a:lnTo>
                  <a:lnTo>
                    <a:pt x="11492" y="30343"/>
                  </a:lnTo>
                  <a:lnTo>
                    <a:pt x="13986" y="26594"/>
                  </a:lnTo>
                  <a:lnTo>
                    <a:pt x="42140" y="5198"/>
                  </a:lnTo>
                  <a:lnTo>
                    <a:pt x="46296" y="3465"/>
                  </a:lnTo>
                  <a:lnTo>
                    <a:pt x="50561" y="2192"/>
                  </a:lnTo>
                  <a:lnTo>
                    <a:pt x="54934" y="1308"/>
                  </a:lnTo>
                  <a:lnTo>
                    <a:pt x="59343" y="424"/>
                  </a:lnTo>
                  <a:lnTo>
                    <a:pt x="63788" y="0"/>
                  </a:lnTo>
                  <a:lnTo>
                    <a:pt x="68270" y="0"/>
                  </a:lnTo>
                </a:path>
              </a:pathLst>
            </a:custGeom>
            <a:ln w="55713">
              <a:solidFill>
                <a:srgbClr val="C3C3C3"/>
              </a:solidFill>
            </a:ln>
          </p:spPr>
          <p:txBody>
            <a:bodyPr wrap="square" lIns="0" tIns="0" rIns="0" bIns="0" rtlCol="0"/>
            <a:lstStyle/>
            <a:p>
              <a:endParaRPr/>
            </a:p>
          </p:txBody>
        </p:sp>
        <p:sp>
          <p:nvSpPr>
            <p:cNvPr id="27" name="object 27"/>
            <p:cNvSpPr/>
            <p:nvPr/>
          </p:nvSpPr>
          <p:spPr>
            <a:xfrm>
              <a:off x="2979311" y="5588700"/>
              <a:ext cx="3077773" cy="895583"/>
            </a:xfrm>
            <a:prstGeom prst="rect">
              <a:avLst/>
            </a:prstGeom>
            <a:blipFill>
              <a:blip r:embed="rId16" cstate="print"/>
              <a:stretch>
                <a:fillRect/>
              </a:stretch>
            </a:blipFill>
          </p:spPr>
          <p:txBody>
            <a:bodyPr wrap="square" lIns="0" tIns="0" rIns="0" bIns="0" rtlCol="0"/>
            <a:lstStyle/>
            <a:p>
              <a:endParaRPr/>
            </a:p>
          </p:txBody>
        </p:sp>
        <p:sp>
          <p:nvSpPr>
            <p:cNvPr id="28" name="object 28"/>
            <p:cNvSpPr/>
            <p:nvPr/>
          </p:nvSpPr>
          <p:spPr>
            <a:xfrm>
              <a:off x="2979311" y="5588700"/>
              <a:ext cx="3077845" cy="895985"/>
            </a:xfrm>
            <a:custGeom>
              <a:avLst/>
              <a:gdLst/>
              <a:ahLst/>
              <a:cxnLst/>
              <a:rect l="l" t="t" r="r" b="b"/>
              <a:pathLst>
                <a:path w="3077845" h="895985">
                  <a:moveTo>
                    <a:pt x="397617" y="0"/>
                  </a:moveTo>
                  <a:lnTo>
                    <a:pt x="331763" y="28482"/>
                  </a:lnTo>
                  <a:lnTo>
                    <a:pt x="286483" y="83143"/>
                  </a:lnTo>
                  <a:lnTo>
                    <a:pt x="12643" y="764415"/>
                  </a:lnTo>
                  <a:lnTo>
                    <a:pt x="0" y="808661"/>
                  </a:lnTo>
                  <a:lnTo>
                    <a:pt x="4369" y="842101"/>
                  </a:lnTo>
                  <a:lnTo>
                    <a:pt x="24795" y="866124"/>
                  </a:lnTo>
                  <a:lnTo>
                    <a:pt x="60322" y="882120"/>
                  </a:lnTo>
                  <a:lnTo>
                    <a:pt x="109994" y="891477"/>
                  </a:lnTo>
                  <a:lnTo>
                    <a:pt x="172856" y="895583"/>
                  </a:lnTo>
                  <a:lnTo>
                    <a:pt x="2867027" y="889182"/>
                  </a:lnTo>
                  <a:lnTo>
                    <a:pt x="2910645" y="888256"/>
                  </a:lnTo>
                  <a:lnTo>
                    <a:pt x="2954515" y="884891"/>
                  </a:lnTo>
                  <a:lnTo>
                    <a:pt x="2995782" y="878211"/>
                  </a:lnTo>
                  <a:lnTo>
                    <a:pt x="3059099" y="851402"/>
                  </a:lnTo>
                  <a:lnTo>
                    <a:pt x="3077773" y="800815"/>
                  </a:lnTo>
                  <a:lnTo>
                    <a:pt x="3063236" y="764415"/>
                  </a:lnTo>
                  <a:lnTo>
                    <a:pt x="2799226" y="103584"/>
                  </a:lnTo>
                  <a:lnTo>
                    <a:pt x="2771292" y="72091"/>
                  </a:lnTo>
                  <a:lnTo>
                    <a:pt x="2732699" y="38185"/>
                  </a:lnTo>
                  <a:lnTo>
                    <a:pt x="2683765" y="11082"/>
                  </a:lnTo>
                  <a:lnTo>
                    <a:pt x="2624809" y="0"/>
                  </a:lnTo>
                  <a:lnTo>
                    <a:pt x="397617" y="0"/>
                  </a:lnTo>
                  <a:close/>
                </a:path>
              </a:pathLst>
            </a:custGeom>
            <a:ln w="45309">
              <a:solidFill>
                <a:srgbClr val="C3C3C3"/>
              </a:solidFill>
            </a:ln>
          </p:spPr>
          <p:txBody>
            <a:bodyPr wrap="square" lIns="0" tIns="0" rIns="0" bIns="0" rtlCol="0"/>
            <a:lstStyle/>
            <a:p>
              <a:endParaRPr/>
            </a:p>
          </p:txBody>
        </p:sp>
        <p:sp>
          <p:nvSpPr>
            <p:cNvPr id="29" name="object 29"/>
            <p:cNvSpPr/>
            <p:nvPr/>
          </p:nvSpPr>
          <p:spPr>
            <a:xfrm>
              <a:off x="3155975" y="5692088"/>
              <a:ext cx="2716530" cy="668655"/>
            </a:xfrm>
            <a:custGeom>
              <a:avLst/>
              <a:gdLst/>
              <a:ahLst/>
              <a:cxnLst/>
              <a:rect l="l" t="t" r="r" b="b"/>
              <a:pathLst>
                <a:path w="2716529" h="668654">
                  <a:moveTo>
                    <a:pt x="2500426" y="8229"/>
                  </a:moveTo>
                  <a:lnTo>
                    <a:pt x="2499296" y="5549"/>
                  </a:lnTo>
                  <a:lnTo>
                    <a:pt x="2494864" y="1092"/>
                  </a:lnTo>
                  <a:lnTo>
                    <a:pt x="2492184" y="0"/>
                  </a:lnTo>
                  <a:lnTo>
                    <a:pt x="214985" y="0"/>
                  </a:lnTo>
                  <a:lnTo>
                    <a:pt x="212305" y="1092"/>
                  </a:lnTo>
                  <a:lnTo>
                    <a:pt x="207873" y="5549"/>
                  </a:lnTo>
                  <a:lnTo>
                    <a:pt x="206743" y="8229"/>
                  </a:lnTo>
                  <a:lnTo>
                    <a:pt x="206743" y="41059"/>
                  </a:lnTo>
                  <a:lnTo>
                    <a:pt x="207873" y="43700"/>
                  </a:lnTo>
                  <a:lnTo>
                    <a:pt x="212305" y="48158"/>
                  </a:lnTo>
                  <a:lnTo>
                    <a:pt x="214985" y="49263"/>
                  </a:lnTo>
                  <a:lnTo>
                    <a:pt x="2492184" y="49263"/>
                  </a:lnTo>
                  <a:lnTo>
                    <a:pt x="2494864" y="48158"/>
                  </a:lnTo>
                  <a:lnTo>
                    <a:pt x="2499296" y="43700"/>
                  </a:lnTo>
                  <a:lnTo>
                    <a:pt x="2500426" y="41059"/>
                  </a:lnTo>
                  <a:lnTo>
                    <a:pt x="2500426" y="8229"/>
                  </a:lnTo>
                  <a:close/>
                </a:path>
                <a:path w="2716529" h="668654">
                  <a:moveTo>
                    <a:pt x="2530386" y="96647"/>
                  </a:moveTo>
                  <a:lnTo>
                    <a:pt x="2529268" y="93954"/>
                  </a:lnTo>
                  <a:lnTo>
                    <a:pt x="2524823" y="89509"/>
                  </a:lnTo>
                  <a:lnTo>
                    <a:pt x="2522143" y="88404"/>
                  </a:lnTo>
                  <a:lnTo>
                    <a:pt x="185026" y="88404"/>
                  </a:lnTo>
                  <a:lnTo>
                    <a:pt x="182346" y="89509"/>
                  </a:lnTo>
                  <a:lnTo>
                    <a:pt x="177901" y="93954"/>
                  </a:lnTo>
                  <a:lnTo>
                    <a:pt x="176784" y="96647"/>
                  </a:lnTo>
                  <a:lnTo>
                    <a:pt x="176784" y="129463"/>
                  </a:lnTo>
                  <a:lnTo>
                    <a:pt x="177901" y="132118"/>
                  </a:lnTo>
                  <a:lnTo>
                    <a:pt x="182346" y="136575"/>
                  </a:lnTo>
                  <a:lnTo>
                    <a:pt x="185026" y="137668"/>
                  </a:lnTo>
                  <a:lnTo>
                    <a:pt x="2522143" y="137668"/>
                  </a:lnTo>
                  <a:lnTo>
                    <a:pt x="2524823" y="136575"/>
                  </a:lnTo>
                  <a:lnTo>
                    <a:pt x="2529268" y="132118"/>
                  </a:lnTo>
                  <a:lnTo>
                    <a:pt x="2530386" y="129463"/>
                  </a:lnTo>
                  <a:lnTo>
                    <a:pt x="2530386" y="96647"/>
                  </a:lnTo>
                  <a:close/>
                </a:path>
                <a:path w="2716529" h="668654">
                  <a:moveTo>
                    <a:pt x="2563368" y="185064"/>
                  </a:moveTo>
                  <a:lnTo>
                    <a:pt x="2562237" y="182372"/>
                  </a:lnTo>
                  <a:lnTo>
                    <a:pt x="2557805" y="177914"/>
                  </a:lnTo>
                  <a:lnTo>
                    <a:pt x="2555125" y="176822"/>
                  </a:lnTo>
                  <a:lnTo>
                    <a:pt x="152082" y="176822"/>
                  </a:lnTo>
                  <a:lnTo>
                    <a:pt x="149402" y="177914"/>
                  </a:lnTo>
                  <a:lnTo>
                    <a:pt x="144932" y="182372"/>
                  </a:lnTo>
                  <a:lnTo>
                    <a:pt x="143840" y="185064"/>
                  </a:lnTo>
                  <a:lnTo>
                    <a:pt x="143840" y="217881"/>
                  </a:lnTo>
                  <a:lnTo>
                    <a:pt x="144932" y="220535"/>
                  </a:lnTo>
                  <a:lnTo>
                    <a:pt x="149402" y="224993"/>
                  </a:lnTo>
                  <a:lnTo>
                    <a:pt x="152082" y="226085"/>
                  </a:lnTo>
                  <a:lnTo>
                    <a:pt x="2555125" y="226085"/>
                  </a:lnTo>
                  <a:lnTo>
                    <a:pt x="2557805" y="224993"/>
                  </a:lnTo>
                  <a:lnTo>
                    <a:pt x="2562237" y="220535"/>
                  </a:lnTo>
                  <a:lnTo>
                    <a:pt x="2563368" y="217881"/>
                  </a:lnTo>
                  <a:lnTo>
                    <a:pt x="2563368" y="185064"/>
                  </a:lnTo>
                  <a:close/>
                </a:path>
                <a:path w="2716529" h="668654">
                  <a:moveTo>
                    <a:pt x="2590317" y="273469"/>
                  </a:moveTo>
                  <a:lnTo>
                    <a:pt x="2589199" y="270789"/>
                  </a:lnTo>
                  <a:lnTo>
                    <a:pt x="2584754" y="266331"/>
                  </a:lnTo>
                  <a:lnTo>
                    <a:pt x="2582075" y="265239"/>
                  </a:lnTo>
                  <a:lnTo>
                    <a:pt x="125095" y="265239"/>
                  </a:lnTo>
                  <a:lnTo>
                    <a:pt x="122415" y="266331"/>
                  </a:lnTo>
                  <a:lnTo>
                    <a:pt x="117970" y="270789"/>
                  </a:lnTo>
                  <a:lnTo>
                    <a:pt x="116852" y="273469"/>
                  </a:lnTo>
                  <a:lnTo>
                    <a:pt x="116852" y="306285"/>
                  </a:lnTo>
                  <a:lnTo>
                    <a:pt x="117970" y="308940"/>
                  </a:lnTo>
                  <a:lnTo>
                    <a:pt x="122415" y="313397"/>
                  </a:lnTo>
                  <a:lnTo>
                    <a:pt x="125095" y="314502"/>
                  </a:lnTo>
                  <a:lnTo>
                    <a:pt x="2582075" y="314502"/>
                  </a:lnTo>
                  <a:lnTo>
                    <a:pt x="2584754" y="313397"/>
                  </a:lnTo>
                  <a:lnTo>
                    <a:pt x="2589199" y="308940"/>
                  </a:lnTo>
                  <a:lnTo>
                    <a:pt x="2590317" y="306285"/>
                  </a:lnTo>
                  <a:lnTo>
                    <a:pt x="2590317" y="273469"/>
                  </a:lnTo>
                  <a:close/>
                </a:path>
                <a:path w="2716529" h="668654">
                  <a:moveTo>
                    <a:pt x="2623299" y="361886"/>
                  </a:moveTo>
                  <a:lnTo>
                    <a:pt x="2622169" y="359194"/>
                  </a:lnTo>
                  <a:lnTo>
                    <a:pt x="2617736" y="354736"/>
                  </a:lnTo>
                  <a:lnTo>
                    <a:pt x="2615057" y="353644"/>
                  </a:lnTo>
                  <a:lnTo>
                    <a:pt x="92113" y="353644"/>
                  </a:lnTo>
                  <a:lnTo>
                    <a:pt x="89433" y="354736"/>
                  </a:lnTo>
                  <a:lnTo>
                    <a:pt x="85001" y="359194"/>
                  </a:lnTo>
                  <a:lnTo>
                    <a:pt x="83908" y="361886"/>
                  </a:lnTo>
                  <a:lnTo>
                    <a:pt x="83908" y="394703"/>
                  </a:lnTo>
                  <a:lnTo>
                    <a:pt x="85001" y="397357"/>
                  </a:lnTo>
                  <a:lnTo>
                    <a:pt x="89433" y="401815"/>
                  </a:lnTo>
                  <a:lnTo>
                    <a:pt x="92113" y="402907"/>
                  </a:lnTo>
                  <a:lnTo>
                    <a:pt x="2615057" y="402907"/>
                  </a:lnTo>
                  <a:lnTo>
                    <a:pt x="2617736" y="401815"/>
                  </a:lnTo>
                  <a:lnTo>
                    <a:pt x="2622169" y="397357"/>
                  </a:lnTo>
                  <a:lnTo>
                    <a:pt x="2623261" y="394703"/>
                  </a:lnTo>
                  <a:lnTo>
                    <a:pt x="2623299" y="361886"/>
                  </a:lnTo>
                  <a:close/>
                </a:path>
                <a:path w="2716529" h="668654">
                  <a:moveTo>
                    <a:pt x="2653233" y="450303"/>
                  </a:moveTo>
                  <a:lnTo>
                    <a:pt x="2652141" y="447611"/>
                  </a:lnTo>
                  <a:lnTo>
                    <a:pt x="2647696" y="443153"/>
                  </a:lnTo>
                  <a:lnTo>
                    <a:pt x="2645016" y="442061"/>
                  </a:lnTo>
                  <a:lnTo>
                    <a:pt x="62153" y="442061"/>
                  </a:lnTo>
                  <a:lnTo>
                    <a:pt x="59474" y="443153"/>
                  </a:lnTo>
                  <a:lnTo>
                    <a:pt x="55029" y="447611"/>
                  </a:lnTo>
                  <a:lnTo>
                    <a:pt x="53936" y="450303"/>
                  </a:lnTo>
                  <a:lnTo>
                    <a:pt x="53936" y="483120"/>
                  </a:lnTo>
                  <a:lnTo>
                    <a:pt x="55029" y="485775"/>
                  </a:lnTo>
                  <a:lnTo>
                    <a:pt x="59474" y="490220"/>
                  </a:lnTo>
                  <a:lnTo>
                    <a:pt x="62153" y="491324"/>
                  </a:lnTo>
                  <a:lnTo>
                    <a:pt x="2645016" y="491324"/>
                  </a:lnTo>
                  <a:lnTo>
                    <a:pt x="2647696" y="490220"/>
                  </a:lnTo>
                  <a:lnTo>
                    <a:pt x="2652141" y="485775"/>
                  </a:lnTo>
                  <a:lnTo>
                    <a:pt x="2653233" y="483120"/>
                  </a:lnTo>
                  <a:lnTo>
                    <a:pt x="2653233" y="450303"/>
                  </a:lnTo>
                  <a:close/>
                </a:path>
                <a:path w="2716529" h="668654">
                  <a:moveTo>
                    <a:pt x="2689225" y="538708"/>
                  </a:moveTo>
                  <a:lnTo>
                    <a:pt x="2688094" y="536028"/>
                  </a:lnTo>
                  <a:lnTo>
                    <a:pt x="2683662" y="531571"/>
                  </a:lnTo>
                  <a:lnTo>
                    <a:pt x="2680982" y="530466"/>
                  </a:lnTo>
                  <a:lnTo>
                    <a:pt x="35191" y="530466"/>
                  </a:lnTo>
                  <a:lnTo>
                    <a:pt x="32512" y="531571"/>
                  </a:lnTo>
                  <a:lnTo>
                    <a:pt x="28079" y="536028"/>
                  </a:lnTo>
                  <a:lnTo>
                    <a:pt x="26949" y="538708"/>
                  </a:lnTo>
                  <a:lnTo>
                    <a:pt x="26949" y="571525"/>
                  </a:lnTo>
                  <a:lnTo>
                    <a:pt x="28079" y="574179"/>
                  </a:lnTo>
                  <a:lnTo>
                    <a:pt x="32512" y="578637"/>
                  </a:lnTo>
                  <a:lnTo>
                    <a:pt x="35191" y="579729"/>
                  </a:lnTo>
                  <a:lnTo>
                    <a:pt x="2680982" y="579729"/>
                  </a:lnTo>
                  <a:lnTo>
                    <a:pt x="2683662" y="578637"/>
                  </a:lnTo>
                  <a:lnTo>
                    <a:pt x="2688094" y="574179"/>
                  </a:lnTo>
                  <a:lnTo>
                    <a:pt x="2689225" y="571525"/>
                  </a:lnTo>
                  <a:lnTo>
                    <a:pt x="2689225" y="538708"/>
                  </a:lnTo>
                  <a:close/>
                </a:path>
                <a:path w="2716529" h="668654">
                  <a:moveTo>
                    <a:pt x="2716174" y="627126"/>
                  </a:moveTo>
                  <a:lnTo>
                    <a:pt x="2715082" y="624433"/>
                  </a:lnTo>
                  <a:lnTo>
                    <a:pt x="2710611" y="619975"/>
                  </a:lnTo>
                  <a:lnTo>
                    <a:pt x="2707932" y="618883"/>
                  </a:lnTo>
                  <a:lnTo>
                    <a:pt x="8216" y="618883"/>
                  </a:lnTo>
                  <a:lnTo>
                    <a:pt x="5524" y="619975"/>
                  </a:lnTo>
                  <a:lnTo>
                    <a:pt x="1092" y="624433"/>
                  </a:lnTo>
                  <a:lnTo>
                    <a:pt x="0" y="627126"/>
                  </a:lnTo>
                  <a:lnTo>
                    <a:pt x="0" y="659942"/>
                  </a:lnTo>
                  <a:lnTo>
                    <a:pt x="1092" y="662597"/>
                  </a:lnTo>
                  <a:lnTo>
                    <a:pt x="5524" y="667054"/>
                  </a:lnTo>
                  <a:lnTo>
                    <a:pt x="8216" y="668147"/>
                  </a:lnTo>
                  <a:lnTo>
                    <a:pt x="2707932" y="668147"/>
                  </a:lnTo>
                  <a:lnTo>
                    <a:pt x="2710611" y="667054"/>
                  </a:lnTo>
                  <a:lnTo>
                    <a:pt x="2715082" y="662597"/>
                  </a:lnTo>
                  <a:lnTo>
                    <a:pt x="2716174" y="659942"/>
                  </a:lnTo>
                  <a:lnTo>
                    <a:pt x="2716174" y="627126"/>
                  </a:lnTo>
                  <a:close/>
                </a:path>
              </a:pathLst>
            </a:custGeom>
            <a:solidFill>
              <a:srgbClr val="BDBDBD"/>
            </a:solidFill>
          </p:spPr>
          <p:txBody>
            <a:bodyPr wrap="square" lIns="0" tIns="0" rIns="0" bIns="0" rtlCol="0"/>
            <a:lstStyle/>
            <a:p>
              <a:endParaRPr/>
            </a:p>
          </p:txBody>
        </p:sp>
      </p:grpSp>
      <p:sp>
        <p:nvSpPr>
          <p:cNvPr id="30" name="object 30"/>
          <p:cNvSpPr txBox="1">
            <a:spLocks noGrp="1"/>
          </p:cNvSpPr>
          <p:nvPr>
            <p:ph type="title"/>
          </p:nvPr>
        </p:nvSpPr>
        <p:spPr>
          <a:xfrm>
            <a:off x="3558854" y="869191"/>
            <a:ext cx="12294235" cy="1922780"/>
          </a:xfrm>
          <a:prstGeom prst="rect">
            <a:avLst/>
          </a:prstGeom>
        </p:spPr>
        <p:txBody>
          <a:bodyPr vert="horz" wrap="square" lIns="0" tIns="152400" rIns="0" bIns="0" rtlCol="0">
            <a:spAutoFit/>
          </a:bodyPr>
          <a:lstStyle/>
          <a:p>
            <a:pPr marL="12700">
              <a:lnSpc>
                <a:spcPct val="100000"/>
              </a:lnSpc>
              <a:spcBef>
                <a:spcPts val="1200"/>
              </a:spcBef>
            </a:pPr>
            <a:r>
              <a:rPr sz="5300" spc="165" dirty="0"/>
              <a:t>HAMBATAN-HAMBATAN</a:t>
            </a:r>
            <a:endParaRPr sz="5300"/>
          </a:p>
          <a:p>
            <a:pPr marL="12700">
              <a:lnSpc>
                <a:spcPct val="100000"/>
              </a:lnSpc>
              <a:spcBef>
                <a:spcPts val="1110"/>
              </a:spcBef>
            </a:pPr>
            <a:r>
              <a:rPr sz="5300" spc="135" dirty="0"/>
              <a:t>ALIH </a:t>
            </a:r>
            <a:r>
              <a:rPr sz="5300" spc="10" dirty="0"/>
              <a:t>TEKNOLOGI </a:t>
            </a:r>
            <a:r>
              <a:rPr sz="5300" spc="155" dirty="0"/>
              <a:t>DALAM</a:t>
            </a:r>
            <a:r>
              <a:rPr sz="5300" spc="-459" dirty="0"/>
              <a:t> </a:t>
            </a:r>
            <a:r>
              <a:rPr sz="5300" dirty="0"/>
              <a:t>INVESTASI</a:t>
            </a:r>
            <a:endParaRPr sz="5300"/>
          </a:p>
        </p:txBody>
      </p:sp>
      <p:sp>
        <p:nvSpPr>
          <p:cNvPr id="31" name="object 31"/>
          <p:cNvSpPr txBox="1"/>
          <p:nvPr/>
        </p:nvSpPr>
        <p:spPr>
          <a:xfrm>
            <a:off x="6466738" y="3064129"/>
            <a:ext cx="8775065" cy="6335395"/>
          </a:xfrm>
          <a:prstGeom prst="rect">
            <a:avLst/>
          </a:prstGeom>
        </p:spPr>
        <p:txBody>
          <a:bodyPr vert="horz" wrap="square" lIns="0" tIns="12700" rIns="0" bIns="0" rtlCol="0">
            <a:spAutoFit/>
          </a:bodyPr>
          <a:lstStyle/>
          <a:p>
            <a:pPr marL="12700">
              <a:lnSpc>
                <a:spcPct val="100000"/>
              </a:lnSpc>
              <a:spcBef>
                <a:spcPts val="100"/>
              </a:spcBef>
            </a:pPr>
            <a:r>
              <a:rPr sz="3000" b="1" spc="30" dirty="0">
                <a:solidFill>
                  <a:srgbClr val="092E4D"/>
                </a:solidFill>
                <a:latin typeface="Arial"/>
                <a:cs typeface="Arial"/>
              </a:rPr>
              <a:t>1. </a:t>
            </a:r>
            <a:r>
              <a:rPr sz="3000" b="1" spc="160" dirty="0">
                <a:solidFill>
                  <a:srgbClr val="092E4D"/>
                </a:solidFill>
                <a:latin typeface="Arial"/>
                <a:cs typeface="Arial"/>
              </a:rPr>
              <a:t>Hambatan </a:t>
            </a:r>
            <a:r>
              <a:rPr sz="3000" b="1" spc="130" dirty="0">
                <a:solidFill>
                  <a:srgbClr val="092E4D"/>
                </a:solidFill>
                <a:latin typeface="Arial"/>
                <a:cs typeface="Arial"/>
              </a:rPr>
              <a:t>internal,</a:t>
            </a:r>
            <a:r>
              <a:rPr sz="3000" b="1" spc="-360" dirty="0">
                <a:solidFill>
                  <a:srgbClr val="092E4D"/>
                </a:solidFill>
                <a:latin typeface="Arial"/>
                <a:cs typeface="Arial"/>
              </a:rPr>
              <a:t> </a:t>
            </a:r>
            <a:r>
              <a:rPr sz="3000" b="1" spc="105" dirty="0">
                <a:solidFill>
                  <a:srgbClr val="092E4D"/>
                </a:solidFill>
                <a:latin typeface="Arial"/>
                <a:cs typeface="Arial"/>
              </a:rPr>
              <a:t>meliputi:</a:t>
            </a:r>
            <a:endParaRPr sz="3000">
              <a:latin typeface="Arial"/>
              <a:cs typeface="Arial"/>
            </a:endParaRPr>
          </a:p>
          <a:p>
            <a:pPr>
              <a:lnSpc>
                <a:spcPct val="100000"/>
              </a:lnSpc>
              <a:spcBef>
                <a:spcPts val="45"/>
              </a:spcBef>
            </a:pPr>
            <a:endParaRPr sz="3600">
              <a:latin typeface="Arial"/>
              <a:cs typeface="Arial"/>
            </a:endParaRPr>
          </a:p>
          <a:p>
            <a:pPr marL="12700" marR="202565">
              <a:lnSpc>
                <a:spcPct val="116399"/>
              </a:lnSpc>
              <a:buAutoNum type="alphaLcPeriod"/>
              <a:tabLst>
                <a:tab pos="450850" algn="l"/>
              </a:tabLst>
            </a:pPr>
            <a:r>
              <a:rPr sz="3000" b="1" spc="65" dirty="0">
                <a:solidFill>
                  <a:srgbClr val="092E4D"/>
                </a:solidFill>
                <a:latin typeface="Arial"/>
                <a:cs typeface="Arial"/>
              </a:rPr>
              <a:t>Sumber</a:t>
            </a:r>
            <a:r>
              <a:rPr sz="3000" b="1" spc="-55" dirty="0">
                <a:solidFill>
                  <a:srgbClr val="092E4D"/>
                </a:solidFill>
                <a:latin typeface="Arial"/>
                <a:cs typeface="Arial"/>
              </a:rPr>
              <a:t> </a:t>
            </a:r>
            <a:r>
              <a:rPr sz="3000" b="1" spc="90" dirty="0">
                <a:solidFill>
                  <a:srgbClr val="092E4D"/>
                </a:solidFill>
                <a:latin typeface="Arial"/>
                <a:cs typeface="Arial"/>
              </a:rPr>
              <a:t>daya</a:t>
            </a:r>
            <a:r>
              <a:rPr sz="3000" b="1" spc="-55" dirty="0">
                <a:solidFill>
                  <a:srgbClr val="092E4D"/>
                </a:solidFill>
                <a:latin typeface="Arial"/>
                <a:cs typeface="Arial"/>
              </a:rPr>
              <a:t> </a:t>
            </a:r>
            <a:r>
              <a:rPr sz="3000" b="1" spc="100" dirty="0">
                <a:solidFill>
                  <a:srgbClr val="092E4D"/>
                </a:solidFill>
                <a:latin typeface="Arial"/>
                <a:cs typeface="Arial"/>
              </a:rPr>
              <a:t>manusia</a:t>
            </a:r>
            <a:r>
              <a:rPr sz="3000" b="1" spc="-50" dirty="0">
                <a:solidFill>
                  <a:srgbClr val="092E4D"/>
                </a:solidFill>
                <a:latin typeface="Arial"/>
                <a:cs typeface="Arial"/>
              </a:rPr>
              <a:t> </a:t>
            </a:r>
            <a:r>
              <a:rPr sz="3000" b="1" spc="135" dirty="0">
                <a:solidFill>
                  <a:srgbClr val="092E4D"/>
                </a:solidFill>
                <a:latin typeface="Arial"/>
                <a:cs typeface="Arial"/>
              </a:rPr>
              <a:t>dalam</a:t>
            </a:r>
            <a:r>
              <a:rPr sz="3000" b="1" spc="-55" dirty="0">
                <a:solidFill>
                  <a:srgbClr val="092E4D"/>
                </a:solidFill>
                <a:latin typeface="Arial"/>
                <a:cs typeface="Arial"/>
              </a:rPr>
              <a:t> </a:t>
            </a:r>
            <a:r>
              <a:rPr sz="3000" b="1" spc="135" dirty="0">
                <a:solidFill>
                  <a:srgbClr val="092E4D"/>
                </a:solidFill>
                <a:latin typeface="Arial"/>
                <a:cs typeface="Arial"/>
              </a:rPr>
              <a:t>jumlah</a:t>
            </a:r>
            <a:r>
              <a:rPr sz="3000" b="1" spc="-50" dirty="0">
                <a:solidFill>
                  <a:srgbClr val="092E4D"/>
                </a:solidFill>
                <a:latin typeface="Arial"/>
                <a:cs typeface="Arial"/>
              </a:rPr>
              <a:t> </a:t>
            </a:r>
            <a:r>
              <a:rPr sz="3000" b="1" spc="60" dirty="0">
                <a:solidFill>
                  <a:srgbClr val="092E4D"/>
                </a:solidFill>
                <a:latin typeface="Arial"/>
                <a:cs typeface="Arial"/>
              </a:rPr>
              <a:t>besar  </a:t>
            </a:r>
            <a:r>
              <a:rPr sz="3000" b="1" spc="70" dirty="0">
                <a:solidFill>
                  <a:srgbClr val="092E4D"/>
                </a:solidFill>
                <a:latin typeface="Arial"/>
                <a:cs typeface="Arial"/>
              </a:rPr>
              <a:t>dengan </a:t>
            </a:r>
            <a:r>
              <a:rPr sz="3000" b="1" spc="140" dirty="0">
                <a:solidFill>
                  <a:srgbClr val="092E4D"/>
                </a:solidFill>
                <a:latin typeface="Arial"/>
                <a:cs typeface="Arial"/>
              </a:rPr>
              <a:t>tingkat </a:t>
            </a:r>
            <a:r>
              <a:rPr sz="3000" b="1" spc="100" dirty="0">
                <a:solidFill>
                  <a:srgbClr val="092E4D"/>
                </a:solidFill>
                <a:latin typeface="Arial"/>
                <a:cs typeface="Arial"/>
              </a:rPr>
              <a:t>pendidikan</a:t>
            </a:r>
            <a:r>
              <a:rPr sz="3000" b="1" spc="-380" dirty="0">
                <a:solidFill>
                  <a:srgbClr val="092E4D"/>
                </a:solidFill>
                <a:latin typeface="Arial"/>
                <a:cs typeface="Arial"/>
              </a:rPr>
              <a:t> </a:t>
            </a:r>
            <a:r>
              <a:rPr sz="3000" b="1" spc="85" dirty="0">
                <a:solidFill>
                  <a:srgbClr val="092E4D"/>
                </a:solidFill>
                <a:latin typeface="Arial"/>
                <a:cs typeface="Arial"/>
              </a:rPr>
              <a:t>rendah;</a:t>
            </a:r>
            <a:endParaRPr sz="3000">
              <a:latin typeface="Arial"/>
              <a:cs typeface="Arial"/>
            </a:endParaRPr>
          </a:p>
          <a:p>
            <a:pPr marL="461009" indent="-448945">
              <a:lnSpc>
                <a:spcPct val="100000"/>
              </a:lnSpc>
              <a:spcBef>
                <a:spcPts val="590"/>
              </a:spcBef>
              <a:buAutoNum type="alphaLcPeriod"/>
              <a:tabLst>
                <a:tab pos="461645" algn="l"/>
              </a:tabLst>
            </a:pPr>
            <a:r>
              <a:rPr sz="3000" b="1" spc="145" dirty="0">
                <a:solidFill>
                  <a:srgbClr val="092E4D"/>
                </a:solidFill>
                <a:latin typeface="Arial"/>
                <a:cs typeface="Arial"/>
              </a:rPr>
              <a:t>Minimnya </a:t>
            </a:r>
            <a:r>
              <a:rPr sz="3000" b="1" spc="135" dirty="0">
                <a:solidFill>
                  <a:srgbClr val="092E4D"/>
                </a:solidFill>
                <a:latin typeface="Arial"/>
                <a:cs typeface="Arial"/>
              </a:rPr>
              <a:t>jumlah </a:t>
            </a:r>
            <a:r>
              <a:rPr sz="3000" b="1" spc="110" dirty="0">
                <a:solidFill>
                  <a:srgbClr val="092E4D"/>
                </a:solidFill>
                <a:latin typeface="Arial"/>
                <a:cs typeface="Arial"/>
              </a:rPr>
              <a:t>modal</a:t>
            </a:r>
            <a:r>
              <a:rPr sz="3000" b="1" spc="-535" dirty="0">
                <a:solidFill>
                  <a:srgbClr val="092E4D"/>
                </a:solidFill>
                <a:latin typeface="Arial"/>
                <a:cs typeface="Arial"/>
              </a:rPr>
              <a:t> </a:t>
            </a:r>
            <a:r>
              <a:rPr sz="3000" b="1" spc="40" dirty="0">
                <a:solidFill>
                  <a:srgbClr val="092E4D"/>
                </a:solidFill>
                <a:latin typeface="Arial"/>
                <a:cs typeface="Arial"/>
              </a:rPr>
              <a:t>yang </a:t>
            </a:r>
            <a:r>
              <a:rPr sz="3000" b="1" spc="70" dirty="0">
                <a:solidFill>
                  <a:srgbClr val="092E4D"/>
                </a:solidFill>
                <a:latin typeface="Arial"/>
                <a:cs typeface="Arial"/>
              </a:rPr>
              <a:t>tersedia;</a:t>
            </a:r>
            <a:endParaRPr sz="3000">
              <a:latin typeface="Arial"/>
              <a:cs typeface="Arial"/>
            </a:endParaRPr>
          </a:p>
          <a:p>
            <a:pPr marL="415925" indent="-403860">
              <a:lnSpc>
                <a:spcPct val="100000"/>
              </a:lnSpc>
              <a:spcBef>
                <a:spcPts val="590"/>
              </a:spcBef>
              <a:buAutoNum type="alphaLcPeriod"/>
              <a:tabLst>
                <a:tab pos="416559" algn="l"/>
              </a:tabLst>
            </a:pPr>
            <a:r>
              <a:rPr sz="3000" b="1" spc="85" dirty="0">
                <a:solidFill>
                  <a:srgbClr val="092E4D"/>
                </a:solidFill>
                <a:latin typeface="Arial"/>
                <a:cs typeface="Arial"/>
              </a:rPr>
              <a:t>Tingkat teknologi masih</a:t>
            </a:r>
            <a:r>
              <a:rPr sz="3000" b="1" spc="-340" dirty="0">
                <a:solidFill>
                  <a:srgbClr val="092E4D"/>
                </a:solidFill>
                <a:latin typeface="Arial"/>
                <a:cs typeface="Arial"/>
              </a:rPr>
              <a:t> </a:t>
            </a:r>
            <a:r>
              <a:rPr sz="3000" b="1" spc="85" dirty="0">
                <a:solidFill>
                  <a:srgbClr val="092E4D"/>
                </a:solidFill>
                <a:latin typeface="Arial"/>
                <a:cs typeface="Arial"/>
              </a:rPr>
              <a:t>rendah;</a:t>
            </a:r>
            <a:endParaRPr sz="3000">
              <a:latin typeface="Arial"/>
              <a:cs typeface="Arial"/>
            </a:endParaRPr>
          </a:p>
          <a:p>
            <a:pPr marL="12700" marR="1602740">
              <a:lnSpc>
                <a:spcPts val="4190"/>
              </a:lnSpc>
              <a:spcBef>
                <a:spcPts val="235"/>
              </a:spcBef>
              <a:buAutoNum type="alphaLcPeriod"/>
              <a:tabLst>
                <a:tab pos="461645" algn="l"/>
              </a:tabLst>
            </a:pPr>
            <a:r>
              <a:rPr sz="3000" b="1" spc="65" dirty="0">
                <a:solidFill>
                  <a:srgbClr val="092E4D"/>
                </a:solidFill>
                <a:latin typeface="Arial"/>
                <a:cs typeface="Arial"/>
              </a:rPr>
              <a:t>Kurangnya </a:t>
            </a:r>
            <a:r>
              <a:rPr sz="3000" b="1" spc="145" dirty="0">
                <a:solidFill>
                  <a:srgbClr val="092E4D"/>
                </a:solidFill>
                <a:latin typeface="Arial"/>
                <a:cs typeface="Arial"/>
              </a:rPr>
              <a:t>keterampilan </a:t>
            </a:r>
            <a:r>
              <a:rPr sz="3000" b="1" spc="35" dirty="0">
                <a:solidFill>
                  <a:srgbClr val="092E4D"/>
                </a:solidFill>
                <a:latin typeface="Arial"/>
                <a:cs typeface="Arial"/>
              </a:rPr>
              <a:t>(skill)</a:t>
            </a:r>
            <a:r>
              <a:rPr sz="3000" b="1" spc="-409" dirty="0">
                <a:solidFill>
                  <a:srgbClr val="092E4D"/>
                </a:solidFill>
                <a:latin typeface="Arial"/>
                <a:cs typeface="Arial"/>
              </a:rPr>
              <a:t> </a:t>
            </a:r>
            <a:r>
              <a:rPr sz="3000" b="1" spc="110" dirty="0">
                <a:solidFill>
                  <a:srgbClr val="092E4D"/>
                </a:solidFill>
                <a:latin typeface="Arial"/>
                <a:cs typeface="Arial"/>
              </a:rPr>
              <a:t>dan  </a:t>
            </a:r>
            <a:r>
              <a:rPr sz="3000" b="1" spc="60" dirty="0">
                <a:solidFill>
                  <a:srgbClr val="092E4D"/>
                </a:solidFill>
                <a:latin typeface="Arial"/>
                <a:cs typeface="Arial"/>
              </a:rPr>
              <a:t>knowledge;</a:t>
            </a:r>
            <a:endParaRPr sz="3000">
              <a:latin typeface="Arial"/>
              <a:cs typeface="Arial"/>
            </a:endParaRPr>
          </a:p>
          <a:p>
            <a:pPr marL="445134" indent="-433070">
              <a:lnSpc>
                <a:spcPct val="100000"/>
              </a:lnSpc>
              <a:spcBef>
                <a:spcPts val="350"/>
              </a:spcBef>
              <a:buAutoNum type="alphaLcPeriod"/>
              <a:tabLst>
                <a:tab pos="445770" algn="l"/>
              </a:tabLst>
            </a:pPr>
            <a:r>
              <a:rPr sz="3000" b="1" spc="155" dirty="0">
                <a:solidFill>
                  <a:srgbClr val="092E4D"/>
                </a:solidFill>
                <a:latin typeface="Arial"/>
                <a:cs typeface="Arial"/>
              </a:rPr>
              <a:t>Manajemen </a:t>
            </a:r>
            <a:r>
              <a:rPr sz="3000" b="1" spc="25" dirty="0">
                <a:solidFill>
                  <a:srgbClr val="092E4D"/>
                </a:solidFill>
                <a:latin typeface="Arial"/>
                <a:cs typeface="Arial"/>
              </a:rPr>
              <a:t>organisasi </a:t>
            </a:r>
            <a:r>
              <a:rPr sz="3000" b="1" spc="110" dirty="0">
                <a:solidFill>
                  <a:srgbClr val="092E4D"/>
                </a:solidFill>
                <a:latin typeface="Arial"/>
                <a:cs typeface="Arial"/>
              </a:rPr>
              <a:t>dan</a:t>
            </a:r>
            <a:r>
              <a:rPr sz="3000" b="1" spc="-355" dirty="0">
                <a:solidFill>
                  <a:srgbClr val="092E4D"/>
                </a:solidFill>
                <a:latin typeface="Arial"/>
                <a:cs typeface="Arial"/>
              </a:rPr>
              <a:t> </a:t>
            </a:r>
            <a:r>
              <a:rPr sz="3000" b="1" spc="110" dirty="0">
                <a:solidFill>
                  <a:srgbClr val="092E4D"/>
                </a:solidFill>
                <a:latin typeface="Arial"/>
                <a:cs typeface="Arial"/>
              </a:rPr>
              <a:t>pemasaran</a:t>
            </a:r>
            <a:endParaRPr sz="3000">
              <a:latin typeface="Arial"/>
              <a:cs typeface="Arial"/>
            </a:endParaRPr>
          </a:p>
          <a:p>
            <a:pPr marL="12700">
              <a:lnSpc>
                <a:spcPct val="100000"/>
              </a:lnSpc>
              <a:spcBef>
                <a:spcPts val="590"/>
              </a:spcBef>
            </a:pPr>
            <a:r>
              <a:rPr sz="3000" b="1" spc="95" dirty="0">
                <a:solidFill>
                  <a:srgbClr val="092E4D"/>
                </a:solidFill>
                <a:latin typeface="Arial"/>
                <a:cs typeface="Arial"/>
              </a:rPr>
              <a:t>lemah;</a:t>
            </a:r>
            <a:endParaRPr sz="3000">
              <a:latin typeface="Arial"/>
              <a:cs typeface="Arial"/>
            </a:endParaRPr>
          </a:p>
          <a:p>
            <a:pPr marL="367665" indent="-355600">
              <a:lnSpc>
                <a:spcPct val="100000"/>
              </a:lnSpc>
              <a:spcBef>
                <a:spcPts val="590"/>
              </a:spcBef>
              <a:buAutoNum type="alphaLcPeriod" startAt="6"/>
              <a:tabLst>
                <a:tab pos="368300" algn="l"/>
              </a:tabLst>
            </a:pPr>
            <a:r>
              <a:rPr sz="3000" b="1" spc="-40" dirty="0">
                <a:solidFill>
                  <a:srgbClr val="092E4D"/>
                </a:solidFill>
                <a:latin typeface="Arial"/>
                <a:cs typeface="Arial"/>
              </a:rPr>
              <a:t>Sosial </a:t>
            </a:r>
            <a:r>
              <a:rPr sz="3000" b="1" spc="110" dirty="0">
                <a:solidFill>
                  <a:srgbClr val="092E4D"/>
                </a:solidFill>
                <a:latin typeface="Arial"/>
                <a:cs typeface="Arial"/>
              </a:rPr>
              <a:t>dan </a:t>
            </a:r>
            <a:r>
              <a:rPr sz="3000" b="1" spc="95" dirty="0">
                <a:solidFill>
                  <a:srgbClr val="092E4D"/>
                </a:solidFill>
                <a:latin typeface="Arial"/>
                <a:cs typeface="Arial"/>
              </a:rPr>
              <a:t>budaya </a:t>
            </a:r>
            <a:r>
              <a:rPr sz="3000" b="1" spc="40" dirty="0">
                <a:solidFill>
                  <a:srgbClr val="092E4D"/>
                </a:solidFill>
                <a:latin typeface="Arial"/>
                <a:cs typeface="Arial"/>
              </a:rPr>
              <a:t>yang </a:t>
            </a:r>
            <a:r>
              <a:rPr sz="3000" b="1" spc="105" dirty="0">
                <a:solidFill>
                  <a:srgbClr val="092E4D"/>
                </a:solidFill>
                <a:latin typeface="Arial"/>
                <a:cs typeface="Arial"/>
              </a:rPr>
              <a:t>kurang</a:t>
            </a:r>
            <a:r>
              <a:rPr sz="3000" b="1" spc="-490" dirty="0">
                <a:solidFill>
                  <a:srgbClr val="092E4D"/>
                </a:solidFill>
                <a:latin typeface="Arial"/>
                <a:cs typeface="Arial"/>
              </a:rPr>
              <a:t> </a:t>
            </a:r>
            <a:r>
              <a:rPr sz="3000" b="1" spc="85" dirty="0">
                <a:solidFill>
                  <a:srgbClr val="092E4D"/>
                </a:solidFill>
                <a:latin typeface="Arial"/>
                <a:cs typeface="Arial"/>
              </a:rPr>
              <a:t>mendukung;</a:t>
            </a:r>
            <a:endParaRPr sz="3000">
              <a:latin typeface="Arial"/>
              <a:cs typeface="Arial"/>
            </a:endParaRPr>
          </a:p>
          <a:p>
            <a:pPr marL="434975" indent="-422909">
              <a:lnSpc>
                <a:spcPct val="100000"/>
              </a:lnSpc>
              <a:spcBef>
                <a:spcPts val="590"/>
              </a:spcBef>
              <a:buAutoNum type="alphaLcPeriod" startAt="6"/>
              <a:tabLst>
                <a:tab pos="435609" algn="l"/>
              </a:tabLst>
            </a:pPr>
            <a:r>
              <a:rPr sz="3000" b="1" spc="35" dirty="0">
                <a:solidFill>
                  <a:srgbClr val="092E4D"/>
                </a:solidFill>
                <a:latin typeface="Arial"/>
                <a:cs typeface="Arial"/>
              </a:rPr>
              <a:t>Sistem </a:t>
            </a:r>
            <a:r>
              <a:rPr sz="3000" b="1" spc="100" dirty="0">
                <a:solidFill>
                  <a:srgbClr val="092E4D"/>
                </a:solidFill>
                <a:latin typeface="Arial"/>
                <a:cs typeface="Arial"/>
              </a:rPr>
              <a:t>pendidikan </a:t>
            </a:r>
            <a:r>
              <a:rPr sz="3000" b="1" spc="105" dirty="0">
                <a:solidFill>
                  <a:srgbClr val="092E4D"/>
                </a:solidFill>
                <a:latin typeface="Arial"/>
                <a:cs typeface="Arial"/>
              </a:rPr>
              <a:t>kurang </a:t>
            </a:r>
            <a:r>
              <a:rPr sz="3000" b="1" spc="120" dirty="0">
                <a:solidFill>
                  <a:srgbClr val="092E4D"/>
                </a:solidFill>
                <a:latin typeface="Arial"/>
                <a:cs typeface="Arial"/>
              </a:rPr>
              <a:t>terencana</a:t>
            </a:r>
            <a:r>
              <a:rPr sz="3000" b="1" spc="-465" dirty="0">
                <a:solidFill>
                  <a:srgbClr val="092E4D"/>
                </a:solidFill>
                <a:latin typeface="Arial"/>
                <a:cs typeface="Arial"/>
              </a:rPr>
              <a:t> </a:t>
            </a:r>
            <a:r>
              <a:rPr sz="3000" b="1" spc="95" dirty="0">
                <a:solidFill>
                  <a:srgbClr val="092E4D"/>
                </a:solidFill>
                <a:latin typeface="Arial"/>
                <a:cs typeface="Arial"/>
              </a:rPr>
              <a:t>baik.</a:t>
            </a:r>
            <a:endParaRPr sz="3000">
              <a:latin typeface="Arial"/>
              <a:cs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46</TotalTime>
  <Words>1828</Words>
  <Application>Microsoft Macintosh PowerPoint</Application>
  <PresentationFormat>Custom</PresentationFormat>
  <Paragraphs>82</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ALIH TEKNOLOGI  DALAM PENANAMAN MODAL</vt:lpstr>
      <vt:lpstr>DEFINISI</vt:lpstr>
      <vt:lpstr>PowerPoint Presentation</vt:lpstr>
      <vt:lpstr>Menurut Pasal 10 ayat (4) UU Penanaman Modal</vt:lpstr>
      <vt:lpstr>negara harus mengambil peran melalui instrumen hukum atau kebijakan yang dapat  memaksa terjadi alih teknologi untuk kesejahteraan bangsa dan negara. Namun, tidak  mudah meminta perusahaan penanaman modal asing dengan suka rela melakukan alih  teknologi, dan dengan berbagai upaya menghalangi terjadinya alih teknologi. Tanpa ada  aturan yang jelas dan secara memaksa secara legal, perusahaan penanaman modal asing tidak mau mengalihkan teknologi yang dimilikinya.</vt:lpstr>
      <vt:lpstr>Dalam Pasal 10 ayat (4) UU Penanaman Modal yang  menyatakan bahwa Perusahaan penanaman modal yang</vt:lpstr>
      <vt:lpstr>1.  mempekerjakan tenaga-tenaga ahli asing </vt:lpstr>
      <vt:lpstr>2. menyelenggarakan suplai dari mesin-mesin dan sarana  lainnya </vt:lpstr>
      <vt:lpstr>HAMBATAN-HAMBATAN ALIH TEKNOLOGI DALAM INVESTASI</vt:lpstr>
      <vt:lpstr>HAMBATAN-HAMBATAN ALIH TEKNOLOGI DALAM INVESTASI</vt:lpstr>
      <vt:lpstr>Materi II   Prosedur Perizinan Dalam Kegiatan Penanaman Modal </vt:lpstr>
      <vt:lpstr>Bidang Usaha untuk Penanaman Modal </vt:lpstr>
      <vt:lpstr>Bentuk Badan Usaha bagi Investor </vt:lpstr>
      <vt:lpstr>JENIS-JENIS PERIZINAN DAN JANGKA WAKTU PENERBITANNYA </vt:lpstr>
      <vt:lpstr>Jenis Perizinan Penanaman Modal </vt:lpstr>
      <vt:lpstr>-</vt:lpstr>
      <vt:lpstr>5. Izin Usaha, Izin Usaha Perluasan, Izin Usaha Penggabungan Perusahaan Penanaman Modal (merger) dan Izin Usaha Perubahan. Pada Izin Usaha, Izin Usaha Perluasan, dan Izin Penggabungan Perusahaan Penanaman Modal (merger), jangka waktu penerbitannya menurut Pasal 45 ayat 8 Perka BKPM 12/2009 yaitu 7 (tujuh) hari kerja sejak diterimanya permohonan yang lengkap dan benar. Sementara pada Izin Usaha Perubahan, menurut Pasal 45 ayat 9 Perka BKPM 12/2009, jangka waktu penerbitannya yaitu 5 (lima) hari kerja sejak diterimanya permohonan yang lengkap dan benar; </vt:lpstr>
      <vt:lpstr>6. izin Lokasi; 7. Persetujuan Pemanfaatan Ruang; 8. izin Mendirikan Bangunan (IMB); 9.Izin Gangguan (UUG/HO); 10. Surat Izin Pengambilan Air Bawah Tanah; 11. Tanda Daftar Perusahaan (TDP); 12. Hak atas tanah; 13. Izin-izin lainnya dalam rangka pelaksanaan penanaman modal. </vt:lpstr>
      <vt:lpstr>Menurut Pasal 14 Perka BKPM 12/2009, ruang lingkup pedoman tata cara permohonan perizinan penanaman modal yang mencakup sebagaimana tercantum dalam Pasal 13 ayat 2 huruf a sampai dengan e diatur dalam Perka BKPM 12/2009. Sementara pedoman tata cara permohonan perizinan penanaman modal sebagaimana dimaksud dalam Pasal 13 ayat 2 huruf f sampai dengan m mengikuti ketentuan yang dikeluarkan oleh instansi teknis/ kepala LPND terkait, gubernur, dan bupati/walikota. </vt:lpstr>
      <vt:lpstr>Pendaftaran Penanaman Modal </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Pemasaran Penjualan Sederhana Hijau dan Krem</dc:title>
  <dc:creator>kia kia</dc:creator>
  <cp:keywords>DAE-910T-KA,BACyVE_D3iQ</cp:keywords>
  <cp:lastModifiedBy>Sepriyadi Adhan S</cp:lastModifiedBy>
  <cp:revision>7</cp:revision>
  <dcterms:created xsi:type="dcterms:W3CDTF">2022-04-26T20:15:20Z</dcterms:created>
  <dcterms:modified xsi:type="dcterms:W3CDTF">2022-06-08T13:12:05Z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2022-04-26T00:00:00Z</vt:filetime>
  </property>
  <property fmtid="{D5CDD505-2E9C-101B-9397-08002B2CF9AE}" pid="3" name="Creator">
    <vt:lpwstr>Canva</vt:lpwstr>
  </property>
  <property fmtid="{D5CDD505-2E9C-101B-9397-08002B2CF9AE}" pid="4" name="LastSaved">
    <vt:filetime>2022-04-26T00:00:00Z</vt:filetime>
  </property>
</Properties>
</file>