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02945"/>
            <a:ext cx="7772400" cy="553998"/>
          </a:xfrm>
        </p:spPr>
        <p:txBody>
          <a:bodyPr/>
          <a:lstStyle/>
          <a:p>
            <a:pPr algn="ctr"/>
            <a:r>
              <a:rPr lang="id-ID" sz="3600" b="1" dirty="0" smtClean="0"/>
              <a:t>MODEL DALAM PEMBELAJARAN PKn SD</a:t>
            </a:r>
            <a:endParaRPr lang="id-ID" sz="36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571500" y="1752601"/>
            <a:ext cx="8001000" cy="4800600"/>
          </a:xfrm>
        </p:spPr>
        <p:txBody>
          <a:bodyPr/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“</a:t>
            </a:r>
            <a:r>
              <a:rPr lang="en-US" b="1" dirty="0"/>
              <a:t>model</a:t>
            </a:r>
            <a:r>
              <a:rPr lang="en-US" dirty="0"/>
              <a:t>.” Model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(</a:t>
            </a:r>
            <a:r>
              <a:rPr lang="en-US" dirty="0" err="1"/>
              <a:t>replika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model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model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layang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sifat-sifat</a:t>
            </a:r>
            <a:r>
              <a:rPr lang="en-US" dirty="0"/>
              <a:t> lain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dibuatkan</a:t>
            </a:r>
            <a:r>
              <a:rPr lang="en-US" dirty="0"/>
              <a:t> </a:t>
            </a:r>
            <a:r>
              <a:rPr lang="en-US" dirty="0" err="1"/>
              <a:t>tiruannya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. </a:t>
            </a:r>
            <a:endParaRPr lang="id-ID" dirty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Model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ditafsirkan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program,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proses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: model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, model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, model-model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, model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(</a:t>
            </a:r>
            <a:r>
              <a:rPr lang="en-US" i="1" dirty="0"/>
              <a:t>professional development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model-model </a:t>
            </a:r>
            <a:r>
              <a:rPr lang="en-US" dirty="0" err="1"/>
              <a:t>pembangunan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 smtClean="0"/>
              <a:t>.</a:t>
            </a:r>
            <a:endParaRPr lang="id-ID" dirty="0" smtClean="0"/>
          </a:p>
          <a:p>
            <a:pPr marL="274320" indent="-274320" algn="just">
              <a:buFont typeface="Wingdings 2"/>
              <a:buChar char=""/>
              <a:defRPr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tuisan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yang </a:t>
            </a:r>
            <a:r>
              <a:rPr lang="en-US" dirty="0" err="1"/>
              <a:t>didesain</a:t>
            </a:r>
            <a:r>
              <a:rPr lang="en-US" dirty="0"/>
              <a:t>,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dievaluasi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tujuan-tujuan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 Model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lainmempunyai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 </a:t>
            </a:r>
            <a:endParaRPr lang="id-ID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180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Wingdings 2</vt:lpstr>
      <vt:lpstr>Office Theme</vt:lpstr>
      <vt:lpstr>MODEL DALAM PEMBELAJARAN PKn SD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DALAM PEMBELAJARAN PKn SD</dc:title>
  <dc:creator>Anggun Sulastri</dc:creator>
  <cp:lastModifiedBy>Personal</cp:lastModifiedBy>
  <cp:revision>2</cp:revision>
  <dcterms:created xsi:type="dcterms:W3CDTF">2021-08-25T14:12:28Z</dcterms:created>
  <dcterms:modified xsi:type="dcterms:W3CDTF">2021-08-25T16:21:40Z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2021-08-24T00:00:00Z</vt:filetime>
  </property>
  <property fmtid="{D5CDD505-2E9C-101B-9397-08002B2CF9AE}" pid="3" name="LastSaved">
    <vt:filetime>2021-08-24T00:00:00Z</vt:filetime>
  </property>
</Properties>
</file>