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A640A9A-94F9-4D92-8E63-EB6D2DDA09A3}" type="datetimeFigureOut">
              <a:rPr lang="en-US" smtClean="0"/>
              <a:pPr/>
              <a:t>9/14/2024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CB37E7-7711-4878-A4F1-36CD5F9EE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000108"/>
            <a:ext cx="7772400" cy="2390779"/>
          </a:xfrm>
        </p:spPr>
        <p:txBody>
          <a:bodyPr>
            <a:normAutofit/>
          </a:bodyPr>
          <a:lstStyle/>
          <a:p>
            <a:r>
              <a:rPr lang="en-US" dirty="0"/>
              <a:t>SISTEMATIKA LAPORAN TUGAS AKHIR </a:t>
            </a:r>
            <a:br>
              <a:rPr lang="en-US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4000504"/>
            <a:ext cx="7772400" cy="1199704"/>
          </a:xfrm>
        </p:spPr>
        <p:txBody>
          <a:bodyPr/>
          <a:lstStyle/>
          <a:p>
            <a:r>
              <a:rPr lang="en-US" dirty="0"/>
              <a:t>Mata </a:t>
            </a:r>
            <a:r>
              <a:rPr lang="en-US" dirty="0" err="1"/>
              <a:t>Kuliah</a:t>
            </a:r>
            <a:r>
              <a:rPr lang="en-US" dirty="0"/>
              <a:t>: </a:t>
            </a:r>
            <a:r>
              <a:rPr lang="en-US" dirty="0" err="1"/>
              <a:t>Desain</a:t>
            </a:r>
            <a:r>
              <a:rPr lang="en-US" dirty="0"/>
              <a:t> Model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IPS</a:t>
            </a: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78647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BAB I PENDAHULUAN</a:t>
            </a:r>
          </a:p>
          <a:p>
            <a:pPr>
              <a:buNone/>
            </a:pPr>
            <a:r>
              <a:rPr lang="en-US" dirty="0"/>
              <a:t>1.1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  <a:p>
            <a:pPr>
              <a:buNone/>
            </a:pPr>
            <a:r>
              <a:rPr lang="en-US" dirty="0"/>
              <a:t>1.2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pPr>
              <a:buNone/>
            </a:pPr>
            <a:r>
              <a:rPr lang="en-US" dirty="0"/>
              <a:t>1.3 </a:t>
            </a:r>
            <a:r>
              <a:rPr lang="en-US" dirty="0" err="1"/>
              <a:t>Metode</a:t>
            </a:r>
            <a:r>
              <a:rPr lang="en-US" dirty="0"/>
              <a:t>/</a:t>
            </a:r>
            <a:r>
              <a:rPr lang="en-US" dirty="0" err="1"/>
              <a:t>Desain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endParaRPr lang="en-US" dirty="0"/>
          </a:p>
          <a:p>
            <a:pPr>
              <a:buNone/>
            </a:pPr>
            <a:r>
              <a:rPr lang="en-US" dirty="0"/>
              <a:t>1.4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Kegunaan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BAB II PEMBAHASAN </a:t>
            </a:r>
          </a:p>
          <a:p>
            <a:pPr>
              <a:buNone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---DIJABARKAN PER STEP MODEL YANG DIGUNAKAN SECARA DETAIL!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BAB III UJI COBA PROTOTIPE</a:t>
            </a:r>
          </a:p>
          <a:p>
            <a:pPr>
              <a:buNone/>
            </a:pPr>
            <a:r>
              <a:rPr lang="en-US" dirty="0"/>
              <a:t>		a.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ujicoba</a:t>
            </a:r>
            <a:endParaRPr lang="en-US" dirty="0"/>
          </a:p>
          <a:p>
            <a:pPr>
              <a:buNone/>
            </a:pPr>
            <a:r>
              <a:rPr lang="en-US" dirty="0"/>
              <a:t>		b.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coba</a:t>
            </a:r>
            <a:endParaRPr lang="en-US" dirty="0"/>
          </a:p>
          <a:p>
            <a:pPr>
              <a:buNone/>
            </a:pPr>
            <a:r>
              <a:rPr lang="en-US" dirty="0"/>
              <a:t>		c.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coba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BAB IV HASIL UJI COBA PROTOTIPE PRODUK DESAIN</a:t>
            </a:r>
          </a:p>
          <a:p>
            <a:pPr>
              <a:buNone/>
            </a:pPr>
            <a:r>
              <a:rPr lang="en-US" dirty="0"/>
              <a:t>		d. </a:t>
            </a:r>
            <a:r>
              <a:rPr lang="en-US" dirty="0" err="1"/>
              <a:t>Reviu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>
              <a:buNone/>
            </a:pPr>
            <a:r>
              <a:rPr lang="en-US" dirty="0"/>
              <a:t>		b.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satu-satu</a:t>
            </a:r>
            <a:endParaRPr lang="en-US" dirty="0"/>
          </a:p>
          <a:p>
            <a:pPr>
              <a:buNone/>
            </a:pPr>
            <a:r>
              <a:rPr lang="en-US" dirty="0"/>
              <a:t>		c.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  <a:p>
            <a:pPr>
              <a:buNone/>
            </a:pPr>
            <a:r>
              <a:rPr lang="en-US" dirty="0"/>
              <a:t>		d.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BAB V SIMPULAN DAN SARAN</a:t>
            </a:r>
          </a:p>
          <a:p>
            <a:pPr>
              <a:buNone/>
            </a:pPr>
            <a:r>
              <a:rPr lang="en-US" dirty="0"/>
              <a:t>DAFTAR PUSTAKA</a:t>
            </a:r>
          </a:p>
          <a:p>
            <a:pPr>
              <a:buNone/>
            </a:pPr>
            <a:r>
              <a:rPr lang="en-US" dirty="0"/>
              <a:t>LAMPIRAN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</TotalTime>
  <Words>121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Lucida Sans Unicode</vt:lpstr>
      <vt:lpstr>Verdana</vt:lpstr>
      <vt:lpstr>Wingdings 2</vt:lpstr>
      <vt:lpstr>Wingdings 3</vt:lpstr>
      <vt:lpstr>Concourse</vt:lpstr>
      <vt:lpstr>SISTEMATIKA LAPORAN TUGAS AKHIR  </vt:lpstr>
      <vt:lpstr>PowerPoint Presentation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SISTEMATIKA LAPORAN TUGAS AKHIR  (UJI KOMPETENSI 2)</dc:title>
  <dc:creator>Valued Acer Customer</dc:creator>
  <cp:lastModifiedBy>Pujiati Pujiati</cp:lastModifiedBy>
  <cp:revision>8</cp:revision>
  <dcterms:created xsi:type="dcterms:W3CDTF">2013-11-17T04:08:30Z</dcterms:created>
  <dcterms:modified xsi:type="dcterms:W3CDTF">2024-09-14T02:37:02Z</dcterms:modified>
</cp:coreProperties>
</file>