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7" roundtripDataSignature="AMtx7mgIW7VMkDmO+9wp16aCI7BeNerKK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id-ID"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9" name="Google Shape;219;p2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3" name="Google Shape;283;p3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3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9" name="Google Shape;289;p3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5" name="Google Shape;235;p2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p2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7" name="Google Shape;247;p2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3" name="Google Shape;253;p2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p2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5" name="Google Shape;265;p2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1" name="Google Shape;271;p3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7" name="Google Shape;277;p3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grpSp>
        <p:nvGrpSpPr>
          <p:cNvPr id="17" name="Google Shape;17;p45"/>
          <p:cNvGrpSpPr/>
          <p:nvPr/>
        </p:nvGrpSpPr>
        <p:grpSpPr>
          <a:xfrm>
            <a:off x="0" y="609600"/>
            <a:ext cx="9161969" cy="1677035"/>
            <a:chOff x="0" y="2895600"/>
            <a:chExt cx="9161969" cy="1677035"/>
          </a:xfrm>
        </p:grpSpPr>
        <p:pic>
          <p:nvPicPr>
            <p:cNvPr descr="HD-ShadowLong.png" id="18" name="Google Shape;18;p45"/>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9" name="Google Shape;19;p45"/>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20" name="Google Shape;20;p45"/>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45"/>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 name="Google Shape;22;p45"/>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5"/>
          <p:cNvSpPr txBox="1"/>
          <p:nvPr>
            <p:ph idx="1" type="body"/>
          </p:nvPr>
        </p:nvSpPr>
        <p:spPr>
          <a:xfrm>
            <a:off x="533400" y="2336873"/>
            <a:ext cx="6887389"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4" name="Google Shape;24;p45"/>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5"/>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5"/>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noramic Picture with Caption">
  <p:cSld name="Panoramic Picture with Caption">
    <p:spTree>
      <p:nvGrpSpPr>
        <p:cNvPr id="114" name="Shape 114"/>
        <p:cNvGrpSpPr/>
        <p:nvPr/>
      </p:nvGrpSpPr>
      <p:grpSpPr>
        <a:xfrm>
          <a:off x="0" y="0"/>
          <a:ext cx="0" cy="0"/>
          <a:chOff x="0" y="0"/>
          <a:chExt cx="0" cy="0"/>
        </a:xfrm>
      </p:grpSpPr>
      <p:grpSp>
        <p:nvGrpSpPr>
          <p:cNvPr id="115" name="Google Shape;115;p54"/>
          <p:cNvGrpSpPr/>
          <p:nvPr/>
        </p:nvGrpSpPr>
        <p:grpSpPr>
          <a:xfrm>
            <a:off x="0" y="4572000"/>
            <a:ext cx="9161969" cy="1677035"/>
            <a:chOff x="0" y="2895600"/>
            <a:chExt cx="9161969" cy="1677035"/>
          </a:xfrm>
        </p:grpSpPr>
        <p:pic>
          <p:nvPicPr>
            <p:cNvPr descr="HD-ShadowLong.png" id="116" name="Google Shape;116;p54"/>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17" name="Google Shape;117;p54"/>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18" name="Google Shape;118;p54"/>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54"/>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0" name="Google Shape;120;p54"/>
          <p:cNvSpPr txBox="1"/>
          <p:nvPr>
            <p:ph type="title"/>
          </p:nvPr>
        </p:nvSpPr>
        <p:spPr>
          <a:xfrm>
            <a:off x="533403" y="4711617"/>
            <a:ext cx="6894770" cy="54448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Trebuchet MS"/>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54"/>
          <p:cNvSpPr/>
          <p:nvPr>
            <p:ph idx="2" type="pic"/>
          </p:nvPr>
        </p:nvSpPr>
        <p:spPr>
          <a:xfrm>
            <a:off x="531639" y="609598"/>
            <a:ext cx="6896534" cy="3589575"/>
          </a:xfrm>
          <a:prstGeom prst="rect">
            <a:avLst/>
          </a:prstGeom>
          <a:noFill/>
          <a:ln>
            <a:noFill/>
          </a:ln>
          <a:effectLst>
            <a:outerShdw blurRad="76200" rotWithShape="0" algn="tl" dir="5040000" dist="63500">
              <a:srgbClr val="000000">
                <a:alpha val="40392"/>
              </a:srgbClr>
            </a:outerShdw>
          </a:effectLst>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lt1"/>
              </a:buClr>
              <a:buSzPts val="3200"/>
              <a:buFont typeface="Arial"/>
              <a:buNone/>
              <a:defRPr b="0" i="0" sz="32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2800"/>
              <a:buFont typeface="Arial"/>
              <a:buNone/>
              <a:defRPr b="0" i="0" sz="28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2400"/>
              <a:buFont typeface="Arial"/>
              <a:buNone/>
              <a:defRPr b="0" i="0" sz="24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9pPr>
          </a:lstStyle>
          <a:p/>
        </p:txBody>
      </p:sp>
      <p:sp>
        <p:nvSpPr>
          <p:cNvPr id="122" name="Google Shape;122;p54"/>
          <p:cNvSpPr txBox="1"/>
          <p:nvPr>
            <p:ph idx="1" type="body"/>
          </p:nvPr>
        </p:nvSpPr>
        <p:spPr>
          <a:xfrm>
            <a:off x="533401" y="5256098"/>
            <a:ext cx="6894772" cy="54781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23" name="Google Shape;123;p54"/>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54"/>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54"/>
          <p:cNvSpPr txBox="1"/>
          <p:nvPr>
            <p:ph idx="12" type="sldNum"/>
          </p:nvPr>
        </p:nvSpPr>
        <p:spPr>
          <a:xfrm>
            <a:off x="7856438" y="4711310"/>
            <a:ext cx="1149836"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126" name="Shape 126"/>
        <p:cNvGrpSpPr/>
        <p:nvPr/>
      </p:nvGrpSpPr>
      <p:grpSpPr>
        <a:xfrm>
          <a:off x="0" y="0"/>
          <a:ext cx="0" cy="0"/>
          <a:chOff x="0" y="0"/>
          <a:chExt cx="0" cy="0"/>
        </a:xfrm>
      </p:grpSpPr>
      <p:grpSp>
        <p:nvGrpSpPr>
          <p:cNvPr id="127" name="Google Shape;127;p55"/>
          <p:cNvGrpSpPr/>
          <p:nvPr/>
        </p:nvGrpSpPr>
        <p:grpSpPr>
          <a:xfrm>
            <a:off x="0" y="4572000"/>
            <a:ext cx="9161969" cy="1677035"/>
            <a:chOff x="0" y="2895600"/>
            <a:chExt cx="9161969" cy="1677035"/>
          </a:xfrm>
        </p:grpSpPr>
        <p:pic>
          <p:nvPicPr>
            <p:cNvPr descr="HD-ShadowLong.png" id="128" name="Google Shape;128;p55"/>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29" name="Google Shape;129;p55"/>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30" name="Google Shape;130;p55"/>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55"/>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2" name="Google Shape;132;p55"/>
          <p:cNvSpPr txBox="1"/>
          <p:nvPr>
            <p:ph type="title"/>
          </p:nvPr>
        </p:nvSpPr>
        <p:spPr>
          <a:xfrm>
            <a:off x="524255" y="609597"/>
            <a:ext cx="6896534" cy="359275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55"/>
          <p:cNvSpPr txBox="1"/>
          <p:nvPr>
            <p:ph idx="1" type="body"/>
          </p:nvPr>
        </p:nvSpPr>
        <p:spPr>
          <a:xfrm>
            <a:off x="531638" y="4710340"/>
            <a:ext cx="6889151" cy="110176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34" name="Google Shape;134;p55"/>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55"/>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55"/>
          <p:cNvSpPr txBox="1"/>
          <p:nvPr>
            <p:ph idx="12" type="sldNum"/>
          </p:nvPr>
        </p:nvSpPr>
        <p:spPr>
          <a:xfrm>
            <a:off x="7856438" y="4711616"/>
            <a:ext cx="1149836"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37" name="Shape 137"/>
        <p:cNvGrpSpPr/>
        <p:nvPr/>
      </p:nvGrpSpPr>
      <p:grpSpPr>
        <a:xfrm>
          <a:off x="0" y="0"/>
          <a:ext cx="0" cy="0"/>
          <a:chOff x="0" y="0"/>
          <a:chExt cx="0" cy="0"/>
        </a:xfrm>
      </p:grpSpPr>
      <p:grpSp>
        <p:nvGrpSpPr>
          <p:cNvPr id="138" name="Google Shape;138;p56"/>
          <p:cNvGrpSpPr/>
          <p:nvPr/>
        </p:nvGrpSpPr>
        <p:grpSpPr>
          <a:xfrm>
            <a:off x="0" y="4572000"/>
            <a:ext cx="9161969" cy="1677035"/>
            <a:chOff x="0" y="2895600"/>
            <a:chExt cx="9161969" cy="1677035"/>
          </a:xfrm>
        </p:grpSpPr>
        <p:pic>
          <p:nvPicPr>
            <p:cNvPr descr="HD-ShadowLong.png" id="139" name="Google Shape;139;p56"/>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40" name="Google Shape;140;p56"/>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41" name="Google Shape;141;p56"/>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56"/>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3" name="Google Shape;143;p56"/>
          <p:cNvSpPr txBox="1"/>
          <p:nvPr>
            <p:ph type="title"/>
          </p:nvPr>
        </p:nvSpPr>
        <p:spPr>
          <a:xfrm>
            <a:off x="767921" y="616983"/>
            <a:ext cx="6425147" cy="303606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4" name="Google Shape;144;p56"/>
          <p:cNvSpPr txBox="1"/>
          <p:nvPr>
            <p:ph idx="1" type="body"/>
          </p:nvPr>
        </p:nvSpPr>
        <p:spPr>
          <a:xfrm>
            <a:off x="989438" y="3660763"/>
            <a:ext cx="5987731" cy="54896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45" name="Google Shape;145;p56"/>
          <p:cNvSpPr txBox="1"/>
          <p:nvPr>
            <p:ph idx="2" type="body"/>
          </p:nvPr>
        </p:nvSpPr>
        <p:spPr>
          <a:xfrm>
            <a:off x="531638" y="4710340"/>
            <a:ext cx="6903919" cy="1101764"/>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46" name="Google Shape;146;p56"/>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56"/>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56"/>
          <p:cNvSpPr txBox="1"/>
          <p:nvPr>
            <p:ph idx="12" type="sldNum"/>
          </p:nvPr>
        </p:nvSpPr>
        <p:spPr>
          <a:xfrm>
            <a:off x="7856438" y="4709926"/>
            <a:ext cx="1149836"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
        <p:nvSpPr>
          <p:cNvPr id="149" name="Google Shape;149;p56"/>
          <p:cNvSpPr txBox="1"/>
          <p:nvPr/>
        </p:nvSpPr>
        <p:spPr>
          <a:xfrm>
            <a:off x="270932" y="748116"/>
            <a:ext cx="5334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7200"/>
              <a:buFont typeface="Trebuchet MS"/>
              <a:buNone/>
            </a:pPr>
            <a:r>
              <a:rPr b="0" i="0" lang="id-ID" sz="7200" u="none" cap="none" strike="noStrike">
                <a:solidFill>
                  <a:schemeClr val="lt1"/>
                </a:solidFill>
                <a:latin typeface="Trebuchet MS"/>
                <a:ea typeface="Trebuchet MS"/>
                <a:cs typeface="Trebuchet MS"/>
                <a:sym typeface="Trebuchet MS"/>
              </a:rPr>
              <a:t>“</a:t>
            </a:r>
            <a:endParaRPr b="0" i="0" sz="1400" u="none" cap="none" strike="noStrike">
              <a:solidFill>
                <a:srgbClr val="000000"/>
              </a:solidFill>
              <a:latin typeface="Arial"/>
              <a:ea typeface="Arial"/>
              <a:cs typeface="Arial"/>
              <a:sym typeface="Arial"/>
            </a:endParaRPr>
          </a:p>
        </p:txBody>
      </p:sp>
      <p:sp>
        <p:nvSpPr>
          <p:cNvPr id="150" name="Google Shape;150;p56"/>
          <p:cNvSpPr txBox="1"/>
          <p:nvPr/>
        </p:nvSpPr>
        <p:spPr>
          <a:xfrm>
            <a:off x="6967191" y="2998573"/>
            <a:ext cx="457200" cy="584777"/>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lt1"/>
              </a:buClr>
              <a:buSzPts val="7200"/>
              <a:buFont typeface="Trebuchet MS"/>
              <a:buNone/>
            </a:pPr>
            <a:r>
              <a:rPr b="0" i="0" lang="id-ID" sz="7200" u="none" cap="none" strike="noStrike">
                <a:solidFill>
                  <a:schemeClr val="lt1"/>
                </a:solidFill>
                <a:latin typeface="Trebuchet MS"/>
                <a:ea typeface="Trebuchet MS"/>
                <a:cs typeface="Trebuchet MS"/>
                <a:sym typeface="Trebuchet MS"/>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51" name="Shape 151"/>
        <p:cNvGrpSpPr/>
        <p:nvPr/>
      </p:nvGrpSpPr>
      <p:grpSpPr>
        <a:xfrm>
          <a:off x="0" y="0"/>
          <a:ext cx="0" cy="0"/>
          <a:chOff x="0" y="0"/>
          <a:chExt cx="0" cy="0"/>
        </a:xfrm>
      </p:grpSpPr>
      <p:grpSp>
        <p:nvGrpSpPr>
          <p:cNvPr id="152" name="Google Shape;152;p57"/>
          <p:cNvGrpSpPr/>
          <p:nvPr/>
        </p:nvGrpSpPr>
        <p:grpSpPr>
          <a:xfrm>
            <a:off x="0" y="4572000"/>
            <a:ext cx="9161969" cy="1677035"/>
            <a:chOff x="0" y="2895600"/>
            <a:chExt cx="9161969" cy="1677035"/>
          </a:xfrm>
        </p:grpSpPr>
        <p:pic>
          <p:nvPicPr>
            <p:cNvPr descr="HD-ShadowLong.png" id="153" name="Google Shape;153;p57"/>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54" name="Google Shape;154;p57"/>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55" name="Google Shape;155;p57"/>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57"/>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57" name="Google Shape;157;p57"/>
          <p:cNvSpPr txBox="1"/>
          <p:nvPr>
            <p:ph type="title"/>
          </p:nvPr>
        </p:nvSpPr>
        <p:spPr>
          <a:xfrm>
            <a:off x="531638" y="4710340"/>
            <a:ext cx="6896534" cy="58981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57"/>
          <p:cNvSpPr txBox="1"/>
          <p:nvPr>
            <p:ph idx="1" type="body"/>
          </p:nvPr>
        </p:nvSpPr>
        <p:spPr>
          <a:xfrm>
            <a:off x="531639" y="5300150"/>
            <a:ext cx="6896534" cy="511954"/>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59" name="Google Shape;159;p57"/>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57"/>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57"/>
          <p:cNvSpPr txBox="1"/>
          <p:nvPr>
            <p:ph idx="12" type="sldNum"/>
          </p:nvPr>
        </p:nvSpPr>
        <p:spPr>
          <a:xfrm>
            <a:off x="7856438" y="4709926"/>
            <a:ext cx="1149836"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umn">
  <p:cSld name="3 Column">
    <p:spTree>
      <p:nvGrpSpPr>
        <p:cNvPr id="162" name="Shape 162"/>
        <p:cNvGrpSpPr/>
        <p:nvPr/>
      </p:nvGrpSpPr>
      <p:grpSpPr>
        <a:xfrm>
          <a:off x="0" y="0"/>
          <a:ext cx="0" cy="0"/>
          <a:chOff x="0" y="0"/>
          <a:chExt cx="0" cy="0"/>
        </a:xfrm>
      </p:grpSpPr>
      <p:grpSp>
        <p:nvGrpSpPr>
          <p:cNvPr id="163" name="Google Shape;163;p58"/>
          <p:cNvGrpSpPr/>
          <p:nvPr/>
        </p:nvGrpSpPr>
        <p:grpSpPr>
          <a:xfrm>
            <a:off x="0" y="609600"/>
            <a:ext cx="9161969" cy="1677035"/>
            <a:chOff x="0" y="2895600"/>
            <a:chExt cx="9161969" cy="1677035"/>
          </a:xfrm>
        </p:grpSpPr>
        <p:pic>
          <p:nvPicPr>
            <p:cNvPr descr="HD-ShadowLong.png" id="164" name="Google Shape;164;p58"/>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65" name="Google Shape;165;p58"/>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66" name="Google Shape;166;p58"/>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 name="Google Shape;167;p58"/>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8" name="Google Shape;168;p58"/>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58"/>
          <p:cNvSpPr txBox="1"/>
          <p:nvPr>
            <p:ph idx="1" type="body"/>
          </p:nvPr>
        </p:nvSpPr>
        <p:spPr>
          <a:xfrm>
            <a:off x="532629" y="2329489"/>
            <a:ext cx="219456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0" name="Google Shape;170;p58"/>
          <p:cNvSpPr txBox="1"/>
          <p:nvPr>
            <p:ph idx="2" type="body"/>
          </p:nvPr>
        </p:nvSpPr>
        <p:spPr>
          <a:xfrm>
            <a:off x="539777" y="3015290"/>
            <a:ext cx="2194560"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1" name="Google Shape;171;p58"/>
          <p:cNvSpPr txBox="1"/>
          <p:nvPr>
            <p:ph idx="3" type="body"/>
          </p:nvPr>
        </p:nvSpPr>
        <p:spPr>
          <a:xfrm>
            <a:off x="2878413" y="2336873"/>
            <a:ext cx="219456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2" name="Google Shape;172;p58"/>
          <p:cNvSpPr txBox="1"/>
          <p:nvPr>
            <p:ph idx="4" type="body"/>
          </p:nvPr>
        </p:nvSpPr>
        <p:spPr>
          <a:xfrm>
            <a:off x="2879710" y="3007906"/>
            <a:ext cx="2194560"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3" name="Google Shape;173;p58"/>
          <p:cNvSpPr txBox="1"/>
          <p:nvPr>
            <p:ph idx="5" type="body"/>
          </p:nvPr>
        </p:nvSpPr>
        <p:spPr>
          <a:xfrm>
            <a:off x="5226136" y="2336873"/>
            <a:ext cx="219456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4" name="Google Shape;174;p58"/>
          <p:cNvSpPr txBox="1"/>
          <p:nvPr>
            <p:ph idx="6" type="body"/>
          </p:nvPr>
        </p:nvSpPr>
        <p:spPr>
          <a:xfrm>
            <a:off x="5233520" y="3007905"/>
            <a:ext cx="2194560"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5" name="Google Shape;175;p58"/>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6" name="Google Shape;176;p58"/>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7" name="Google Shape;177;p58"/>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icture Column">
  <p:cSld name="3 Picture Column">
    <p:spTree>
      <p:nvGrpSpPr>
        <p:cNvPr id="178" name="Shape 178"/>
        <p:cNvGrpSpPr/>
        <p:nvPr/>
      </p:nvGrpSpPr>
      <p:grpSpPr>
        <a:xfrm>
          <a:off x="0" y="0"/>
          <a:ext cx="0" cy="0"/>
          <a:chOff x="0" y="0"/>
          <a:chExt cx="0" cy="0"/>
        </a:xfrm>
      </p:grpSpPr>
      <p:grpSp>
        <p:nvGrpSpPr>
          <p:cNvPr id="179" name="Google Shape;179;p59"/>
          <p:cNvGrpSpPr/>
          <p:nvPr/>
        </p:nvGrpSpPr>
        <p:grpSpPr>
          <a:xfrm>
            <a:off x="0" y="609600"/>
            <a:ext cx="9161969" cy="1677035"/>
            <a:chOff x="0" y="2895600"/>
            <a:chExt cx="9161969" cy="1677035"/>
          </a:xfrm>
        </p:grpSpPr>
        <p:pic>
          <p:nvPicPr>
            <p:cNvPr descr="HD-ShadowLong.png" id="180" name="Google Shape;180;p59"/>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81" name="Google Shape;181;p59"/>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82" name="Google Shape;182;p59"/>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59"/>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4" name="Google Shape;184;p59"/>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59"/>
          <p:cNvSpPr txBox="1"/>
          <p:nvPr>
            <p:ph idx="1" type="body"/>
          </p:nvPr>
        </p:nvSpPr>
        <p:spPr>
          <a:xfrm>
            <a:off x="532391" y="4297503"/>
            <a:ext cx="2192257"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86" name="Google Shape;186;p59"/>
          <p:cNvSpPr/>
          <p:nvPr>
            <p:ph idx="2" type="pic"/>
          </p:nvPr>
        </p:nvSpPr>
        <p:spPr>
          <a:xfrm>
            <a:off x="532391" y="2336873"/>
            <a:ext cx="2192257" cy="1524000"/>
          </a:xfrm>
          <a:prstGeom prst="roundRect">
            <a:avLst>
              <a:gd fmla="val 0" name="adj"/>
            </a:avLst>
          </a:prstGeom>
          <a:noFill/>
          <a:ln>
            <a:noFill/>
          </a:ln>
          <a:effectLst>
            <a:outerShdw blurRad="50800" rotWithShape="0" algn="tl" dir="5400000" dist="50800">
              <a:srgbClr val="000000">
                <a:alpha val="42352"/>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87" name="Google Shape;187;p59"/>
          <p:cNvSpPr txBox="1"/>
          <p:nvPr>
            <p:ph idx="3" type="body"/>
          </p:nvPr>
        </p:nvSpPr>
        <p:spPr>
          <a:xfrm>
            <a:off x="532391" y="4873765"/>
            <a:ext cx="2192257"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88" name="Google Shape;188;p59"/>
          <p:cNvSpPr txBox="1"/>
          <p:nvPr>
            <p:ph idx="4" type="body"/>
          </p:nvPr>
        </p:nvSpPr>
        <p:spPr>
          <a:xfrm>
            <a:off x="2870497" y="4297503"/>
            <a:ext cx="221507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89" name="Google Shape;189;p59"/>
          <p:cNvSpPr/>
          <p:nvPr>
            <p:ph idx="5" type="pic"/>
          </p:nvPr>
        </p:nvSpPr>
        <p:spPr>
          <a:xfrm>
            <a:off x="2870497" y="2336873"/>
            <a:ext cx="2215070" cy="1524000"/>
          </a:xfrm>
          <a:prstGeom prst="roundRect">
            <a:avLst>
              <a:gd fmla="val 0" name="adj"/>
            </a:avLst>
          </a:prstGeom>
          <a:noFill/>
          <a:ln>
            <a:noFill/>
          </a:ln>
          <a:effectLst>
            <a:outerShdw blurRad="50800" rotWithShape="0" algn="tl" dir="5400000" dist="50800">
              <a:srgbClr val="000000">
                <a:alpha val="42352"/>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90" name="Google Shape;190;p59"/>
          <p:cNvSpPr txBox="1"/>
          <p:nvPr>
            <p:ph idx="6" type="body"/>
          </p:nvPr>
        </p:nvSpPr>
        <p:spPr>
          <a:xfrm>
            <a:off x="2869483" y="4873764"/>
            <a:ext cx="2218004"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91" name="Google Shape;191;p59"/>
          <p:cNvSpPr txBox="1"/>
          <p:nvPr>
            <p:ph idx="7" type="body"/>
          </p:nvPr>
        </p:nvSpPr>
        <p:spPr>
          <a:xfrm>
            <a:off x="5231028" y="4297503"/>
            <a:ext cx="2194333"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92" name="Google Shape;192;p59"/>
          <p:cNvSpPr/>
          <p:nvPr>
            <p:ph idx="8" type="pic"/>
          </p:nvPr>
        </p:nvSpPr>
        <p:spPr>
          <a:xfrm>
            <a:off x="5231027" y="2336873"/>
            <a:ext cx="2194333" cy="1524000"/>
          </a:xfrm>
          <a:prstGeom prst="roundRect">
            <a:avLst>
              <a:gd fmla="val 0" name="adj"/>
            </a:avLst>
          </a:prstGeom>
          <a:noFill/>
          <a:ln>
            <a:noFill/>
          </a:ln>
          <a:effectLst>
            <a:outerShdw blurRad="50800" rotWithShape="0" algn="tl" dir="5400000" dist="50800">
              <a:srgbClr val="000000">
                <a:alpha val="42352"/>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93" name="Google Shape;193;p59"/>
          <p:cNvSpPr txBox="1"/>
          <p:nvPr>
            <p:ph idx="9" type="body"/>
          </p:nvPr>
        </p:nvSpPr>
        <p:spPr>
          <a:xfrm>
            <a:off x="5230934" y="4873762"/>
            <a:ext cx="2197239"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94" name="Google Shape;194;p59"/>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5" name="Google Shape;195;p59"/>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59"/>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97" name="Shape 197"/>
        <p:cNvGrpSpPr/>
        <p:nvPr/>
      </p:nvGrpSpPr>
      <p:grpSpPr>
        <a:xfrm>
          <a:off x="0" y="0"/>
          <a:ext cx="0" cy="0"/>
          <a:chOff x="0" y="0"/>
          <a:chExt cx="0" cy="0"/>
        </a:xfrm>
      </p:grpSpPr>
      <p:grpSp>
        <p:nvGrpSpPr>
          <p:cNvPr id="198" name="Google Shape;198;p60"/>
          <p:cNvGrpSpPr/>
          <p:nvPr/>
        </p:nvGrpSpPr>
        <p:grpSpPr>
          <a:xfrm>
            <a:off x="0" y="609600"/>
            <a:ext cx="9161969" cy="1677035"/>
            <a:chOff x="0" y="2895600"/>
            <a:chExt cx="9161969" cy="1677035"/>
          </a:xfrm>
        </p:grpSpPr>
        <p:pic>
          <p:nvPicPr>
            <p:cNvPr descr="HD-ShadowLong.png" id="199" name="Google Shape;199;p60"/>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200" name="Google Shape;200;p60"/>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201" name="Google Shape;201;p60"/>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60"/>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3" name="Google Shape;203;p60"/>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4" name="Google Shape;204;p60"/>
          <p:cNvSpPr txBox="1"/>
          <p:nvPr>
            <p:ph idx="1" type="body"/>
          </p:nvPr>
        </p:nvSpPr>
        <p:spPr>
          <a:xfrm rot="5400000">
            <a:off x="2177436" y="692836"/>
            <a:ext cx="3599316" cy="688738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5" name="Google Shape;205;p60"/>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6" name="Google Shape;206;p60"/>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7" name="Google Shape;207;p60"/>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08" name="Shape 208"/>
        <p:cNvGrpSpPr/>
        <p:nvPr/>
      </p:nvGrpSpPr>
      <p:grpSpPr>
        <a:xfrm>
          <a:off x="0" y="0"/>
          <a:ext cx="0" cy="0"/>
          <a:chOff x="0" y="0"/>
          <a:chExt cx="0" cy="0"/>
        </a:xfrm>
      </p:grpSpPr>
      <p:grpSp>
        <p:nvGrpSpPr>
          <p:cNvPr id="209" name="Google Shape;209;p61"/>
          <p:cNvGrpSpPr/>
          <p:nvPr/>
        </p:nvGrpSpPr>
        <p:grpSpPr>
          <a:xfrm rot="5400000">
            <a:off x="4575305" y="2747178"/>
            <a:ext cx="6862555" cy="1368199"/>
            <a:chOff x="2281445" y="609600"/>
            <a:chExt cx="6862555" cy="1368199"/>
          </a:xfrm>
        </p:grpSpPr>
        <p:sp>
          <p:nvSpPr>
            <p:cNvPr id="210" name="Google Shape;210;p61"/>
            <p:cNvSpPr/>
            <p:nvPr/>
          </p:nvSpPr>
          <p:spPr>
            <a:xfrm>
              <a:off x="2281445" y="609601"/>
              <a:ext cx="5285695"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1" name="Google Shape;211;p61"/>
            <p:cNvSpPr/>
            <p:nvPr/>
          </p:nvSpPr>
          <p:spPr>
            <a:xfrm>
              <a:off x="7710769" y="609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2" name="Google Shape;212;p61"/>
          <p:cNvSpPr txBox="1"/>
          <p:nvPr>
            <p:ph type="title"/>
          </p:nvPr>
        </p:nvSpPr>
        <p:spPr>
          <a:xfrm rot="5400000">
            <a:off x="5768631" y="2305764"/>
            <a:ext cx="4461936" cy="10696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3" name="Google Shape;213;p61"/>
          <p:cNvSpPr txBox="1"/>
          <p:nvPr>
            <p:ph idx="1" type="body"/>
          </p:nvPr>
        </p:nvSpPr>
        <p:spPr>
          <a:xfrm rot="5400000">
            <a:off x="1135126" y="-15287"/>
            <a:ext cx="5326589" cy="657635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14" name="Google Shape;214;p61"/>
          <p:cNvSpPr txBox="1"/>
          <p:nvPr>
            <p:ph idx="10" type="dt"/>
          </p:nvPr>
        </p:nvSpPr>
        <p:spPr>
          <a:xfrm>
            <a:off x="5029144"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5" name="Google Shape;215;p61"/>
          <p:cNvSpPr txBox="1"/>
          <p:nvPr>
            <p:ph idx="11" type="ftr"/>
          </p:nvPr>
        </p:nvSpPr>
        <p:spPr>
          <a:xfrm>
            <a:off x="510241" y="5936189"/>
            <a:ext cx="4518959"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6" name="Google Shape;216;p61"/>
          <p:cNvSpPr txBox="1"/>
          <p:nvPr>
            <p:ph idx="12" type="sldNum"/>
          </p:nvPr>
        </p:nvSpPr>
        <p:spPr>
          <a:xfrm>
            <a:off x="7431152" y="5432500"/>
            <a:ext cx="1149636" cy="1273100"/>
          </a:xfrm>
          <a:prstGeom prst="rect">
            <a:avLst/>
          </a:prstGeom>
          <a:noFill/>
          <a:ln>
            <a:noFill/>
          </a:ln>
        </p:spPr>
        <p:txBody>
          <a:bodyPr anchorCtr="0" anchor="t" bIns="45700" lIns="91425" spcFirstLastPara="1" rIns="91425" wrap="square" tIns="45700">
            <a:noAutofit/>
          </a:bodyPr>
          <a:lstStyle>
            <a:lvl1pPr indent="0" lvl="0"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ctr">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grpSp>
        <p:nvGrpSpPr>
          <p:cNvPr id="28" name="Google Shape;28;p46"/>
          <p:cNvGrpSpPr/>
          <p:nvPr/>
        </p:nvGrpSpPr>
        <p:grpSpPr>
          <a:xfrm>
            <a:off x="0" y="609600"/>
            <a:ext cx="9161969" cy="1677035"/>
            <a:chOff x="0" y="2895600"/>
            <a:chExt cx="9161969" cy="1677035"/>
          </a:xfrm>
        </p:grpSpPr>
        <p:pic>
          <p:nvPicPr>
            <p:cNvPr descr="HD-ShadowLong.png" id="29" name="Google Shape;29;p46"/>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30" name="Google Shape;30;p46"/>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31" name="Google Shape;31;p46"/>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46"/>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3" name="Google Shape;33;p46"/>
          <p:cNvSpPr txBox="1"/>
          <p:nvPr>
            <p:ph type="title"/>
          </p:nvPr>
        </p:nvSpPr>
        <p:spPr>
          <a:xfrm>
            <a:off x="533400" y="753228"/>
            <a:ext cx="6887390"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6"/>
          <p:cNvSpPr txBox="1"/>
          <p:nvPr>
            <p:ph idx="1" type="body"/>
          </p:nvPr>
        </p:nvSpPr>
        <p:spPr>
          <a:xfrm>
            <a:off x="533400" y="2336873"/>
            <a:ext cx="3357899"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5" name="Google Shape;35;p46"/>
          <p:cNvSpPr txBox="1"/>
          <p:nvPr>
            <p:ph idx="2" type="body"/>
          </p:nvPr>
        </p:nvSpPr>
        <p:spPr>
          <a:xfrm>
            <a:off x="4061128" y="2336873"/>
            <a:ext cx="3359661"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6" name="Google Shape;36;p46"/>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46"/>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6"/>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9" name="Shape 39"/>
        <p:cNvGrpSpPr/>
        <p:nvPr/>
      </p:nvGrpSpPr>
      <p:grpSpPr>
        <a:xfrm>
          <a:off x="0" y="0"/>
          <a:ext cx="0" cy="0"/>
          <a:chOff x="0" y="0"/>
          <a:chExt cx="0" cy="0"/>
        </a:xfrm>
      </p:grpSpPr>
      <p:pic>
        <p:nvPicPr>
          <p:cNvPr descr="HD-ShadowShort.png" id="40" name="Google Shape;40;p47"/>
          <p:cNvPicPr preferRelativeResize="0"/>
          <p:nvPr/>
        </p:nvPicPr>
        <p:blipFill rotWithShape="1">
          <a:blip r:embed="rId2">
            <a:alphaModFix/>
          </a:blip>
          <a:srcRect b="0" l="0" r="9870" t="0"/>
          <a:stretch/>
        </p:blipFill>
        <p:spPr>
          <a:xfrm>
            <a:off x="7717217" y="1973262"/>
            <a:ext cx="1444752" cy="144270"/>
          </a:xfrm>
          <a:prstGeom prst="rect">
            <a:avLst/>
          </a:prstGeom>
          <a:noFill/>
          <a:ln>
            <a:noFill/>
          </a:ln>
        </p:spPr>
      </p:pic>
      <p:sp>
        <p:nvSpPr>
          <p:cNvPr id="41" name="Google Shape;41;p47"/>
          <p:cNvSpPr/>
          <p:nvPr/>
        </p:nvSpPr>
        <p:spPr>
          <a:xfrm>
            <a:off x="7710769" y="609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47"/>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7"/>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7"/>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5" name="Shape 45"/>
        <p:cNvGrpSpPr/>
        <p:nvPr/>
      </p:nvGrpSpPr>
      <p:grpSpPr>
        <a:xfrm>
          <a:off x="0" y="0"/>
          <a:ext cx="0" cy="0"/>
          <a:chOff x="0" y="0"/>
          <a:chExt cx="0" cy="0"/>
        </a:xfrm>
      </p:grpSpPr>
      <p:pic>
        <p:nvPicPr>
          <p:cNvPr descr="HD-ShadowLong.png" id="46" name="Google Shape;46;p48"/>
          <p:cNvPicPr preferRelativeResize="0"/>
          <p:nvPr/>
        </p:nvPicPr>
        <p:blipFill rotWithShape="1">
          <a:blip r:embed="rId2">
            <a:alphaModFix/>
          </a:blip>
          <a:srcRect b="0" l="0" r="0" t="0"/>
          <a:stretch/>
        </p:blipFill>
        <p:spPr>
          <a:xfrm>
            <a:off x="1" y="4242851"/>
            <a:ext cx="6726063" cy="275942"/>
          </a:xfrm>
          <a:prstGeom prst="rect">
            <a:avLst/>
          </a:prstGeom>
          <a:noFill/>
          <a:ln>
            <a:noFill/>
          </a:ln>
        </p:spPr>
      </p:pic>
      <p:pic>
        <p:nvPicPr>
          <p:cNvPr descr="HD-ShadowShort.png" id="47" name="Google Shape;47;p48"/>
          <p:cNvPicPr preferRelativeResize="0"/>
          <p:nvPr/>
        </p:nvPicPr>
        <p:blipFill rotWithShape="1">
          <a:blip r:embed="rId3">
            <a:alphaModFix/>
          </a:blip>
          <a:srcRect b="0" l="0" r="0" t="0"/>
          <a:stretch/>
        </p:blipFill>
        <p:spPr>
          <a:xfrm>
            <a:off x="6833787" y="4243845"/>
            <a:ext cx="2307831" cy="276940"/>
          </a:xfrm>
          <a:prstGeom prst="rect">
            <a:avLst/>
          </a:prstGeom>
          <a:noFill/>
          <a:ln>
            <a:noFill/>
          </a:ln>
        </p:spPr>
      </p:pic>
      <p:sp>
        <p:nvSpPr>
          <p:cNvPr id="48" name="Google Shape;48;p48"/>
          <p:cNvSpPr/>
          <p:nvPr/>
        </p:nvSpPr>
        <p:spPr>
          <a:xfrm>
            <a:off x="0" y="2590078"/>
            <a:ext cx="6726064" cy="1660332"/>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48"/>
          <p:cNvSpPr/>
          <p:nvPr/>
        </p:nvSpPr>
        <p:spPr>
          <a:xfrm>
            <a:off x="6833787" y="2590078"/>
            <a:ext cx="2307832" cy="1660332"/>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48"/>
          <p:cNvSpPr txBox="1"/>
          <p:nvPr>
            <p:ph type="ctrTitle"/>
          </p:nvPr>
        </p:nvSpPr>
        <p:spPr>
          <a:xfrm>
            <a:off x="510242" y="2733709"/>
            <a:ext cx="6069268" cy="1373070"/>
          </a:xfrm>
          <a:prstGeom prst="rect">
            <a:avLst/>
          </a:prstGeom>
          <a:noFill/>
          <a:ln>
            <a:noFill/>
          </a:ln>
        </p:spPr>
        <p:txBody>
          <a:bodyPr anchorCtr="0" anchor="b" bIns="45700" lIns="91425" spcFirstLastPara="1" rIns="91425" wrap="square" tIns="45700">
            <a:noAutofit/>
          </a:bodyPr>
          <a:lstStyle>
            <a:lvl1pPr lvl="0" algn="r">
              <a:lnSpc>
                <a:spcPct val="90000"/>
              </a:lnSpc>
              <a:spcBef>
                <a:spcPts val="0"/>
              </a:spcBef>
              <a:spcAft>
                <a:spcPts val="0"/>
              </a:spcAft>
              <a:buClr>
                <a:schemeClr val="lt1"/>
              </a:buClr>
              <a:buSzPts val="4800"/>
              <a:buFont typeface="Trebuchet MS"/>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48"/>
          <p:cNvSpPr txBox="1"/>
          <p:nvPr>
            <p:ph idx="1" type="subTitle"/>
          </p:nvPr>
        </p:nvSpPr>
        <p:spPr>
          <a:xfrm>
            <a:off x="510241" y="4394040"/>
            <a:ext cx="6108101" cy="1117687"/>
          </a:xfrm>
          <a:prstGeom prst="rect">
            <a:avLst/>
          </a:prstGeom>
          <a:noFill/>
          <a:ln>
            <a:noFill/>
          </a:ln>
        </p:spPr>
        <p:txBody>
          <a:bodyPr anchorCtr="0" anchor="t" bIns="45700" lIns="91425" spcFirstLastPara="1" rIns="91425" wrap="square" tIns="45700">
            <a:normAutofit/>
          </a:bodyPr>
          <a:lstStyle>
            <a:lvl1pPr lvl="0" algn="r">
              <a:lnSpc>
                <a:spcPct val="90000"/>
              </a:lnSpc>
              <a:spcBef>
                <a:spcPts val="1000"/>
              </a:spcBef>
              <a:spcAft>
                <a:spcPts val="0"/>
              </a:spcAft>
              <a:buClr>
                <a:schemeClr val="lt1"/>
              </a:buClr>
              <a:buSzPts val="2000"/>
              <a:buNone/>
              <a:defRPr sz="20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52" name="Google Shape;52;p48"/>
          <p:cNvSpPr txBox="1"/>
          <p:nvPr>
            <p:ph idx="10" type="dt"/>
          </p:nvPr>
        </p:nvSpPr>
        <p:spPr>
          <a:xfrm>
            <a:off x="4555655"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8"/>
          <p:cNvSpPr txBox="1"/>
          <p:nvPr>
            <p:ph idx="11" type="ftr"/>
          </p:nvPr>
        </p:nvSpPr>
        <p:spPr>
          <a:xfrm>
            <a:off x="533401" y="5936189"/>
            <a:ext cx="4021666"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48"/>
          <p:cNvSpPr txBox="1"/>
          <p:nvPr>
            <p:ph idx="12" type="sldNum"/>
          </p:nvPr>
        </p:nvSpPr>
        <p:spPr>
          <a:xfrm>
            <a:off x="7010399" y="2750337"/>
            <a:ext cx="1370293" cy="1356442"/>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5" name="Shape 55"/>
        <p:cNvGrpSpPr/>
        <p:nvPr/>
      </p:nvGrpSpPr>
      <p:grpSpPr>
        <a:xfrm>
          <a:off x="0" y="0"/>
          <a:ext cx="0" cy="0"/>
          <a:chOff x="0" y="0"/>
          <a:chExt cx="0" cy="0"/>
        </a:xfrm>
      </p:grpSpPr>
      <p:grpSp>
        <p:nvGrpSpPr>
          <p:cNvPr id="56" name="Google Shape;56;p49"/>
          <p:cNvGrpSpPr/>
          <p:nvPr/>
        </p:nvGrpSpPr>
        <p:grpSpPr>
          <a:xfrm>
            <a:off x="0" y="2728432"/>
            <a:ext cx="9161969" cy="1677035"/>
            <a:chOff x="0" y="2895600"/>
            <a:chExt cx="9161969" cy="1677035"/>
          </a:xfrm>
        </p:grpSpPr>
        <p:pic>
          <p:nvPicPr>
            <p:cNvPr descr="HD-ShadowLong.png" id="57" name="Google Shape;57;p49"/>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58" name="Google Shape;58;p49"/>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59" name="Google Shape;59;p49"/>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49"/>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1" name="Google Shape;61;p49"/>
          <p:cNvSpPr txBox="1"/>
          <p:nvPr>
            <p:ph type="title"/>
          </p:nvPr>
        </p:nvSpPr>
        <p:spPr>
          <a:xfrm>
            <a:off x="531639" y="2869895"/>
            <a:ext cx="6889150" cy="109078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9"/>
          <p:cNvSpPr txBox="1"/>
          <p:nvPr>
            <p:ph idx="1" type="body"/>
          </p:nvPr>
        </p:nvSpPr>
        <p:spPr>
          <a:xfrm>
            <a:off x="531639" y="4232172"/>
            <a:ext cx="6889150" cy="1704017"/>
          </a:xfrm>
          <a:prstGeom prst="rect">
            <a:avLst/>
          </a:prstGeom>
          <a:noFill/>
          <a:ln>
            <a:noFill/>
          </a:ln>
        </p:spPr>
        <p:txBody>
          <a:bodyPr anchorCtr="0" anchor="t" bIns="45700" lIns="91425" spcFirstLastPara="1" rIns="91425" wrap="square" tIns="45700">
            <a:normAutofit/>
          </a:bodyPr>
          <a:lstStyle>
            <a:lvl1pPr indent="-228600" lvl="0" marL="457200" algn="r">
              <a:lnSpc>
                <a:spcPct val="90000"/>
              </a:lnSpc>
              <a:spcBef>
                <a:spcPts val="1000"/>
              </a:spcBef>
              <a:spcAft>
                <a:spcPts val="0"/>
              </a:spcAft>
              <a:buClr>
                <a:schemeClr val="lt1"/>
              </a:buClr>
              <a:buSzPts val="2000"/>
              <a:buNone/>
              <a:defRPr sz="20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63" name="Google Shape;63;p49"/>
          <p:cNvSpPr txBox="1"/>
          <p:nvPr>
            <p:ph idx="10" type="dt"/>
          </p:nvPr>
        </p:nvSpPr>
        <p:spPr>
          <a:xfrm>
            <a:off x="5365810"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9"/>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49"/>
          <p:cNvSpPr txBox="1"/>
          <p:nvPr>
            <p:ph idx="12" type="sldNum"/>
          </p:nvPr>
        </p:nvSpPr>
        <p:spPr>
          <a:xfrm>
            <a:off x="7856438" y="2869896"/>
            <a:ext cx="1149836"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grpSp>
        <p:nvGrpSpPr>
          <p:cNvPr id="67" name="Google Shape;67;p50"/>
          <p:cNvGrpSpPr/>
          <p:nvPr/>
        </p:nvGrpSpPr>
        <p:grpSpPr>
          <a:xfrm>
            <a:off x="0" y="609600"/>
            <a:ext cx="9161969" cy="1677035"/>
            <a:chOff x="0" y="2895600"/>
            <a:chExt cx="9161969" cy="1677035"/>
          </a:xfrm>
        </p:grpSpPr>
        <p:pic>
          <p:nvPicPr>
            <p:cNvPr descr="HD-ShadowLong.png" id="68" name="Google Shape;68;p50"/>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69" name="Google Shape;69;p50"/>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70" name="Google Shape;70;p50"/>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50"/>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2" name="Google Shape;72;p50"/>
          <p:cNvSpPr txBox="1"/>
          <p:nvPr>
            <p:ph type="title"/>
          </p:nvPr>
        </p:nvSpPr>
        <p:spPr>
          <a:xfrm>
            <a:off x="531639" y="753230"/>
            <a:ext cx="6896534" cy="108093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50"/>
          <p:cNvSpPr txBox="1"/>
          <p:nvPr>
            <p:ph idx="1" type="body"/>
          </p:nvPr>
        </p:nvSpPr>
        <p:spPr>
          <a:xfrm>
            <a:off x="760988" y="2336874"/>
            <a:ext cx="3145080" cy="69313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74" name="Google Shape;74;p50"/>
          <p:cNvSpPr txBox="1"/>
          <p:nvPr>
            <p:ph idx="2" type="body"/>
          </p:nvPr>
        </p:nvSpPr>
        <p:spPr>
          <a:xfrm>
            <a:off x="531638" y="3030009"/>
            <a:ext cx="3367045"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5" name="Google Shape;75;p50"/>
          <p:cNvSpPr txBox="1"/>
          <p:nvPr>
            <p:ph idx="3" type="body"/>
          </p:nvPr>
        </p:nvSpPr>
        <p:spPr>
          <a:xfrm>
            <a:off x="4282646" y="2336873"/>
            <a:ext cx="3145527" cy="692076"/>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76" name="Google Shape;76;p50"/>
          <p:cNvSpPr txBox="1"/>
          <p:nvPr>
            <p:ph idx="4" type="body"/>
          </p:nvPr>
        </p:nvSpPr>
        <p:spPr>
          <a:xfrm>
            <a:off x="4061129" y="3030009"/>
            <a:ext cx="3367044"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50"/>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50"/>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0"/>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0" name="Shape 80"/>
        <p:cNvGrpSpPr/>
        <p:nvPr/>
      </p:nvGrpSpPr>
      <p:grpSpPr>
        <a:xfrm>
          <a:off x="0" y="0"/>
          <a:ext cx="0" cy="0"/>
          <a:chOff x="0" y="0"/>
          <a:chExt cx="0" cy="0"/>
        </a:xfrm>
      </p:grpSpPr>
      <p:grpSp>
        <p:nvGrpSpPr>
          <p:cNvPr id="81" name="Google Shape;81;p51"/>
          <p:cNvGrpSpPr/>
          <p:nvPr/>
        </p:nvGrpSpPr>
        <p:grpSpPr>
          <a:xfrm>
            <a:off x="0" y="609600"/>
            <a:ext cx="9161969" cy="1677035"/>
            <a:chOff x="0" y="2895600"/>
            <a:chExt cx="9161969" cy="1677035"/>
          </a:xfrm>
        </p:grpSpPr>
        <p:pic>
          <p:nvPicPr>
            <p:cNvPr descr="HD-ShadowLong.png" id="82" name="Google Shape;82;p51"/>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83" name="Google Shape;83;p51"/>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84" name="Google Shape;84;p51"/>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51"/>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6" name="Google Shape;86;p51"/>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51"/>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51"/>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51"/>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0" name="Shape 90"/>
        <p:cNvGrpSpPr/>
        <p:nvPr/>
      </p:nvGrpSpPr>
      <p:grpSpPr>
        <a:xfrm>
          <a:off x="0" y="0"/>
          <a:ext cx="0" cy="0"/>
          <a:chOff x="0" y="0"/>
          <a:chExt cx="0" cy="0"/>
        </a:xfrm>
      </p:grpSpPr>
      <p:grpSp>
        <p:nvGrpSpPr>
          <p:cNvPr id="91" name="Google Shape;91;p52"/>
          <p:cNvGrpSpPr/>
          <p:nvPr/>
        </p:nvGrpSpPr>
        <p:grpSpPr>
          <a:xfrm>
            <a:off x="0" y="609600"/>
            <a:ext cx="9161969" cy="1677035"/>
            <a:chOff x="0" y="2895600"/>
            <a:chExt cx="9161969" cy="1677035"/>
          </a:xfrm>
        </p:grpSpPr>
        <p:pic>
          <p:nvPicPr>
            <p:cNvPr descr="HD-ShadowLong.png" id="92" name="Google Shape;92;p52"/>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93" name="Google Shape;93;p52"/>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94" name="Google Shape;94;p52"/>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52"/>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6" name="Google Shape;96;p52"/>
          <p:cNvSpPr txBox="1"/>
          <p:nvPr>
            <p:ph type="title"/>
          </p:nvPr>
        </p:nvSpPr>
        <p:spPr>
          <a:xfrm>
            <a:off x="531639" y="753227"/>
            <a:ext cx="6896534" cy="108094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52"/>
          <p:cNvSpPr txBox="1"/>
          <p:nvPr>
            <p:ph idx="1" type="body"/>
          </p:nvPr>
        </p:nvSpPr>
        <p:spPr>
          <a:xfrm>
            <a:off x="3514385" y="2336874"/>
            <a:ext cx="3913788" cy="359931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98" name="Google Shape;98;p52"/>
          <p:cNvSpPr txBox="1"/>
          <p:nvPr>
            <p:ph idx="2" type="body"/>
          </p:nvPr>
        </p:nvSpPr>
        <p:spPr>
          <a:xfrm>
            <a:off x="533401" y="2336873"/>
            <a:ext cx="2796240" cy="3599317"/>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99" name="Google Shape;99;p52"/>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52"/>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52"/>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2" name="Shape 102"/>
        <p:cNvGrpSpPr/>
        <p:nvPr/>
      </p:nvGrpSpPr>
      <p:grpSpPr>
        <a:xfrm>
          <a:off x="0" y="0"/>
          <a:ext cx="0" cy="0"/>
          <a:chOff x="0" y="0"/>
          <a:chExt cx="0" cy="0"/>
        </a:xfrm>
      </p:grpSpPr>
      <p:grpSp>
        <p:nvGrpSpPr>
          <p:cNvPr id="103" name="Google Shape;103;p53"/>
          <p:cNvGrpSpPr/>
          <p:nvPr/>
        </p:nvGrpSpPr>
        <p:grpSpPr>
          <a:xfrm>
            <a:off x="0" y="609600"/>
            <a:ext cx="9161969" cy="1677035"/>
            <a:chOff x="0" y="2895600"/>
            <a:chExt cx="9161969" cy="1677035"/>
          </a:xfrm>
        </p:grpSpPr>
        <p:pic>
          <p:nvPicPr>
            <p:cNvPr descr="HD-ShadowLong.png" id="104" name="Google Shape;104;p53"/>
            <p:cNvPicPr preferRelativeResize="0"/>
            <p:nvPr/>
          </p:nvPicPr>
          <p:blipFill rotWithShape="1">
            <a:blip r:embed="rId2">
              <a:alphaModFix/>
            </a:blip>
            <a:srcRect b="0" l="26982" r="-217" t="0"/>
            <a:stretch/>
          </p:blipFill>
          <p:spPr>
            <a:xfrm>
              <a:off x="0" y="4251471"/>
              <a:ext cx="7644384" cy="321164"/>
            </a:xfrm>
            <a:prstGeom prst="rect">
              <a:avLst/>
            </a:prstGeom>
            <a:noFill/>
            <a:ln>
              <a:noFill/>
            </a:ln>
          </p:spPr>
        </p:pic>
        <p:pic>
          <p:nvPicPr>
            <p:cNvPr descr="HD-ShadowShort.png" id="105" name="Google Shape;105;p53"/>
            <p:cNvPicPr preferRelativeResize="0"/>
            <p:nvPr/>
          </p:nvPicPr>
          <p:blipFill rotWithShape="1">
            <a:blip r:embed="rId3">
              <a:alphaModFix/>
            </a:blip>
            <a:srcRect b="0" l="0" r="9870" t="0"/>
            <a:stretch/>
          </p:blipFill>
          <p:spPr>
            <a:xfrm>
              <a:off x="7717217" y="4259262"/>
              <a:ext cx="1444752" cy="144270"/>
            </a:xfrm>
            <a:prstGeom prst="rect">
              <a:avLst/>
            </a:prstGeom>
            <a:noFill/>
            <a:ln>
              <a:noFill/>
            </a:ln>
          </p:spPr>
        </p:pic>
        <p:sp>
          <p:nvSpPr>
            <p:cNvPr id="106" name="Google Shape;106;p53"/>
            <p:cNvSpPr/>
            <p:nvPr/>
          </p:nvSpPr>
          <p:spPr>
            <a:xfrm>
              <a:off x="0" y="2895600"/>
              <a:ext cx="7567140"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53"/>
            <p:cNvSpPr/>
            <p:nvPr/>
          </p:nvSpPr>
          <p:spPr>
            <a:xfrm>
              <a:off x="7710769" y="2895600"/>
              <a:ext cx="1433231"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8" name="Google Shape;108;p53"/>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53"/>
          <p:cNvSpPr/>
          <p:nvPr>
            <p:ph idx="2" type="pic"/>
          </p:nvPr>
        </p:nvSpPr>
        <p:spPr>
          <a:xfrm>
            <a:off x="3510956" y="2336874"/>
            <a:ext cx="3917217" cy="3599312"/>
          </a:xfrm>
          <a:prstGeom prst="rect">
            <a:avLst/>
          </a:prstGeom>
          <a:noFill/>
          <a:ln>
            <a:noFill/>
          </a:ln>
          <a:effectLst>
            <a:outerShdw blurRad="76200" rotWithShape="0" algn="tl" dir="5040000" dist="63500">
              <a:srgbClr val="000000">
                <a:alpha val="40392"/>
              </a:srgbClr>
            </a:outerShdw>
          </a:effectLst>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lt1"/>
              </a:buClr>
              <a:buSzPts val="3200"/>
              <a:buFont typeface="Arial"/>
              <a:buNone/>
              <a:defRPr b="0" i="0" sz="32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2800"/>
              <a:buFont typeface="Arial"/>
              <a:buNone/>
              <a:defRPr b="0" i="0" sz="28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2400"/>
              <a:buFont typeface="Arial"/>
              <a:buNone/>
              <a:defRPr b="0" i="0" sz="24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9pPr>
          </a:lstStyle>
          <a:p/>
        </p:txBody>
      </p:sp>
      <p:sp>
        <p:nvSpPr>
          <p:cNvPr id="110" name="Google Shape;110;p53"/>
          <p:cNvSpPr txBox="1"/>
          <p:nvPr>
            <p:ph idx="1" type="body"/>
          </p:nvPr>
        </p:nvSpPr>
        <p:spPr>
          <a:xfrm>
            <a:off x="531638" y="2336874"/>
            <a:ext cx="2798487" cy="3599315"/>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11" name="Google Shape;111;p53"/>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53"/>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53"/>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9" name="Shape 9"/>
        <p:cNvGrpSpPr/>
        <p:nvPr/>
      </p:nvGrpSpPr>
      <p:grpSpPr>
        <a:xfrm>
          <a:off x="0" y="0"/>
          <a:ext cx="0" cy="0"/>
          <a:chOff x="0" y="0"/>
          <a:chExt cx="0" cy="0"/>
        </a:xfrm>
      </p:grpSpPr>
      <p:pic>
        <p:nvPicPr>
          <p:cNvPr descr="C:\Users\James\Desktop\msft\Berlin\build Assets\hashOverlaySD-FullResolve.png" id="10" name="Google Shape;10;p44"/>
          <p:cNvPicPr preferRelativeResize="0"/>
          <p:nvPr/>
        </p:nvPicPr>
        <p:blipFill rotWithShape="1">
          <a:blip r:embed="rId1">
            <a:alphaModFix amt="10000"/>
          </a:blip>
          <a:srcRect b="0" l="0" r="0" t="0"/>
          <a:stretch/>
        </p:blipFill>
        <p:spPr>
          <a:xfrm>
            <a:off x="0" y="1"/>
            <a:ext cx="9144000" cy="6858000"/>
          </a:xfrm>
          <a:prstGeom prst="rect">
            <a:avLst/>
          </a:prstGeom>
          <a:noFill/>
          <a:ln>
            <a:noFill/>
          </a:ln>
        </p:spPr>
      </p:pic>
      <p:sp>
        <p:nvSpPr>
          <p:cNvPr id="11" name="Google Shape;11;p44"/>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3600"/>
              <a:buFont typeface="Trebuchet MS"/>
              <a:buNone/>
              <a:defRPr b="0" i="0" sz="360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44"/>
          <p:cNvSpPr txBox="1"/>
          <p:nvPr>
            <p:ph idx="1" type="body"/>
          </p:nvPr>
        </p:nvSpPr>
        <p:spPr>
          <a:xfrm>
            <a:off x="533400" y="2336873"/>
            <a:ext cx="6887389" cy="3599316"/>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Trebuchet MS"/>
                <a:ea typeface="Trebuchet MS"/>
                <a:cs typeface="Trebuchet MS"/>
                <a:sym typeface="Trebuchet MS"/>
              </a:defRPr>
            </a:lvl1pPr>
            <a:lvl2pPr indent="-355600" lvl="1" marL="9144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2pPr>
            <a:lvl3pPr indent="-342900" lvl="2" marL="1371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Trebuchet MS"/>
                <a:ea typeface="Trebuchet MS"/>
                <a:cs typeface="Trebuchet MS"/>
                <a:sym typeface="Trebuchet MS"/>
              </a:defRPr>
            </a:lvl3pPr>
            <a:lvl4pPr indent="-330200" lvl="3" marL="18288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4pPr>
            <a:lvl5pPr indent="-330200" lvl="4" marL="22860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5pPr>
            <a:lvl6pPr indent="-317500" lvl="5" marL="27432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6pPr>
            <a:lvl7pPr indent="-317500" lvl="6" marL="32004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7pPr>
            <a:lvl8pPr indent="-317500" lvl="7" marL="36576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8pPr>
            <a:lvl9pPr indent="-317500" lvl="8" marL="41148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9pPr>
          </a:lstStyle>
          <a:p/>
        </p:txBody>
      </p:sp>
      <p:sp>
        <p:nvSpPr>
          <p:cNvPr id="13" name="Google Shape;13;p44"/>
          <p:cNvSpPr txBox="1"/>
          <p:nvPr>
            <p:ph idx="10" type="dt"/>
          </p:nvPr>
        </p:nvSpPr>
        <p:spPr>
          <a:xfrm>
            <a:off x="5367881" y="5936188"/>
            <a:ext cx="205740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9pPr>
          </a:lstStyle>
          <a:p/>
        </p:txBody>
      </p:sp>
      <p:sp>
        <p:nvSpPr>
          <p:cNvPr id="14" name="Google Shape;14;p44"/>
          <p:cNvSpPr txBox="1"/>
          <p:nvPr>
            <p:ph idx="11" type="ftr"/>
          </p:nvPr>
        </p:nvSpPr>
        <p:spPr>
          <a:xfrm>
            <a:off x="533400" y="5936189"/>
            <a:ext cx="4834673"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9pPr>
          </a:lstStyle>
          <a:p/>
        </p:txBody>
      </p:sp>
      <p:sp>
        <p:nvSpPr>
          <p:cNvPr id="15" name="Google Shape;15;p44"/>
          <p:cNvSpPr txBox="1"/>
          <p:nvPr>
            <p:ph idx="12" type="sldNum"/>
          </p:nvPr>
        </p:nvSpPr>
        <p:spPr>
          <a:xfrm>
            <a:off x="7848600" y="753228"/>
            <a:ext cx="1157674" cy="1090789"/>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d-ID"/>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23"/>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MODERASI HK. ADMINISTRASI</a:t>
            </a:r>
            <a:endParaRPr/>
          </a:p>
        </p:txBody>
      </p:sp>
      <p:sp>
        <p:nvSpPr>
          <p:cNvPr id="222" name="Google Shape;222;p23"/>
          <p:cNvSpPr/>
          <p:nvPr/>
        </p:nvSpPr>
        <p:spPr>
          <a:xfrm>
            <a:off x="857224" y="4024444"/>
            <a:ext cx="2071702" cy="914400"/>
          </a:xfrm>
          <a:prstGeom prst="rect">
            <a:avLst/>
          </a:prstGeom>
          <a:solidFill>
            <a:srgbClr val="FF0000"/>
          </a:solidFill>
          <a:ln cap="flat" cmpd="sng" w="12700">
            <a:solidFill>
              <a:srgbClr val="AF6C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id-ID" sz="1800" u="none" cap="none" strike="noStrike">
                <a:solidFill>
                  <a:schemeClr val="lt1"/>
                </a:solidFill>
                <a:latin typeface="Trebuchet MS"/>
                <a:ea typeface="Trebuchet MS"/>
                <a:cs typeface="Trebuchet MS"/>
                <a:sym typeface="Trebuchet MS"/>
              </a:rPr>
              <a:t>PEMERINTAH</a:t>
            </a:r>
            <a:endParaRPr b="1" i="0" sz="1800" u="none" cap="none" strike="noStrike">
              <a:solidFill>
                <a:schemeClr val="lt1"/>
              </a:solidFill>
              <a:latin typeface="Trebuchet MS"/>
              <a:ea typeface="Trebuchet MS"/>
              <a:cs typeface="Trebuchet MS"/>
              <a:sym typeface="Trebuchet MS"/>
            </a:endParaRPr>
          </a:p>
        </p:txBody>
      </p:sp>
      <p:sp>
        <p:nvSpPr>
          <p:cNvPr id="223" name="Google Shape;223;p23"/>
          <p:cNvSpPr/>
          <p:nvPr/>
        </p:nvSpPr>
        <p:spPr>
          <a:xfrm>
            <a:off x="6072198" y="4024444"/>
            <a:ext cx="2071702" cy="914400"/>
          </a:xfrm>
          <a:prstGeom prst="rect">
            <a:avLst/>
          </a:prstGeom>
          <a:solidFill>
            <a:schemeClr val="accent1"/>
          </a:solidFill>
          <a:ln cap="flat" cmpd="sng" w="12700">
            <a:solidFill>
              <a:srgbClr val="AF6C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id-ID" sz="1800" u="none" cap="none" strike="noStrike">
                <a:solidFill>
                  <a:schemeClr val="lt1"/>
                </a:solidFill>
                <a:latin typeface="Trebuchet MS"/>
                <a:ea typeface="Trebuchet MS"/>
                <a:cs typeface="Trebuchet MS"/>
                <a:sym typeface="Trebuchet MS"/>
              </a:rPr>
              <a:t>RAKYAT</a:t>
            </a:r>
            <a:endParaRPr b="1" i="0" sz="1800" u="none" cap="none" strike="noStrike">
              <a:solidFill>
                <a:schemeClr val="lt1"/>
              </a:solidFill>
              <a:latin typeface="Trebuchet MS"/>
              <a:ea typeface="Trebuchet MS"/>
              <a:cs typeface="Trebuchet MS"/>
              <a:sym typeface="Trebuchet MS"/>
            </a:endParaRPr>
          </a:p>
        </p:txBody>
      </p:sp>
      <p:cxnSp>
        <p:nvCxnSpPr>
          <p:cNvPr id="224" name="Google Shape;224;p23"/>
          <p:cNvCxnSpPr>
            <a:stCxn id="222" idx="0"/>
          </p:cNvCxnSpPr>
          <p:nvPr/>
        </p:nvCxnSpPr>
        <p:spPr>
          <a:xfrm rot="-5400000">
            <a:off x="4053975" y="1006144"/>
            <a:ext cx="857400" cy="5179200"/>
          </a:xfrm>
          <a:prstGeom prst="bentConnector2">
            <a:avLst/>
          </a:prstGeom>
          <a:noFill/>
          <a:ln cap="flat" cmpd="sng" w="9525">
            <a:solidFill>
              <a:schemeClr val="accent1"/>
            </a:solidFill>
            <a:prstDash val="solid"/>
            <a:round/>
            <a:headEnd len="sm" w="sm" type="none"/>
            <a:tailEnd len="sm" w="sm" type="none"/>
          </a:ln>
        </p:spPr>
      </p:cxnSp>
      <p:cxnSp>
        <p:nvCxnSpPr>
          <p:cNvPr id="225" name="Google Shape;225;p23"/>
          <p:cNvCxnSpPr/>
          <p:nvPr/>
        </p:nvCxnSpPr>
        <p:spPr>
          <a:xfrm flipH="1" rot="5400000">
            <a:off x="6608777" y="5416691"/>
            <a:ext cx="928694" cy="1588"/>
          </a:xfrm>
          <a:prstGeom prst="straightConnector1">
            <a:avLst/>
          </a:prstGeom>
          <a:noFill/>
          <a:ln cap="flat" cmpd="sng" w="9525">
            <a:solidFill>
              <a:schemeClr val="accent1"/>
            </a:solidFill>
            <a:prstDash val="solid"/>
            <a:round/>
            <a:headEnd len="sm" w="sm" type="none"/>
            <a:tailEnd len="sm" w="sm" type="none"/>
          </a:ln>
        </p:spPr>
      </p:cxnSp>
      <p:cxnSp>
        <p:nvCxnSpPr>
          <p:cNvPr id="226" name="Google Shape;226;p23"/>
          <p:cNvCxnSpPr/>
          <p:nvPr/>
        </p:nvCxnSpPr>
        <p:spPr>
          <a:xfrm>
            <a:off x="3071802" y="4651548"/>
            <a:ext cx="2928958" cy="1588"/>
          </a:xfrm>
          <a:prstGeom prst="straightConnector1">
            <a:avLst/>
          </a:prstGeom>
          <a:noFill/>
          <a:ln cap="flat" cmpd="sng" w="19050">
            <a:solidFill>
              <a:schemeClr val="dk1"/>
            </a:solidFill>
            <a:prstDash val="solid"/>
            <a:round/>
            <a:headEnd len="sm" w="sm" type="none"/>
            <a:tailEnd len="med" w="med" type="stealth"/>
          </a:ln>
        </p:spPr>
      </p:cxnSp>
      <p:sp>
        <p:nvSpPr>
          <p:cNvPr id="227" name="Google Shape;227;p23"/>
          <p:cNvSpPr/>
          <p:nvPr/>
        </p:nvSpPr>
        <p:spPr>
          <a:xfrm>
            <a:off x="3286116" y="4095882"/>
            <a:ext cx="2357454" cy="428628"/>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0" lang="id-ID" sz="1800" u="none" cap="none" strike="noStrike">
                <a:solidFill>
                  <a:schemeClr val="lt1"/>
                </a:solidFill>
                <a:latin typeface="Trebuchet MS"/>
                <a:ea typeface="Trebuchet MS"/>
                <a:cs typeface="Trebuchet MS"/>
                <a:sym typeface="Trebuchet MS"/>
              </a:rPr>
              <a:t>Pengayoman</a:t>
            </a:r>
            <a:endParaRPr b="0" i="0" sz="1800" u="none" cap="none" strike="noStrike">
              <a:solidFill>
                <a:schemeClr val="lt1"/>
              </a:solidFill>
              <a:latin typeface="Trebuchet MS"/>
              <a:ea typeface="Trebuchet MS"/>
              <a:cs typeface="Trebuchet MS"/>
              <a:sym typeface="Trebuchet MS"/>
            </a:endParaRPr>
          </a:p>
        </p:txBody>
      </p:sp>
      <p:sp>
        <p:nvSpPr>
          <p:cNvPr id="228" name="Google Shape;228;p23"/>
          <p:cNvSpPr/>
          <p:nvPr/>
        </p:nvSpPr>
        <p:spPr>
          <a:xfrm>
            <a:off x="3428992" y="6024708"/>
            <a:ext cx="2357454" cy="428628"/>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1" lang="id-ID" sz="1800" u="none" cap="none" strike="noStrike">
                <a:solidFill>
                  <a:schemeClr val="lt1"/>
                </a:solidFill>
                <a:latin typeface="Trebuchet MS"/>
                <a:ea typeface="Trebuchet MS"/>
                <a:cs typeface="Trebuchet MS"/>
                <a:sym typeface="Trebuchet MS"/>
              </a:rPr>
              <a:t>Partisipasi</a:t>
            </a:r>
            <a:endParaRPr b="0" i="1" sz="1800" u="none" cap="none" strike="noStrike">
              <a:solidFill>
                <a:schemeClr val="lt1"/>
              </a:solidFill>
              <a:latin typeface="Trebuchet MS"/>
              <a:ea typeface="Trebuchet MS"/>
              <a:cs typeface="Trebuchet MS"/>
              <a:sym typeface="Trebuchet MS"/>
            </a:endParaRPr>
          </a:p>
        </p:txBody>
      </p:sp>
      <p:sp>
        <p:nvSpPr>
          <p:cNvPr id="229" name="Google Shape;229;p23"/>
          <p:cNvSpPr/>
          <p:nvPr/>
        </p:nvSpPr>
        <p:spPr>
          <a:xfrm>
            <a:off x="3428992" y="2738560"/>
            <a:ext cx="2357454" cy="428628"/>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0" i="1" lang="id-ID" sz="1800" u="none" cap="none" strike="noStrike">
                <a:solidFill>
                  <a:schemeClr val="lt1"/>
                </a:solidFill>
                <a:latin typeface="Trebuchet MS"/>
                <a:ea typeface="Trebuchet MS"/>
                <a:cs typeface="Trebuchet MS"/>
                <a:sym typeface="Trebuchet MS"/>
              </a:rPr>
              <a:t>Pembinaan</a:t>
            </a:r>
            <a:endParaRPr b="0" i="1" sz="1800" u="none" cap="none" strike="noStrike">
              <a:solidFill>
                <a:schemeClr val="lt1"/>
              </a:solidFill>
              <a:latin typeface="Trebuchet MS"/>
              <a:ea typeface="Trebuchet MS"/>
              <a:cs typeface="Trebuchet MS"/>
              <a:sym typeface="Trebuchet MS"/>
            </a:endParaRPr>
          </a:p>
        </p:txBody>
      </p:sp>
      <p:cxnSp>
        <p:nvCxnSpPr>
          <p:cNvPr id="230" name="Google Shape;230;p23"/>
          <p:cNvCxnSpPr/>
          <p:nvPr/>
        </p:nvCxnSpPr>
        <p:spPr>
          <a:xfrm flipH="1" rot="5400000">
            <a:off x="1450152" y="5417484"/>
            <a:ext cx="957282" cy="1"/>
          </a:xfrm>
          <a:prstGeom prst="straightConnector1">
            <a:avLst/>
          </a:prstGeom>
          <a:noFill/>
          <a:ln cap="flat" cmpd="sng" w="9525">
            <a:solidFill>
              <a:schemeClr val="accent1"/>
            </a:solidFill>
            <a:prstDash val="solid"/>
            <a:round/>
            <a:headEnd len="sm" w="sm" type="none"/>
            <a:tailEnd len="med" w="med" type="stealth"/>
          </a:ln>
        </p:spPr>
      </p:cxnSp>
      <p:cxnSp>
        <p:nvCxnSpPr>
          <p:cNvPr id="231" name="Google Shape;231;p23"/>
          <p:cNvCxnSpPr/>
          <p:nvPr/>
        </p:nvCxnSpPr>
        <p:spPr>
          <a:xfrm>
            <a:off x="1928794" y="5881832"/>
            <a:ext cx="5143536" cy="1588"/>
          </a:xfrm>
          <a:prstGeom prst="straightConnector1">
            <a:avLst/>
          </a:prstGeom>
          <a:noFill/>
          <a:ln cap="flat" cmpd="sng" w="9525">
            <a:solidFill>
              <a:schemeClr val="accent1"/>
            </a:solidFill>
            <a:prstDash val="solid"/>
            <a:round/>
            <a:headEnd len="sm" w="sm" type="none"/>
            <a:tailEnd len="sm" w="sm" type="none"/>
          </a:ln>
        </p:spPr>
      </p:cxnSp>
      <p:cxnSp>
        <p:nvCxnSpPr>
          <p:cNvPr id="232" name="Google Shape;232;p23"/>
          <p:cNvCxnSpPr/>
          <p:nvPr/>
        </p:nvCxnSpPr>
        <p:spPr>
          <a:xfrm rot="5400000">
            <a:off x="6684183" y="3555335"/>
            <a:ext cx="785818" cy="9524"/>
          </a:xfrm>
          <a:prstGeom prst="straightConnector1">
            <a:avLst/>
          </a:prstGeom>
          <a:noFill/>
          <a:ln cap="flat" cmpd="sng" w="9525">
            <a:solidFill>
              <a:schemeClr val="accent1"/>
            </a:solidFill>
            <a:prstDash val="solid"/>
            <a:round/>
            <a:headEnd len="sm" w="sm" type="none"/>
            <a:tailEnd len="med" w="med" type="stealth"/>
          </a:ln>
        </p:spPr>
      </p:cxnSp>
    </p:spTree>
  </p:cSld>
  <p:clrMapOvr>
    <a:masterClrMapping/>
  </p:clrMapOvr>
  <mc:AlternateContent>
    <mc:Choice Requires="p14">
      <p:transition spd="slow" p14:dur="2000">
        <p14:ferris dir="l"/>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32"/>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RUANG LINGKUP</a:t>
            </a:r>
            <a:endParaRPr/>
          </a:p>
        </p:txBody>
      </p:sp>
      <p:sp>
        <p:nvSpPr>
          <p:cNvPr id="286" name="Google Shape;286;p32"/>
          <p:cNvSpPr txBox="1"/>
          <p:nvPr>
            <p:ph idx="1" type="body"/>
          </p:nvPr>
        </p:nvSpPr>
        <p:spPr>
          <a:xfrm>
            <a:off x="533400" y="2336872"/>
            <a:ext cx="8287072" cy="433248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id-ID"/>
              <a:t>DASAR-DASAR/PRINSIP UMUM HUKUM ADMINISTRASI;</a:t>
            </a:r>
            <a:endParaRPr/>
          </a:p>
          <a:p>
            <a:pPr indent="-228600" lvl="0" marL="228600" rtl="0" algn="l">
              <a:lnSpc>
                <a:spcPct val="90000"/>
              </a:lnSpc>
              <a:spcBef>
                <a:spcPts val="1000"/>
              </a:spcBef>
              <a:spcAft>
                <a:spcPts val="0"/>
              </a:spcAft>
              <a:buClr>
                <a:schemeClr val="lt1"/>
              </a:buClr>
              <a:buSzPts val="2400"/>
              <a:buChar char="•"/>
            </a:pPr>
            <a:r>
              <a:rPr lang="id-ID"/>
              <a:t>HUKUM ORGANISASI NEGARA;</a:t>
            </a:r>
            <a:endParaRPr/>
          </a:p>
          <a:p>
            <a:pPr indent="-228600" lvl="0" marL="228600" rtl="0" algn="l">
              <a:lnSpc>
                <a:spcPct val="90000"/>
              </a:lnSpc>
              <a:spcBef>
                <a:spcPts val="1000"/>
              </a:spcBef>
              <a:spcAft>
                <a:spcPts val="0"/>
              </a:spcAft>
              <a:buClr>
                <a:schemeClr val="lt1"/>
              </a:buClr>
              <a:buSzPts val="2400"/>
              <a:buChar char="•"/>
            </a:pPr>
            <a:r>
              <a:rPr lang="id-ID"/>
              <a:t>HUKUM TENTANG AKTIVITAS ADMINISTRASI NEGARA (YURIDIS);</a:t>
            </a:r>
            <a:endParaRPr/>
          </a:p>
          <a:p>
            <a:pPr indent="-228600" lvl="0" marL="228600" rtl="0" algn="l">
              <a:lnSpc>
                <a:spcPct val="90000"/>
              </a:lnSpc>
              <a:spcBef>
                <a:spcPts val="1000"/>
              </a:spcBef>
              <a:spcAft>
                <a:spcPts val="0"/>
              </a:spcAft>
              <a:buClr>
                <a:schemeClr val="lt1"/>
              </a:buClr>
              <a:buSzPts val="2400"/>
              <a:buChar char="•"/>
            </a:pPr>
            <a:r>
              <a:rPr lang="id-ID"/>
              <a:t>HUKUM SARANA ADMINISTRASI (KEPEGAWAIAN, KEUANGAN);</a:t>
            </a:r>
            <a:endParaRPr/>
          </a:p>
          <a:p>
            <a:pPr indent="-228600" lvl="0" marL="228600" rtl="0" algn="l">
              <a:lnSpc>
                <a:spcPct val="90000"/>
              </a:lnSpc>
              <a:spcBef>
                <a:spcPts val="1000"/>
              </a:spcBef>
              <a:spcAft>
                <a:spcPts val="0"/>
              </a:spcAft>
              <a:buClr>
                <a:schemeClr val="lt1"/>
              </a:buClr>
              <a:buSzPts val="2400"/>
              <a:buChar char="•"/>
            </a:pPr>
            <a:r>
              <a:rPr lang="id-ID"/>
              <a:t>PEMDA (KEPEGAWAIAN, KEUANGAN, MATERIIL, PERUSAHAAN NEGARA);</a:t>
            </a:r>
            <a:endParaRPr/>
          </a:p>
          <a:p>
            <a:pPr indent="-228600" lvl="0" marL="228600" rtl="0" algn="l">
              <a:lnSpc>
                <a:spcPct val="90000"/>
              </a:lnSpc>
              <a:spcBef>
                <a:spcPts val="1000"/>
              </a:spcBef>
              <a:spcAft>
                <a:spcPts val="0"/>
              </a:spcAft>
              <a:buClr>
                <a:schemeClr val="lt1"/>
              </a:buClr>
              <a:buSzPts val="2400"/>
              <a:buChar char="•"/>
            </a:pPr>
            <a:r>
              <a:rPr lang="id-ID"/>
              <a:t>PTUN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33"/>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POSISI HAN</a:t>
            </a:r>
            <a:endParaRPr/>
          </a:p>
        </p:txBody>
      </p:sp>
      <p:sp>
        <p:nvSpPr>
          <p:cNvPr id="292" name="Google Shape;292;p33"/>
          <p:cNvSpPr txBox="1"/>
          <p:nvPr>
            <p:ph idx="1" type="body"/>
          </p:nvPr>
        </p:nvSpPr>
        <p:spPr>
          <a:xfrm>
            <a:off x="533400" y="2336873"/>
            <a:ext cx="6887389"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id-ID"/>
              <a:t>Hukum Administrasi Materiil terletak diantara hukum privat dan hukum pidana (publik) 🡪 HUKUM ANTARA. (Hadjon)</a:t>
            </a:r>
            <a:endParaRPr/>
          </a:p>
          <a:p>
            <a:pPr indent="-228600" lvl="0" marL="228600" rtl="0" algn="l">
              <a:lnSpc>
                <a:spcPct val="90000"/>
              </a:lnSpc>
              <a:spcBef>
                <a:spcPts val="1000"/>
              </a:spcBef>
              <a:spcAft>
                <a:spcPts val="0"/>
              </a:spcAft>
              <a:buClr>
                <a:schemeClr val="lt1"/>
              </a:buClr>
              <a:buSzPts val="2400"/>
              <a:buChar char="•"/>
            </a:pPr>
            <a:br>
              <a:rPr lang="id-ID"/>
            </a:br>
            <a:br>
              <a:rPr lang="id-ID"/>
            </a:b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4"/>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Trebuchet MS"/>
              <a:buNone/>
            </a:pPr>
            <a:r>
              <a:rPr b="1" lang="id-ID"/>
              <a:t>BERBAGAI ISTILAH DAN PENGERTIAN HUKUM ADMINISTRASI NEGARA</a:t>
            </a:r>
            <a:endParaRPr/>
          </a:p>
        </p:txBody>
      </p:sp>
      <p:sp>
        <p:nvSpPr>
          <p:cNvPr id="238" name="Google Shape;238;p24"/>
          <p:cNvSpPr txBox="1"/>
          <p:nvPr>
            <p:ph idx="1" type="body"/>
          </p:nvPr>
        </p:nvSpPr>
        <p:spPr>
          <a:xfrm>
            <a:off x="533400" y="2336873"/>
            <a:ext cx="843108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id-ID"/>
              <a:t>Administratiefrecht yang dikenal di Negara Belanda</a:t>
            </a:r>
            <a:br>
              <a:rPr lang="id-ID"/>
            </a:br>
            <a:br>
              <a:rPr lang="id-ID"/>
            </a:br>
            <a:r>
              <a:rPr lang="id-ID"/>
              <a:t>Verwaltungsrecht di Jerman</a:t>
            </a:r>
            <a:br>
              <a:rPr lang="id-ID"/>
            </a:br>
            <a:br>
              <a:rPr lang="id-ID"/>
            </a:br>
            <a:r>
              <a:rPr lang="id-ID"/>
              <a:t>Droit Administratif di Perancis</a:t>
            </a:r>
            <a:br>
              <a:rPr lang="id-ID"/>
            </a:br>
            <a:br>
              <a:rPr lang="id-ID"/>
            </a:br>
            <a:r>
              <a:rPr lang="id-ID"/>
              <a:t>Administratif Law di negara Inggris dan Amerika</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5"/>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MENURUT PARA AHLI</a:t>
            </a:r>
            <a:endParaRPr/>
          </a:p>
        </p:txBody>
      </p:sp>
      <p:sp>
        <p:nvSpPr>
          <p:cNvPr id="244" name="Google Shape;244;p25"/>
          <p:cNvSpPr txBox="1"/>
          <p:nvPr>
            <p:ph idx="1" type="body"/>
          </p:nvPr>
        </p:nvSpPr>
        <p:spPr>
          <a:xfrm>
            <a:off x="533400" y="2336872"/>
            <a:ext cx="8610600" cy="4260479"/>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lt1"/>
              </a:buClr>
              <a:buSzPts val="2400"/>
              <a:buChar char="•"/>
            </a:pPr>
            <a:r>
              <a:rPr b="1" lang="id-ID"/>
              <a:t>E.Utrecht </a:t>
            </a:r>
            <a:r>
              <a:rPr lang="id-ID"/>
              <a:t>dalam bukunya “Pengantar Hukum Administrasi”, mula-mula memakai istilah </a:t>
            </a:r>
            <a:r>
              <a:rPr b="1" lang="id-ID"/>
              <a:t>Hukum Administrasi Negara Indonesia.</a:t>
            </a:r>
            <a:br>
              <a:rPr lang="id-ID"/>
            </a:br>
            <a:br>
              <a:rPr lang="id-ID"/>
            </a:br>
            <a:r>
              <a:rPr b="1" lang="id-ID"/>
              <a:t>WF Prins</a:t>
            </a:r>
            <a:r>
              <a:rPr lang="id-ID"/>
              <a:t> dalam bukunya “Inleiding in het administratiefrecht” memakai istilah </a:t>
            </a:r>
            <a:r>
              <a:rPr b="1" lang="id-ID"/>
              <a:t>Hukum Tata Usaha Negara Indonesia.</a:t>
            </a:r>
            <a:br>
              <a:rPr lang="id-ID"/>
            </a:br>
            <a:br>
              <a:rPr lang="id-ID"/>
            </a:br>
            <a:r>
              <a:rPr b="1" lang="id-ID"/>
              <a:t>Wirjono Prodjodikoro </a:t>
            </a:r>
            <a:r>
              <a:rPr lang="id-ID"/>
              <a:t>memakai istilah </a:t>
            </a:r>
            <a:r>
              <a:rPr b="1" lang="id-ID"/>
              <a:t>Hukum Tata Usaha Pemerintah. </a:t>
            </a:r>
            <a:br>
              <a:rPr lang="id-ID"/>
            </a:br>
            <a:br>
              <a:rPr lang="id-ID"/>
            </a:br>
            <a:r>
              <a:rPr b="1" lang="id-ID"/>
              <a:t>Prajudi Atmasudirdjo </a:t>
            </a:r>
            <a:r>
              <a:rPr lang="id-ID"/>
              <a:t>memakai istilah Hukum Administrasi Negara. </a:t>
            </a:r>
            <a:br>
              <a:rPr lang="id-ID"/>
            </a:b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26"/>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KURIKULUM</a:t>
            </a:r>
            <a:endParaRPr/>
          </a:p>
        </p:txBody>
      </p:sp>
      <p:sp>
        <p:nvSpPr>
          <p:cNvPr id="250" name="Google Shape;250;p26"/>
          <p:cNvSpPr txBox="1"/>
          <p:nvPr>
            <p:ph idx="1" type="body"/>
          </p:nvPr>
        </p:nvSpPr>
        <p:spPr>
          <a:xfrm>
            <a:off x="533400" y="2336873"/>
            <a:ext cx="6887389" cy="3599316"/>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lt1"/>
              </a:buClr>
              <a:buSzPts val="2400"/>
              <a:buChar char="•"/>
            </a:pPr>
            <a:r>
              <a:rPr lang="id-ID"/>
              <a:t>SK Mendikbud tanggal 30 Desember 1972 No.0198/U/1972 tentang Kurikulum Minimal menggunakan istilah Hukum Tata Pemerintahan.</a:t>
            </a:r>
            <a:br>
              <a:rPr lang="id-ID"/>
            </a:br>
            <a:br>
              <a:rPr lang="id-ID"/>
            </a:br>
            <a:r>
              <a:rPr lang="id-ID"/>
              <a:t>Rapat staf dosen Fakultas-fakultas Hukum Negri seluruh Indonesia yang diadakan pada bulan Maret 1973 di Cibulan memakai istilah</a:t>
            </a:r>
            <a:br>
              <a:rPr lang="id-ID"/>
            </a:br>
            <a:r>
              <a:rPr b="1" lang="id-ID"/>
              <a:t>Hukum Administrasi Negara </a:t>
            </a:r>
            <a:r>
              <a:rPr lang="id-ID"/>
              <a:t>dengan tidak menutup kemungkinan menggunakan istilah lain. </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27"/>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PENGERTIAN</a:t>
            </a:r>
            <a:endParaRPr/>
          </a:p>
        </p:txBody>
      </p:sp>
      <p:sp>
        <p:nvSpPr>
          <p:cNvPr id="256" name="Google Shape;256;p27"/>
          <p:cNvSpPr txBox="1"/>
          <p:nvPr>
            <p:ph idx="1" type="body"/>
          </p:nvPr>
        </p:nvSpPr>
        <p:spPr>
          <a:xfrm>
            <a:off x="107504" y="2336872"/>
            <a:ext cx="8928992" cy="4332487"/>
          </a:xfrm>
          <a:prstGeom prst="rect">
            <a:avLst/>
          </a:prstGeom>
          <a:noFill/>
          <a:ln>
            <a:noFill/>
          </a:ln>
        </p:spPr>
        <p:txBody>
          <a:bodyPr anchorCtr="0" anchor="t" bIns="45700" lIns="91425" spcFirstLastPara="1" rIns="91425" wrap="square" tIns="45700">
            <a:normAutofit lnSpcReduction="10000"/>
          </a:bodyPr>
          <a:lstStyle/>
          <a:p>
            <a:pPr indent="-457200" lvl="0" marL="457200" rtl="0" algn="l">
              <a:lnSpc>
                <a:spcPct val="90000"/>
              </a:lnSpc>
              <a:spcBef>
                <a:spcPts val="0"/>
              </a:spcBef>
              <a:spcAft>
                <a:spcPts val="0"/>
              </a:spcAft>
              <a:buClr>
                <a:schemeClr val="lt1"/>
              </a:buClr>
              <a:buSzPts val="2400"/>
              <a:buFont typeface="Trebuchet MS"/>
              <a:buAutoNum type="arabicPeriod"/>
            </a:pPr>
            <a:r>
              <a:rPr b="1" lang="id-ID"/>
              <a:t>JHP Bellafroid </a:t>
            </a:r>
            <a:r>
              <a:rPr lang="id-ID"/>
              <a:t>Hukum Tata Usaha Negara/Hukum Tata Pemerintahan adalah keseluruhan aturan-aturan tentang cara bagaimana alat-alat perlengkapan pemerintahan dan badan-badan kenegaraan serta majelis-majelis pengadilan khusus yang diserahi pengadilan tata usaha negara hendaknya memenuhi tugasnya.</a:t>
            </a:r>
            <a:br>
              <a:rPr lang="id-ID"/>
            </a:br>
            <a:endParaRPr/>
          </a:p>
          <a:p>
            <a:pPr indent="-457200" lvl="0" marL="457200" rtl="0" algn="l">
              <a:lnSpc>
                <a:spcPct val="90000"/>
              </a:lnSpc>
              <a:spcBef>
                <a:spcPts val="1000"/>
              </a:spcBef>
              <a:spcAft>
                <a:spcPts val="0"/>
              </a:spcAft>
              <a:buClr>
                <a:schemeClr val="lt1"/>
              </a:buClr>
              <a:buSzPts val="2400"/>
              <a:buFont typeface="Trebuchet MS"/>
              <a:buAutoNum type="arabicPeriod"/>
            </a:pPr>
            <a:r>
              <a:rPr b="1" lang="id-ID"/>
              <a:t>Oppenheim </a:t>
            </a:r>
            <a:r>
              <a:rPr lang="id-ID"/>
              <a:t>mengemukakan bahwa Hukum Administrasi Negara adalah suatu gabungan ketentuan-ketentuan yang mengikat badan-badan yang tinggi maupun rendah apabila badan-badan itu menggunakan wewenang yang telah diberikan kepadanya oleh HukumTata Negara. Hukum Administrai Negara menggambarkan negara dalam keadaan bergerak</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28"/>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262" name="Google Shape;262;p28"/>
          <p:cNvSpPr txBox="1"/>
          <p:nvPr>
            <p:ph idx="1" type="body"/>
          </p:nvPr>
        </p:nvSpPr>
        <p:spPr>
          <a:xfrm>
            <a:off x="107504" y="2336872"/>
            <a:ext cx="8856984" cy="4521128"/>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Clr>
                <a:schemeClr val="lt1"/>
              </a:buClr>
              <a:buSzPts val="2400"/>
              <a:buFont typeface="Trebuchet MS"/>
              <a:buAutoNum type="arabicPeriod"/>
            </a:pPr>
            <a:r>
              <a:rPr b="1" lang="id-ID"/>
              <a:t>Logemann </a:t>
            </a:r>
            <a:r>
              <a:rPr lang="id-ID"/>
              <a:t>: Hukum Pemerintahan/Hukum Administrasi Negara sebagai seperangkat norma-norma yang menguji hukum istimewa yang diadakan untuk memungkinkan para pejabat (Alat Tata Usaha Negara/ Alat Administrasi Negara) melakukan tugas mereka yang khusus. Hukum Administrasi Negara tidak identik/sama dengan hukum yang mengatur pekerjaan administrasi negara, karena hukum yang mengatur pekerjaan administrasi negara sudah termasuk dalam Hukum Tata Negara.</a:t>
            </a:r>
            <a:br>
              <a:rPr lang="id-ID"/>
            </a:br>
            <a:endParaRPr/>
          </a:p>
          <a:p>
            <a:pPr indent="-457200" lvl="0" marL="457200" rtl="0" algn="l">
              <a:lnSpc>
                <a:spcPct val="90000"/>
              </a:lnSpc>
              <a:spcBef>
                <a:spcPts val="1000"/>
              </a:spcBef>
              <a:spcAft>
                <a:spcPts val="0"/>
              </a:spcAft>
              <a:buClr>
                <a:schemeClr val="lt1"/>
              </a:buClr>
              <a:buSzPts val="2400"/>
              <a:buFont typeface="Trebuchet MS"/>
              <a:buAutoNum type="arabicPeriod"/>
            </a:pPr>
            <a:r>
              <a:rPr b="1" lang="id-ID"/>
              <a:t>De La Bascecour Caan </a:t>
            </a:r>
            <a:r>
              <a:rPr lang="id-ID"/>
              <a:t>: Hukum Administrasi Negara adalah himpunan peraturan-peraturan tertentu yang menjadi sebab maka negara berfungsi (bereaksi).</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9"/>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268" name="Google Shape;268;p29"/>
          <p:cNvSpPr txBox="1"/>
          <p:nvPr>
            <p:ph idx="1" type="body"/>
          </p:nvPr>
        </p:nvSpPr>
        <p:spPr>
          <a:xfrm>
            <a:off x="179512" y="2336872"/>
            <a:ext cx="8964488" cy="4332487"/>
          </a:xfrm>
          <a:prstGeom prst="rect">
            <a:avLst/>
          </a:prstGeom>
          <a:noFill/>
          <a:ln>
            <a:noFill/>
          </a:ln>
        </p:spPr>
        <p:txBody>
          <a:bodyPr anchorCtr="0" anchor="t" bIns="45700" lIns="91425" spcFirstLastPara="1" rIns="91425" wrap="square" tIns="45700">
            <a:normAutofit fontScale="92500" lnSpcReduction="10000"/>
          </a:bodyPr>
          <a:lstStyle/>
          <a:p>
            <a:pPr indent="-457200" lvl="0" marL="457200" rtl="0" algn="l">
              <a:lnSpc>
                <a:spcPct val="90000"/>
              </a:lnSpc>
              <a:spcBef>
                <a:spcPts val="0"/>
              </a:spcBef>
              <a:spcAft>
                <a:spcPts val="0"/>
              </a:spcAft>
              <a:buClr>
                <a:schemeClr val="lt1"/>
              </a:buClr>
              <a:buSzPct val="100000"/>
              <a:buFont typeface="Trebuchet MS"/>
              <a:buAutoNum type="arabicPeriod"/>
            </a:pPr>
            <a:r>
              <a:rPr b="1" lang="id-ID"/>
              <a:t>Sir W.Ivor Jenning </a:t>
            </a:r>
            <a:r>
              <a:rPr lang="id-ID"/>
              <a:t>:Hukum Administrasi Negara adalah hukum yang berhubungan dengan administrasi negara. Hukum ini menentukan organisasi kekuasaan dan tugas-tugas dari pejabat-pejabat administrasi.</a:t>
            </a:r>
            <a:endParaRPr/>
          </a:p>
          <a:p>
            <a:pPr indent="-316230" lvl="0" marL="457200" rtl="0" algn="l">
              <a:lnSpc>
                <a:spcPct val="90000"/>
              </a:lnSpc>
              <a:spcBef>
                <a:spcPts val="1000"/>
              </a:spcBef>
              <a:spcAft>
                <a:spcPts val="0"/>
              </a:spcAft>
              <a:buClr>
                <a:schemeClr val="lt1"/>
              </a:buClr>
              <a:buSzPct val="100000"/>
              <a:buFont typeface="Trebuchet MS"/>
              <a:buNone/>
            </a:pPr>
            <a:r>
              <a:t/>
            </a:r>
            <a:endParaRPr/>
          </a:p>
          <a:p>
            <a:pPr indent="-457200" lvl="0" marL="457200" rtl="0" algn="l">
              <a:lnSpc>
                <a:spcPct val="90000"/>
              </a:lnSpc>
              <a:spcBef>
                <a:spcPts val="1000"/>
              </a:spcBef>
              <a:spcAft>
                <a:spcPts val="0"/>
              </a:spcAft>
              <a:buClr>
                <a:schemeClr val="lt1"/>
              </a:buClr>
              <a:buSzPct val="100000"/>
              <a:buFont typeface="Trebuchet MS"/>
              <a:buAutoNum type="arabicPeriod"/>
            </a:pPr>
            <a:r>
              <a:rPr b="1" lang="id-ID"/>
              <a:t>R. Kranenburg </a:t>
            </a:r>
            <a:r>
              <a:rPr lang="id-ID"/>
              <a:t>:Hukum Administrasi Negara dengan memperbandingkannya dengan Hukum Tata Negara, meskipun hanya sekedar perlu untuk pembagian tugas. HAN adalah meliputi hukum yang mengatur susunan dan wewenang khusus dari alat perlengkapan badan-badan seperti kepegawaian (termasuk mengenai pensiun) peraturan wajib militer, pengaturan mengenai pendidikan/pengajaran, peraturan mengenai jaminan sosial, peraturan mengenai perumahan, peraturan perburuhan, peraturan jaminan orang miskin, dan sebagainya.</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0"/>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t/>
            </a:r>
            <a:endParaRPr/>
          </a:p>
        </p:txBody>
      </p:sp>
      <p:sp>
        <p:nvSpPr>
          <p:cNvPr id="274" name="Google Shape;274;p30"/>
          <p:cNvSpPr txBox="1"/>
          <p:nvPr>
            <p:ph idx="1" type="body"/>
          </p:nvPr>
        </p:nvSpPr>
        <p:spPr>
          <a:xfrm>
            <a:off x="533400" y="2336872"/>
            <a:ext cx="8359080" cy="4521128"/>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Clr>
                <a:schemeClr val="lt1"/>
              </a:buClr>
              <a:buSzPts val="2400"/>
              <a:buFont typeface="Trebuchet MS"/>
              <a:buAutoNum type="arabicPeriod"/>
            </a:pPr>
            <a:r>
              <a:rPr b="1" lang="id-ID"/>
              <a:t>E.Utrecht </a:t>
            </a:r>
            <a:r>
              <a:rPr lang="id-ID"/>
              <a:t>: Hukum Administrasi Negara/Hukum Pemerintahan adalah hukum yang menguji hubungan hokum istimewa yang bila diadakan akan memungkinkan para pejabat administrasi negara melakukan tugas mereka yang khusus.</a:t>
            </a:r>
            <a:endParaRPr/>
          </a:p>
          <a:p>
            <a:pPr indent="-457200" lvl="0" marL="457200" rtl="0" algn="l">
              <a:lnSpc>
                <a:spcPct val="90000"/>
              </a:lnSpc>
              <a:spcBef>
                <a:spcPts val="1000"/>
              </a:spcBef>
              <a:spcAft>
                <a:spcPts val="0"/>
              </a:spcAft>
              <a:buClr>
                <a:schemeClr val="lt1"/>
              </a:buClr>
              <a:buSzPts val="2400"/>
              <a:buFont typeface="Trebuchet MS"/>
              <a:buAutoNum type="arabicPeriod"/>
            </a:pPr>
            <a:r>
              <a:rPr b="1" lang="id-ID"/>
              <a:t>Prajudi Atmosudirdjo </a:t>
            </a:r>
            <a:r>
              <a:rPr lang="id-ID"/>
              <a:t>merumuskan HAN sebagai “…… Hukum yang mengenai Pemerintah beserta aparatnya yang terpenting yakni Administrasi Negara” selanjutnya dikatakan bahwa “…… hukum administrasi negara mengatur wewenang, tugas, fungsi dan tingkah laku para pejabat Administrasi Negara……”</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1"/>
          <p:cNvSpPr txBox="1"/>
          <p:nvPr>
            <p:ph type="title"/>
          </p:nvPr>
        </p:nvSpPr>
        <p:spPr>
          <a:xfrm>
            <a:off x="531639" y="753228"/>
            <a:ext cx="6896534"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d-ID"/>
              <a:t>Pengertian HAN yang luas</a:t>
            </a:r>
            <a:endParaRPr/>
          </a:p>
        </p:txBody>
      </p:sp>
      <p:sp>
        <p:nvSpPr>
          <p:cNvPr id="280" name="Google Shape;280;p31"/>
          <p:cNvSpPr txBox="1"/>
          <p:nvPr>
            <p:ph idx="1" type="body"/>
          </p:nvPr>
        </p:nvSpPr>
        <p:spPr>
          <a:xfrm>
            <a:off x="179512" y="2060848"/>
            <a:ext cx="8856984" cy="4521128"/>
          </a:xfrm>
          <a:prstGeom prst="rect">
            <a:avLst/>
          </a:prstGeom>
          <a:noFill/>
          <a:ln>
            <a:noFill/>
          </a:ln>
        </p:spPr>
        <p:txBody>
          <a:bodyPr anchorCtr="0" anchor="t" bIns="45700" lIns="91425" spcFirstLastPara="1" rIns="91425" wrap="square" tIns="45700">
            <a:normAutofit fontScale="92500" lnSpcReduction="20000"/>
          </a:bodyPr>
          <a:lstStyle/>
          <a:p>
            <a:pPr indent="-457200" lvl="0" marL="457200" rtl="0" algn="l">
              <a:lnSpc>
                <a:spcPct val="90000"/>
              </a:lnSpc>
              <a:spcBef>
                <a:spcPts val="0"/>
              </a:spcBef>
              <a:spcAft>
                <a:spcPts val="0"/>
              </a:spcAft>
              <a:buClr>
                <a:schemeClr val="lt1"/>
              </a:buClr>
              <a:buSzPct val="100000"/>
              <a:buFont typeface="Trebuchet MS"/>
              <a:buAutoNum type="arabicPeriod"/>
            </a:pPr>
            <a:r>
              <a:rPr b="1" lang="id-ID"/>
              <a:t>HTP : </a:t>
            </a:r>
            <a:r>
              <a:rPr lang="id-ID"/>
              <a:t>hukum eksekutif atau hukum tata pelaksanaan UU, yang menyangkut pengendalian penggunaan kekuasaan public (kekuasaan yang berasal dari kedaulatan rakyat). </a:t>
            </a:r>
            <a:endParaRPr/>
          </a:p>
          <a:p>
            <a:pPr indent="-457200" lvl="0" marL="457200" rtl="0" algn="l">
              <a:lnSpc>
                <a:spcPct val="90000"/>
              </a:lnSpc>
              <a:spcBef>
                <a:spcPts val="1000"/>
              </a:spcBef>
              <a:spcAft>
                <a:spcPts val="0"/>
              </a:spcAft>
              <a:buClr>
                <a:schemeClr val="lt1"/>
              </a:buClr>
              <a:buSzPct val="100000"/>
              <a:buFont typeface="Trebuchet MS"/>
              <a:buAutoNum type="arabicPeriod"/>
            </a:pPr>
            <a:r>
              <a:rPr b="1" lang="id-ID"/>
              <a:t>HTUN : </a:t>
            </a:r>
            <a:r>
              <a:rPr lang="id-ID"/>
              <a:t>hukum mengenai surat menyurat, rahasia dinas dan jabatan, registrasi, kearsipan dan dokumentasi, legalisasi, pelaporan dan statistic, tata cara penyusunan dan penyimpanan berita acara, pencatatan sipil, pencatatan NTR, publikasi, penerangan dan penerbitan-penerbitan negara. Atau sering dikenal dengan </a:t>
            </a:r>
            <a:r>
              <a:rPr b="1" lang="id-ID"/>
              <a:t>Hukum Birokrasi.</a:t>
            </a:r>
            <a:r>
              <a:rPr lang="id-ID"/>
              <a:t> </a:t>
            </a:r>
            <a:endParaRPr/>
          </a:p>
          <a:p>
            <a:pPr indent="-457200" lvl="0" marL="457200" rtl="0" algn="l">
              <a:lnSpc>
                <a:spcPct val="90000"/>
              </a:lnSpc>
              <a:spcBef>
                <a:spcPts val="1000"/>
              </a:spcBef>
              <a:spcAft>
                <a:spcPts val="0"/>
              </a:spcAft>
              <a:buClr>
                <a:schemeClr val="lt1"/>
              </a:buClr>
              <a:buSzPct val="100000"/>
              <a:buFont typeface="Trebuchet MS"/>
              <a:buAutoNum type="arabicPeriod"/>
            </a:pPr>
            <a:r>
              <a:rPr b="1" lang="id-ID"/>
              <a:t>Hukum Administrasi Negara dalam arti sempit : </a:t>
            </a:r>
            <a:r>
              <a:rPr lang="id-ID"/>
              <a:t>hukum tata pengurusan rumah tangga negara baik intern maupun ekstern. </a:t>
            </a:r>
            <a:endParaRPr/>
          </a:p>
          <a:p>
            <a:pPr indent="-457200" lvl="0" marL="457200" rtl="0" algn="l">
              <a:lnSpc>
                <a:spcPct val="90000"/>
              </a:lnSpc>
              <a:spcBef>
                <a:spcPts val="1000"/>
              </a:spcBef>
              <a:spcAft>
                <a:spcPts val="0"/>
              </a:spcAft>
              <a:buClr>
                <a:schemeClr val="lt1"/>
              </a:buClr>
              <a:buSzPct val="100000"/>
              <a:buFont typeface="Trebuchet MS"/>
              <a:buAutoNum type="arabicPeriod"/>
            </a:pPr>
            <a:r>
              <a:rPr b="1" lang="id-ID"/>
              <a:t>Hukum Administrasi Pembangunan : </a:t>
            </a:r>
            <a:r>
              <a:rPr lang="id-ID"/>
              <a:t>mengatur campur tangan pemerintah dalam kehidupan dan penghidupan masyarakat untuk mengarahkan kepada perubahan yang telah direncanakan. 5) </a:t>
            </a:r>
            <a:r>
              <a:rPr b="1" lang="id-ID"/>
              <a:t>Hukum Administrasi Lingkungan : </a:t>
            </a:r>
            <a:r>
              <a:rPr lang="id-ID"/>
              <a:t>mengatur campur tangan pemerintah dalam pengelolaan lingkungan.</a:t>
            </a:r>
            <a:endParaRPr/>
          </a:p>
        </p:txBody>
      </p:sp>
    </p:spTree>
  </p:cSld>
  <p:clrMapOvr>
    <a:masterClrMapping/>
  </p:clrMapOvr>
  <mc:AlternateContent>
    <mc:Choice Requires="p14">
      <p:transition spd="slow" p14:dur="2000">
        <p14:ferris dir="l"/>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erlin">
  <a:themeElements>
    <a:clrScheme name="Berlin">
      <a:dk1>
        <a:srgbClr val="000000"/>
      </a:dk1>
      <a:lt1>
        <a:srgbClr val="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2014-03-14T02:33:17Z</dcterms:created>
  <dc:creator>Fathoni</dc:creator>
</cp:coreProperties>
</file>