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Lst>
  <p:notesMasterIdLst>
    <p:notesMasterId r:id="rId31"/>
  </p:notesMasterIdLst>
  <p:sldIdLst>
    <p:sldId id="256" r:id="rId2"/>
    <p:sldId id="257" r:id="rId3"/>
    <p:sldId id="259" r:id="rId4"/>
    <p:sldId id="260" r:id="rId5"/>
    <p:sldId id="261" r:id="rId6"/>
    <p:sldId id="263" r:id="rId7"/>
    <p:sldId id="262" r:id="rId8"/>
    <p:sldId id="265" r:id="rId9"/>
    <p:sldId id="272" r:id="rId10"/>
    <p:sldId id="273" r:id="rId11"/>
    <p:sldId id="266" r:id="rId12"/>
    <p:sldId id="267" r:id="rId13"/>
    <p:sldId id="264" r:id="rId14"/>
    <p:sldId id="279" r:id="rId15"/>
    <p:sldId id="269" r:id="rId16"/>
    <p:sldId id="268" r:id="rId17"/>
    <p:sldId id="275" r:id="rId18"/>
    <p:sldId id="274" r:id="rId19"/>
    <p:sldId id="281" r:id="rId20"/>
    <p:sldId id="280" r:id="rId21"/>
    <p:sldId id="277" r:id="rId22"/>
    <p:sldId id="278" r:id="rId23"/>
    <p:sldId id="285" r:id="rId24"/>
    <p:sldId id="283" r:id="rId25"/>
    <p:sldId id="310" r:id="rId26"/>
    <p:sldId id="284" r:id="rId27"/>
    <p:sldId id="286" r:id="rId28"/>
    <p:sldId id="287" r:id="rId29"/>
    <p:sldId id="289" r:id="rId30"/>
  </p:sldIdLst>
  <p:sldSz cx="9144000" cy="5143500" type="screen16x9"/>
  <p:notesSz cx="6858000" cy="9144000"/>
  <p:embeddedFontLst>
    <p:embeddedFont>
      <p:font typeface="Abel" panose="020B0604020202020204" charset="0"/>
      <p:regular r:id="rId32"/>
    </p:embeddedFont>
    <p:embeddedFont>
      <p:font typeface="Be Vietnam" panose="020B0604020202020204" charset="0"/>
      <p:regular r:id="rId33"/>
      <p:bold r:id="rId34"/>
      <p:italic r:id="rId35"/>
      <p:boldItalic r:id="rId36"/>
    </p:embeddedFont>
    <p:embeddedFont>
      <p:font typeface="DilleniaUPC" panose="02020603050405020304" pitchFamily="18" charset="-34"/>
      <p:regular r:id="rId37"/>
      <p:bold r:id="rId38"/>
      <p:italic r:id="rId39"/>
      <p:boldItalic r:id="rId40"/>
    </p:embeddedFont>
    <p:embeddedFont>
      <p:font typeface="Khand SemiBold" panose="020B0604020202020204" charset="0"/>
      <p:regular r:id="rId41"/>
      <p:bold r:id="rId42"/>
    </p:embeddedFont>
    <p:embeddedFont>
      <p:font typeface="Narkisim" panose="020E0502050101010101" pitchFamily="34" charset="-79"/>
      <p:regular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A70BF5B-8A85-4985-8BD2-572E4BB0F2F9}">
  <a:tblStyle styleId="{6A70BF5B-8A85-4985-8BD2-572E4BB0F2F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0" d="100"/>
          <a:sy n="90" d="100"/>
        </p:scale>
        <p:origin x="816" y="72"/>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4"/>
        <p:cNvGrpSpPr/>
        <p:nvPr/>
      </p:nvGrpSpPr>
      <p:grpSpPr>
        <a:xfrm>
          <a:off x="0" y="0"/>
          <a:ext cx="0" cy="0"/>
          <a:chOff x="0" y="0"/>
          <a:chExt cx="0" cy="0"/>
        </a:xfrm>
      </p:grpSpPr>
      <p:sp>
        <p:nvSpPr>
          <p:cNvPr id="6815" name="Google Shape;681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16" name="Google Shape;681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6"/>
        <p:cNvGrpSpPr/>
        <p:nvPr/>
      </p:nvGrpSpPr>
      <p:grpSpPr>
        <a:xfrm>
          <a:off x="0" y="0"/>
          <a:ext cx="0" cy="0"/>
          <a:chOff x="0" y="0"/>
          <a:chExt cx="0" cy="0"/>
        </a:xfrm>
      </p:grpSpPr>
      <p:sp>
        <p:nvSpPr>
          <p:cNvPr id="7207" name="Google Shape;7207;gc2fcdeeb76_0_22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08" name="Google Shape;7208;gc2fcdeeb76_0_22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6"/>
        <p:cNvGrpSpPr/>
        <p:nvPr/>
      </p:nvGrpSpPr>
      <p:grpSpPr>
        <a:xfrm>
          <a:off x="0" y="0"/>
          <a:ext cx="0" cy="0"/>
          <a:chOff x="0" y="0"/>
          <a:chExt cx="0" cy="0"/>
        </a:xfrm>
      </p:grpSpPr>
      <p:sp>
        <p:nvSpPr>
          <p:cNvPr id="7047" name="Google Shape;7047;gc2fcdeeb76_0_7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8" name="Google Shape;7048;gc2fcdeeb76_0_7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2"/>
        <p:cNvGrpSpPr/>
        <p:nvPr/>
      </p:nvGrpSpPr>
      <p:grpSpPr>
        <a:xfrm>
          <a:off x="0" y="0"/>
          <a:ext cx="0" cy="0"/>
          <a:chOff x="0" y="0"/>
          <a:chExt cx="0" cy="0"/>
        </a:xfrm>
      </p:grpSpPr>
      <p:sp>
        <p:nvSpPr>
          <p:cNvPr id="7083" name="Google Shape;7083;gc57af7c21a_0_13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84" name="Google Shape;7084;gc57af7c21a_0_13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9"/>
        <p:cNvGrpSpPr/>
        <p:nvPr/>
      </p:nvGrpSpPr>
      <p:grpSpPr>
        <a:xfrm>
          <a:off x="0" y="0"/>
          <a:ext cx="0" cy="0"/>
          <a:chOff x="0" y="0"/>
          <a:chExt cx="0" cy="0"/>
        </a:xfrm>
      </p:grpSpPr>
      <p:sp>
        <p:nvSpPr>
          <p:cNvPr id="6980" name="Google Shape;6980;gc57af7c21a_0_15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81" name="Google Shape;6981;gc57af7c21a_0_15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9"/>
        <p:cNvGrpSpPr/>
        <p:nvPr/>
      </p:nvGrpSpPr>
      <p:grpSpPr>
        <a:xfrm>
          <a:off x="0" y="0"/>
          <a:ext cx="0" cy="0"/>
          <a:chOff x="0" y="0"/>
          <a:chExt cx="0" cy="0"/>
        </a:xfrm>
      </p:grpSpPr>
      <p:sp>
        <p:nvSpPr>
          <p:cNvPr id="7400" name="Google Shape;7400;gc2fcdeeb76_0_77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01" name="Google Shape;7401;gc2fcdeeb76_0_77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5"/>
        <p:cNvGrpSpPr/>
        <p:nvPr/>
      </p:nvGrpSpPr>
      <p:grpSpPr>
        <a:xfrm>
          <a:off x="0" y="0"/>
          <a:ext cx="0" cy="0"/>
          <a:chOff x="0" y="0"/>
          <a:chExt cx="0" cy="0"/>
        </a:xfrm>
      </p:grpSpPr>
      <p:sp>
        <p:nvSpPr>
          <p:cNvPr id="7126" name="Google Shape;7126;gc2fcdeeb76_0_3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27" name="Google Shape;7127;gc2fcdeeb76_0_3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3"/>
        <p:cNvGrpSpPr/>
        <p:nvPr/>
      </p:nvGrpSpPr>
      <p:grpSpPr>
        <a:xfrm>
          <a:off x="0" y="0"/>
          <a:ext cx="0" cy="0"/>
          <a:chOff x="0" y="0"/>
          <a:chExt cx="0" cy="0"/>
        </a:xfrm>
      </p:grpSpPr>
      <p:sp>
        <p:nvSpPr>
          <p:cNvPr id="7104" name="Google Shape;7104;gc57af7c21a_0_44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05" name="Google Shape;7105;gc57af7c21a_0_44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4"/>
        <p:cNvGrpSpPr/>
        <p:nvPr/>
      </p:nvGrpSpPr>
      <p:grpSpPr>
        <a:xfrm>
          <a:off x="0" y="0"/>
          <a:ext cx="0" cy="0"/>
          <a:chOff x="0" y="0"/>
          <a:chExt cx="0" cy="0"/>
        </a:xfrm>
      </p:grpSpPr>
      <p:sp>
        <p:nvSpPr>
          <p:cNvPr id="7255" name="Google Shape;7255;gc599723623_0_23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56" name="Google Shape;7256;gc599723623_0_23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id-ID"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0"/>
        <p:cNvGrpSpPr/>
        <p:nvPr/>
      </p:nvGrpSpPr>
      <p:grpSpPr>
        <a:xfrm>
          <a:off x="0" y="0"/>
          <a:ext cx="0" cy="0"/>
          <a:chOff x="0" y="0"/>
          <a:chExt cx="0" cy="0"/>
        </a:xfrm>
      </p:grpSpPr>
      <p:sp>
        <p:nvSpPr>
          <p:cNvPr id="7431" name="Google Shape;7431;gc599723623_0_28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32" name="Google Shape;7432;gc599723623_0_28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4"/>
        <p:cNvGrpSpPr/>
        <p:nvPr/>
      </p:nvGrpSpPr>
      <p:grpSpPr>
        <a:xfrm>
          <a:off x="0" y="0"/>
          <a:ext cx="0" cy="0"/>
          <a:chOff x="0" y="0"/>
          <a:chExt cx="0" cy="0"/>
        </a:xfrm>
      </p:grpSpPr>
      <p:sp>
        <p:nvSpPr>
          <p:cNvPr id="6845" name="Google Shape;6845;gc599723623_0_39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46" name="Google Shape;6846;gc599723623_0_39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4"/>
        <p:cNvGrpSpPr/>
        <p:nvPr/>
      </p:nvGrpSpPr>
      <p:grpSpPr>
        <a:xfrm>
          <a:off x="0" y="0"/>
          <a:ext cx="0" cy="0"/>
          <a:chOff x="0" y="0"/>
          <a:chExt cx="0" cy="0"/>
        </a:xfrm>
      </p:grpSpPr>
      <p:sp>
        <p:nvSpPr>
          <p:cNvPr id="7425" name="Google Shape;7425;gc599723623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26" name="Google Shape;7426;gc599723623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6"/>
        <p:cNvGrpSpPr/>
        <p:nvPr/>
      </p:nvGrpSpPr>
      <p:grpSpPr>
        <a:xfrm>
          <a:off x="0" y="0"/>
          <a:ext cx="0" cy="0"/>
          <a:chOff x="0" y="0"/>
          <a:chExt cx="0" cy="0"/>
        </a:xfrm>
      </p:grpSpPr>
      <p:sp>
        <p:nvSpPr>
          <p:cNvPr id="7307" name="Google Shape;7307;gc599723623_0_37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08" name="Google Shape;7308;gc599723623_0_37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8"/>
        <p:cNvGrpSpPr/>
        <p:nvPr/>
      </p:nvGrpSpPr>
      <p:grpSpPr>
        <a:xfrm>
          <a:off x="0" y="0"/>
          <a:ext cx="0" cy="0"/>
          <a:chOff x="0" y="0"/>
          <a:chExt cx="0" cy="0"/>
        </a:xfrm>
      </p:grpSpPr>
      <p:sp>
        <p:nvSpPr>
          <p:cNvPr id="7579" name="Google Shape;7579;gc599723623_0_13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80" name="Google Shape;7580;gc599723623_0_13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7"/>
        <p:cNvGrpSpPr/>
        <p:nvPr/>
      </p:nvGrpSpPr>
      <p:grpSpPr>
        <a:xfrm>
          <a:off x="0" y="0"/>
          <a:ext cx="0" cy="0"/>
          <a:chOff x="0" y="0"/>
          <a:chExt cx="0" cy="0"/>
        </a:xfrm>
      </p:grpSpPr>
      <p:sp>
        <p:nvSpPr>
          <p:cNvPr id="7498" name="Google Shape;7498;gc4251c8448_0_4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99" name="Google Shape;7499;gc4251c8448_0_4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3"/>
        <p:cNvGrpSpPr/>
        <p:nvPr/>
      </p:nvGrpSpPr>
      <p:grpSpPr>
        <a:xfrm>
          <a:off x="0" y="0"/>
          <a:ext cx="0" cy="0"/>
          <a:chOff x="0" y="0"/>
          <a:chExt cx="0" cy="0"/>
        </a:xfrm>
      </p:grpSpPr>
      <p:sp>
        <p:nvSpPr>
          <p:cNvPr id="7524" name="Google Shape;7524;gc4251c8448_0_4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25" name="Google Shape;7525;gc4251c8448_0_4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3"/>
        <p:cNvGrpSpPr/>
        <p:nvPr/>
      </p:nvGrpSpPr>
      <p:grpSpPr>
        <a:xfrm>
          <a:off x="0" y="0"/>
          <a:ext cx="0" cy="0"/>
          <a:chOff x="0" y="0"/>
          <a:chExt cx="0" cy="0"/>
        </a:xfrm>
      </p:grpSpPr>
      <p:sp>
        <p:nvSpPr>
          <p:cNvPr id="7584" name="Google Shape;7584;gc4251c8448_0_5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85" name="Google Shape;7585;gc4251c8448_0_5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2"/>
        <p:cNvGrpSpPr/>
        <p:nvPr/>
      </p:nvGrpSpPr>
      <p:grpSpPr>
        <a:xfrm>
          <a:off x="0" y="0"/>
          <a:ext cx="0" cy="0"/>
          <a:chOff x="0" y="0"/>
          <a:chExt cx="0" cy="0"/>
        </a:xfrm>
      </p:grpSpPr>
      <p:sp>
        <p:nvSpPr>
          <p:cNvPr id="7623" name="Google Shape;7623;gc4251c8448_0_5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24" name="Google Shape;7624;gc4251c8448_0_5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0"/>
        <p:cNvGrpSpPr/>
        <p:nvPr/>
      </p:nvGrpSpPr>
      <p:grpSpPr>
        <a:xfrm>
          <a:off x="0" y="0"/>
          <a:ext cx="0" cy="0"/>
          <a:chOff x="0" y="0"/>
          <a:chExt cx="0" cy="0"/>
        </a:xfrm>
      </p:grpSpPr>
      <p:sp>
        <p:nvSpPr>
          <p:cNvPr id="7671" name="Google Shape;7671;gc599723623_0_45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72" name="Google Shape;7672;gc599723623_0_45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1"/>
        <p:cNvGrpSpPr/>
        <p:nvPr/>
      </p:nvGrpSpPr>
      <p:grpSpPr>
        <a:xfrm>
          <a:off x="0" y="0"/>
          <a:ext cx="0" cy="0"/>
          <a:chOff x="0" y="0"/>
          <a:chExt cx="0" cy="0"/>
        </a:xfrm>
      </p:grpSpPr>
      <p:sp>
        <p:nvSpPr>
          <p:cNvPr id="6872" name="Google Shape;6872;gc51690da52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73" name="Google Shape;6873;gc51690da52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0"/>
        <p:cNvGrpSpPr/>
        <p:nvPr/>
      </p:nvGrpSpPr>
      <p:grpSpPr>
        <a:xfrm>
          <a:off x="0" y="0"/>
          <a:ext cx="0" cy="0"/>
          <a:chOff x="0" y="0"/>
          <a:chExt cx="0" cy="0"/>
        </a:xfrm>
      </p:grpSpPr>
      <p:sp>
        <p:nvSpPr>
          <p:cNvPr id="6881" name="Google Shape;6881;gc51690da52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82" name="Google Shape;6882;gc51690da52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3"/>
        <p:cNvGrpSpPr/>
        <p:nvPr/>
      </p:nvGrpSpPr>
      <p:grpSpPr>
        <a:xfrm>
          <a:off x="0" y="0"/>
          <a:ext cx="0" cy="0"/>
          <a:chOff x="0" y="0"/>
          <a:chExt cx="0" cy="0"/>
        </a:xfrm>
      </p:grpSpPr>
      <p:sp>
        <p:nvSpPr>
          <p:cNvPr id="6904" name="Google Shape;6904;gc57af7c21a_0_7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05" name="Google Shape;6905;gc57af7c21a_0_7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1"/>
        <p:cNvGrpSpPr/>
        <p:nvPr/>
      </p:nvGrpSpPr>
      <p:grpSpPr>
        <a:xfrm>
          <a:off x="0" y="0"/>
          <a:ext cx="0" cy="0"/>
          <a:chOff x="0" y="0"/>
          <a:chExt cx="0" cy="0"/>
        </a:xfrm>
      </p:grpSpPr>
      <p:sp>
        <p:nvSpPr>
          <p:cNvPr id="6942" name="Google Shape;6942;gc2fcdeeb76_0_65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3" name="Google Shape;6943;gc2fcdeeb76_0_65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6"/>
        <p:cNvGrpSpPr/>
        <p:nvPr/>
      </p:nvGrpSpPr>
      <p:grpSpPr>
        <a:xfrm>
          <a:off x="0" y="0"/>
          <a:ext cx="0" cy="0"/>
          <a:chOff x="0" y="0"/>
          <a:chExt cx="0" cy="0"/>
        </a:xfrm>
      </p:grpSpPr>
      <p:sp>
        <p:nvSpPr>
          <p:cNvPr id="6927" name="Google Shape;6927;gc2fcdeeb7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8" name="Google Shape;6928;gc2fcdeeb76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3"/>
        <p:cNvGrpSpPr/>
        <p:nvPr/>
      </p:nvGrpSpPr>
      <p:grpSpPr>
        <a:xfrm>
          <a:off x="0" y="0"/>
          <a:ext cx="0" cy="0"/>
          <a:chOff x="0" y="0"/>
          <a:chExt cx="0" cy="0"/>
        </a:xfrm>
      </p:grpSpPr>
      <p:sp>
        <p:nvSpPr>
          <p:cNvPr id="6994" name="Google Shape;6994;gc51690da52_0_1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95" name="Google Shape;6995;gc51690da52_0_1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9"/>
        <p:cNvGrpSpPr/>
        <p:nvPr/>
      </p:nvGrpSpPr>
      <p:grpSpPr>
        <a:xfrm>
          <a:off x="0" y="0"/>
          <a:ext cx="0" cy="0"/>
          <a:chOff x="0" y="0"/>
          <a:chExt cx="0" cy="0"/>
        </a:xfrm>
      </p:grpSpPr>
      <p:sp>
        <p:nvSpPr>
          <p:cNvPr id="7180" name="Google Shape;7180;gc599723623_0_28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1" name="Google Shape;7181;gc599723623_0_28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bit.ly/2Tynxth"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hyperlink" Target="http://bit.ly/2TtBDfr" TargetMode="External"/><Relationship Id="rId4" Type="http://schemas.openxmlformats.org/officeDocument/2006/relationships/hyperlink" Target="http://bit.ly/2TyoMsr" TargetMode="Externa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pic>
        <p:nvPicPr>
          <p:cNvPr id="10" name="Google Shape;10;p2"/>
          <p:cNvPicPr preferRelativeResize="0"/>
          <p:nvPr/>
        </p:nvPicPr>
        <p:blipFill>
          <a:blip r:embed="rId2">
            <a:alphaModFix amt="50000"/>
          </a:blip>
          <a:stretch>
            <a:fillRect/>
          </a:stretch>
        </p:blipFill>
        <p:spPr>
          <a:xfrm>
            <a:off x="0" y="0"/>
            <a:ext cx="9144000" cy="5143500"/>
          </a:xfrm>
          <a:prstGeom prst="rect">
            <a:avLst/>
          </a:prstGeom>
          <a:noFill/>
          <a:ln>
            <a:noFill/>
          </a:ln>
        </p:spPr>
      </p:pic>
      <p:sp>
        <p:nvSpPr>
          <p:cNvPr id="11" name="Google Shape;11;p2"/>
          <p:cNvSpPr/>
          <p:nvPr/>
        </p:nvSpPr>
        <p:spPr>
          <a:xfrm>
            <a:off x="-6724" y="-650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259976" y="-650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526676" y="-650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6724" y="26589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59976" y="26589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26676" y="26589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724" y="539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259976" y="539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526676" y="539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6724" y="812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259976" y="812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526676" y="812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6724" y="10862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259976" y="10862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526676" y="10862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6724" y="13586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259976" y="13586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526676" y="13586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724" y="1632442"/>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259976" y="1632442"/>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526676" y="1632442"/>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6724" y="1904842"/>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259976" y="1904842"/>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526676" y="1904842"/>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6724" y="21746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259976" y="21746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526676" y="21746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6724" y="24470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259976" y="24470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526676" y="24470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6724" y="272091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259976" y="272091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526676" y="272091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6724" y="299331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259976" y="299331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526676" y="299331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6724" y="3265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259976" y="3265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526676" y="3265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6724" y="3539542"/>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259976" y="3539542"/>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526676" y="3539542"/>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6724" y="3811942"/>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259976" y="3811942"/>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526676" y="3811942"/>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6724" y="40817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259976" y="40817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526676" y="40817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6724" y="43541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259976" y="43541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526676" y="43541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6724" y="462801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259976" y="462801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526676" y="462801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6724"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2599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5266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793376" y="-650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1060076" y="-650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1326776" y="-650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793376" y="26589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1060076" y="26589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1326776" y="26589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793376" y="539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1060076" y="539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1326776" y="539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1593476" y="-650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1860176" y="-650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2126876" y="-650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1593476" y="26589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1860176" y="26589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2126876" y="26589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1593476" y="539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1860176" y="539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2126876" y="539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2393576" y="-650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2660276" y="-650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2926976" y="-650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2393576" y="26589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2660276" y="26589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2926976" y="26589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2393576" y="539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2660276" y="539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2926976" y="539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3193676" y="-650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3460376" y="-650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3727076" y="-650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3193676" y="26589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3460376" y="26589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3727076" y="26589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3193676" y="539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3460376" y="539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3727076" y="539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3993776" y="-650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4260476" y="-650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3993776" y="26589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4260476" y="26589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3993776" y="539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4260476" y="539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793376" y="43548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1060076" y="43548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1326776" y="43548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793376" y="46272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1060076" y="46272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1326776" y="46272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793376" y="490753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1060076" y="490753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1326776" y="490753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1593476" y="43548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1860176" y="43548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2126876" y="43548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1593476" y="46272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1860176" y="46272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2126876" y="46272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a:off x="1593476" y="490753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1860176" y="490753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2126876" y="490753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2393576" y="43548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2660276" y="43548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2926976" y="43548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2393576" y="46272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2660276" y="46272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2926976" y="46272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2393576" y="490753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2660276" y="490753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2926976" y="490753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3193676" y="43548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3460376" y="43548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3727076" y="43548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3193676" y="46272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3460376" y="46272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3727076" y="46272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3193676" y="490753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3460376" y="490753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3727076" y="490753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3993776" y="43548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4260476" y="43548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p:nvPr/>
        </p:nvSpPr>
        <p:spPr>
          <a:xfrm>
            <a:off x="3993776" y="46272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
          <p:cNvSpPr/>
          <p:nvPr/>
        </p:nvSpPr>
        <p:spPr>
          <a:xfrm>
            <a:off x="4260476" y="462721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3993776" y="490753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4260476" y="4907537"/>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797925" y="808950"/>
            <a:ext cx="7548300" cy="3525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793250" y="3551130"/>
            <a:ext cx="7548300" cy="786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txBox="1">
            <a:spLocks noGrp="1"/>
          </p:cNvSpPr>
          <p:nvPr>
            <p:ph type="ctrTitle"/>
          </p:nvPr>
        </p:nvSpPr>
        <p:spPr>
          <a:xfrm>
            <a:off x="1923075" y="1393113"/>
            <a:ext cx="5298000" cy="1727100"/>
          </a:xfrm>
          <a:prstGeom prst="rect">
            <a:avLst/>
          </a:prstGeom>
        </p:spPr>
        <p:txBody>
          <a:bodyPr spcFirstLastPara="1" wrap="square" lIns="91425" tIns="91425" rIns="91425" bIns="91425" anchor="ctr" anchorCtr="0">
            <a:noAutofit/>
          </a:bodyPr>
          <a:lstStyle>
            <a:lvl1pPr lvl="0" algn="ctr">
              <a:spcBef>
                <a:spcPts val="0"/>
              </a:spcBef>
              <a:spcAft>
                <a:spcPts val="0"/>
              </a:spcAft>
              <a:buSzPts val="5200"/>
              <a:buNone/>
              <a:defRPr sz="7200">
                <a:solidFill>
                  <a:schemeClr val="lt2"/>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5" name="Google Shape;155;p2"/>
          <p:cNvSpPr txBox="1">
            <a:spLocks noGrp="1"/>
          </p:cNvSpPr>
          <p:nvPr>
            <p:ph type="subTitle" idx="1"/>
          </p:nvPr>
        </p:nvSpPr>
        <p:spPr>
          <a:xfrm>
            <a:off x="1923050" y="3692925"/>
            <a:ext cx="5298000" cy="521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200">
                <a:solidFill>
                  <a:schemeClr val="lt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737"/>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CUSTOM_7_3">
    <p:spTree>
      <p:nvGrpSpPr>
        <p:cNvPr id="1" name="Shape 2788"/>
        <p:cNvGrpSpPr/>
        <p:nvPr/>
      </p:nvGrpSpPr>
      <p:grpSpPr>
        <a:xfrm>
          <a:off x="0" y="0"/>
          <a:ext cx="0" cy="0"/>
          <a:chOff x="0" y="0"/>
          <a:chExt cx="0" cy="0"/>
        </a:xfrm>
      </p:grpSpPr>
      <p:pic>
        <p:nvPicPr>
          <p:cNvPr id="2789" name="Google Shape;2789;p14"/>
          <p:cNvPicPr preferRelativeResize="0"/>
          <p:nvPr/>
        </p:nvPicPr>
        <p:blipFill>
          <a:blip r:embed="rId2">
            <a:alphaModFix amt="50000"/>
          </a:blip>
          <a:stretch>
            <a:fillRect/>
          </a:stretch>
        </p:blipFill>
        <p:spPr>
          <a:xfrm>
            <a:off x="0" y="0"/>
            <a:ext cx="9144000" cy="5143500"/>
          </a:xfrm>
          <a:prstGeom prst="rect">
            <a:avLst/>
          </a:prstGeom>
          <a:noFill/>
          <a:ln>
            <a:noFill/>
          </a:ln>
        </p:spPr>
      </p:pic>
      <p:sp>
        <p:nvSpPr>
          <p:cNvPr id="2790" name="Google Shape;2790;p14"/>
          <p:cNvSpPr/>
          <p:nvPr/>
        </p:nvSpPr>
        <p:spPr>
          <a:xfrm>
            <a:off x="-6724"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14"/>
          <p:cNvSpPr/>
          <p:nvPr/>
        </p:nvSpPr>
        <p:spPr>
          <a:xfrm>
            <a:off x="2599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14"/>
          <p:cNvSpPr/>
          <p:nvPr/>
        </p:nvSpPr>
        <p:spPr>
          <a:xfrm>
            <a:off x="5266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14"/>
          <p:cNvSpPr/>
          <p:nvPr/>
        </p:nvSpPr>
        <p:spPr>
          <a:xfrm>
            <a:off x="-672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14"/>
          <p:cNvSpPr/>
          <p:nvPr/>
        </p:nvSpPr>
        <p:spPr>
          <a:xfrm>
            <a:off x="2599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14"/>
          <p:cNvSpPr/>
          <p:nvPr/>
        </p:nvSpPr>
        <p:spPr>
          <a:xfrm>
            <a:off x="5266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14"/>
          <p:cNvSpPr/>
          <p:nvPr/>
        </p:nvSpPr>
        <p:spPr>
          <a:xfrm>
            <a:off x="-672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14"/>
          <p:cNvSpPr/>
          <p:nvPr/>
        </p:nvSpPr>
        <p:spPr>
          <a:xfrm>
            <a:off x="2599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14"/>
          <p:cNvSpPr/>
          <p:nvPr/>
        </p:nvSpPr>
        <p:spPr>
          <a:xfrm>
            <a:off x="5266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14"/>
          <p:cNvSpPr/>
          <p:nvPr/>
        </p:nvSpPr>
        <p:spPr>
          <a:xfrm>
            <a:off x="-672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14"/>
          <p:cNvSpPr/>
          <p:nvPr/>
        </p:nvSpPr>
        <p:spPr>
          <a:xfrm>
            <a:off x="2599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14"/>
          <p:cNvSpPr/>
          <p:nvPr/>
        </p:nvSpPr>
        <p:spPr>
          <a:xfrm>
            <a:off x="5266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14"/>
          <p:cNvSpPr/>
          <p:nvPr/>
        </p:nvSpPr>
        <p:spPr>
          <a:xfrm>
            <a:off x="-672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14"/>
          <p:cNvSpPr/>
          <p:nvPr/>
        </p:nvSpPr>
        <p:spPr>
          <a:xfrm>
            <a:off x="2599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14"/>
          <p:cNvSpPr/>
          <p:nvPr/>
        </p:nvSpPr>
        <p:spPr>
          <a:xfrm>
            <a:off x="5266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14"/>
          <p:cNvSpPr/>
          <p:nvPr/>
        </p:nvSpPr>
        <p:spPr>
          <a:xfrm>
            <a:off x="-672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14"/>
          <p:cNvSpPr/>
          <p:nvPr/>
        </p:nvSpPr>
        <p:spPr>
          <a:xfrm>
            <a:off x="2599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14"/>
          <p:cNvSpPr/>
          <p:nvPr/>
        </p:nvSpPr>
        <p:spPr>
          <a:xfrm>
            <a:off x="5266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14"/>
          <p:cNvSpPr/>
          <p:nvPr/>
        </p:nvSpPr>
        <p:spPr>
          <a:xfrm>
            <a:off x="-672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14"/>
          <p:cNvSpPr/>
          <p:nvPr/>
        </p:nvSpPr>
        <p:spPr>
          <a:xfrm>
            <a:off x="2599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14"/>
          <p:cNvSpPr/>
          <p:nvPr/>
        </p:nvSpPr>
        <p:spPr>
          <a:xfrm>
            <a:off x="5266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14"/>
          <p:cNvSpPr/>
          <p:nvPr/>
        </p:nvSpPr>
        <p:spPr>
          <a:xfrm>
            <a:off x="-672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14"/>
          <p:cNvSpPr/>
          <p:nvPr/>
        </p:nvSpPr>
        <p:spPr>
          <a:xfrm>
            <a:off x="2599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14"/>
          <p:cNvSpPr/>
          <p:nvPr/>
        </p:nvSpPr>
        <p:spPr>
          <a:xfrm>
            <a:off x="5266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14"/>
          <p:cNvSpPr/>
          <p:nvPr/>
        </p:nvSpPr>
        <p:spPr>
          <a:xfrm>
            <a:off x="-672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14"/>
          <p:cNvSpPr/>
          <p:nvPr/>
        </p:nvSpPr>
        <p:spPr>
          <a:xfrm>
            <a:off x="2599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14"/>
          <p:cNvSpPr/>
          <p:nvPr/>
        </p:nvSpPr>
        <p:spPr>
          <a:xfrm>
            <a:off x="5266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14"/>
          <p:cNvSpPr/>
          <p:nvPr/>
        </p:nvSpPr>
        <p:spPr>
          <a:xfrm>
            <a:off x="-672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14"/>
          <p:cNvSpPr/>
          <p:nvPr/>
        </p:nvSpPr>
        <p:spPr>
          <a:xfrm>
            <a:off x="2599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14"/>
          <p:cNvSpPr/>
          <p:nvPr/>
        </p:nvSpPr>
        <p:spPr>
          <a:xfrm>
            <a:off x="5266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14"/>
          <p:cNvSpPr/>
          <p:nvPr/>
        </p:nvSpPr>
        <p:spPr>
          <a:xfrm>
            <a:off x="-672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14"/>
          <p:cNvSpPr/>
          <p:nvPr/>
        </p:nvSpPr>
        <p:spPr>
          <a:xfrm>
            <a:off x="2599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14"/>
          <p:cNvSpPr/>
          <p:nvPr/>
        </p:nvSpPr>
        <p:spPr>
          <a:xfrm>
            <a:off x="5266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14"/>
          <p:cNvSpPr/>
          <p:nvPr/>
        </p:nvSpPr>
        <p:spPr>
          <a:xfrm>
            <a:off x="-672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14"/>
          <p:cNvSpPr/>
          <p:nvPr/>
        </p:nvSpPr>
        <p:spPr>
          <a:xfrm>
            <a:off x="2599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14"/>
          <p:cNvSpPr/>
          <p:nvPr/>
        </p:nvSpPr>
        <p:spPr>
          <a:xfrm>
            <a:off x="5266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14"/>
          <p:cNvSpPr/>
          <p:nvPr/>
        </p:nvSpPr>
        <p:spPr>
          <a:xfrm>
            <a:off x="-6724"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14"/>
          <p:cNvSpPr/>
          <p:nvPr/>
        </p:nvSpPr>
        <p:spPr>
          <a:xfrm>
            <a:off x="2599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14"/>
          <p:cNvSpPr/>
          <p:nvPr/>
        </p:nvSpPr>
        <p:spPr>
          <a:xfrm>
            <a:off x="5266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14"/>
          <p:cNvSpPr/>
          <p:nvPr/>
        </p:nvSpPr>
        <p:spPr>
          <a:xfrm>
            <a:off x="-6724"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14"/>
          <p:cNvSpPr/>
          <p:nvPr/>
        </p:nvSpPr>
        <p:spPr>
          <a:xfrm>
            <a:off x="2599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14"/>
          <p:cNvSpPr/>
          <p:nvPr/>
        </p:nvSpPr>
        <p:spPr>
          <a:xfrm>
            <a:off x="5266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14"/>
          <p:cNvSpPr/>
          <p:nvPr/>
        </p:nvSpPr>
        <p:spPr>
          <a:xfrm>
            <a:off x="-6724"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14"/>
          <p:cNvSpPr/>
          <p:nvPr/>
        </p:nvSpPr>
        <p:spPr>
          <a:xfrm>
            <a:off x="2599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14"/>
          <p:cNvSpPr/>
          <p:nvPr/>
        </p:nvSpPr>
        <p:spPr>
          <a:xfrm>
            <a:off x="5266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14"/>
          <p:cNvSpPr/>
          <p:nvPr/>
        </p:nvSpPr>
        <p:spPr>
          <a:xfrm>
            <a:off x="-6724"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14"/>
          <p:cNvSpPr/>
          <p:nvPr/>
        </p:nvSpPr>
        <p:spPr>
          <a:xfrm>
            <a:off x="2599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14"/>
          <p:cNvSpPr/>
          <p:nvPr/>
        </p:nvSpPr>
        <p:spPr>
          <a:xfrm>
            <a:off x="5266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14"/>
          <p:cNvSpPr/>
          <p:nvPr/>
        </p:nvSpPr>
        <p:spPr>
          <a:xfrm>
            <a:off x="7933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14"/>
          <p:cNvSpPr/>
          <p:nvPr/>
        </p:nvSpPr>
        <p:spPr>
          <a:xfrm>
            <a:off x="10600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14"/>
          <p:cNvSpPr/>
          <p:nvPr/>
        </p:nvSpPr>
        <p:spPr>
          <a:xfrm>
            <a:off x="13267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14"/>
          <p:cNvSpPr/>
          <p:nvPr/>
        </p:nvSpPr>
        <p:spPr>
          <a:xfrm>
            <a:off x="7933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14"/>
          <p:cNvSpPr/>
          <p:nvPr/>
        </p:nvSpPr>
        <p:spPr>
          <a:xfrm>
            <a:off x="10600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14"/>
          <p:cNvSpPr/>
          <p:nvPr/>
        </p:nvSpPr>
        <p:spPr>
          <a:xfrm>
            <a:off x="13267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14"/>
          <p:cNvSpPr/>
          <p:nvPr/>
        </p:nvSpPr>
        <p:spPr>
          <a:xfrm>
            <a:off x="7933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14"/>
          <p:cNvSpPr/>
          <p:nvPr/>
        </p:nvSpPr>
        <p:spPr>
          <a:xfrm>
            <a:off x="10600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14"/>
          <p:cNvSpPr/>
          <p:nvPr/>
        </p:nvSpPr>
        <p:spPr>
          <a:xfrm>
            <a:off x="13267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14"/>
          <p:cNvSpPr/>
          <p:nvPr/>
        </p:nvSpPr>
        <p:spPr>
          <a:xfrm>
            <a:off x="7933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14"/>
          <p:cNvSpPr/>
          <p:nvPr/>
        </p:nvSpPr>
        <p:spPr>
          <a:xfrm>
            <a:off x="10600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14"/>
          <p:cNvSpPr/>
          <p:nvPr/>
        </p:nvSpPr>
        <p:spPr>
          <a:xfrm>
            <a:off x="13267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14"/>
          <p:cNvSpPr/>
          <p:nvPr/>
        </p:nvSpPr>
        <p:spPr>
          <a:xfrm>
            <a:off x="7933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14"/>
          <p:cNvSpPr/>
          <p:nvPr/>
        </p:nvSpPr>
        <p:spPr>
          <a:xfrm>
            <a:off x="10600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14"/>
          <p:cNvSpPr/>
          <p:nvPr/>
        </p:nvSpPr>
        <p:spPr>
          <a:xfrm>
            <a:off x="13267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14"/>
          <p:cNvSpPr/>
          <p:nvPr/>
        </p:nvSpPr>
        <p:spPr>
          <a:xfrm>
            <a:off x="7933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14"/>
          <p:cNvSpPr/>
          <p:nvPr/>
        </p:nvSpPr>
        <p:spPr>
          <a:xfrm>
            <a:off x="10600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14"/>
          <p:cNvSpPr/>
          <p:nvPr/>
        </p:nvSpPr>
        <p:spPr>
          <a:xfrm>
            <a:off x="13267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14"/>
          <p:cNvSpPr/>
          <p:nvPr/>
        </p:nvSpPr>
        <p:spPr>
          <a:xfrm>
            <a:off x="7933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14"/>
          <p:cNvSpPr/>
          <p:nvPr/>
        </p:nvSpPr>
        <p:spPr>
          <a:xfrm>
            <a:off x="10600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14"/>
          <p:cNvSpPr/>
          <p:nvPr/>
        </p:nvSpPr>
        <p:spPr>
          <a:xfrm>
            <a:off x="13267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14"/>
          <p:cNvSpPr/>
          <p:nvPr/>
        </p:nvSpPr>
        <p:spPr>
          <a:xfrm>
            <a:off x="7933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14"/>
          <p:cNvSpPr/>
          <p:nvPr/>
        </p:nvSpPr>
        <p:spPr>
          <a:xfrm>
            <a:off x="10600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14"/>
          <p:cNvSpPr/>
          <p:nvPr/>
        </p:nvSpPr>
        <p:spPr>
          <a:xfrm>
            <a:off x="13267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14"/>
          <p:cNvSpPr/>
          <p:nvPr/>
        </p:nvSpPr>
        <p:spPr>
          <a:xfrm>
            <a:off x="7933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14"/>
          <p:cNvSpPr/>
          <p:nvPr/>
        </p:nvSpPr>
        <p:spPr>
          <a:xfrm>
            <a:off x="10600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14"/>
          <p:cNvSpPr/>
          <p:nvPr/>
        </p:nvSpPr>
        <p:spPr>
          <a:xfrm>
            <a:off x="13267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14"/>
          <p:cNvSpPr/>
          <p:nvPr/>
        </p:nvSpPr>
        <p:spPr>
          <a:xfrm>
            <a:off x="7933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14"/>
          <p:cNvSpPr/>
          <p:nvPr/>
        </p:nvSpPr>
        <p:spPr>
          <a:xfrm>
            <a:off x="10600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14"/>
          <p:cNvSpPr/>
          <p:nvPr/>
        </p:nvSpPr>
        <p:spPr>
          <a:xfrm>
            <a:off x="13267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14"/>
          <p:cNvSpPr/>
          <p:nvPr/>
        </p:nvSpPr>
        <p:spPr>
          <a:xfrm>
            <a:off x="7933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14"/>
          <p:cNvSpPr/>
          <p:nvPr/>
        </p:nvSpPr>
        <p:spPr>
          <a:xfrm>
            <a:off x="10600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14"/>
          <p:cNvSpPr/>
          <p:nvPr/>
        </p:nvSpPr>
        <p:spPr>
          <a:xfrm>
            <a:off x="13267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14"/>
          <p:cNvSpPr/>
          <p:nvPr/>
        </p:nvSpPr>
        <p:spPr>
          <a:xfrm>
            <a:off x="7933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14"/>
          <p:cNvSpPr/>
          <p:nvPr/>
        </p:nvSpPr>
        <p:spPr>
          <a:xfrm>
            <a:off x="10600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14"/>
          <p:cNvSpPr/>
          <p:nvPr/>
        </p:nvSpPr>
        <p:spPr>
          <a:xfrm>
            <a:off x="13267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14"/>
          <p:cNvSpPr/>
          <p:nvPr/>
        </p:nvSpPr>
        <p:spPr>
          <a:xfrm>
            <a:off x="7933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14"/>
          <p:cNvSpPr/>
          <p:nvPr/>
        </p:nvSpPr>
        <p:spPr>
          <a:xfrm>
            <a:off x="10600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14"/>
          <p:cNvSpPr/>
          <p:nvPr/>
        </p:nvSpPr>
        <p:spPr>
          <a:xfrm>
            <a:off x="13267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14"/>
          <p:cNvSpPr/>
          <p:nvPr/>
        </p:nvSpPr>
        <p:spPr>
          <a:xfrm>
            <a:off x="7933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14"/>
          <p:cNvSpPr/>
          <p:nvPr/>
        </p:nvSpPr>
        <p:spPr>
          <a:xfrm>
            <a:off x="10600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14"/>
          <p:cNvSpPr/>
          <p:nvPr/>
        </p:nvSpPr>
        <p:spPr>
          <a:xfrm>
            <a:off x="13267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14"/>
          <p:cNvSpPr/>
          <p:nvPr/>
        </p:nvSpPr>
        <p:spPr>
          <a:xfrm>
            <a:off x="7933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14"/>
          <p:cNvSpPr/>
          <p:nvPr/>
        </p:nvSpPr>
        <p:spPr>
          <a:xfrm>
            <a:off x="10600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14"/>
          <p:cNvSpPr/>
          <p:nvPr/>
        </p:nvSpPr>
        <p:spPr>
          <a:xfrm>
            <a:off x="13267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14"/>
          <p:cNvSpPr/>
          <p:nvPr/>
        </p:nvSpPr>
        <p:spPr>
          <a:xfrm>
            <a:off x="7933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14"/>
          <p:cNvSpPr/>
          <p:nvPr/>
        </p:nvSpPr>
        <p:spPr>
          <a:xfrm>
            <a:off x="10600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14"/>
          <p:cNvSpPr/>
          <p:nvPr/>
        </p:nvSpPr>
        <p:spPr>
          <a:xfrm>
            <a:off x="13267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14"/>
          <p:cNvSpPr/>
          <p:nvPr/>
        </p:nvSpPr>
        <p:spPr>
          <a:xfrm>
            <a:off x="15934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14"/>
          <p:cNvSpPr/>
          <p:nvPr/>
        </p:nvSpPr>
        <p:spPr>
          <a:xfrm>
            <a:off x="18601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14"/>
          <p:cNvSpPr/>
          <p:nvPr/>
        </p:nvSpPr>
        <p:spPr>
          <a:xfrm>
            <a:off x="21268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14"/>
          <p:cNvSpPr/>
          <p:nvPr/>
        </p:nvSpPr>
        <p:spPr>
          <a:xfrm>
            <a:off x="15934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14"/>
          <p:cNvSpPr/>
          <p:nvPr/>
        </p:nvSpPr>
        <p:spPr>
          <a:xfrm>
            <a:off x="18601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14"/>
          <p:cNvSpPr/>
          <p:nvPr/>
        </p:nvSpPr>
        <p:spPr>
          <a:xfrm>
            <a:off x="21268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14"/>
          <p:cNvSpPr/>
          <p:nvPr/>
        </p:nvSpPr>
        <p:spPr>
          <a:xfrm>
            <a:off x="15934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14"/>
          <p:cNvSpPr/>
          <p:nvPr/>
        </p:nvSpPr>
        <p:spPr>
          <a:xfrm>
            <a:off x="18601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14"/>
          <p:cNvSpPr/>
          <p:nvPr/>
        </p:nvSpPr>
        <p:spPr>
          <a:xfrm>
            <a:off x="21268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14"/>
          <p:cNvSpPr/>
          <p:nvPr/>
        </p:nvSpPr>
        <p:spPr>
          <a:xfrm>
            <a:off x="15934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14"/>
          <p:cNvSpPr/>
          <p:nvPr/>
        </p:nvSpPr>
        <p:spPr>
          <a:xfrm>
            <a:off x="18601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14"/>
          <p:cNvSpPr/>
          <p:nvPr/>
        </p:nvSpPr>
        <p:spPr>
          <a:xfrm>
            <a:off x="21268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14"/>
          <p:cNvSpPr/>
          <p:nvPr/>
        </p:nvSpPr>
        <p:spPr>
          <a:xfrm>
            <a:off x="15934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14"/>
          <p:cNvSpPr/>
          <p:nvPr/>
        </p:nvSpPr>
        <p:spPr>
          <a:xfrm>
            <a:off x="18601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14"/>
          <p:cNvSpPr/>
          <p:nvPr/>
        </p:nvSpPr>
        <p:spPr>
          <a:xfrm>
            <a:off x="21268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14"/>
          <p:cNvSpPr/>
          <p:nvPr/>
        </p:nvSpPr>
        <p:spPr>
          <a:xfrm>
            <a:off x="15934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14"/>
          <p:cNvSpPr/>
          <p:nvPr/>
        </p:nvSpPr>
        <p:spPr>
          <a:xfrm>
            <a:off x="18601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14"/>
          <p:cNvSpPr/>
          <p:nvPr/>
        </p:nvSpPr>
        <p:spPr>
          <a:xfrm>
            <a:off x="21268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14"/>
          <p:cNvSpPr/>
          <p:nvPr/>
        </p:nvSpPr>
        <p:spPr>
          <a:xfrm>
            <a:off x="15934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14"/>
          <p:cNvSpPr/>
          <p:nvPr/>
        </p:nvSpPr>
        <p:spPr>
          <a:xfrm>
            <a:off x="18601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14"/>
          <p:cNvSpPr/>
          <p:nvPr/>
        </p:nvSpPr>
        <p:spPr>
          <a:xfrm>
            <a:off x="21268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14"/>
          <p:cNvSpPr/>
          <p:nvPr/>
        </p:nvSpPr>
        <p:spPr>
          <a:xfrm>
            <a:off x="15934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14"/>
          <p:cNvSpPr/>
          <p:nvPr/>
        </p:nvSpPr>
        <p:spPr>
          <a:xfrm>
            <a:off x="18601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14"/>
          <p:cNvSpPr/>
          <p:nvPr/>
        </p:nvSpPr>
        <p:spPr>
          <a:xfrm>
            <a:off x="21268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14"/>
          <p:cNvSpPr/>
          <p:nvPr/>
        </p:nvSpPr>
        <p:spPr>
          <a:xfrm>
            <a:off x="15934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14"/>
          <p:cNvSpPr/>
          <p:nvPr/>
        </p:nvSpPr>
        <p:spPr>
          <a:xfrm>
            <a:off x="18601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14"/>
          <p:cNvSpPr/>
          <p:nvPr/>
        </p:nvSpPr>
        <p:spPr>
          <a:xfrm>
            <a:off x="21268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14"/>
          <p:cNvSpPr/>
          <p:nvPr/>
        </p:nvSpPr>
        <p:spPr>
          <a:xfrm>
            <a:off x="15934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14"/>
          <p:cNvSpPr/>
          <p:nvPr/>
        </p:nvSpPr>
        <p:spPr>
          <a:xfrm>
            <a:off x="18601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14"/>
          <p:cNvSpPr/>
          <p:nvPr/>
        </p:nvSpPr>
        <p:spPr>
          <a:xfrm>
            <a:off x="21268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14"/>
          <p:cNvSpPr/>
          <p:nvPr/>
        </p:nvSpPr>
        <p:spPr>
          <a:xfrm>
            <a:off x="15934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14"/>
          <p:cNvSpPr/>
          <p:nvPr/>
        </p:nvSpPr>
        <p:spPr>
          <a:xfrm>
            <a:off x="18601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14"/>
          <p:cNvSpPr/>
          <p:nvPr/>
        </p:nvSpPr>
        <p:spPr>
          <a:xfrm>
            <a:off x="21268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14"/>
          <p:cNvSpPr/>
          <p:nvPr/>
        </p:nvSpPr>
        <p:spPr>
          <a:xfrm>
            <a:off x="15934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14"/>
          <p:cNvSpPr/>
          <p:nvPr/>
        </p:nvSpPr>
        <p:spPr>
          <a:xfrm>
            <a:off x="18601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14"/>
          <p:cNvSpPr/>
          <p:nvPr/>
        </p:nvSpPr>
        <p:spPr>
          <a:xfrm>
            <a:off x="21268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14"/>
          <p:cNvSpPr/>
          <p:nvPr/>
        </p:nvSpPr>
        <p:spPr>
          <a:xfrm>
            <a:off x="15934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14"/>
          <p:cNvSpPr/>
          <p:nvPr/>
        </p:nvSpPr>
        <p:spPr>
          <a:xfrm>
            <a:off x="18601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14"/>
          <p:cNvSpPr/>
          <p:nvPr/>
        </p:nvSpPr>
        <p:spPr>
          <a:xfrm>
            <a:off x="21268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14"/>
          <p:cNvSpPr/>
          <p:nvPr/>
        </p:nvSpPr>
        <p:spPr>
          <a:xfrm>
            <a:off x="15934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14"/>
          <p:cNvSpPr/>
          <p:nvPr/>
        </p:nvSpPr>
        <p:spPr>
          <a:xfrm>
            <a:off x="18601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14"/>
          <p:cNvSpPr/>
          <p:nvPr/>
        </p:nvSpPr>
        <p:spPr>
          <a:xfrm>
            <a:off x="21268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14"/>
          <p:cNvSpPr/>
          <p:nvPr/>
        </p:nvSpPr>
        <p:spPr>
          <a:xfrm>
            <a:off x="15934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14"/>
          <p:cNvSpPr/>
          <p:nvPr/>
        </p:nvSpPr>
        <p:spPr>
          <a:xfrm>
            <a:off x="18601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14"/>
          <p:cNvSpPr/>
          <p:nvPr/>
        </p:nvSpPr>
        <p:spPr>
          <a:xfrm>
            <a:off x="21268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14"/>
          <p:cNvSpPr/>
          <p:nvPr/>
        </p:nvSpPr>
        <p:spPr>
          <a:xfrm>
            <a:off x="15934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14"/>
          <p:cNvSpPr/>
          <p:nvPr/>
        </p:nvSpPr>
        <p:spPr>
          <a:xfrm>
            <a:off x="18601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14"/>
          <p:cNvSpPr/>
          <p:nvPr/>
        </p:nvSpPr>
        <p:spPr>
          <a:xfrm>
            <a:off x="21268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14"/>
          <p:cNvSpPr/>
          <p:nvPr/>
        </p:nvSpPr>
        <p:spPr>
          <a:xfrm>
            <a:off x="23935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14"/>
          <p:cNvSpPr/>
          <p:nvPr/>
        </p:nvSpPr>
        <p:spPr>
          <a:xfrm>
            <a:off x="26602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14"/>
          <p:cNvSpPr/>
          <p:nvPr/>
        </p:nvSpPr>
        <p:spPr>
          <a:xfrm>
            <a:off x="23935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14"/>
          <p:cNvSpPr/>
          <p:nvPr/>
        </p:nvSpPr>
        <p:spPr>
          <a:xfrm>
            <a:off x="26602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14"/>
          <p:cNvSpPr/>
          <p:nvPr/>
        </p:nvSpPr>
        <p:spPr>
          <a:xfrm>
            <a:off x="23935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14"/>
          <p:cNvSpPr/>
          <p:nvPr/>
        </p:nvSpPr>
        <p:spPr>
          <a:xfrm>
            <a:off x="26602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14"/>
          <p:cNvSpPr/>
          <p:nvPr/>
        </p:nvSpPr>
        <p:spPr>
          <a:xfrm>
            <a:off x="23935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14"/>
          <p:cNvSpPr/>
          <p:nvPr/>
        </p:nvSpPr>
        <p:spPr>
          <a:xfrm>
            <a:off x="26602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14"/>
          <p:cNvSpPr/>
          <p:nvPr/>
        </p:nvSpPr>
        <p:spPr>
          <a:xfrm>
            <a:off x="23935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14"/>
          <p:cNvSpPr/>
          <p:nvPr/>
        </p:nvSpPr>
        <p:spPr>
          <a:xfrm>
            <a:off x="26602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14"/>
          <p:cNvSpPr/>
          <p:nvPr/>
        </p:nvSpPr>
        <p:spPr>
          <a:xfrm>
            <a:off x="23935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14"/>
          <p:cNvSpPr/>
          <p:nvPr/>
        </p:nvSpPr>
        <p:spPr>
          <a:xfrm>
            <a:off x="26602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14"/>
          <p:cNvSpPr/>
          <p:nvPr/>
        </p:nvSpPr>
        <p:spPr>
          <a:xfrm>
            <a:off x="23935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14"/>
          <p:cNvSpPr/>
          <p:nvPr/>
        </p:nvSpPr>
        <p:spPr>
          <a:xfrm>
            <a:off x="26602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14"/>
          <p:cNvSpPr/>
          <p:nvPr/>
        </p:nvSpPr>
        <p:spPr>
          <a:xfrm>
            <a:off x="23935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14"/>
          <p:cNvSpPr/>
          <p:nvPr/>
        </p:nvSpPr>
        <p:spPr>
          <a:xfrm>
            <a:off x="26602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14"/>
          <p:cNvSpPr/>
          <p:nvPr/>
        </p:nvSpPr>
        <p:spPr>
          <a:xfrm>
            <a:off x="23935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14"/>
          <p:cNvSpPr/>
          <p:nvPr/>
        </p:nvSpPr>
        <p:spPr>
          <a:xfrm>
            <a:off x="26602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14"/>
          <p:cNvSpPr/>
          <p:nvPr/>
        </p:nvSpPr>
        <p:spPr>
          <a:xfrm>
            <a:off x="23935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14"/>
          <p:cNvSpPr/>
          <p:nvPr/>
        </p:nvSpPr>
        <p:spPr>
          <a:xfrm>
            <a:off x="26602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14"/>
          <p:cNvSpPr/>
          <p:nvPr/>
        </p:nvSpPr>
        <p:spPr>
          <a:xfrm>
            <a:off x="23935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14"/>
          <p:cNvSpPr/>
          <p:nvPr/>
        </p:nvSpPr>
        <p:spPr>
          <a:xfrm>
            <a:off x="26602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14"/>
          <p:cNvSpPr/>
          <p:nvPr/>
        </p:nvSpPr>
        <p:spPr>
          <a:xfrm>
            <a:off x="23935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14"/>
          <p:cNvSpPr/>
          <p:nvPr/>
        </p:nvSpPr>
        <p:spPr>
          <a:xfrm>
            <a:off x="26602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14"/>
          <p:cNvSpPr/>
          <p:nvPr/>
        </p:nvSpPr>
        <p:spPr>
          <a:xfrm>
            <a:off x="23935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14"/>
          <p:cNvSpPr/>
          <p:nvPr/>
        </p:nvSpPr>
        <p:spPr>
          <a:xfrm>
            <a:off x="26602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14"/>
          <p:cNvSpPr/>
          <p:nvPr/>
        </p:nvSpPr>
        <p:spPr>
          <a:xfrm>
            <a:off x="23935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14"/>
          <p:cNvSpPr/>
          <p:nvPr/>
        </p:nvSpPr>
        <p:spPr>
          <a:xfrm>
            <a:off x="26602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14"/>
          <p:cNvSpPr/>
          <p:nvPr/>
        </p:nvSpPr>
        <p:spPr>
          <a:xfrm>
            <a:off x="23935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14"/>
          <p:cNvSpPr/>
          <p:nvPr/>
        </p:nvSpPr>
        <p:spPr>
          <a:xfrm>
            <a:off x="26602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14"/>
          <p:cNvSpPr/>
          <p:nvPr/>
        </p:nvSpPr>
        <p:spPr>
          <a:xfrm>
            <a:off x="23935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14"/>
          <p:cNvSpPr/>
          <p:nvPr/>
        </p:nvSpPr>
        <p:spPr>
          <a:xfrm>
            <a:off x="26602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14"/>
          <p:cNvSpPr/>
          <p:nvPr/>
        </p:nvSpPr>
        <p:spPr>
          <a:xfrm>
            <a:off x="2126875" y="1365125"/>
            <a:ext cx="5067600" cy="2725500"/>
          </a:xfrm>
          <a:prstGeom prst="wedgeRectCallout">
            <a:avLst>
              <a:gd name="adj1" fmla="val -30114"/>
              <a:gd name="adj2" fmla="val 63478"/>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14"/>
          <p:cNvSpPr txBox="1">
            <a:spLocks noGrp="1"/>
          </p:cNvSpPr>
          <p:nvPr>
            <p:ph type="title"/>
          </p:nvPr>
        </p:nvSpPr>
        <p:spPr>
          <a:xfrm>
            <a:off x="2500950" y="2030855"/>
            <a:ext cx="4328400" cy="1061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2200">
                <a:solidFill>
                  <a:schemeClr val="lt2"/>
                </a:solidFill>
                <a:latin typeface="Abel"/>
                <a:ea typeface="Abel"/>
                <a:cs typeface="Abel"/>
                <a:sym typeface="Abe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2968" name="Google Shape;2968;p14"/>
          <p:cNvSpPr txBox="1">
            <a:spLocks noGrp="1"/>
          </p:cNvSpPr>
          <p:nvPr>
            <p:ph type="title" idx="2"/>
          </p:nvPr>
        </p:nvSpPr>
        <p:spPr>
          <a:xfrm>
            <a:off x="3235425" y="3283536"/>
            <a:ext cx="2859600" cy="24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grpSp>
        <p:nvGrpSpPr>
          <p:cNvPr id="2969" name="Google Shape;2969;p14"/>
          <p:cNvGrpSpPr/>
          <p:nvPr/>
        </p:nvGrpSpPr>
        <p:grpSpPr>
          <a:xfrm flipH="1">
            <a:off x="70873" y="1751411"/>
            <a:ext cx="2778510" cy="3644098"/>
            <a:chOff x="6482548" y="1854111"/>
            <a:chExt cx="2778510" cy="3644098"/>
          </a:xfrm>
        </p:grpSpPr>
        <p:sp>
          <p:nvSpPr>
            <p:cNvPr id="2970" name="Google Shape;2970;p14"/>
            <p:cNvSpPr/>
            <p:nvPr/>
          </p:nvSpPr>
          <p:spPr>
            <a:xfrm>
              <a:off x="6955500" y="2201950"/>
              <a:ext cx="1963250" cy="3170150"/>
            </a:xfrm>
            <a:custGeom>
              <a:avLst/>
              <a:gdLst/>
              <a:ahLst/>
              <a:cxnLst/>
              <a:rect l="l" t="t" r="r" b="b"/>
              <a:pathLst>
                <a:path w="78530" h="126806" extrusionOk="0">
                  <a:moveTo>
                    <a:pt x="4437" y="2824"/>
                  </a:moveTo>
                  <a:lnTo>
                    <a:pt x="4168" y="10758"/>
                  </a:lnTo>
                  <a:lnTo>
                    <a:pt x="10892" y="23936"/>
                  </a:lnTo>
                  <a:lnTo>
                    <a:pt x="21649" y="29449"/>
                  </a:lnTo>
                  <a:lnTo>
                    <a:pt x="32407" y="30391"/>
                  </a:lnTo>
                  <a:lnTo>
                    <a:pt x="46661" y="21516"/>
                  </a:lnTo>
                  <a:lnTo>
                    <a:pt x="50830" y="10354"/>
                  </a:lnTo>
                  <a:lnTo>
                    <a:pt x="51098" y="0"/>
                  </a:lnTo>
                  <a:lnTo>
                    <a:pt x="55670" y="9951"/>
                  </a:lnTo>
                  <a:lnTo>
                    <a:pt x="55805" y="17885"/>
                  </a:lnTo>
                  <a:lnTo>
                    <a:pt x="52981" y="28239"/>
                  </a:lnTo>
                  <a:lnTo>
                    <a:pt x="54998" y="34156"/>
                  </a:lnTo>
                  <a:lnTo>
                    <a:pt x="60915" y="33080"/>
                  </a:lnTo>
                  <a:lnTo>
                    <a:pt x="62260" y="34828"/>
                  </a:lnTo>
                  <a:lnTo>
                    <a:pt x="57688" y="44913"/>
                  </a:lnTo>
                  <a:lnTo>
                    <a:pt x="58091" y="50561"/>
                  </a:lnTo>
                  <a:lnTo>
                    <a:pt x="61722" y="49082"/>
                  </a:lnTo>
                  <a:lnTo>
                    <a:pt x="67773" y="40745"/>
                  </a:lnTo>
                  <a:lnTo>
                    <a:pt x="73958" y="39669"/>
                  </a:lnTo>
                  <a:lnTo>
                    <a:pt x="68042" y="52444"/>
                  </a:lnTo>
                  <a:lnTo>
                    <a:pt x="69655" y="54192"/>
                  </a:lnTo>
                  <a:lnTo>
                    <a:pt x="74900" y="51099"/>
                  </a:lnTo>
                  <a:lnTo>
                    <a:pt x="78530" y="52578"/>
                  </a:lnTo>
                  <a:lnTo>
                    <a:pt x="62260" y="75035"/>
                  </a:lnTo>
                  <a:lnTo>
                    <a:pt x="42223" y="97760"/>
                  </a:lnTo>
                  <a:lnTo>
                    <a:pt x="35634" y="106366"/>
                  </a:lnTo>
                  <a:lnTo>
                    <a:pt x="28776" y="125999"/>
                  </a:lnTo>
                  <a:lnTo>
                    <a:pt x="26759" y="126806"/>
                  </a:lnTo>
                  <a:lnTo>
                    <a:pt x="18557" y="125192"/>
                  </a:lnTo>
                  <a:lnTo>
                    <a:pt x="9009" y="121158"/>
                  </a:lnTo>
                  <a:lnTo>
                    <a:pt x="5916" y="119814"/>
                  </a:lnTo>
                  <a:lnTo>
                    <a:pt x="6589" y="116855"/>
                  </a:lnTo>
                  <a:lnTo>
                    <a:pt x="18288" y="94130"/>
                  </a:lnTo>
                  <a:lnTo>
                    <a:pt x="18422" y="86599"/>
                  </a:lnTo>
                  <a:lnTo>
                    <a:pt x="17750" y="78397"/>
                  </a:lnTo>
                  <a:lnTo>
                    <a:pt x="19767" y="64546"/>
                  </a:lnTo>
                  <a:lnTo>
                    <a:pt x="22456" y="54057"/>
                  </a:lnTo>
                  <a:lnTo>
                    <a:pt x="24339" y="50023"/>
                  </a:lnTo>
                  <a:lnTo>
                    <a:pt x="25818" y="43703"/>
                  </a:lnTo>
                  <a:lnTo>
                    <a:pt x="27970" y="44107"/>
                  </a:lnTo>
                  <a:lnTo>
                    <a:pt x="30121" y="48006"/>
                  </a:lnTo>
                  <a:lnTo>
                    <a:pt x="28507" y="59974"/>
                  </a:lnTo>
                  <a:lnTo>
                    <a:pt x="28104" y="66967"/>
                  </a:lnTo>
                  <a:lnTo>
                    <a:pt x="29718" y="72076"/>
                  </a:lnTo>
                  <a:lnTo>
                    <a:pt x="33617" y="69925"/>
                  </a:lnTo>
                  <a:lnTo>
                    <a:pt x="37786" y="63739"/>
                  </a:lnTo>
                  <a:lnTo>
                    <a:pt x="43299" y="56612"/>
                  </a:lnTo>
                  <a:lnTo>
                    <a:pt x="50695" y="42224"/>
                  </a:lnTo>
                  <a:lnTo>
                    <a:pt x="50157" y="33483"/>
                  </a:lnTo>
                  <a:lnTo>
                    <a:pt x="46258" y="36038"/>
                  </a:lnTo>
                  <a:lnTo>
                    <a:pt x="41820" y="39400"/>
                  </a:lnTo>
                  <a:lnTo>
                    <a:pt x="31331" y="43031"/>
                  </a:lnTo>
                  <a:lnTo>
                    <a:pt x="19901" y="41552"/>
                  </a:lnTo>
                  <a:lnTo>
                    <a:pt x="7530" y="34156"/>
                  </a:lnTo>
                  <a:lnTo>
                    <a:pt x="2555" y="26222"/>
                  </a:lnTo>
                  <a:lnTo>
                    <a:pt x="0" y="14658"/>
                  </a:lnTo>
                  <a:lnTo>
                    <a:pt x="2017" y="6051"/>
                  </a:lnTo>
                  <a:close/>
                </a:path>
              </a:pathLst>
            </a:custGeom>
            <a:solidFill>
              <a:schemeClr val="lt1"/>
            </a:solidFill>
            <a:ln>
              <a:noFill/>
            </a:ln>
          </p:spPr>
        </p:sp>
        <p:sp>
          <p:nvSpPr>
            <p:cNvPr id="2971" name="Google Shape;2971;p14"/>
            <p:cNvSpPr/>
            <p:nvPr/>
          </p:nvSpPr>
          <p:spPr>
            <a:xfrm rot="-673213">
              <a:off x="6781041" y="2034984"/>
              <a:ext cx="2181525" cy="3282353"/>
            </a:xfrm>
            <a:custGeom>
              <a:avLst/>
              <a:gdLst/>
              <a:ahLst/>
              <a:cxnLst/>
              <a:rect l="l" t="t" r="r" b="b"/>
              <a:pathLst>
                <a:path w="29149" h="43858" extrusionOk="0">
                  <a:moveTo>
                    <a:pt x="6943" y="2281"/>
                  </a:moveTo>
                  <a:cubicBezTo>
                    <a:pt x="6968" y="2331"/>
                    <a:pt x="7018" y="2356"/>
                    <a:pt x="7018" y="2381"/>
                  </a:cubicBezTo>
                  <a:cubicBezTo>
                    <a:pt x="6993" y="2457"/>
                    <a:pt x="6968" y="2532"/>
                    <a:pt x="6943" y="2607"/>
                  </a:cubicBezTo>
                  <a:cubicBezTo>
                    <a:pt x="6918" y="2582"/>
                    <a:pt x="6868" y="2532"/>
                    <a:pt x="6868" y="2507"/>
                  </a:cubicBezTo>
                  <a:cubicBezTo>
                    <a:pt x="6868" y="2431"/>
                    <a:pt x="6918" y="2356"/>
                    <a:pt x="6943" y="2281"/>
                  </a:cubicBezTo>
                  <a:close/>
                  <a:moveTo>
                    <a:pt x="6868" y="2807"/>
                  </a:moveTo>
                  <a:cubicBezTo>
                    <a:pt x="6692" y="5790"/>
                    <a:pt x="7419" y="8296"/>
                    <a:pt x="9600" y="10251"/>
                  </a:cubicBezTo>
                  <a:cubicBezTo>
                    <a:pt x="11028" y="11504"/>
                    <a:pt x="12707" y="12231"/>
                    <a:pt x="14637" y="12306"/>
                  </a:cubicBezTo>
                  <a:cubicBezTo>
                    <a:pt x="14772" y="12312"/>
                    <a:pt x="14905" y="12314"/>
                    <a:pt x="15037" y="12314"/>
                  </a:cubicBezTo>
                  <a:cubicBezTo>
                    <a:pt x="19261" y="12314"/>
                    <a:pt x="22238" y="9601"/>
                    <a:pt x="23259" y="4838"/>
                  </a:cubicBezTo>
                  <a:lnTo>
                    <a:pt x="23259" y="4838"/>
                  </a:lnTo>
                  <a:cubicBezTo>
                    <a:pt x="24537" y="8221"/>
                    <a:pt x="22632" y="12757"/>
                    <a:pt x="19098" y="14787"/>
                  </a:cubicBezTo>
                  <a:cubicBezTo>
                    <a:pt x="17717" y="15579"/>
                    <a:pt x="16184" y="15958"/>
                    <a:pt x="14660" y="15958"/>
                  </a:cubicBezTo>
                  <a:cubicBezTo>
                    <a:pt x="12036" y="15958"/>
                    <a:pt x="9439" y="14834"/>
                    <a:pt x="7695" y="12757"/>
                  </a:cubicBezTo>
                  <a:cubicBezTo>
                    <a:pt x="5590" y="10276"/>
                    <a:pt x="4687" y="5665"/>
                    <a:pt x="6868" y="2807"/>
                  </a:cubicBezTo>
                  <a:close/>
                  <a:moveTo>
                    <a:pt x="21589" y="14153"/>
                  </a:moveTo>
                  <a:cubicBezTo>
                    <a:pt x="21739" y="14153"/>
                    <a:pt x="21860" y="14267"/>
                    <a:pt x="21906" y="14512"/>
                  </a:cubicBezTo>
                  <a:cubicBezTo>
                    <a:pt x="21956" y="14888"/>
                    <a:pt x="22031" y="15264"/>
                    <a:pt x="21680" y="15539"/>
                  </a:cubicBezTo>
                  <a:cubicBezTo>
                    <a:pt x="21304" y="15840"/>
                    <a:pt x="21053" y="16291"/>
                    <a:pt x="20502" y="16442"/>
                  </a:cubicBezTo>
                  <a:cubicBezTo>
                    <a:pt x="20477" y="15589"/>
                    <a:pt x="20602" y="14838"/>
                    <a:pt x="21279" y="14286"/>
                  </a:cubicBezTo>
                  <a:cubicBezTo>
                    <a:pt x="21386" y="14199"/>
                    <a:pt x="21493" y="14153"/>
                    <a:pt x="21589" y="14153"/>
                  </a:cubicBezTo>
                  <a:close/>
                  <a:moveTo>
                    <a:pt x="19900" y="14963"/>
                  </a:moveTo>
                  <a:cubicBezTo>
                    <a:pt x="19976" y="15138"/>
                    <a:pt x="20026" y="15188"/>
                    <a:pt x="20026" y="15264"/>
                  </a:cubicBezTo>
                  <a:cubicBezTo>
                    <a:pt x="20101" y="17018"/>
                    <a:pt x="19299" y="18346"/>
                    <a:pt x="18121" y="19600"/>
                  </a:cubicBezTo>
                  <a:cubicBezTo>
                    <a:pt x="16893" y="20903"/>
                    <a:pt x="15865" y="22407"/>
                    <a:pt x="14286" y="23359"/>
                  </a:cubicBezTo>
                  <a:cubicBezTo>
                    <a:pt x="13710" y="23735"/>
                    <a:pt x="13259" y="24311"/>
                    <a:pt x="12733" y="24762"/>
                  </a:cubicBezTo>
                  <a:cubicBezTo>
                    <a:pt x="12504" y="24968"/>
                    <a:pt x="12317" y="25299"/>
                    <a:pt x="11944" y="25299"/>
                  </a:cubicBezTo>
                  <a:cubicBezTo>
                    <a:pt x="11908" y="25299"/>
                    <a:pt x="11870" y="25295"/>
                    <a:pt x="11830" y="25289"/>
                  </a:cubicBezTo>
                  <a:cubicBezTo>
                    <a:pt x="11429" y="24437"/>
                    <a:pt x="11454" y="23559"/>
                    <a:pt x="11705" y="22657"/>
                  </a:cubicBezTo>
                  <a:cubicBezTo>
                    <a:pt x="11956" y="21655"/>
                    <a:pt x="12382" y="20727"/>
                    <a:pt x="12833" y="19800"/>
                  </a:cubicBezTo>
                  <a:cubicBezTo>
                    <a:pt x="13334" y="18772"/>
                    <a:pt x="13685" y="17745"/>
                    <a:pt x="13008" y="16442"/>
                  </a:cubicBezTo>
                  <a:lnTo>
                    <a:pt x="13008" y="16442"/>
                  </a:lnTo>
                  <a:cubicBezTo>
                    <a:pt x="13509" y="16496"/>
                    <a:pt x="13999" y="16524"/>
                    <a:pt x="14479" y="16524"/>
                  </a:cubicBezTo>
                  <a:cubicBezTo>
                    <a:pt x="16449" y="16524"/>
                    <a:pt x="18248" y="16051"/>
                    <a:pt x="19900" y="14963"/>
                  </a:cubicBezTo>
                  <a:close/>
                  <a:moveTo>
                    <a:pt x="23775" y="15312"/>
                  </a:moveTo>
                  <a:cubicBezTo>
                    <a:pt x="24127" y="15312"/>
                    <a:pt x="24250" y="15509"/>
                    <a:pt x="24061" y="15840"/>
                  </a:cubicBezTo>
                  <a:cubicBezTo>
                    <a:pt x="24011" y="15990"/>
                    <a:pt x="23911" y="16141"/>
                    <a:pt x="23785" y="16241"/>
                  </a:cubicBezTo>
                  <a:cubicBezTo>
                    <a:pt x="22457" y="17620"/>
                    <a:pt x="21479" y="19249"/>
                    <a:pt x="20477" y="20853"/>
                  </a:cubicBezTo>
                  <a:cubicBezTo>
                    <a:pt x="19474" y="22482"/>
                    <a:pt x="18121" y="23810"/>
                    <a:pt x="16943" y="25289"/>
                  </a:cubicBezTo>
                  <a:cubicBezTo>
                    <a:pt x="16667" y="25615"/>
                    <a:pt x="16041" y="26066"/>
                    <a:pt x="16392" y="26366"/>
                  </a:cubicBezTo>
                  <a:cubicBezTo>
                    <a:pt x="16479" y="26439"/>
                    <a:pt x="16556" y="26469"/>
                    <a:pt x="16627" y="26469"/>
                  </a:cubicBezTo>
                  <a:cubicBezTo>
                    <a:pt x="16922" y="26469"/>
                    <a:pt x="17092" y="25933"/>
                    <a:pt x="17294" y="25690"/>
                  </a:cubicBezTo>
                  <a:cubicBezTo>
                    <a:pt x="18823" y="24011"/>
                    <a:pt x="20327" y="22331"/>
                    <a:pt x="21505" y="20376"/>
                  </a:cubicBezTo>
                  <a:cubicBezTo>
                    <a:pt x="21550" y="20285"/>
                    <a:pt x="21617" y="20173"/>
                    <a:pt x="21799" y="20173"/>
                  </a:cubicBezTo>
                  <a:cubicBezTo>
                    <a:pt x="21817" y="20173"/>
                    <a:pt x="21836" y="20174"/>
                    <a:pt x="21855" y="20176"/>
                  </a:cubicBezTo>
                  <a:cubicBezTo>
                    <a:pt x="21805" y="21880"/>
                    <a:pt x="21680" y="23509"/>
                    <a:pt x="20402" y="24838"/>
                  </a:cubicBezTo>
                  <a:cubicBezTo>
                    <a:pt x="19850" y="25389"/>
                    <a:pt x="19399" y="26041"/>
                    <a:pt x="18923" y="26642"/>
                  </a:cubicBezTo>
                  <a:cubicBezTo>
                    <a:pt x="18697" y="26918"/>
                    <a:pt x="18347" y="27168"/>
                    <a:pt x="18472" y="27595"/>
                  </a:cubicBezTo>
                  <a:cubicBezTo>
                    <a:pt x="18545" y="27634"/>
                    <a:pt x="18609" y="27651"/>
                    <a:pt x="18664" y="27651"/>
                  </a:cubicBezTo>
                  <a:cubicBezTo>
                    <a:pt x="18856" y="27651"/>
                    <a:pt x="18957" y="27455"/>
                    <a:pt x="19073" y="27319"/>
                  </a:cubicBezTo>
                  <a:cubicBezTo>
                    <a:pt x="19750" y="26517"/>
                    <a:pt x="20427" y="25665"/>
                    <a:pt x="21078" y="24838"/>
                  </a:cubicBezTo>
                  <a:cubicBezTo>
                    <a:pt x="21655" y="24136"/>
                    <a:pt x="22181" y="23384"/>
                    <a:pt x="22231" y="22432"/>
                  </a:cubicBezTo>
                  <a:cubicBezTo>
                    <a:pt x="22256" y="22131"/>
                    <a:pt x="22382" y="21880"/>
                    <a:pt x="22557" y="21655"/>
                  </a:cubicBezTo>
                  <a:cubicBezTo>
                    <a:pt x="23459" y="20402"/>
                    <a:pt x="24487" y="19274"/>
                    <a:pt x="25790" y="18447"/>
                  </a:cubicBezTo>
                  <a:cubicBezTo>
                    <a:pt x="26140" y="18219"/>
                    <a:pt x="26526" y="18017"/>
                    <a:pt x="26991" y="18017"/>
                  </a:cubicBezTo>
                  <a:cubicBezTo>
                    <a:pt x="27193" y="18017"/>
                    <a:pt x="27410" y="18055"/>
                    <a:pt x="27645" y="18146"/>
                  </a:cubicBezTo>
                  <a:cubicBezTo>
                    <a:pt x="24988" y="21579"/>
                    <a:pt x="22006" y="24687"/>
                    <a:pt x="19700" y="28321"/>
                  </a:cubicBezTo>
                  <a:cubicBezTo>
                    <a:pt x="19838" y="28397"/>
                    <a:pt x="19949" y="28427"/>
                    <a:pt x="20040" y="28427"/>
                  </a:cubicBezTo>
                  <a:cubicBezTo>
                    <a:pt x="20282" y="28427"/>
                    <a:pt x="20386" y="28216"/>
                    <a:pt x="20477" y="28071"/>
                  </a:cubicBezTo>
                  <a:cubicBezTo>
                    <a:pt x="22031" y="25715"/>
                    <a:pt x="24412" y="24236"/>
                    <a:pt x="26517" y="22482"/>
                  </a:cubicBezTo>
                  <a:cubicBezTo>
                    <a:pt x="26718" y="22331"/>
                    <a:pt x="26943" y="22231"/>
                    <a:pt x="27169" y="22131"/>
                  </a:cubicBezTo>
                  <a:cubicBezTo>
                    <a:pt x="27313" y="22083"/>
                    <a:pt x="27464" y="22053"/>
                    <a:pt x="27607" y="22053"/>
                  </a:cubicBezTo>
                  <a:cubicBezTo>
                    <a:pt x="27838" y="22053"/>
                    <a:pt x="28047" y="22130"/>
                    <a:pt x="28171" y="22331"/>
                  </a:cubicBezTo>
                  <a:cubicBezTo>
                    <a:pt x="28397" y="22682"/>
                    <a:pt x="27971" y="22908"/>
                    <a:pt x="27745" y="23108"/>
                  </a:cubicBezTo>
                  <a:cubicBezTo>
                    <a:pt x="25640" y="25063"/>
                    <a:pt x="23484" y="26993"/>
                    <a:pt x="21379" y="28923"/>
                  </a:cubicBezTo>
                  <a:cubicBezTo>
                    <a:pt x="18723" y="31354"/>
                    <a:pt x="15665" y="33234"/>
                    <a:pt x="12758" y="35339"/>
                  </a:cubicBezTo>
                  <a:cubicBezTo>
                    <a:pt x="12332" y="35665"/>
                    <a:pt x="11981" y="36041"/>
                    <a:pt x="11630" y="36467"/>
                  </a:cubicBezTo>
                  <a:cubicBezTo>
                    <a:pt x="10226" y="38246"/>
                    <a:pt x="9098" y="40201"/>
                    <a:pt x="8021" y="42181"/>
                  </a:cubicBezTo>
                  <a:cubicBezTo>
                    <a:pt x="7615" y="42946"/>
                    <a:pt x="7452" y="43234"/>
                    <a:pt x="7066" y="43234"/>
                  </a:cubicBezTo>
                  <a:cubicBezTo>
                    <a:pt x="6833" y="43234"/>
                    <a:pt x="6517" y="43128"/>
                    <a:pt x="6016" y="42958"/>
                  </a:cubicBezTo>
                  <a:cubicBezTo>
                    <a:pt x="4311" y="42382"/>
                    <a:pt x="2808" y="41454"/>
                    <a:pt x="1479" y="40276"/>
                  </a:cubicBezTo>
                  <a:cubicBezTo>
                    <a:pt x="727" y="39625"/>
                    <a:pt x="727" y="39600"/>
                    <a:pt x="1404" y="38798"/>
                  </a:cubicBezTo>
                  <a:cubicBezTo>
                    <a:pt x="2582" y="37369"/>
                    <a:pt x="3785" y="35966"/>
                    <a:pt x="4938" y="34537"/>
                  </a:cubicBezTo>
                  <a:cubicBezTo>
                    <a:pt x="5489" y="33860"/>
                    <a:pt x="5941" y="33133"/>
                    <a:pt x="6467" y="32432"/>
                  </a:cubicBezTo>
                  <a:cubicBezTo>
                    <a:pt x="6993" y="31780"/>
                    <a:pt x="7043" y="30953"/>
                    <a:pt x="7018" y="30201"/>
                  </a:cubicBezTo>
                  <a:cubicBezTo>
                    <a:pt x="6943" y="27519"/>
                    <a:pt x="7996" y="25138"/>
                    <a:pt x="8973" y="22732"/>
                  </a:cubicBezTo>
                  <a:cubicBezTo>
                    <a:pt x="9775" y="20803"/>
                    <a:pt x="11078" y="19098"/>
                    <a:pt x="11805" y="17143"/>
                  </a:cubicBezTo>
                  <a:cubicBezTo>
                    <a:pt x="11876" y="16954"/>
                    <a:pt x="11992" y="16765"/>
                    <a:pt x="12215" y="16765"/>
                  </a:cubicBezTo>
                  <a:cubicBezTo>
                    <a:pt x="12228" y="16765"/>
                    <a:pt x="12242" y="16766"/>
                    <a:pt x="12256" y="16767"/>
                  </a:cubicBezTo>
                  <a:cubicBezTo>
                    <a:pt x="12482" y="16792"/>
                    <a:pt x="12607" y="16968"/>
                    <a:pt x="12682" y="17168"/>
                  </a:cubicBezTo>
                  <a:cubicBezTo>
                    <a:pt x="12933" y="17770"/>
                    <a:pt x="12808" y="18371"/>
                    <a:pt x="12582" y="18973"/>
                  </a:cubicBezTo>
                  <a:cubicBezTo>
                    <a:pt x="12206" y="19825"/>
                    <a:pt x="11805" y="20702"/>
                    <a:pt x="11429" y="21554"/>
                  </a:cubicBezTo>
                  <a:cubicBezTo>
                    <a:pt x="10928" y="22732"/>
                    <a:pt x="10828" y="23960"/>
                    <a:pt x="11129" y="25189"/>
                  </a:cubicBezTo>
                  <a:cubicBezTo>
                    <a:pt x="11291" y="25808"/>
                    <a:pt x="11487" y="26115"/>
                    <a:pt x="11780" y="26115"/>
                  </a:cubicBezTo>
                  <a:cubicBezTo>
                    <a:pt x="11985" y="26115"/>
                    <a:pt x="12237" y="25964"/>
                    <a:pt x="12557" y="25665"/>
                  </a:cubicBezTo>
                  <a:cubicBezTo>
                    <a:pt x="13760" y="24587"/>
                    <a:pt x="14988" y="23584"/>
                    <a:pt x="16266" y="22607"/>
                  </a:cubicBezTo>
                  <a:cubicBezTo>
                    <a:pt x="17194" y="21855"/>
                    <a:pt x="17845" y="20727"/>
                    <a:pt x="18672" y="19800"/>
                  </a:cubicBezTo>
                  <a:cubicBezTo>
                    <a:pt x="19700" y="18622"/>
                    <a:pt x="20527" y="17294"/>
                    <a:pt x="21755" y="16291"/>
                  </a:cubicBezTo>
                  <a:cubicBezTo>
                    <a:pt x="22332" y="15790"/>
                    <a:pt x="22958" y="15389"/>
                    <a:pt x="23710" y="15314"/>
                  </a:cubicBezTo>
                  <a:cubicBezTo>
                    <a:pt x="23733" y="15312"/>
                    <a:pt x="23754" y="15312"/>
                    <a:pt x="23775" y="15312"/>
                  </a:cubicBezTo>
                  <a:close/>
                  <a:moveTo>
                    <a:pt x="8522" y="0"/>
                  </a:moveTo>
                  <a:lnTo>
                    <a:pt x="8522" y="0"/>
                  </a:lnTo>
                  <a:cubicBezTo>
                    <a:pt x="6743" y="702"/>
                    <a:pt x="5113" y="3660"/>
                    <a:pt x="5038" y="6291"/>
                  </a:cubicBezTo>
                  <a:cubicBezTo>
                    <a:pt x="4913" y="11078"/>
                    <a:pt x="7244" y="14311"/>
                    <a:pt x="11655" y="16166"/>
                  </a:cubicBezTo>
                  <a:cubicBezTo>
                    <a:pt x="11103" y="17093"/>
                    <a:pt x="10853" y="18096"/>
                    <a:pt x="10301" y="18973"/>
                  </a:cubicBezTo>
                  <a:cubicBezTo>
                    <a:pt x="8722" y="21479"/>
                    <a:pt x="7670" y="24186"/>
                    <a:pt x="6793" y="26993"/>
                  </a:cubicBezTo>
                  <a:cubicBezTo>
                    <a:pt x="6592" y="27620"/>
                    <a:pt x="6492" y="28271"/>
                    <a:pt x="6517" y="28923"/>
                  </a:cubicBezTo>
                  <a:cubicBezTo>
                    <a:pt x="6617" y="30752"/>
                    <a:pt x="6066" y="32331"/>
                    <a:pt x="4863" y="33685"/>
                  </a:cubicBezTo>
                  <a:cubicBezTo>
                    <a:pt x="4712" y="33860"/>
                    <a:pt x="4562" y="34061"/>
                    <a:pt x="4412" y="34261"/>
                  </a:cubicBezTo>
                  <a:cubicBezTo>
                    <a:pt x="3159" y="35790"/>
                    <a:pt x="1880" y="37294"/>
                    <a:pt x="627" y="38823"/>
                  </a:cubicBezTo>
                  <a:cubicBezTo>
                    <a:pt x="1" y="39600"/>
                    <a:pt x="26" y="39700"/>
                    <a:pt x="702" y="40351"/>
                  </a:cubicBezTo>
                  <a:cubicBezTo>
                    <a:pt x="2306" y="41880"/>
                    <a:pt x="4161" y="43008"/>
                    <a:pt x="6291" y="43660"/>
                  </a:cubicBezTo>
                  <a:cubicBezTo>
                    <a:pt x="6701" y="43785"/>
                    <a:pt x="6996" y="43858"/>
                    <a:pt x="7232" y="43858"/>
                  </a:cubicBezTo>
                  <a:cubicBezTo>
                    <a:pt x="7703" y="43858"/>
                    <a:pt x="7937" y="43568"/>
                    <a:pt x="8372" y="42833"/>
                  </a:cubicBezTo>
                  <a:cubicBezTo>
                    <a:pt x="9023" y="41680"/>
                    <a:pt x="9600" y="40502"/>
                    <a:pt x="10301" y="39374"/>
                  </a:cubicBezTo>
                  <a:cubicBezTo>
                    <a:pt x="11354" y="37720"/>
                    <a:pt x="12482" y="36141"/>
                    <a:pt x="14236" y="35038"/>
                  </a:cubicBezTo>
                  <a:cubicBezTo>
                    <a:pt x="16141" y="33810"/>
                    <a:pt x="17921" y="32432"/>
                    <a:pt x="19750" y="31103"/>
                  </a:cubicBezTo>
                  <a:cubicBezTo>
                    <a:pt x="20151" y="30803"/>
                    <a:pt x="20527" y="30502"/>
                    <a:pt x="20903" y="30176"/>
                  </a:cubicBezTo>
                  <a:cubicBezTo>
                    <a:pt x="22281" y="28923"/>
                    <a:pt x="23635" y="27670"/>
                    <a:pt x="24988" y="26417"/>
                  </a:cubicBezTo>
                  <a:cubicBezTo>
                    <a:pt x="26191" y="25339"/>
                    <a:pt x="27369" y="24261"/>
                    <a:pt x="28522" y="23158"/>
                  </a:cubicBezTo>
                  <a:cubicBezTo>
                    <a:pt x="29149" y="22532"/>
                    <a:pt x="28998" y="21980"/>
                    <a:pt x="28221" y="21605"/>
                  </a:cubicBezTo>
                  <a:cubicBezTo>
                    <a:pt x="28002" y="21501"/>
                    <a:pt x="27776" y="21445"/>
                    <a:pt x="27550" y="21445"/>
                  </a:cubicBezTo>
                  <a:cubicBezTo>
                    <a:pt x="27338" y="21445"/>
                    <a:pt x="27125" y="21495"/>
                    <a:pt x="26918" y="21605"/>
                  </a:cubicBezTo>
                  <a:cubicBezTo>
                    <a:pt x="26667" y="21730"/>
                    <a:pt x="26417" y="21855"/>
                    <a:pt x="26141" y="21980"/>
                  </a:cubicBezTo>
                  <a:cubicBezTo>
                    <a:pt x="26079" y="22012"/>
                    <a:pt x="26012" y="22030"/>
                    <a:pt x="25948" y="22030"/>
                  </a:cubicBezTo>
                  <a:cubicBezTo>
                    <a:pt x="25858" y="22030"/>
                    <a:pt x="25774" y="21993"/>
                    <a:pt x="25715" y="21905"/>
                  </a:cubicBezTo>
                  <a:cubicBezTo>
                    <a:pt x="25665" y="21830"/>
                    <a:pt x="25665" y="21655"/>
                    <a:pt x="25715" y="21554"/>
                  </a:cubicBezTo>
                  <a:cubicBezTo>
                    <a:pt x="25916" y="21254"/>
                    <a:pt x="26141" y="20953"/>
                    <a:pt x="26367" y="20652"/>
                  </a:cubicBezTo>
                  <a:cubicBezTo>
                    <a:pt x="26893" y="19975"/>
                    <a:pt x="27495" y="19349"/>
                    <a:pt x="27971" y="18622"/>
                  </a:cubicBezTo>
                  <a:cubicBezTo>
                    <a:pt x="28397" y="17995"/>
                    <a:pt x="28121" y="17469"/>
                    <a:pt x="27369" y="17444"/>
                  </a:cubicBezTo>
                  <a:cubicBezTo>
                    <a:pt x="27289" y="17439"/>
                    <a:pt x="27210" y="17436"/>
                    <a:pt x="27131" y="17436"/>
                  </a:cubicBezTo>
                  <a:cubicBezTo>
                    <a:pt x="26499" y="17436"/>
                    <a:pt x="25924" y="17616"/>
                    <a:pt x="25389" y="17995"/>
                  </a:cubicBezTo>
                  <a:cubicBezTo>
                    <a:pt x="24713" y="18472"/>
                    <a:pt x="24086" y="18998"/>
                    <a:pt x="23535" y="19600"/>
                  </a:cubicBezTo>
                  <a:cubicBezTo>
                    <a:pt x="23348" y="19786"/>
                    <a:pt x="23178" y="20094"/>
                    <a:pt x="22911" y="20094"/>
                  </a:cubicBezTo>
                  <a:cubicBezTo>
                    <a:pt x="22856" y="20094"/>
                    <a:pt x="22797" y="20081"/>
                    <a:pt x="22733" y="20051"/>
                  </a:cubicBezTo>
                  <a:cubicBezTo>
                    <a:pt x="22307" y="19850"/>
                    <a:pt x="22532" y="19399"/>
                    <a:pt x="22507" y="19073"/>
                  </a:cubicBezTo>
                  <a:cubicBezTo>
                    <a:pt x="22482" y="18747"/>
                    <a:pt x="22682" y="18522"/>
                    <a:pt x="22858" y="18296"/>
                  </a:cubicBezTo>
                  <a:cubicBezTo>
                    <a:pt x="23309" y="17745"/>
                    <a:pt x="23760" y="17219"/>
                    <a:pt x="24186" y="16667"/>
                  </a:cubicBezTo>
                  <a:cubicBezTo>
                    <a:pt x="24512" y="16266"/>
                    <a:pt x="25013" y="15865"/>
                    <a:pt x="24763" y="15264"/>
                  </a:cubicBezTo>
                  <a:cubicBezTo>
                    <a:pt x="24574" y="14818"/>
                    <a:pt x="24198" y="14747"/>
                    <a:pt x="23802" y="14747"/>
                  </a:cubicBezTo>
                  <a:cubicBezTo>
                    <a:pt x="23620" y="14747"/>
                    <a:pt x="23433" y="14762"/>
                    <a:pt x="23259" y="14762"/>
                  </a:cubicBezTo>
                  <a:cubicBezTo>
                    <a:pt x="23159" y="14762"/>
                    <a:pt x="23058" y="14794"/>
                    <a:pt x="22958" y="14794"/>
                  </a:cubicBezTo>
                  <a:cubicBezTo>
                    <a:pt x="22933" y="14794"/>
                    <a:pt x="22908" y="14792"/>
                    <a:pt x="22883" y="14787"/>
                  </a:cubicBezTo>
                  <a:cubicBezTo>
                    <a:pt x="22758" y="14787"/>
                    <a:pt x="22632" y="14762"/>
                    <a:pt x="22582" y="14637"/>
                  </a:cubicBezTo>
                  <a:cubicBezTo>
                    <a:pt x="22457" y="14161"/>
                    <a:pt x="22256" y="13735"/>
                    <a:pt x="22031" y="13284"/>
                  </a:cubicBezTo>
                  <a:cubicBezTo>
                    <a:pt x="21880" y="12958"/>
                    <a:pt x="22332" y="12657"/>
                    <a:pt x="22532" y="12356"/>
                  </a:cubicBezTo>
                  <a:cubicBezTo>
                    <a:pt x="23961" y="10251"/>
                    <a:pt x="24462" y="7920"/>
                    <a:pt x="24086" y="5414"/>
                  </a:cubicBezTo>
                  <a:cubicBezTo>
                    <a:pt x="23911" y="4286"/>
                    <a:pt x="23635" y="3183"/>
                    <a:pt x="22682" y="2281"/>
                  </a:cubicBezTo>
                  <a:lnTo>
                    <a:pt x="22682" y="2281"/>
                  </a:lnTo>
                  <a:cubicBezTo>
                    <a:pt x="22708" y="3935"/>
                    <a:pt x="22682" y="5564"/>
                    <a:pt x="22006" y="7118"/>
                  </a:cubicBezTo>
                  <a:cubicBezTo>
                    <a:pt x="21329" y="8672"/>
                    <a:pt x="20276" y="9900"/>
                    <a:pt x="18798" y="10752"/>
                  </a:cubicBezTo>
                  <a:cubicBezTo>
                    <a:pt x="17613" y="11415"/>
                    <a:pt x="16365" y="11740"/>
                    <a:pt x="15051" y="11740"/>
                  </a:cubicBezTo>
                  <a:cubicBezTo>
                    <a:pt x="14725" y="11740"/>
                    <a:pt x="14395" y="11720"/>
                    <a:pt x="14061" y="11680"/>
                  </a:cubicBezTo>
                  <a:cubicBezTo>
                    <a:pt x="12031" y="11429"/>
                    <a:pt x="10377" y="10477"/>
                    <a:pt x="9123" y="8898"/>
                  </a:cubicBezTo>
                  <a:cubicBezTo>
                    <a:pt x="6968" y="6141"/>
                    <a:pt x="7043" y="3158"/>
                    <a:pt x="85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2">
  <p:cSld name="TITLE_AND_BODY_1">
    <p:spTree>
      <p:nvGrpSpPr>
        <p:cNvPr id="1" name="Shape 2972"/>
        <p:cNvGrpSpPr/>
        <p:nvPr/>
      </p:nvGrpSpPr>
      <p:grpSpPr>
        <a:xfrm>
          <a:off x="0" y="0"/>
          <a:ext cx="0" cy="0"/>
          <a:chOff x="0" y="0"/>
          <a:chExt cx="0" cy="0"/>
        </a:xfrm>
      </p:grpSpPr>
      <p:pic>
        <p:nvPicPr>
          <p:cNvPr id="2973" name="Google Shape;2973;p15"/>
          <p:cNvPicPr preferRelativeResize="0"/>
          <p:nvPr/>
        </p:nvPicPr>
        <p:blipFill>
          <a:blip r:embed="rId2">
            <a:alphaModFix amt="50000"/>
          </a:blip>
          <a:stretch>
            <a:fillRect/>
          </a:stretch>
        </p:blipFill>
        <p:spPr>
          <a:xfrm>
            <a:off x="0" y="0"/>
            <a:ext cx="9144000" cy="5143500"/>
          </a:xfrm>
          <a:prstGeom prst="rect">
            <a:avLst/>
          </a:prstGeom>
          <a:noFill/>
          <a:ln>
            <a:noFill/>
          </a:ln>
        </p:spPr>
      </p:pic>
      <p:grpSp>
        <p:nvGrpSpPr>
          <p:cNvPr id="2974" name="Google Shape;2974;p15"/>
          <p:cNvGrpSpPr/>
          <p:nvPr/>
        </p:nvGrpSpPr>
        <p:grpSpPr>
          <a:xfrm flipH="1">
            <a:off x="2202353" y="0"/>
            <a:ext cx="2667000" cy="5179316"/>
            <a:chOff x="4044351" y="0"/>
            <a:chExt cx="2667000" cy="5179316"/>
          </a:xfrm>
        </p:grpSpPr>
        <p:sp>
          <p:nvSpPr>
            <p:cNvPr id="2975" name="Google Shape;2975;p15"/>
            <p:cNvSpPr/>
            <p:nvPr/>
          </p:nvSpPr>
          <p:spPr>
            <a:xfrm>
              <a:off x="404435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15"/>
            <p:cNvSpPr/>
            <p:nvPr/>
          </p:nvSpPr>
          <p:spPr>
            <a:xfrm>
              <a:off x="431105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15"/>
            <p:cNvSpPr/>
            <p:nvPr/>
          </p:nvSpPr>
          <p:spPr>
            <a:xfrm>
              <a:off x="457775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15"/>
            <p:cNvSpPr/>
            <p:nvPr/>
          </p:nvSpPr>
          <p:spPr>
            <a:xfrm>
              <a:off x="404435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15"/>
            <p:cNvSpPr/>
            <p:nvPr/>
          </p:nvSpPr>
          <p:spPr>
            <a:xfrm>
              <a:off x="431105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15"/>
            <p:cNvSpPr/>
            <p:nvPr/>
          </p:nvSpPr>
          <p:spPr>
            <a:xfrm>
              <a:off x="457775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15"/>
            <p:cNvSpPr/>
            <p:nvPr/>
          </p:nvSpPr>
          <p:spPr>
            <a:xfrm>
              <a:off x="404435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15"/>
            <p:cNvSpPr/>
            <p:nvPr/>
          </p:nvSpPr>
          <p:spPr>
            <a:xfrm>
              <a:off x="431105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15"/>
            <p:cNvSpPr/>
            <p:nvPr/>
          </p:nvSpPr>
          <p:spPr>
            <a:xfrm>
              <a:off x="457775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15"/>
            <p:cNvSpPr/>
            <p:nvPr/>
          </p:nvSpPr>
          <p:spPr>
            <a:xfrm>
              <a:off x="404435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15"/>
            <p:cNvSpPr/>
            <p:nvPr/>
          </p:nvSpPr>
          <p:spPr>
            <a:xfrm>
              <a:off x="431105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6" name="Google Shape;2986;p15"/>
            <p:cNvSpPr/>
            <p:nvPr/>
          </p:nvSpPr>
          <p:spPr>
            <a:xfrm>
              <a:off x="457775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7" name="Google Shape;2987;p15"/>
            <p:cNvSpPr/>
            <p:nvPr/>
          </p:nvSpPr>
          <p:spPr>
            <a:xfrm>
              <a:off x="404435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8" name="Google Shape;2988;p15"/>
            <p:cNvSpPr/>
            <p:nvPr/>
          </p:nvSpPr>
          <p:spPr>
            <a:xfrm>
              <a:off x="431105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15"/>
            <p:cNvSpPr/>
            <p:nvPr/>
          </p:nvSpPr>
          <p:spPr>
            <a:xfrm>
              <a:off x="457775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15"/>
            <p:cNvSpPr/>
            <p:nvPr/>
          </p:nvSpPr>
          <p:spPr>
            <a:xfrm>
              <a:off x="404435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15"/>
            <p:cNvSpPr/>
            <p:nvPr/>
          </p:nvSpPr>
          <p:spPr>
            <a:xfrm>
              <a:off x="431105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15"/>
            <p:cNvSpPr/>
            <p:nvPr/>
          </p:nvSpPr>
          <p:spPr>
            <a:xfrm>
              <a:off x="457775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15"/>
            <p:cNvSpPr/>
            <p:nvPr/>
          </p:nvSpPr>
          <p:spPr>
            <a:xfrm>
              <a:off x="404435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15"/>
            <p:cNvSpPr/>
            <p:nvPr/>
          </p:nvSpPr>
          <p:spPr>
            <a:xfrm>
              <a:off x="431105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15"/>
            <p:cNvSpPr/>
            <p:nvPr/>
          </p:nvSpPr>
          <p:spPr>
            <a:xfrm>
              <a:off x="457775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15"/>
            <p:cNvSpPr/>
            <p:nvPr/>
          </p:nvSpPr>
          <p:spPr>
            <a:xfrm>
              <a:off x="404435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15"/>
            <p:cNvSpPr/>
            <p:nvPr/>
          </p:nvSpPr>
          <p:spPr>
            <a:xfrm>
              <a:off x="431105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15"/>
            <p:cNvSpPr/>
            <p:nvPr/>
          </p:nvSpPr>
          <p:spPr>
            <a:xfrm>
              <a:off x="457775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15"/>
            <p:cNvSpPr/>
            <p:nvPr/>
          </p:nvSpPr>
          <p:spPr>
            <a:xfrm>
              <a:off x="404435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15"/>
            <p:cNvSpPr/>
            <p:nvPr/>
          </p:nvSpPr>
          <p:spPr>
            <a:xfrm>
              <a:off x="431105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15"/>
            <p:cNvSpPr/>
            <p:nvPr/>
          </p:nvSpPr>
          <p:spPr>
            <a:xfrm>
              <a:off x="457775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15"/>
            <p:cNvSpPr/>
            <p:nvPr/>
          </p:nvSpPr>
          <p:spPr>
            <a:xfrm>
              <a:off x="404435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15"/>
            <p:cNvSpPr/>
            <p:nvPr/>
          </p:nvSpPr>
          <p:spPr>
            <a:xfrm>
              <a:off x="431105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15"/>
            <p:cNvSpPr/>
            <p:nvPr/>
          </p:nvSpPr>
          <p:spPr>
            <a:xfrm>
              <a:off x="457775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15"/>
            <p:cNvSpPr/>
            <p:nvPr/>
          </p:nvSpPr>
          <p:spPr>
            <a:xfrm>
              <a:off x="404435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15"/>
            <p:cNvSpPr/>
            <p:nvPr/>
          </p:nvSpPr>
          <p:spPr>
            <a:xfrm>
              <a:off x="431105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15"/>
            <p:cNvSpPr/>
            <p:nvPr/>
          </p:nvSpPr>
          <p:spPr>
            <a:xfrm>
              <a:off x="457775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15"/>
            <p:cNvSpPr/>
            <p:nvPr/>
          </p:nvSpPr>
          <p:spPr>
            <a:xfrm>
              <a:off x="404435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15"/>
            <p:cNvSpPr/>
            <p:nvPr/>
          </p:nvSpPr>
          <p:spPr>
            <a:xfrm>
              <a:off x="431105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15"/>
            <p:cNvSpPr/>
            <p:nvPr/>
          </p:nvSpPr>
          <p:spPr>
            <a:xfrm>
              <a:off x="457775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15"/>
            <p:cNvSpPr/>
            <p:nvPr/>
          </p:nvSpPr>
          <p:spPr>
            <a:xfrm>
              <a:off x="404435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15"/>
            <p:cNvSpPr/>
            <p:nvPr/>
          </p:nvSpPr>
          <p:spPr>
            <a:xfrm>
              <a:off x="431105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15"/>
            <p:cNvSpPr/>
            <p:nvPr/>
          </p:nvSpPr>
          <p:spPr>
            <a:xfrm>
              <a:off x="457775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15"/>
            <p:cNvSpPr/>
            <p:nvPr/>
          </p:nvSpPr>
          <p:spPr>
            <a:xfrm>
              <a:off x="404435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15"/>
            <p:cNvSpPr/>
            <p:nvPr/>
          </p:nvSpPr>
          <p:spPr>
            <a:xfrm>
              <a:off x="431105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15"/>
            <p:cNvSpPr/>
            <p:nvPr/>
          </p:nvSpPr>
          <p:spPr>
            <a:xfrm>
              <a:off x="457775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15"/>
            <p:cNvSpPr/>
            <p:nvPr/>
          </p:nvSpPr>
          <p:spPr>
            <a:xfrm>
              <a:off x="404435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15"/>
            <p:cNvSpPr/>
            <p:nvPr/>
          </p:nvSpPr>
          <p:spPr>
            <a:xfrm>
              <a:off x="431105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15"/>
            <p:cNvSpPr/>
            <p:nvPr/>
          </p:nvSpPr>
          <p:spPr>
            <a:xfrm>
              <a:off x="457775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15"/>
            <p:cNvSpPr/>
            <p:nvPr/>
          </p:nvSpPr>
          <p:spPr>
            <a:xfrm>
              <a:off x="404435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15"/>
            <p:cNvSpPr/>
            <p:nvPr/>
          </p:nvSpPr>
          <p:spPr>
            <a:xfrm>
              <a:off x="431105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15"/>
            <p:cNvSpPr/>
            <p:nvPr/>
          </p:nvSpPr>
          <p:spPr>
            <a:xfrm>
              <a:off x="457775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15"/>
            <p:cNvSpPr/>
            <p:nvPr/>
          </p:nvSpPr>
          <p:spPr>
            <a:xfrm>
              <a:off x="404435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15"/>
            <p:cNvSpPr/>
            <p:nvPr/>
          </p:nvSpPr>
          <p:spPr>
            <a:xfrm>
              <a:off x="431105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15"/>
            <p:cNvSpPr/>
            <p:nvPr/>
          </p:nvSpPr>
          <p:spPr>
            <a:xfrm>
              <a:off x="457775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15"/>
            <p:cNvSpPr/>
            <p:nvPr/>
          </p:nvSpPr>
          <p:spPr>
            <a:xfrm>
              <a:off x="404435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15"/>
            <p:cNvSpPr/>
            <p:nvPr/>
          </p:nvSpPr>
          <p:spPr>
            <a:xfrm>
              <a:off x="431105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15"/>
            <p:cNvSpPr/>
            <p:nvPr/>
          </p:nvSpPr>
          <p:spPr>
            <a:xfrm>
              <a:off x="457775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15"/>
            <p:cNvSpPr/>
            <p:nvPr/>
          </p:nvSpPr>
          <p:spPr>
            <a:xfrm>
              <a:off x="404435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15"/>
            <p:cNvSpPr/>
            <p:nvPr/>
          </p:nvSpPr>
          <p:spPr>
            <a:xfrm>
              <a:off x="431105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15"/>
            <p:cNvSpPr/>
            <p:nvPr/>
          </p:nvSpPr>
          <p:spPr>
            <a:xfrm>
              <a:off x="457775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15"/>
            <p:cNvSpPr/>
            <p:nvPr/>
          </p:nvSpPr>
          <p:spPr>
            <a:xfrm>
              <a:off x="484445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15"/>
            <p:cNvSpPr/>
            <p:nvPr/>
          </p:nvSpPr>
          <p:spPr>
            <a:xfrm>
              <a:off x="511115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15"/>
            <p:cNvSpPr/>
            <p:nvPr/>
          </p:nvSpPr>
          <p:spPr>
            <a:xfrm>
              <a:off x="537785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15"/>
            <p:cNvSpPr/>
            <p:nvPr/>
          </p:nvSpPr>
          <p:spPr>
            <a:xfrm>
              <a:off x="484445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15"/>
            <p:cNvSpPr/>
            <p:nvPr/>
          </p:nvSpPr>
          <p:spPr>
            <a:xfrm>
              <a:off x="511115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15"/>
            <p:cNvSpPr/>
            <p:nvPr/>
          </p:nvSpPr>
          <p:spPr>
            <a:xfrm>
              <a:off x="537785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15"/>
            <p:cNvSpPr/>
            <p:nvPr/>
          </p:nvSpPr>
          <p:spPr>
            <a:xfrm>
              <a:off x="484445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15"/>
            <p:cNvSpPr/>
            <p:nvPr/>
          </p:nvSpPr>
          <p:spPr>
            <a:xfrm>
              <a:off x="511115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15"/>
            <p:cNvSpPr/>
            <p:nvPr/>
          </p:nvSpPr>
          <p:spPr>
            <a:xfrm>
              <a:off x="537785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15"/>
            <p:cNvSpPr/>
            <p:nvPr/>
          </p:nvSpPr>
          <p:spPr>
            <a:xfrm>
              <a:off x="484445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15"/>
            <p:cNvSpPr/>
            <p:nvPr/>
          </p:nvSpPr>
          <p:spPr>
            <a:xfrm>
              <a:off x="511115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15"/>
            <p:cNvSpPr/>
            <p:nvPr/>
          </p:nvSpPr>
          <p:spPr>
            <a:xfrm>
              <a:off x="537785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15"/>
            <p:cNvSpPr/>
            <p:nvPr/>
          </p:nvSpPr>
          <p:spPr>
            <a:xfrm>
              <a:off x="484445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15"/>
            <p:cNvSpPr/>
            <p:nvPr/>
          </p:nvSpPr>
          <p:spPr>
            <a:xfrm>
              <a:off x="511115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15"/>
            <p:cNvSpPr/>
            <p:nvPr/>
          </p:nvSpPr>
          <p:spPr>
            <a:xfrm>
              <a:off x="537785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15"/>
            <p:cNvSpPr/>
            <p:nvPr/>
          </p:nvSpPr>
          <p:spPr>
            <a:xfrm>
              <a:off x="484445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8" name="Google Shape;3048;p15"/>
            <p:cNvSpPr/>
            <p:nvPr/>
          </p:nvSpPr>
          <p:spPr>
            <a:xfrm>
              <a:off x="511115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15"/>
            <p:cNvSpPr/>
            <p:nvPr/>
          </p:nvSpPr>
          <p:spPr>
            <a:xfrm>
              <a:off x="537785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15"/>
            <p:cNvSpPr/>
            <p:nvPr/>
          </p:nvSpPr>
          <p:spPr>
            <a:xfrm>
              <a:off x="484445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15"/>
            <p:cNvSpPr/>
            <p:nvPr/>
          </p:nvSpPr>
          <p:spPr>
            <a:xfrm>
              <a:off x="511115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15"/>
            <p:cNvSpPr/>
            <p:nvPr/>
          </p:nvSpPr>
          <p:spPr>
            <a:xfrm>
              <a:off x="537785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15"/>
            <p:cNvSpPr/>
            <p:nvPr/>
          </p:nvSpPr>
          <p:spPr>
            <a:xfrm>
              <a:off x="484445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15"/>
            <p:cNvSpPr/>
            <p:nvPr/>
          </p:nvSpPr>
          <p:spPr>
            <a:xfrm>
              <a:off x="511115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5" name="Google Shape;3055;p15"/>
            <p:cNvSpPr/>
            <p:nvPr/>
          </p:nvSpPr>
          <p:spPr>
            <a:xfrm>
              <a:off x="537785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15"/>
            <p:cNvSpPr/>
            <p:nvPr/>
          </p:nvSpPr>
          <p:spPr>
            <a:xfrm>
              <a:off x="484445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15"/>
            <p:cNvSpPr/>
            <p:nvPr/>
          </p:nvSpPr>
          <p:spPr>
            <a:xfrm>
              <a:off x="511115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15"/>
            <p:cNvSpPr/>
            <p:nvPr/>
          </p:nvSpPr>
          <p:spPr>
            <a:xfrm>
              <a:off x="537785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15"/>
            <p:cNvSpPr/>
            <p:nvPr/>
          </p:nvSpPr>
          <p:spPr>
            <a:xfrm>
              <a:off x="484445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15"/>
            <p:cNvSpPr/>
            <p:nvPr/>
          </p:nvSpPr>
          <p:spPr>
            <a:xfrm>
              <a:off x="511115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15"/>
            <p:cNvSpPr/>
            <p:nvPr/>
          </p:nvSpPr>
          <p:spPr>
            <a:xfrm>
              <a:off x="537785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15"/>
            <p:cNvSpPr/>
            <p:nvPr/>
          </p:nvSpPr>
          <p:spPr>
            <a:xfrm>
              <a:off x="484445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15"/>
            <p:cNvSpPr/>
            <p:nvPr/>
          </p:nvSpPr>
          <p:spPr>
            <a:xfrm>
              <a:off x="511115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15"/>
            <p:cNvSpPr/>
            <p:nvPr/>
          </p:nvSpPr>
          <p:spPr>
            <a:xfrm>
              <a:off x="537785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15"/>
            <p:cNvSpPr/>
            <p:nvPr/>
          </p:nvSpPr>
          <p:spPr>
            <a:xfrm>
              <a:off x="484445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15"/>
            <p:cNvSpPr/>
            <p:nvPr/>
          </p:nvSpPr>
          <p:spPr>
            <a:xfrm>
              <a:off x="511115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15"/>
            <p:cNvSpPr/>
            <p:nvPr/>
          </p:nvSpPr>
          <p:spPr>
            <a:xfrm>
              <a:off x="537785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15"/>
            <p:cNvSpPr/>
            <p:nvPr/>
          </p:nvSpPr>
          <p:spPr>
            <a:xfrm>
              <a:off x="484445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15"/>
            <p:cNvSpPr/>
            <p:nvPr/>
          </p:nvSpPr>
          <p:spPr>
            <a:xfrm>
              <a:off x="511115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15"/>
            <p:cNvSpPr/>
            <p:nvPr/>
          </p:nvSpPr>
          <p:spPr>
            <a:xfrm>
              <a:off x="537785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15"/>
            <p:cNvSpPr/>
            <p:nvPr/>
          </p:nvSpPr>
          <p:spPr>
            <a:xfrm>
              <a:off x="484445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15"/>
            <p:cNvSpPr/>
            <p:nvPr/>
          </p:nvSpPr>
          <p:spPr>
            <a:xfrm>
              <a:off x="511115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15"/>
            <p:cNvSpPr/>
            <p:nvPr/>
          </p:nvSpPr>
          <p:spPr>
            <a:xfrm>
              <a:off x="537785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15"/>
            <p:cNvSpPr/>
            <p:nvPr/>
          </p:nvSpPr>
          <p:spPr>
            <a:xfrm>
              <a:off x="484445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15"/>
            <p:cNvSpPr/>
            <p:nvPr/>
          </p:nvSpPr>
          <p:spPr>
            <a:xfrm>
              <a:off x="511115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15"/>
            <p:cNvSpPr/>
            <p:nvPr/>
          </p:nvSpPr>
          <p:spPr>
            <a:xfrm>
              <a:off x="537785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15"/>
            <p:cNvSpPr/>
            <p:nvPr/>
          </p:nvSpPr>
          <p:spPr>
            <a:xfrm>
              <a:off x="484445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15"/>
            <p:cNvSpPr/>
            <p:nvPr/>
          </p:nvSpPr>
          <p:spPr>
            <a:xfrm>
              <a:off x="511115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15"/>
            <p:cNvSpPr/>
            <p:nvPr/>
          </p:nvSpPr>
          <p:spPr>
            <a:xfrm>
              <a:off x="537785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15"/>
            <p:cNvSpPr/>
            <p:nvPr/>
          </p:nvSpPr>
          <p:spPr>
            <a:xfrm>
              <a:off x="484445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15"/>
            <p:cNvSpPr/>
            <p:nvPr/>
          </p:nvSpPr>
          <p:spPr>
            <a:xfrm>
              <a:off x="511115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15"/>
            <p:cNvSpPr/>
            <p:nvPr/>
          </p:nvSpPr>
          <p:spPr>
            <a:xfrm>
              <a:off x="537785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15"/>
            <p:cNvSpPr/>
            <p:nvPr/>
          </p:nvSpPr>
          <p:spPr>
            <a:xfrm>
              <a:off x="484445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15"/>
            <p:cNvSpPr/>
            <p:nvPr/>
          </p:nvSpPr>
          <p:spPr>
            <a:xfrm>
              <a:off x="511115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15"/>
            <p:cNvSpPr/>
            <p:nvPr/>
          </p:nvSpPr>
          <p:spPr>
            <a:xfrm>
              <a:off x="537785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15"/>
            <p:cNvSpPr/>
            <p:nvPr/>
          </p:nvSpPr>
          <p:spPr>
            <a:xfrm>
              <a:off x="484445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15"/>
            <p:cNvSpPr/>
            <p:nvPr/>
          </p:nvSpPr>
          <p:spPr>
            <a:xfrm>
              <a:off x="511115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15"/>
            <p:cNvSpPr/>
            <p:nvPr/>
          </p:nvSpPr>
          <p:spPr>
            <a:xfrm>
              <a:off x="537785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15"/>
            <p:cNvSpPr/>
            <p:nvPr/>
          </p:nvSpPr>
          <p:spPr>
            <a:xfrm>
              <a:off x="564455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15"/>
            <p:cNvSpPr/>
            <p:nvPr/>
          </p:nvSpPr>
          <p:spPr>
            <a:xfrm>
              <a:off x="591125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15"/>
            <p:cNvSpPr/>
            <p:nvPr/>
          </p:nvSpPr>
          <p:spPr>
            <a:xfrm>
              <a:off x="617795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15"/>
            <p:cNvSpPr/>
            <p:nvPr/>
          </p:nvSpPr>
          <p:spPr>
            <a:xfrm>
              <a:off x="564455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15"/>
            <p:cNvSpPr/>
            <p:nvPr/>
          </p:nvSpPr>
          <p:spPr>
            <a:xfrm>
              <a:off x="591125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15"/>
            <p:cNvSpPr/>
            <p:nvPr/>
          </p:nvSpPr>
          <p:spPr>
            <a:xfrm>
              <a:off x="617795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15"/>
            <p:cNvSpPr/>
            <p:nvPr/>
          </p:nvSpPr>
          <p:spPr>
            <a:xfrm>
              <a:off x="564455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15"/>
            <p:cNvSpPr/>
            <p:nvPr/>
          </p:nvSpPr>
          <p:spPr>
            <a:xfrm>
              <a:off x="591125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15"/>
            <p:cNvSpPr/>
            <p:nvPr/>
          </p:nvSpPr>
          <p:spPr>
            <a:xfrm>
              <a:off x="617795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15"/>
            <p:cNvSpPr/>
            <p:nvPr/>
          </p:nvSpPr>
          <p:spPr>
            <a:xfrm>
              <a:off x="564455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15"/>
            <p:cNvSpPr/>
            <p:nvPr/>
          </p:nvSpPr>
          <p:spPr>
            <a:xfrm>
              <a:off x="591125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15"/>
            <p:cNvSpPr/>
            <p:nvPr/>
          </p:nvSpPr>
          <p:spPr>
            <a:xfrm>
              <a:off x="617795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15"/>
            <p:cNvSpPr/>
            <p:nvPr/>
          </p:nvSpPr>
          <p:spPr>
            <a:xfrm>
              <a:off x="564455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15"/>
            <p:cNvSpPr/>
            <p:nvPr/>
          </p:nvSpPr>
          <p:spPr>
            <a:xfrm>
              <a:off x="591125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15"/>
            <p:cNvSpPr/>
            <p:nvPr/>
          </p:nvSpPr>
          <p:spPr>
            <a:xfrm>
              <a:off x="617795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15"/>
            <p:cNvSpPr/>
            <p:nvPr/>
          </p:nvSpPr>
          <p:spPr>
            <a:xfrm>
              <a:off x="564455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15"/>
            <p:cNvSpPr/>
            <p:nvPr/>
          </p:nvSpPr>
          <p:spPr>
            <a:xfrm>
              <a:off x="591125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15"/>
            <p:cNvSpPr/>
            <p:nvPr/>
          </p:nvSpPr>
          <p:spPr>
            <a:xfrm>
              <a:off x="617795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15"/>
            <p:cNvSpPr/>
            <p:nvPr/>
          </p:nvSpPr>
          <p:spPr>
            <a:xfrm>
              <a:off x="564455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15"/>
            <p:cNvSpPr/>
            <p:nvPr/>
          </p:nvSpPr>
          <p:spPr>
            <a:xfrm>
              <a:off x="591125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15"/>
            <p:cNvSpPr/>
            <p:nvPr/>
          </p:nvSpPr>
          <p:spPr>
            <a:xfrm>
              <a:off x="617795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15"/>
            <p:cNvSpPr/>
            <p:nvPr/>
          </p:nvSpPr>
          <p:spPr>
            <a:xfrm>
              <a:off x="564455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15"/>
            <p:cNvSpPr/>
            <p:nvPr/>
          </p:nvSpPr>
          <p:spPr>
            <a:xfrm>
              <a:off x="591125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15"/>
            <p:cNvSpPr/>
            <p:nvPr/>
          </p:nvSpPr>
          <p:spPr>
            <a:xfrm>
              <a:off x="617795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15"/>
            <p:cNvSpPr/>
            <p:nvPr/>
          </p:nvSpPr>
          <p:spPr>
            <a:xfrm>
              <a:off x="564455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15"/>
            <p:cNvSpPr/>
            <p:nvPr/>
          </p:nvSpPr>
          <p:spPr>
            <a:xfrm>
              <a:off x="591125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15"/>
            <p:cNvSpPr/>
            <p:nvPr/>
          </p:nvSpPr>
          <p:spPr>
            <a:xfrm>
              <a:off x="617795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15"/>
            <p:cNvSpPr/>
            <p:nvPr/>
          </p:nvSpPr>
          <p:spPr>
            <a:xfrm>
              <a:off x="564455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15"/>
            <p:cNvSpPr/>
            <p:nvPr/>
          </p:nvSpPr>
          <p:spPr>
            <a:xfrm>
              <a:off x="591125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15"/>
            <p:cNvSpPr/>
            <p:nvPr/>
          </p:nvSpPr>
          <p:spPr>
            <a:xfrm>
              <a:off x="617795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15"/>
            <p:cNvSpPr/>
            <p:nvPr/>
          </p:nvSpPr>
          <p:spPr>
            <a:xfrm>
              <a:off x="564455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15"/>
            <p:cNvSpPr/>
            <p:nvPr/>
          </p:nvSpPr>
          <p:spPr>
            <a:xfrm>
              <a:off x="591125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15"/>
            <p:cNvSpPr/>
            <p:nvPr/>
          </p:nvSpPr>
          <p:spPr>
            <a:xfrm>
              <a:off x="617795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15"/>
            <p:cNvSpPr/>
            <p:nvPr/>
          </p:nvSpPr>
          <p:spPr>
            <a:xfrm>
              <a:off x="564455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15"/>
            <p:cNvSpPr/>
            <p:nvPr/>
          </p:nvSpPr>
          <p:spPr>
            <a:xfrm>
              <a:off x="591125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15"/>
            <p:cNvSpPr/>
            <p:nvPr/>
          </p:nvSpPr>
          <p:spPr>
            <a:xfrm>
              <a:off x="617795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15"/>
            <p:cNvSpPr/>
            <p:nvPr/>
          </p:nvSpPr>
          <p:spPr>
            <a:xfrm>
              <a:off x="564455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15"/>
            <p:cNvSpPr/>
            <p:nvPr/>
          </p:nvSpPr>
          <p:spPr>
            <a:xfrm>
              <a:off x="591125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15"/>
            <p:cNvSpPr/>
            <p:nvPr/>
          </p:nvSpPr>
          <p:spPr>
            <a:xfrm>
              <a:off x="617795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15"/>
            <p:cNvSpPr/>
            <p:nvPr/>
          </p:nvSpPr>
          <p:spPr>
            <a:xfrm>
              <a:off x="564455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15"/>
            <p:cNvSpPr/>
            <p:nvPr/>
          </p:nvSpPr>
          <p:spPr>
            <a:xfrm>
              <a:off x="591125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15"/>
            <p:cNvSpPr/>
            <p:nvPr/>
          </p:nvSpPr>
          <p:spPr>
            <a:xfrm>
              <a:off x="617795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15"/>
            <p:cNvSpPr/>
            <p:nvPr/>
          </p:nvSpPr>
          <p:spPr>
            <a:xfrm>
              <a:off x="564455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15"/>
            <p:cNvSpPr/>
            <p:nvPr/>
          </p:nvSpPr>
          <p:spPr>
            <a:xfrm>
              <a:off x="591125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15"/>
            <p:cNvSpPr/>
            <p:nvPr/>
          </p:nvSpPr>
          <p:spPr>
            <a:xfrm>
              <a:off x="617795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15"/>
            <p:cNvSpPr/>
            <p:nvPr/>
          </p:nvSpPr>
          <p:spPr>
            <a:xfrm>
              <a:off x="564455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15"/>
            <p:cNvSpPr/>
            <p:nvPr/>
          </p:nvSpPr>
          <p:spPr>
            <a:xfrm>
              <a:off x="591125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15"/>
            <p:cNvSpPr/>
            <p:nvPr/>
          </p:nvSpPr>
          <p:spPr>
            <a:xfrm>
              <a:off x="617795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15"/>
            <p:cNvSpPr/>
            <p:nvPr/>
          </p:nvSpPr>
          <p:spPr>
            <a:xfrm>
              <a:off x="564455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15"/>
            <p:cNvSpPr/>
            <p:nvPr/>
          </p:nvSpPr>
          <p:spPr>
            <a:xfrm>
              <a:off x="591125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15"/>
            <p:cNvSpPr/>
            <p:nvPr/>
          </p:nvSpPr>
          <p:spPr>
            <a:xfrm>
              <a:off x="617795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15"/>
            <p:cNvSpPr/>
            <p:nvPr/>
          </p:nvSpPr>
          <p:spPr>
            <a:xfrm>
              <a:off x="564455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15"/>
            <p:cNvSpPr/>
            <p:nvPr/>
          </p:nvSpPr>
          <p:spPr>
            <a:xfrm>
              <a:off x="591125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15"/>
            <p:cNvSpPr/>
            <p:nvPr/>
          </p:nvSpPr>
          <p:spPr>
            <a:xfrm>
              <a:off x="617795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15"/>
            <p:cNvSpPr/>
            <p:nvPr/>
          </p:nvSpPr>
          <p:spPr>
            <a:xfrm>
              <a:off x="564455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15"/>
            <p:cNvSpPr/>
            <p:nvPr/>
          </p:nvSpPr>
          <p:spPr>
            <a:xfrm>
              <a:off x="591125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15"/>
            <p:cNvSpPr/>
            <p:nvPr/>
          </p:nvSpPr>
          <p:spPr>
            <a:xfrm>
              <a:off x="617795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15"/>
            <p:cNvSpPr/>
            <p:nvPr/>
          </p:nvSpPr>
          <p:spPr>
            <a:xfrm>
              <a:off x="644465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15"/>
            <p:cNvSpPr/>
            <p:nvPr/>
          </p:nvSpPr>
          <p:spPr>
            <a:xfrm>
              <a:off x="644465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15"/>
            <p:cNvSpPr/>
            <p:nvPr/>
          </p:nvSpPr>
          <p:spPr>
            <a:xfrm>
              <a:off x="644465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15"/>
            <p:cNvSpPr/>
            <p:nvPr/>
          </p:nvSpPr>
          <p:spPr>
            <a:xfrm>
              <a:off x="644465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15"/>
            <p:cNvSpPr/>
            <p:nvPr/>
          </p:nvSpPr>
          <p:spPr>
            <a:xfrm>
              <a:off x="644465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15"/>
            <p:cNvSpPr/>
            <p:nvPr/>
          </p:nvSpPr>
          <p:spPr>
            <a:xfrm>
              <a:off x="644465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15"/>
            <p:cNvSpPr/>
            <p:nvPr/>
          </p:nvSpPr>
          <p:spPr>
            <a:xfrm>
              <a:off x="644465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15"/>
            <p:cNvSpPr/>
            <p:nvPr/>
          </p:nvSpPr>
          <p:spPr>
            <a:xfrm>
              <a:off x="644465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15"/>
            <p:cNvSpPr/>
            <p:nvPr/>
          </p:nvSpPr>
          <p:spPr>
            <a:xfrm>
              <a:off x="644465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15"/>
            <p:cNvSpPr/>
            <p:nvPr/>
          </p:nvSpPr>
          <p:spPr>
            <a:xfrm>
              <a:off x="644465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15"/>
            <p:cNvSpPr/>
            <p:nvPr/>
          </p:nvSpPr>
          <p:spPr>
            <a:xfrm>
              <a:off x="644465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15"/>
            <p:cNvSpPr/>
            <p:nvPr/>
          </p:nvSpPr>
          <p:spPr>
            <a:xfrm>
              <a:off x="644465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15"/>
            <p:cNvSpPr/>
            <p:nvPr/>
          </p:nvSpPr>
          <p:spPr>
            <a:xfrm>
              <a:off x="644465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15"/>
            <p:cNvSpPr/>
            <p:nvPr/>
          </p:nvSpPr>
          <p:spPr>
            <a:xfrm>
              <a:off x="644465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15"/>
            <p:cNvSpPr/>
            <p:nvPr/>
          </p:nvSpPr>
          <p:spPr>
            <a:xfrm>
              <a:off x="644465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15"/>
            <p:cNvSpPr/>
            <p:nvPr/>
          </p:nvSpPr>
          <p:spPr>
            <a:xfrm>
              <a:off x="644465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15"/>
            <p:cNvSpPr/>
            <p:nvPr/>
          </p:nvSpPr>
          <p:spPr>
            <a:xfrm>
              <a:off x="644465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15"/>
            <p:cNvSpPr/>
            <p:nvPr/>
          </p:nvSpPr>
          <p:spPr>
            <a:xfrm>
              <a:off x="644465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15"/>
            <p:cNvSpPr/>
            <p:nvPr/>
          </p:nvSpPr>
          <p:spPr>
            <a:xfrm>
              <a:off x="644465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65" name="Google Shape;3165;p15"/>
          <p:cNvSpPr/>
          <p:nvPr/>
        </p:nvSpPr>
        <p:spPr>
          <a:xfrm flipH="1">
            <a:off x="4330225" y="1630650"/>
            <a:ext cx="3863700" cy="27213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15"/>
          <p:cNvSpPr txBox="1">
            <a:spLocks noGrp="1"/>
          </p:cNvSpPr>
          <p:nvPr>
            <p:ph type="body" idx="1"/>
          </p:nvPr>
        </p:nvSpPr>
        <p:spPr>
          <a:xfrm flipH="1">
            <a:off x="4462350" y="2412874"/>
            <a:ext cx="3599400" cy="1617900"/>
          </a:xfrm>
          <a:prstGeom prst="rect">
            <a:avLst/>
          </a:prstGeom>
        </p:spPr>
        <p:txBody>
          <a:bodyPr spcFirstLastPara="1" wrap="square" lIns="91425" tIns="91425" rIns="91425" bIns="91425" anchor="t" anchorCtr="0">
            <a:noAutofit/>
          </a:bodyPr>
          <a:lstStyle>
            <a:lvl1pPr marL="457200" lvl="0" indent="-330200" rtl="0">
              <a:spcBef>
                <a:spcPts val="0"/>
              </a:spcBef>
              <a:spcAft>
                <a:spcPts val="0"/>
              </a:spcAft>
              <a:buSzPts val="1600"/>
              <a:buChar char="●"/>
              <a:defRPr/>
            </a:lvl1pPr>
            <a:lvl2pPr marL="914400" lvl="1" indent="-330200" rtl="0">
              <a:spcBef>
                <a:spcPts val="0"/>
              </a:spcBef>
              <a:spcAft>
                <a:spcPts val="0"/>
              </a:spcAft>
              <a:buSzPts val="1600"/>
              <a:buChar char="○"/>
              <a:defRPr/>
            </a:lvl2pPr>
            <a:lvl3pPr marL="1371600" lvl="2" indent="-330200" rtl="0">
              <a:spcBef>
                <a:spcPts val="0"/>
              </a:spcBef>
              <a:spcAft>
                <a:spcPts val="0"/>
              </a:spcAft>
              <a:buSzPts val="1600"/>
              <a:buChar char="■"/>
              <a:defRPr/>
            </a:lvl3pPr>
            <a:lvl4pPr marL="1828800" lvl="3" indent="-330200" rtl="0">
              <a:spcBef>
                <a:spcPts val="0"/>
              </a:spcBef>
              <a:spcAft>
                <a:spcPts val="0"/>
              </a:spcAft>
              <a:buSzPts val="1600"/>
              <a:buChar char="●"/>
              <a:defRPr/>
            </a:lvl4pPr>
            <a:lvl5pPr marL="2286000" lvl="4" indent="-330200" rtl="0">
              <a:spcBef>
                <a:spcPts val="0"/>
              </a:spcBef>
              <a:spcAft>
                <a:spcPts val="0"/>
              </a:spcAft>
              <a:buSzPts val="1600"/>
              <a:buChar char="○"/>
              <a:defRPr/>
            </a:lvl5pPr>
            <a:lvl6pPr marL="2743200" lvl="5" indent="-330200" rtl="0">
              <a:spcBef>
                <a:spcPts val="0"/>
              </a:spcBef>
              <a:spcAft>
                <a:spcPts val="0"/>
              </a:spcAft>
              <a:buSzPts val="1600"/>
              <a:buChar char="■"/>
              <a:defRPr/>
            </a:lvl6pPr>
            <a:lvl7pPr marL="3200400" lvl="6" indent="-330200" rtl="0">
              <a:spcBef>
                <a:spcPts val="0"/>
              </a:spcBef>
              <a:spcAft>
                <a:spcPts val="0"/>
              </a:spcAft>
              <a:buSzPts val="1600"/>
              <a:buChar char="●"/>
              <a:defRPr/>
            </a:lvl7pPr>
            <a:lvl8pPr marL="3657600" lvl="7" indent="-330200" rtl="0">
              <a:spcBef>
                <a:spcPts val="0"/>
              </a:spcBef>
              <a:spcAft>
                <a:spcPts val="0"/>
              </a:spcAft>
              <a:buSzPts val="1600"/>
              <a:buChar char="○"/>
              <a:defRPr/>
            </a:lvl8pPr>
            <a:lvl9pPr marL="4114800" lvl="8" indent="-330200" rtl="0">
              <a:spcBef>
                <a:spcPts val="0"/>
              </a:spcBef>
              <a:spcAft>
                <a:spcPts val="0"/>
              </a:spcAft>
              <a:buSzPts val="1600"/>
              <a:buChar char="■"/>
              <a:defRPr/>
            </a:lvl9pPr>
          </a:lstStyle>
          <a:p>
            <a:endParaRPr/>
          </a:p>
        </p:txBody>
      </p:sp>
      <p:sp>
        <p:nvSpPr>
          <p:cNvPr id="3167" name="Google Shape;3167;p15"/>
          <p:cNvSpPr/>
          <p:nvPr/>
        </p:nvSpPr>
        <p:spPr>
          <a:xfrm flipH="1">
            <a:off x="4330226" y="1619863"/>
            <a:ext cx="3863700" cy="5727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15"/>
          <p:cNvSpPr txBox="1">
            <a:spLocks noGrp="1"/>
          </p:cNvSpPr>
          <p:nvPr>
            <p:ph type="title"/>
          </p:nvPr>
        </p:nvSpPr>
        <p:spPr>
          <a:xfrm flipH="1">
            <a:off x="4462350" y="1614046"/>
            <a:ext cx="3599400" cy="572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34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grpSp>
        <p:nvGrpSpPr>
          <p:cNvPr id="3169" name="Google Shape;3169;p15"/>
          <p:cNvGrpSpPr/>
          <p:nvPr/>
        </p:nvGrpSpPr>
        <p:grpSpPr>
          <a:xfrm>
            <a:off x="6590507" y="-12"/>
            <a:ext cx="3334683" cy="1869026"/>
            <a:chOff x="6590507" y="-12"/>
            <a:chExt cx="3334683" cy="1869026"/>
          </a:xfrm>
        </p:grpSpPr>
        <p:sp>
          <p:nvSpPr>
            <p:cNvPr id="3170" name="Google Shape;3170;p15"/>
            <p:cNvSpPr/>
            <p:nvPr/>
          </p:nvSpPr>
          <p:spPr>
            <a:xfrm>
              <a:off x="6626075" y="461675"/>
              <a:ext cx="3264275" cy="1385050"/>
            </a:xfrm>
            <a:custGeom>
              <a:avLst/>
              <a:gdLst/>
              <a:ahLst/>
              <a:cxnLst/>
              <a:rect l="l" t="t" r="r" b="b"/>
              <a:pathLst>
                <a:path w="130571" h="55402" extrusionOk="0">
                  <a:moveTo>
                    <a:pt x="0" y="27831"/>
                  </a:moveTo>
                  <a:lnTo>
                    <a:pt x="4682" y="21328"/>
                  </a:lnTo>
                  <a:lnTo>
                    <a:pt x="26270" y="10664"/>
                  </a:lnTo>
                  <a:lnTo>
                    <a:pt x="47599" y="5983"/>
                  </a:lnTo>
                  <a:lnTo>
                    <a:pt x="59043" y="5202"/>
                  </a:lnTo>
                  <a:lnTo>
                    <a:pt x="61904" y="520"/>
                  </a:lnTo>
                  <a:lnTo>
                    <a:pt x="66066" y="0"/>
                  </a:lnTo>
                  <a:lnTo>
                    <a:pt x="68927" y="4942"/>
                  </a:lnTo>
                  <a:lnTo>
                    <a:pt x="80892" y="5202"/>
                  </a:lnTo>
                  <a:lnTo>
                    <a:pt x="104041" y="9364"/>
                  </a:lnTo>
                  <a:lnTo>
                    <a:pt x="126929" y="20808"/>
                  </a:lnTo>
                  <a:lnTo>
                    <a:pt x="130571" y="24450"/>
                  </a:lnTo>
                  <a:lnTo>
                    <a:pt x="117046" y="38755"/>
                  </a:lnTo>
                  <a:lnTo>
                    <a:pt x="105081" y="46038"/>
                  </a:lnTo>
                  <a:lnTo>
                    <a:pt x="94677" y="47599"/>
                  </a:lnTo>
                  <a:lnTo>
                    <a:pt x="89215" y="43697"/>
                  </a:lnTo>
                  <a:lnTo>
                    <a:pt x="84533" y="51240"/>
                  </a:lnTo>
                  <a:lnTo>
                    <a:pt x="74649" y="55402"/>
                  </a:lnTo>
                  <a:lnTo>
                    <a:pt x="67106" y="53581"/>
                  </a:lnTo>
                  <a:lnTo>
                    <a:pt x="64505" y="47339"/>
                  </a:lnTo>
                  <a:lnTo>
                    <a:pt x="60083" y="52541"/>
                  </a:lnTo>
                  <a:lnTo>
                    <a:pt x="53581" y="54882"/>
                  </a:lnTo>
                  <a:lnTo>
                    <a:pt x="47078" y="53581"/>
                  </a:lnTo>
                  <a:lnTo>
                    <a:pt x="42136" y="51760"/>
                  </a:lnTo>
                  <a:lnTo>
                    <a:pt x="39275" y="43177"/>
                  </a:lnTo>
                  <a:lnTo>
                    <a:pt x="32253" y="46038"/>
                  </a:lnTo>
                  <a:lnTo>
                    <a:pt x="24189" y="46818"/>
                  </a:lnTo>
                  <a:lnTo>
                    <a:pt x="9104" y="36154"/>
                  </a:lnTo>
                  <a:lnTo>
                    <a:pt x="5202" y="33813"/>
                  </a:lnTo>
                  <a:close/>
                </a:path>
              </a:pathLst>
            </a:custGeom>
            <a:solidFill>
              <a:schemeClr val="lt1"/>
            </a:solidFill>
            <a:ln>
              <a:noFill/>
            </a:ln>
          </p:spPr>
        </p:sp>
        <p:sp>
          <p:nvSpPr>
            <p:cNvPr id="3171" name="Google Shape;3171;p15"/>
            <p:cNvSpPr/>
            <p:nvPr/>
          </p:nvSpPr>
          <p:spPr>
            <a:xfrm>
              <a:off x="6590507" y="-12"/>
              <a:ext cx="3334683" cy="1869026"/>
            </a:xfrm>
            <a:custGeom>
              <a:avLst/>
              <a:gdLst/>
              <a:ahLst/>
              <a:cxnLst/>
              <a:rect l="l" t="t" r="r" b="b"/>
              <a:pathLst>
                <a:path w="42658" h="23909" extrusionOk="0">
                  <a:moveTo>
                    <a:pt x="24001" y="7641"/>
                  </a:moveTo>
                  <a:cubicBezTo>
                    <a:pt x="24326" y="7641"/>
                    <a:pt x="24657" y="7650"/>
                    <a:pt x="24988" y="7695"/>
                  </a:cubicBezTo>
                  <a:cubicBezTo>
                    <a:pt x="25414" y="7745"/>
                    <a:pt x="25339" y="8121"/>
                    <a:pt x="25264" y="8397"/>
                  </a:cubicBezTo>
                  <a:cubicBezTo>
                    <a:pt x="24888" y="9725"/>
                    <a:pt x="24186" y="10828"/>
                    <a:pt x="22908" y="11806"/>
                  </a:cubicBezTo>
                  <a:cubicBezTo>
                    <a:pt x="22958" y="10427"/>
                    <a:pt x="22983" y="9249"/>
                    <a:pt x="23008" y="8096"/>
                  </a:cubicBezTo>
                  <a:cubicBezTo>
                    <a:pt x="23008" y="7846"/>
                    <a:pt x="23108" y="7670"/>
                    <a:pt x="23359" y="7645"/>
                  </a:cubicBezTo>
                  <a:cubicBezTo>
                    <a:pt x="23569" y="7645"/>
                    <a:pt x="23784" y="7641"/>
                    <a:pt x="24001" y="7641"/>
                  </a:cubicBezTo>
                  <a:close/>
                  <a:moveTo>
                    <a:pt x="17953" y="7707"/>
                  </a:moveTo>
                  <a:cubicBezTo>
                    <a:pt x="18792" y="7707"/>
                    <a:pt x="18820" y="8155"/>
                    <a:pt x="18873" y="9675"/>
                  </a:cubicBezTo>
                  <a:cubicBezTo>
                    <a:pt x="18898" y="10402"/>
                    <a:pt x="19198" y="11079"/>
                    <a:pt x="18998" y="11956"/>
                  </a:cubicBezTo>
                  <a:cubicBezTo>
                    <a:pt x="17594" y="10903"/>
                    <a:pt x="16692" y="9650"/>
                    <a:pt x="16417" y="7896"/>
                  </a:cubicBezTo>
                  <a:cubicBezTo>
                    <a:pt x="17111" y="7785"/>
                    <a:pt x="17602" y="7707"/>
                    <a:pt x="17953" y="7707"/>
                  </a:cubicBezTo>
                  <a:close/>
                  <a:moveTo>
                    <a:pt x="20877" y="5882"/>
                  </a:moveTo>
                  <a:cubicBezTo>
                    <a:pt x="21043" y="5882"/>
                    <a:pt x="21189" y="5941"/>
                    <a:pt x="21304" y="6041"/>
                  </a:cubicBezTo>
                  <a:cubicBezTo>
                    <a:pt x="22006" y="6718"/>
                    <a:pt x="22482" y="7470"/>
                    <a:pt x="22457" y="8472"/>
                  </a:cubicBezTo>
                  <a:cubicBezTo>
                    <a:pt x="22457" y="8798"/>
                    <a:pt x="22457" y="9149"/>
                    <a:pt x="22457" y="9475"/>
                  </a:cubicBezTo>
                  <a:cubicBezTo>
                    <a:pt x="22432" y="10277"/>
                    <a:pt x="22281" y="11079"/>
                    <a:pt x="22156" y="11856"/>
                  </a:cubicBezTo>
                  <a:cubicBezTo>
                    <a:pt x="22031" y="12507"/>
                    <a:pt x="21780" y="13084"/>
                    <a:pt x="21404" y="13585"/>
                  </a:cubicBezTo>
                  <a:cubicBezTo>
                    <a:pt x="21270" y="13759"/>
                    <a:pt x="21128" y="13862"/>
                    <a:pt x="20980" y="13862"/>
                  </a:cubicBezTo>
                  <a:cubicBezTo>
                    <a:pt x="20851" y="13862"/>
                    <a:pt x="20717" y="13785"/>
                    <a:pt x="20577" y="13610"/>
                  </a:cubicBezTo>
                  <a:cubicBezTo>
                    <a:pt x="20226" y="13134"/>
                    <a:pt x="19925" y="12658"/>
                    <a:pt x="19800" y="12056"/>
                  </a:cubicBezTo>
                  <a:cubicBezTo>
                    <a:pt x="19499" y="10778"/>
                    <a:pt x="19424" y="9475"/>
                    <a:pt x="19374" y="8171"/>
                  </a:cubicBezTo>
                  <a:cubicBezTo>
                    <a:pt x="19349" y="7119"/>
                    <a:pt x="20051" y="6417"/>
                    <a:pt x="20477" y="5991"/>
                  </a:cubicBezTo>
                  <a:cubicBezTo>
                    <a:pt x="20617" y="5916"/>
                    <a:pt x="20752" y="5882"/>
                    <a:pt x="20877" y="5882"/>
                  </a:cubicBezTo>
                  <a:close/>
                  <a:moveTo>
                    <a:pt x="38076" y="11251"/>
                  </a:moveTo>
                  <a:cubicBezTo>
                    <a:pt x="38221" y="11251"/>
                    <a:pt x="38375" y="11331"/>
                    <a:pt x="38547" y="11430"/>
                  </a:cubicBezTo>
                  <a:cubicBezTo>
                    <a:pt x="39399" y="11881"/>
                    <a:pt x="40226" y="12382"/>
                    <a:pt x="41003" y="12984"/>
                  </a:cubicBezTo>
                  <a:cubicBezTo>
                    <a:pt x="41905" y="13660"/>
                    <a:pt x="41905" y="13735"/>
                    <a:pt x="40978" y="14713"/>
                  </a:cubicBezTo>
                  <a:cubicBezTo>
                    <a:pt x="39950" y="13936"/>
                    <a:pt x="38923" y="13134"/>
                    <a:pt x="37870" y="12382"/>
                  </a:cubicBezTo>
                  <a:cubicBezTo>
                    <a:pt x="37595" y="12156"/>
                    <a:pt x="37394" y="12006"/>
                    <a:pt x="37645" y="11580"/>
                  </a:cubicBezTo>
                  <a:cubicBezTo>
                    <a:pt x="37785" y="11337"/>
                    <a:pt x="37926" y="11251"/>
                    <a:pt x="38076" y="11251"/>
                  </a:cubicBezTo>
                  <a:close/>
                  <a:moveTo>
                    <a:pt x="4051" y="11754"/>
                  </a:moveTo>
                  <a:cubicBezTo>
                    <a:pt x="4150" y="11754"/>
                    <a:pt x="4247" y="11812"/>
                    <a:pt x="4336" y="11981"/>
                  </a:cubicBezTo>
                  <a:cubicBezTo>
                    <a:pt x="4487" y="12257"/>
                    <a:pt x="4787" y="12557"/>
                    <a:pt x="4462" y="12883"/>
                  </a:cubicBezTo>
                  <a:cubicBezTo>
                    <a:pt x="3559" y="13760"/>
                    <a:pt x="2582" y="14562"/>
                    <a:pt x="1529" y="15264"/>
                  </a:cubicBezTo>
                  <a:cubicBezTo>
                    <a:pt x="1479" y="15289"/>
                    <a:pt x="1379" y="15289"/>
                    <a:pt x="1304" y="15289"/>
                  </a:cubicBezTo>
                  <a:cubicBezTo>
                    <a:pt x="953" y="15239"/>
                    <a:pt x="752" y="14763"/>
                    <a:pt x="928" y="14387"/>
                  </a:cubicBezTo>
                  <a:cubicBezTo>
                    <a:pt x="1103" y="13961"/>
                    <a:pt x="1454" y="13660"/>
                    <a:pt x="1805" y="13334"/>
                  </a:cubicBezTo>
                  <a:cubicBezTo>
                    <a:pt x="2331" y="12808"/>
                    <a:pt x="2958" y="12382"/>
                    <a:pt x="3609" y="11981"/>
                  </a:cubicBezTo>
                  <a:cubicBezTo>
                    <a:pt x="3746" y="11890"/>
                    <a:pt x="3900" y="11754"/>
                    <a:pt x="4051" y="11754"/>
                  </a:cubicBezTo>
                  <a:close/>
                  <a:moveTo>
                    <a:pt x="37075" y="12586"/>
                  </a:moveTo>
                  <a:cubicBezTo>
                    <a:pt x="37169" y="12586"/>
                    <a:pt x="37274" y="12621"/>
                    <a:pt x="37394" y="12708"/>
                  </a:cubicBezTo>
                  <a:cubicBezTo>
                    <a:pt x="38171" y="13284"/>
                    <a:pt x="38948" y="13861"/>
                    <a:pt x="39725" y="14437"/>
                  </a:cubicBezTo>
                  <a:cubicBezTo>
                    <a:pt x="39900" y="14588"/>
                    <a:pt x="40076" y="14713"/>
                    <a:pt x="40226" y="14863"/>
                  </a:cubicBezTo>
                  <a:cubicBezTo>
                    <a:pt x="40351" y="14963"/>
                    <a:pt x="40552" y="15139"/>
                    <a:pt x="40552" y="15314"/>
                  </a:cubicBezTo>
                  <a:cubicBezTo>
                    <a:pt x="40552" y="15314"/>
                    <a:pt x="40552" y="15339"/>
                    <a:pt x="40552" y="15339"/>
                  </a:cubicBezTo>
                  <a:cubicBezTo>
                    <a:pt x="40552" y="15390"/>
                    <a:pt x="40527" y="15415"/>
                    <a:pt x="40502" y="15465"/>
                  </a:cubicBezTo>
                  <a:cubicBezTo>
                    <a:pt x="40377" y="15715"/>
                    <a:pt x="40176" y="15941"/>
                    <a:pt x="39950" y="16116"/>
                  </a:cubicBezTo>
                  <a:cubicBezTo>
                    <a:pt x="39865" y="16176"/>
                    <a:pt x="39786" y="16201"/>
                    <a:pt x="39710" y="16201"/>
                  </a:cubicBezTo>
                  <a:cubicBezTo>
                    <a:pt x="39564" y="16201"/>
                    <a:pt x="39431" y="16107"/>
                    <a:pt x="39299" y="15991"/>
                  </a:cubicBezTo>
                  <a:cubicBezTo>
                    <a:pt x="38372" y="15239"/>
                    <a:pt x="37469" y="14487"/>
                    <a:pt x="36567" y="13735"/>
                  </a:cubicBezTo>
                  <a:cubicBezTo>
                    <a:pt x="36316" y="13535"/>
                    <a:pt x="36141" y="13309"/>
                    <a:pt x="36442" y="13034"/>
                  </a:cubicBezTo>
                  <a:cubicBezTo>
                    <a:pt x="36644" y="12850"/>
                    <a:pt x="36819" y="12586"/>
                    <a:pt x="37075" y="12586"/>
                  </a:cubicBezTo>
                  <a:close/>
                  <a:moveTo>
                    <a:pt x="5077" y="13296"/>
                  </a:moveTo>
                  <a:cubicBezTo>
                    <a:pt x="5194" y="13296"/>
                    <a:pt x="5307" y="13353"/>
                    <a:pt x="5414" y="13460"/>
                  </a:cubicBezTo>
                  <a:cubicBezTo>
                    <a:pt x="5640" y="13710"/>
                    <a:pt x="5865" y="13961"/>
                    <a:pt x="6116" y="14262"/>
                  </a:cubicBezTo>
                  <a:cubicBezTo>
                    <a:pt x="5414" y="15239"/>
                    <a:pt x="4487" y="15966"/>
                    <a:pt x="3559" y="16718"/>
                  </a:cubicBezTo>
                  <a:cubicBezTo>
                    <a:pt x="3408" y="16834"/>
                    <a:pt x="3268" y="16891"/>
                    <a:pt x="3133" y="16891"/>
                  </a:cubicBezTo>
                  <a:cubicBezTo>
                    <a:pt x="2977" y="16891"/>
                    <a:pt x="2830" y="16815"/>
                    <a:pt x="2682" y="16668"/>
                  </a:cubicBezTo>
                  <a:cubicBezTo>
                    <a:pt x="2406" y="16417"/>
                    <a:pt x="2056" y="16242"/>
                    <a:pt x="1855" y="15816"/>
                  </a:cubicBezTo>
                  <a:cubicBezTo>
                    <a:pt x="2807" y="15014"/>
                    <a:pt x="3785" y="14237"/>
                    <a:pt x="4762" y="13435"/>
                  </a:cubicBezTo>
                  <a:cubicBezTo>
                    <a:pt x="4868" y="13341"/>
                    <a:pt x="4974" y="13296"/>
                    <a:pt x="5077" y="13296"/>
                  </a:cubicBezTo>
                  <a:close/>
                  <a:moveTo>
                    <a:pt x="26521" y="7764"/>
                  </a:moveTo>
                  <a:cubicBezTo>
                    <a:pt x="26559" y="7764"/>
                    <a:pt x="26600" y="7766"/>
                    <a:pt x="26642" y="7770"/>
                  </a:cubicBezTo>
                  <a:cubicBezTo>
                    <a:pt x="30301" y="8171"/>
                    <a:pt x="33835" y="9074"/>
                    <a:pt x="37143" y="10778"/>
                  </a:cubicBezTo>
                  <a:cubicBezTo>
                    <a:pt x="37194" y="10828"/>
                    <a:pt x="37244" y="10903"/>
                    <a:pt x="37294" y="10979"/>
                  </a:cubicBezTo>
                  <a:cubicBezTo>
                    <a:pt x="37018" y="11781"/>
                    <a:pt x="36392" y="12282"/>
                    <a:pt x="35790" y="12808"/>
                  </a:cubicBezTo>
                  <a:cubicBezTo>
                    <a:pt x="33534" y="14863"/>
                    <a:pt x="31028" y="16392"/>
                    <a:pt x="27945" y="16868"/>
                  </a:cubicBezTo>
                  <a:cubicBezTo>
                    <a:pt x="27711" y="16902"/>
                    <a:pt x="27487" y="16922"/>
                    <a:pt x="27274" y="16922"/>
                  </a:cubicBezTo>
                  <a:cubicBezTo>
                    <a:pt x="26533" y="16922"/>
                    <a:pt x="25920" y="16681"/>
                    <a:pt x="25414" y="15941"/>
                  </a:cubicBezTo>
                  <a:cubicBezTo>
                    <a:pt x="24762" y="14963"/>
                    <a:pt x="24036" y="14036"/>
                    <a:pt x="23309" y="13084"/>
                  </a:cubicBezTo>
                  <a:cubicBezTo>
                    <a:pt x="23033" y="12708"/>
                    <a:pt x="23033" y="12432"/>
                    <a:pt x="23434" y="12131"/>
                  </a:cubicBezTo>
                  <a:cubicBezTo>
                    <a:pt x="24662" y="11179"/>
                    <a:pt x="25464" y="9901"/>
                    <a:pt x="25840" y="8397"/>
                  </a:cubicBezTo>
                  <a:cubicBezTo>
                    <a:pt x="25955" y="8007"/>
                    <a:pt x="26111" y="7764"/>
                    <a:pt x="26521" y="7764"/>
                  </a:cubicBezTo>
                  <a:close/>
                  <a:moveTo>
                    <a:pt x="35640" y="13826"/>
                  </a:moveTo>
                  <a:cubicBezTo>
                    <a:pt x="35696" y="13826"/>
                    <a:pt x="35755" y="13844"/>
                    <a:pt x="35815" y="13886"/>
                  </a:cubicBezTo>
                  <a:cubicBezTo>
                    <a:pt x="36116" y="14086"/>
                    <a:pt x="36392" y="14312"/>
                    <a:pt x="36692" y="14537"/>
                  </a:cubicBezTo>
                  <a:cubicBezTo>
                    <a:pt x="37118" y="14863"/>
                    <a:pt x="37519" y="15189"/>
                    <a:pt x="37945" y="15540"/>
                  </a:cubicBezTo>
                  <a:cubicBezTo>
                    <a:pt x="38146" y="15715"/>
                    <a:pt x="38321" y="15891"/>
                    <a:pt x="38522" y="16066"/>
                  </a:cubicBezTo>
                  <a:cubicBezTo>
                    <a:pt x="38622" y="16167"/>
                    <a:pt x="38722" y="16267"/>
                    <a:pt x="38823" y="16342"/>
                  </a:cubicBezTo>
                  <a:cubicBezTo>
                    <a:pt x="38898" y="16417"/>
                    <a:pt x="38998" y="16492"/>
                    <a:pt x="39023" y="16618"/>
                  </a:cubicBezTo>
                  <a:cubicBezTo>
                    <a:pt x="39048" y="16668"/>
                    <a:pt x="39048" y="16718"/>
                    <a:pt x="39048" y="16743"/>
                  </a:cubicBezTo>
                  <a:cubicBezTo>
                    <a:pt x="39048" y="16843"/>
                    <a:pt x="39023" y="16918"/>
                    <a:pt x="38948" y="16994"/>
                  </a:cubicBezTo>
                  <a:cubicBezTo>
                    <a:pt x="38823" y="17172"/>
                    <a:pt x="38547" y="17337"/>
                    <a:pt x="38298" y="17337"/>
                  </a:cubicBezTo>
                  <a:cubicBezTo>
                    <a:pt x="38197" y="17337"/>
                    <a:pt x="38100" y="17310"/>
                    <a:pt x="38021" y="17244"/>
                  </a:cubicBezTo>
                  <a:cubicBezTo>
                    <a:pt x="37093" y="16392"/>
                    <a:pt x="36191" y="15540"/>
                    <a:pt x="35264" y="14663"/>
                  </a:cubicBezTo>
                  <a:cubicBezTo>
                    <a:pt x="35113" y="14512"/>
                    <a:pt x="34963" y="14362"/>
                    <a:pt x="35163" y="14136"/>
                  </a:cubicBezTo>
                  <a:cubicBezTo>
                    <a:pt x="35297" y="14003"/>
                    <a:pt x="35459" y="13826"/>
                    <a:pt x="35640" y="13826"/>
                  </a:cubicBezTo>
                  <a:close/>
                  <a:moveTo>
                    <a:pt x="15301" y="7951"/>
                  </a:moveTo>
                  <a:cubicBezTo>
                    <a:pt x="15654" y="7951"/>
                    <a:pt x="15862" y="8115"/>
                    <a:pt x="15965" y="8572"/>
                  </a:cubicBezTo>
                  <a:cubicBezTo>
                    <a:pt x="16366" y="10352"/>
                    <a:pt x="17544" y="11605"/>
                    <a:pt x="19073" y="12758"/>
                  </a:cubicBezTo>
                  <a:cubicBezTo>
                    <a:pt x="17695" y="14312"/>
                    <a:pt x="16341" y="15765"/>
                    <a:pt x="14888" y="17119"/>
                  </a:cubicBezTo>
                  <a:cubicBezTo>
                    <a:pt x="14611" y="17356"/>
                    <a:pt x="14334" y="17469"/>
                    <a:pt x="14008" y="17469"/>
                  </a:cubicBezTo>
                  <a:cubicBezTo>
                    <a:pt x="13921" y="17469"/>
                    <a:pt x="13830" y="17461"/>
                    <a:pt x="13735" y="17445"/>
                  </a:cubicBezTo>
                  <a:cubicBezTo>
                    <a:pt x="10326" y="16743"/>
                    <a:pt x="7494" y="15114"/>
                    <a:pt x="5314" y="12407"/>
                  </a:cubicBezTo>
                  <a:cubicBezTo>
                    <a:pt x="4587" y="11530"/>
                    <a:pt x="4662" y="11354"/>
                    <a:pt x="5690" y="10853"/>
                  </a:cubicBezTo>
                  <a:cubicBezTo>
                    <a:pt x="8321" y="9575"/>
                    <a:pt x="11078" y="8673"/>
                    <a:pt x="13935" y="8096"/>
                  </a:cubicBezTo>
                  <a:cubicBezTo>
                    <a:pt x="14311" y="8021"/>
                    <a:pt x="14712" y="8021"/>
                    <a:pt x="15063" y="7971"/>
                  </a:cubicBezTo>
                  <a:cubicBezTo>
                    <a:pt x="15149" y="7958"/>
                    <a:pt x="15228" y="7951"/>
                    <a:pt x="15301" y="7951"/>
                  </a:cubicBezTo>
                  <a:close/>
                  <a:moveTo>
                    <a:pt x="6666" y="14761"/>
                  </a:moveTo>
                  <a:cubicBezTo>
                    <a:pt x="6800" y="14761"/>
                    <a:pt x="6930" y="14840"/>
                    <a:pt x="7068" y="14963"/>
                  </a:cubicBezTo>
                  <a:cubicBezTo>
                    <a:pt x="7294" y="15189"/>
                    <a:pt x="7494" y="15390"/>
                    <a:pt x="7244" y="15715"/>
                  </a:cubicBezTo>
                  <a:cubicBezTo>
                    <a:pt x="6592" y="16542"/>
                    <a:pt x="5840" y="17294"/>
                    <a:pt x="5038" y="17971"/>
                  </a:cubicBezTo>
                  <a:cubicBezTo>
                    <a:pt x="4894" y="18091"/>
                    <a:pt x="4772" y="18138"/>
                    <a:pt x="4663" y="18138"/>
                  </a:cubicBezTo>
                  <a:cubicBezTo>
                    <a:pt x="4318" y="18138"/>
                    <a:pt x="4115" y="17665"/>
                    <a:pt x="3810" y="17570"/>
                  </a:cubicBezTo>
                  <a:cubicBezTo>
                    <a:pt x="4712" y="16643"/>
                    <a:pt x="5514" y="15791"/>
                    <a:pt x="6316" y="14938"/>
                  </a:cubicBezTo>
                  <a:cubicBezTo>
                    <a:pt x="6441" y="14814"/>
                    <a:pt x="6555" y="14761"/>
                    <a:pt x="6666" y="14761"/>
                  </a:cubicBezTo>
                  <a:close/>
                  <a:moveTo>
                    <a:pt x="34424" y="14860"/>
                  </a:moveTo>
                  <a:cubicBezTo>
                    <a:pt x="34634" y="14860"/>
                    <a:pt x="34829" y="15029"/>
                    <a:pt x="35214" y="15364"/>
                  </a:cubicBezTo>
                  <a:cubicBezTo>
                    <a:pt x="36091" y="16141"/>
                    <a:pt x="37043" y="16969"/>
                    <a:pt x="37795" y="17846"/>
                  </a:cubicBezTo>
                  <a:cubicBezTo>
                    <a:pt x="37745" y="17946"/>
                    <a:pt x="37695" y="18021"/>
                    <a:pt x="37620" y="18071"/>
                  </a:cubicBezTo>
                  <a:cubicBezTo>
                    <a:pt x="37185" y="18444"/>
                    <a:pt x="36959" y="18638"/>
                    <a:pt x="36748" y="18638"/>
                  </a:cubicBezTo>
                  <a:cubicBezTo>
                    <a:pt x="36533" y="18638"/>
                    <a:pt x="36332" y="18438"/>
                    <a:pt x="35940" y="18021"/>
                  </a:cubicBezTo>
                  <a:cubicBezTo>
                    <a:pt x="35138" y="17169"/>
                    <a:pt x="34361" y="16292"/>
                    <a:pt x="33509" y="15390"/>
                  </a:cubicBezTo>
                  <a:cubicBezTo>
                    <a:pt x="33977" y="15035"/>
                    <a:pt x="34209" y="14860"/>
                    <a:pt x="34424" y="14860"/>
                  </a:cubicBezTo>
                  <a:close/>
                  <a:moveTo>
                    <a:pt x="8091" y="15915"/>
                  </a:moveTo>
                  <a:cubicBezTo>
                    <a:pt x="8342" y="15915"/>
                    <a:pt x="8643" y="16153"/>
                    <a:pt x="9274" y="16643"/>
                  </a:cubicBezTo>
                  <a:cubicBezTo>
                    <a:pt x="8472" y="17319"/>
                    <a:pt x="7745" y="17896"/>
                    <a:pt x="7043" y="18522"/>
                  </a:cubicBezTo>
                  <a:cubicBezTo>
                    <a:pt x="6639" y="18876"/>
                    <a:pt x="6438" y="19058"/>
                    <a:pt x="6223" y="19058"/>
                  </a:cubicBezTo>
                  <a:cubicBezTo>
                    <a:pt x="6011" y="19058"/>
                    <a:pt x="5786" y="18883"/>
                    <a:pt x="5339" y="18522"/>
                  </a:cubicBezTo>
                  <a:cubicBezTo>
                    <a:pt x="5965" y="17871"/>
                    <a:pt x="6642" y="17219"/>
                    <a:pt x="7269" y="16542"/>
                  </a:cubicBezTo>
                  <a:cubicBezTo>
                    <a:pt x="7658" y="16128"/>
                    <a:pt x="7853" y="15915"/>
                    <a:pt x="8091" y="15915"/>
                  </a:cubicBezTo>
                  <a:close/>
                  <a:moveTo>
                    <a:pt x="32774" y="15844"/>
                  </a:moveTo>
                  <a:cubicBezTo>
                    <a:pt x="33049" y="15844"/>
                    <a:pt x="33274" y="16069"/>
                    <a:pt x="33735" y="16542"/>
                  </a:cubicBezTo>
                  <a:cubicBezTo>
                    <a:pt x="34537" y="17344"/>
                    <a:pt x="35364" y="18247"/>
                    <a:pt x="36141" y="19074"/>
                  </a:cubicBezTo>
                  <a:cubicBezTo>
                    <a:pt x="36066" y="19199"/>
                    <a:pt x="35965" y="19249"/>
                    <a:pt x="35890" y="19299"/>
                  </a:cubicBezTo>
                  <a:cubicBezTo>
                    <a:pt x="35284" y="19648"/>
                    <a:pt x="34949" y="19840"/>
                    <a:pt x="34674" y="19840"/>
                  </a:cubicBezTo>
                  <a:cubicBezTo>
                    <a:pt x="34336" y="19840"/>
                    <a:pt x="34088" y="19548"/>
                    <a:pt x="33534" y="18898"/>
                  </a:cubicBezTo>
                  <a:cubicBezTo>
                    <a:pt x="32858" y="18121"/>
                    <a:pt x="32131" y="17370"/>
                    <a:pt x="31605" y="16442"/>
                  </a:cubicBezTo>
                  <a:cubicBezTo>
                    <a:pt x="32205" y="16050"/>
                    <a:pt x="32512" y="15844"/>
                    <a:pt x="32774" y="15844"/>
                  </a:cubicBezTo>
                  <a:close/>
                  <a:moveTo>
                    <a:pt x="9925" y="16774"/>
                  </a:moveTo>
                  <a:cubicBezTo>
                    <a:pt x="10228" y="16774"/>
                    <a:pt x="10449" y="16985"/>
                    <a:pt x="10928" y="17169"/>
                  </a:cubicBezTo>
                  <a:cubicBezTo>
                    <a:pt x="10928" y="17269"/>
                    <a:pt x="11003" y="17319"/>
                    <a:pt x="11003" y="17445"/>
                  </a:cubicBezTo>
                  <a:cubicBezTo>
                    <a:pt x="10276" y="18121"/>
                    <a:pt x="9524" y="18798"/>
                    <a:pt x="8772" y="19450"/>
                  </a:cubicBezTo>
                  <a:cubicBezTo>
                    <a:pt x="8372" y="19797"/>
                    <a:pt x="8185" y="19959"/>
                    <a:pt x="7949" y="19959"/>
                  </a:cubicBezTo>
                  <a:cubicBezTo>
                    <a:pt x="7743" y="19959"/>
                    <a:pt x="7500" y="19834"/>
                    <a:pt x="7043" y="19600"/>
                  </a:cubicBezTo>
                  <a:cubicBezTo>
                    <a:pt x="7218" y="19249"/>
                    <a:pt x="9274" y="16994"/>
                    <a:pt x="9549" y="16868"/>
                  </a:cubicBezTo>
                  <a:cubicBezTo>
                    <a:pt x="9696" y="16802"/>
                    <a:pt x="9816" y="16774"/>
                    <a:pt x="9925" y="16774"/>
                  </a:cubicBezTo>
                  <a:close/>
                  <a:moveTo>
                    <a:pt x="12079" y="17621"/>
                  </a:moveTo>
                  <a:cubicBezTo>
                    <a:pt x="12287" y="17621"/>
                    <a:pt x="12511" y="17677"/>
                    <a:pt x="12757" y="17796"/>
                  </a:cubicBezTo>
                  <a:cubicBezTo>
                    <a:pt x="13008" y="17896"/>
                    <a:pt x="13284" y="17921"/>
                    <a:pt x="13609" y="17971"/>
                  </a:cubicBezTo>
                  <a:cubicBezTo>
                    <a:pt x="12512" y="19382"/>
                    <a:pt x="10955" y="20212"/>
                    <a:pt x="9384" y="20212"/>
                  </a:cubicBezTo>
                  <a:cubicBezTo>
                    <a:pt x="9197" y="20212"/>
                    <a:pt x="9009" y="20201"/>
                    <a:pt x="8822" y="20177"/>
                  </a:cubicBezTo>
                  <a:cubicBezTo>
                    <a:pt x="9625" y="19450"/>
                    <a:pt x="10351" y="18873"/>
                    <a:pt x="10978" y="18197"/>
                  </a:cubicBezTo>
                  <a:cubicBezTo>
                    <a:pt x="11326" y="17832"/>
                    <a:pt x="11674" y="17621"/>
                    <a:pt x="12079" y="17621"/>
                  </a:cubicBezTo>
                  <a:close/>
                  <a:moveTo>
                    <a:pt x="22507" y="12958"/>
                  </a:moveTo>
                  <a:cubicBezTo>
                    <a:pt x="23635" y="14512"/>
                    <a:pt x="24637" y="16016"/>
                    <a:pt x="25890" y="17344"/>
                  </a:cubicBezTo>
                  <a:cubicBezTo>
                    <a:pt x="26592" y="18071"/>
                    <a:pt x="27319" y="18773"/>
                    <a:pt x="28046" y="19475"/>
                  </a:cubicBezTo>
                  <a:cubicBezTo>
                    <a:pt x="28196" y="19625"/>
                    <a:pt x="28296" y="19801"/>
                    <a:pt x="28221" y="20026"/>
                  </a:cubicBezTo>
                  <a:cubicBezTo>
                    <a:pt x="28134" y="20201"/>
                    <a:pt x="27997" y="20242"/>
                    <a:pt x="27854" y="20242"/>
                  </a:cubicBezTo>
                  <a:cubicBezTo>
                    <a:pt x="27793" y="20242"/>
                    <a:pt x="27730" y="20234"/>
                    <a:pt x="27670" y="20227"/>
                  </a:cubicBezTo>
                  <a:cubicBezTo>
                    <a:pt x="25489" y="19876"/>
                    <a:pt x="23409" y="19199"/>
                    <a:pt x="21630" y="17846"/>
                  </a:cubicBezTo>
                  <a:cubicBezTo>
                    <a:pt x="21178" y="17495"/>
                    <a:pt x="20978" y="17094"/>
                    <a:pt x="21053" y="16542"/>
                  </a:cubicBezTo>
                  <a:cubicBezTo>
                    <a:pt x="21103" y="16242"/>
                    <a:pt x="21153" y="15941"/>
                    <a:pt x="21128" y="15665"/>
                  </a:cubicBezTo>
                  <a:cubicBezTo>
                    <a:pt x="21053" y="14989"/>
                    <a:pt x="21178" y="14437"/>
                    <a:pt x="21755" y="14011"/>
                  </a:cubicBezTo>
                  <a:cubicBezTo>
                    <a:pt x="22056" y="13786"/>
                    <a:pt x="22206" y="13410"/>
                    <a:pt x="22507" y="12958"/>
                  </a:cubicBezTo>
                  <a:close/>
                  <a:moveTo>
                    <a:pt x="28763" y="17293"/>
                  </a:moveTo>
                  <a:cubicBezTo>
                    <a:pt x="29035" y="17293"/>
                    <a:pt x="29155" y="17529"/>
                    <a:pt x="29299" y="17720"/>
                  </a:cubicBezTo>
                  <a:cubicBezTo>
                    <a:pt x="29925" y="18497"/>
                    <a:pt x="30502" y="19324"/>
                    <a:pt x="31128" y="20452"/>
                  </a:cubicBezTo>
                  <a:cubicBezTo>
                    <a:pt x="29224" y="19951"/>
                    <a:pt x="28096" y="18873"/>
                    <a:pt x="26893" y="17570"/>
                  </a:cubicBezTo>
                  <a:cubicBezTo>
                    <a:pt x="27569" y="17470"/>
                    <a:pt x="28146" y="17370"/>
                    <a:pt x="28722" y="17294"/>
                  </a:cubicBezTo>
                  <a:cubicBezTo>
                    <a:pt x="28736" y="17293"/>
                    <a:pt x="28750" y="17293"/>
                    <a:pt x="28763" y="17293"/>
                  </a:cubicBezTo>
                  <a:close/>
                  <a:moveTo>
                    <a:pt x="30764" y="16793"/>
                  </a:moveTo>
                  <a:cubicBezTo>
                    <a:pt x="31070" y="16793"/>
                    <a:pt x="31255" y="17021"/>
                    <a:pt x="31680" y="17545"/>
                  </a:cubicBezTo>
                  <a:cubicBezTo>
                    <a:pt x="32031" y="17996"/>
                    <a:pt x="32407" y="18422"/>
                    <a:pt x="32757" y="18873"/>
                  </a:cubicBezTo>
                  <a:cubicBezTo>
                    <a:pt x="33058" y="19224"/>
                    <a:pt x="33610" y="19675"/>
                    <a:pt x="33735" y="20151"/>
                  </a:cubicBezTo>
                  <a:cubicBezTo>
                    <a:pt x="33735" y="20177"/>
                    <a:pt x="33735" y="20177"/>
                    <a:pt x="33735" y="20202"/>
                  </a:cubicBezTo>
                  <a:cubicBezTo>
                    <a:pt x="33710" y="20227"/>
                    <a:pt x="33710" y="20227"/>
                    <a:pt x="33685" y="20227"/>
                  </a:cubicBezTo>
                  <a:cubicBezTo>
                    <a:pt x="33534" y="20277"/>
                    <a:pt x="33384" y="20302"/>
                    <a:pt x="33209" y="20352"/>
                  </a:cubicBezTo>
                  <a:cubicBezTo>
                    <a:pt x="32983" y="20427"/>
                    <a:pt x="32757" y="20477"/>
                    <a:pt x="32507" y="20477"/>
                  </a:cubicBezTo>
                  <a:cubicBezTo>
                    <a:pt x="32490" y="20478"/>
                    <a:pt x="32474" y="20478"/>
                    <a:pt x="32457" y="20478"/>
                  </a:cubicBezTo>
                  <a:cubicBezTo>
                    <a:pt x="31957" y="20478"/>
                    <a:pt x="31596" y="20113"/>
                    <a:pt x="31329" y="19700"/>
                  </a:cubicBezTo>
                  <a:cubicBezTo>
                    <a:pt x="30828" y="18823"/>
                    <a:pt x="30251" y="18021"/>
                    <a:pt x="29675" y="17169"/>
                  </a:cubicBezTo>
                  <a:cubicBezTo>
                    <a:pt x="30220" y="16929"/>
                    <a:pt x="30528" y="16793"/>
                    <a:pt x="30764" y="16793"/>
                  </a:cubicBezTo>
                  <a:close/>
                  <a:moveTo>
                    <a:pt x="19474" y="13184"/>
                  </a:moveTo>
                  <a:lnTo>
                    <a:pt x="19474" y="13184"/>
                  </a:lnTo>
                  <a:cubicBezTo>
                    <a:pt x="21279" y="15289"/>
                    <a:pt x="20978" y="17370"/>
                    <a:pt x="18797" y="18798"/>
                  </a:cubicBezTo>
                  <a:cubicBezTo>
                    <a:pt x="17319" y="19750"/>
                    <a:pt x="15715" y="20327"/>
                    <a:pt x="13985" y="20628"/>
                  </a:cubicBezTo>
                  <a:cubicBezTo>
                    <a:pt x="13897" y="20643"/>
                    <a:pt x="13818" y="20651"/>
                    <a:pt x="13747" y="20651"/>
                  </a:cubicBezTo>
                  <a:cubicBezTo>
                    <a:pt x="13360" y="20651"/>
                    <a:pt x="13241" y="20418"/>
                    <a:pt x="13284" y="19951"/>
                  </a:cubicBezTo>
                  <a:cubicBezTo>
                    <a:pt x="13359" y="19525"/>
                    <a:pt x="13384" y="19124"/>
                    <a:pt x="13760" y="18823"/>
                  </a:cubicBezTo>
                  <a:cubicBezTo>
                    <a:pt x="15865" y="17194"/>
                    <a:pt x="17594" y="15139"/>
                    <a:pt x="19474" y="13184"/>
                  </a:cubicBezTo>
                  <a:close/>
                  <a:moveTo>
                    <a:pt x="21078" y="18197"/>
                  </a:moveTo>
                  <a:cubicBezTo>
                    <a:pt x="23259" y="19675"/>
                    <a:pt x="25389" y="20477"/>
                    <a:pt x="27720" y="20828"/>
                  </a:cubicBezTo>
                  <a:cubicBezTo>
                    <a:pt x="27387" y="22307"/>
                    <a:pt x="25114" y="23284"/>
                    <a:pt x="23651" y="23284"/>
                  </a:cubicBezTo>
                  <a:cubicBezTo>
                    <a:pt x="23354" y="23284"/>
                    <a:pt x="23090" y="23244"/>
                    <a:pt x="22883" y="23159"/>
                  </a:cubicBezTo>
                  <a:cubicBezTo>
                    <a:pt x="22156" y="22833"/>
                    <a:pt x="21680" y="22257"/>
                    <a:pt x="21429" y="21480"/>
                  </a:cubicBezTo>
                  <a:cubicBezTo>
                    <a:pt x="21329" y="21179"/>
                    <a:pt x="21229" y="20828"/>
                    <a:pt x="21204" y="20502"/>
                  </a:cubicBezTo>
                  <a:cubicBezTo>
                    <a:pt x="21153" y="19826"/>
                    <a:pt x="21128" y="19174"/>
                    <a:pt x="21078" y="18197"/>
                  </a:cubicBezTo>
                  <a:close/>
                  <a:moveTo>
                    <a:pt x="20376" y="18297"/>
                  </a:moveTo>
                  <a:cubicBezTo>
                    <a:pt x="20452" y="18748"/>
                    <a:pt x="20527" y="19099"/>
                    <a:pt x="20552" y="19450"/>
                  </a:cubicBezTo>
                  <a:cubicBezTo>
                    <a:pt x="20777" y="21355"/>
                    <a:pt x="20026" y="22633"/>
                    <a:pt x="18146" y="23134"/>
                  </a:cubicBezTo>
                  <a:cubicBezTo>
                    <a:pt x="17722" y="23247"/>
                    <a:pt x="17306" y="23303"/>
                    <a:pt x="16902" y="23303"/>
                  </a:cubicBezTo>
                  <a:cubicBezTo>
                    <a:pt x="15779" y="23303"/>
                    <a:pt x="14745" y="22866"/>
                    <a:pt x="13860" y="21981"/>
                  </a:cubicBezTo>
                  <a:cubicBezTo>
                    <a:pt x="13685" y="21806"/>
                    <a:pt x="13484" y="21630"/>
                    <a:pt x="13609" y="21254"/>
                  </a:cubicBezTo>
                  <a:cubicBezTo>
                    <a:pt x="16041" y="20903"/>
                    <a:pt x="18346" y="20076"/>
                    <a:pt x="20376" y="18297"/>
                  </a:cubicBezTo>
                  <a:close/>
                  <a:moveTo>
                    <a:pt x="29538" y="1"/>
                  </a:moveTo>
                  <a:cubicBezTo>
                    <a:pt x="29301" y="1"/>
                    <a:pt x="29071" y="74"/>
                    <a:pt x="28848" y="126"/>
                  </a:cubicBezTo>
                  <a:cubicBezTo>
                    <a:pt x="26241" y="603"/>
                    <a:pt x="24111" y="1881"/>
                    <a:pt x="22557" y="4061"/>
                  </a:cubicBezTo>
                  <a:cubicBezTo>
                    <a:pt x="22081" y="4738"/>
                    <a:pt x="21529" y="5289"/>
                    <a:pt x="21504" y="5289"/>
                  </a:cubicBezTo>
                  <a:cubicBezTo>
                    <a:pt x="21331" y="5441"/>
                    <a:pt x="21113" y="5501"/>
                    <a:pt x="20882" y="5501"/>
                  </a:cubicBezTo>
                  <a:cubicBezTo>
                    <a:pt x="20308" y="5501"/>
                    <a:pt x="19656" y="5131"/>
                    <a:pt x="19424" y="4863"/>
                  </a:cubicBezTo>
                  <a:cubicBezTo>
                    <a:pt x="17695" y="2808"/>
                    <a:pt x="15564" y="1329"/>
                    <a:pt x="12958" y="603"/>
                  </a:cubicBezTo>
                  <a:cubicBezTo>
                    <a:pt x="12774" y="557"/>
                    <a:pt x="12581" y="445"/>
                    <a:pt x="12391" y="445"/>
                  </a:cubicBezTo>
                  <a:cubicBezTo>
                    <a:pt x="12269" y="445"/>
                    <a:pt x="12148" y="491"/>
                    <a:pt x="12031" y="628"/>
                  </a:cubicBezTo>
                  <a:cubicBezTo>
                    <a:pt x="12557" y="1104"/>
                    <a:pt x="12557" y="1104"/>
                    <a:pt x="13284" y="1329"/>
                  </a:cubicBezTo>
                  <a:cubicBezTo>
                    <a:pt x="15615" y="2056"/>
                    <a:pt x="17494" y="3435"/>
                    <a:pt x="19023" y="5314"/>
                  </a:cubicBezTo>
                  <a:cubicBezTo>
                    <a:pt x="19274" y="5615"/>
                    <a:pt x="19675" y="5941"/>
                    <a:pt x="19399" y="6417"/>
                  </a:cubicBezTo>
                  <a:cubicBezTo>
                    <a:pt x="19123" y="6868"/>
                    <a:pt x="18797" y="7119"/>
                    <a:pt x="18171" y="7144"/>
                  </a:cubicBezTo>
                  <a:cubicBezTo>
                    <a:pt x="13133" y="7194"/>
                    <a:pt x="8447" y="8673"/>
                    <a:pt x="4036" y="11054"/>
                  </a:cubicBezTo>
                  <a:cubicBezTo>
                    <a:pt x="2782" y="11730"/>
                    <a:pt x="1579" y="12532"/>
                    <a:pt x="677" y="13710"/>
                  </a:cubicBezTo>
                  <a:cubicBezTo>
                    <a:pt x="25" y="14537"/>
                    <a:pt x="0" y="14913"/>
                    <a:pt x="752" y="15665"/>
                  </a:cubicBezTo>
                  <a:cubicBezTo>
                    <a:pt x="2657" y="17620"/>
                    <a:pt x="4838" y="19224"/>
                    <a:pt x="7294" y="20402"/>
                  </a:cubicBezTo>
                  <a:cubicBezTo>
                    <a:pt x="8031" y="20747"/>
                    <a:pt x="8768" y="20940"/>
                    <a:pt x="9498" y="20940"/>
                  </a:cubicBezTo>
                  <a:cubicBezTo>
                    <a:pt x="10305" y="20940"/>
                    <a:pt x="11103" y="20703"/>
                    <a:pt x="11880" y="20177"/>
                  </a:cubicBezTo>
                  <a:cubicBezTo>
                    <a:pt x="12034" y="20081"/>
                    <a:pt x="12172" y="19926"/>
                    <a:pt x="12397" y="19926"/>
                  </a:cubicBezTo>
                  <a:cubicBezTo>
                    <a:pt x="12466" y="19926"/>
                    <a:pt x="12544" y="19941"/>
                    <a:pt x="12632" y="19976"/>
                  </a:cubicBezTo>
                  <a:cubicBezTo>
                    <a:pt x="12607" y="21831"/>
                    <a:pt x="13559" y="23009"/>
                    <a:pt x="15339" y="23585"/>
                  </a:cubicBezTo>
                  <a:cubicBezTo>
                    <a:pt x="15946" y="23774"/>
                    <a:pt x="16525" y="23867"/>
                    <a:pt x="17074" y="23867"/>
                  </a:cubicBezTo>
                  <a:cubicBezTo>
                    <a:pt x="18496" y="23867"/>
                    <a:pt x="19722" y="23242"/>
                    <a:pt x="20752" y="22031"/>
                  </a:cubicBezTo>
                  <a:cubicBezTo>
                    <a:pt x="21153" y="22131"/>
                    <a:pt x="21229" y="22457"/>
                    <a:pt x="21404" y="22683"/>
                  </a:cubicBezTo>
                  <a:cubicBezTo>
                    <a:pt x="22022" y="23500"/>
                    <a:pt x="22816" y="23908"/>
                    <a:pt x="23767" y="23908"/>
                  </a:cubicBezTo>
                  <a:cubicBezTo>
                    <a:pt x="23895" y="23908"/>
                    <a:pt x="24027" y="23901"/>
                    <a:pt x="24161" y="23886"/>
                  </a:cubicBezTo>
                  <a:cubicBezTo>
                    <a:pt x="26041" y="23685"/>
                    <a:pt x="27544" y="22883"/>
                    <a:pt x="28497" y="21154"/>
                  </a:cubicBezTo>
                  <a:cubicBezTo>
                    <a:pt x="28647" y="20878"/>
                    <a:pt x="28697" y="20527"/>
                    <a:pt x="29048" y="20227"/>
                  </a:cubicBezTo>
                  <a:cubicBezTo>
                    <a:pt x="29945" y="20875"/>
                    <a:pt x="30904" y="21152"/>
                    <a:pt x="31885" y="21152"/>
                  </a:cubicBezTo>
                  <a:cubicBezTo>
                    <a:pt x="32685" y="21152"/>
                    <a:pt x="33501" y="20968"/>
                    <a:pt x="34311" y="20653"/>
                  </a:cubicBezTo>
                  <a:cubicBezTo>
                    <a:pt x="37444" y="19450"/>
                    <a:pt x="39875" y="17319"/>
                    <a:pt x="41880" y="14663"/>
                  </a:cubicBezTo>
                  <a:cubicBezTo>
                    <a:pt x="42657" y="13635"/>
                    <a:pt x="42557" y="13460"/>
                    <a:pt x="41504" y="12633"/>
                  </a:cubicBezTo>
                  <a:cubicBezTo>
                    <a:pt x="39775" y="11279"/>
                    <a:pt x="37845" y="10352"/>
                    <a:pt x="35865" y="9500"/>
                  </a:cubicBezTo>
                  <a:cubicBezTo>
                    <a:pt x="31955" y="7846"/>
                    <a:pt x="27870" y="7094"/>
                    <a:pt x="23635" y="7019"/>
                  </a:cubicBezTo>
                  <a:cubicBezTo>
                    <a:pt x="22356" y="6994"/>
                    <a:pt x="21930" y="6242"/>
                    <a:pt x="22582" y="5139"/>
                  </a:cubicBezTo>
                  <a:cubicBezTo>
                    <a:pt x="24036" y="2658"/>
                    <a:pt x="26216" y="1204"/>
                    <a:pt x="29048" y="678"/>
                  </a:cubicBezTo>
                  <a:cubicBezTo>
                    <a:pt x="29424" y="603"/>
                    <a:pt x="29875" y="678"/>
                    <a:pt x="30201" y="252"/>
                  </a:cubicBezTo>
                  <a:cubicBezTo>
                    <a:pt x="29974" y="61"/>
                    <a:pt x="29754" y="1"/>
                    <a:pt x="29538" y="1"/>
                  </a:cubicBezTo>
                  <a:close/>
                </a:path>
              </a:pathLst>
            </a:custGeom>
            <a:solidFill>
              <a:srgbClr val="00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2 ">
  <p:cSld name="TITLE_AND_TWO_COLUMNS_1">
    <p:spTree>
      <p:nvGrpSpPr>
        <p:cNvPr id="1" name="Shape 3172"/>
        <p:cNvGrpSpPr/>
        <p:nvPr/>
      </p:nvGrpSpPr>
      <p:grpSpPr>
        <a:xfrm>
          <a:off x="0" y="0"/>
          <a:ext cx="0" cy="0"/>
          <a:chOff x="0" y="0"/>
          <a:chExt cx="0" cy="0"/>
        </a:xfrm>
      </p:grpSpPr>
      <p:pic>
        <p:nvPicPr>
          <p:cNvPr id="3173" name="Google Shape;3173;p16"/>
          <p:cNvPicPr preferRelativeResize="0"/>
          <p:nvPr/>
        </p:nvPicPr>
        <p:blipFill>
          <a:blip r:embed="rId2">
            <a:alphaModFix amt="50000"/>
          </a:blip>
          <a:stretch>
            <a:fillRect/>
          </a:stretch>
        </p:blipFill>
        <p:spPr>
          <a:xfrm>
            <a:off x="0" y="0"/>
            <a:ext cx="9144000" cy="5143500"/>
          </a:xfrm>
          <a:prstGeom prst="rect">
            <a:avLst/>
          </a:prstGeom>
          <a:noFill/>
          <a:ln>
            <a:noFill/>
          </a:ln>
        </p:spPr>
      </p:pic>
      <p:grpSp>
        <p:nvGrpSpPr>
          <p:cNvPr id="3174" name="Google Shape;3174;p16"/>
          <p:cNvGrpSpPr/>
          <p:nvPr/>
        </p:nvGrpSpPr>
        <p:grpSpPr>
          <a:xfrm>
            <a:off x="4351101" y="0"/>
            <a:ext cx="4792900" cy="5179316"/>
            <a:chOff x="4351101" y="0"/>
            <a:chExt cx="4792900" cy="5179316"/>
          </a:xfrm>
        </p:grpSpPr>
        <p:sp>
          <p:nvSpPr>
            <p:cNvPr id="3175" name="Google Shape;3175;p16"/>
            <p:cNvSpPr/>
            <p:nvPr/>
          </p:nvSpPr>
          <p:spPr>
            <a:xfrm>
              <a:off x="46101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16"/>
            <p:cNvSpPr/>
            <p:nvPr/>
          </p:nvSpPr>
          <p:spPr>
            <a:xfrm>
              <a:off x="48768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16"/>
            <p:cNvSpPr/>
            <p:nvPr/>
          </p:nvSpPr>
          <p:spPr>
            <a:xfrm>
              <a:off x="51435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16"/>
            <p:cNvSpPr/>
            <p:nvPr/>
          </p:nvSpPr>
          <p:spPr>
            <a:xfrm>
              <a:off x="46101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16"/>
            <p:cNvSpPr/>
            <p:nvPr/>
          </p:nvSpPr>
          <p:spPr>
            <a:xfrm>
              <a:off x="48768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16"/>
            <p:cNvSpPr/>
            <p:nvPr/>
          </p:nvSpPr>
          <p:spPr>
            <a:xfrm>
              <a:off x="51435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16"/>
            <p:cNvSpPr/>
            <p:nvPr/>
          </p:nvSpPr>
          <p:spPr>
            <a:xfrm>
              <a:off x="46101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16"/>
            <p:cNvSpPr/>
            <p:nvPr/>
          </p:nvSpPr>
          <p:spPr>
            <a:xfrm>
              <a:off x="48768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16"/>
            <p:cNvSpPr/>
            <p:nvPr/>
          </p:nvSpPr>
          <p:spPr>
            <a:xfrm>
              <a:off x="51435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16"/>
            <p:cNvSpPr/>
            <p:nvPr/>
          </p:nvSpPr>
          <p:spPr>
            <a:xfrm>
              <a:off x="46101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16"/>
            <p:cNvSpPr/>
            <p:nvPr/>
          </p:nvSpPr>
          <p:spPr>
            <a:xfrm>
              <a:off x="48768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16"/>
            <p:cNvSpPr/>
            <p:nvPr/>
          </p:nvSpPr>
          <p:spPr>
            <a:xfrm>
              <a:off x="51435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16"/>
            <p:cNvSpPr/>
            <p:nvPr/>
          </p:nvSpPr>
          <p:spPr>
            <a:xfrm>
              <a:off x="46101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16"/>
            <p:cNvSpPr/>
            <p:nvPr/>
          </p:nvSpPr>
          <p:spPr>
            <a:xfrm>
              <a:off x="48768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16"/>
            <p:cNvSpPr/>
            <p:nvPr/>
          </p:nvSpPr>
          <p:spPr>
            <a:xfrm>
              <a:off x="51435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16"/>
            <p:cNvSpPr/>
            <p:nvPr/>
          </p:nvSpPr>
          <p:spPr>
            <a:xfrm>
              <a:off x="46101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16"/>
            <p:cNvSpPr/>
            <p:nvPr/>
          </p:nvSpPr>
          <p:spPr>
            <a:xfrm>
              <a:off x="48768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16"/>
            <p:cNvSpPr/>
            <p:nvPr/>
          </p:nvSpPr>
          <p:spPr>
            <a:xfrm>
              <a:off x="51435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16"/>
            <p:cNvSpPr/>
            <p:nvPr/>
          </p:nvSpPr>
          <p:spPr>
            <a:xfrm>
              <a:off x="46101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16"/>
            <p:cNvSpPr/>
            <p:nvPr/>
          </p:nvSpPr>
          <p:spPr>
            <a:xfrm>
              <a:off x="48768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16"/>
            <p:cNvSpPr/>
            <p:nvPr/>
          </p:nvSpPr>
          <p:spPr>
            <a:xfrm>
              <a:off x="51435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16"/>
            <p:cNvSpPr/>
            <p:nvPr/>
          </p:nvSpPr>
          <p:spPr>
            <a:xfrm>
              <a:off x="46101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16"/>
            <p:cNvSpPr/>
            <p:nvPr/>
          </p:nvSpPr>
          <p:spPr>
            <a:xfrm>
              <a:off x="48768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16"/>
            <p:cNvSpPr/>
            <p:nvPr/>
          </p:nvSpPr>
          <p:spPr>
            <a:xfrm>
              <a:off x="51435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16"/>
            <p:cNvSpPr/>
            <p:nvPr/>
          </p:nvSpPr>
          <p:spPr>
            <a:xfrm>
              <a:off x="46101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16"/>
            <p:cNvSpPr/>
            <p:nvPr/>
          </p:nvSpPr>
          <p:spPr>
            <a:xfrm>
              <a:off x="48768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16"/>
            <p:cNvSpPr/>
            <p:nvPr/>
          </p:nvSpPr>
          <p:spPr>
            <a:xfrm>
              <a:off x="51435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16"/>
            <p:cNvSpPr/>
            <p:nvPr/>
          </p:nvSpPr>
          <p:spPr>
            <a:xfrm>
              <a:off x="46101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16"/>
            <p:cNvSpPr/>
            <p:nvPr/>
          </p:nvSpPr>
          <p:spPr>
            <a:xfrm>
              <a:off x="48768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16"/>
            <p:cNvSpPr/>
            <p:nvPr/>
          </p:nvSpPr>
          <p:spPr>
            <a:xfrm>
              <a:off x="51435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16"/>
            <p:cNvSpPr/>
            <p:nvPr/>
          </p:nvSpPr>
          <p:spPr>
            <a:xfrm>
              <a:off x="46101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16"/>
            <p:cNvSpPr/>
            <p:nvPr/>
          </p:nvSpPr>
          <p:spPr>
            <a:xfrm>
              <a:off x="48768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16"/>
            <p:cNvSpPr/>
            <p:nvPr/>
          </p:nvSpPr>
          <p:spPr>
            <a:xfrm>
              <a:off x="51435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16"/>
            <p:cNvSpPr/>
            <p:nvPr/>
          </p:nvSpPr>
          <p:spPr>
            <a:xfrm>
              <a:off x="46101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16"/>
            <p:cNvSpPr/>
            <p:nvPr/>
          </p:nvSpPr>
          <p:spPr>
            <a:xfrm>
              <a:off x="48768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0" name="Google Shape;3210;p16"/>
            <p:cNvSpPr/>
            <p:nvPr/>
          </p:nvSpPr>
          <p:spPr>
            <a:xfrm>
              <a:off x="51435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1" name="Google Shape;3211;p16"/>
            <p:cNvSpPr/>
            <p:nvPr/>
          </p:nvSpPr>
          <p:spPr>
            <a:xfrm>
              <a:off x="46101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2" name="Google Shape;3212;p16"/>
            <p:cNvSpPr/>
            <p:nvPr/>
          </p:nvSpPr>
          <p:spPr>
            <a:xfrm>
              <a:off x="48768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16"/>
            <p:cNvSpPr/>
            <p:nvPr/>
          </p:nvSpPr>
          <p:spPr>
            <a:xfrm>
              <a:off x="51435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16"/>
            <p:cNvSpPr/>
            <p:nvPr/>
          </p:nvSpPr>
          <p:spPr>
            <a:xfrm>
              <a:off x="46101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16"/>
            <p:cNvSpPr/>
            <p:nvPr/>
          </p:nvSpPr>
          <p:spPr>
            <a:xfrm>
              <a:off x="48768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16"/>
            <p:cNvSpPr/>
            <p:nvPr/>
          </p:nvSpPr>
          <p:spPr>
            <a:xfrm>
              <a:off x="51435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16"/>
            <p:cNvSpPr/>
            <p:nvPr/>
          </p:nvSpPr>
          <p:spPr>
            <a:xfrm>
              <a:off x="46101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16"/>
            <p:cNvSpPr/>
            <p:nvPr/>
          </p:nvSpPr>
          <p:spPr>
            <a:xfrm>
              <a:off x="48768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16"/>
            <p:cNvSpPr/>
            <p:nvPr/>
          </p:nvSpPr>
          <p:spPr>
            <a:xfrm>
              <a:off x="51435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16"/>
            <p:cNvSpPr/>
            <p:nvPr/>
          </p:nvSpPr>
          <p:spPr>
            <a:xfrm>
              <a:off x="46101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16"/>
            <p:cNvSpPr/>
            <p:nvPr/>
          </p:nvSpPr>
          <p:spPr>
            <a:xfrm>
              <a:off x="48768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16"/>
            <p:cNvSpPr/>
            <p:nvPr/>
          </p:nvSpPr>
          <p:spPr>
            <a:xfrm>
              <a:off x="51435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16"/>
            <p:cNvSpPr/>
            <p:nvPr/>
          </p:nvSpPr>
          <p:spPr>
            <a:xfrm>
              <a:off x="46101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16"/>
            <p:cNvSpPr/>
            <p:nvPr/>
          </p:nvSpPr>
          <p:spPr>
            <a:xfrm>
              <a:off x="48768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16"/>
            <p:cNvSpPr/>
            <p:nvPr/>
          </p:nvSpPr>
          <p:spPr>
            <a:xfrm>
              <a:off x="51435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16"/>
            <p:cNvSpPr/>
            <p:nvPr/>
          </p:nvSpPr>
          <p:spPr>
            <a:xfrm>
              <a:off x="46101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16"/>
            <p:cNvSpPr/>
            <p:nvPr/>
          </p:nvSpPr>
          <p:spPr>
            <a:xfrm>
              <a:off x="48768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16"/>
            <p:cNvSpPr/>
            <p:nvPr/>
          </p:nvSpPr>
          <p:spPr>
            <a:xfrm>
              <a:off x="51435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16"/>
            <p:cNvSpPr/>
            <p:nvPr/>
          </p:nvSpPr>
          <p:spPr>
            <a:xfrm>
              <a:off x="46101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16"/>
            <p:cNvSpPr/>
            <p:nvPr/>
          </p:nvSpPr>
          <p:spPr>
            <a:xfrm>
              <a:off x="48768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16"/>
            <p:cNvSpPr/>
            <p:nvPr/>
          </p:nvSpPr>
          <p:spPr>
            <a:xfrm>
              <a:off x="51435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16"/>
            <p:cNvSpPr/>
            <p:nvPr/>
          </p:nvSpPr>
          <p:spPr>
            <a:xfrm>
              <a:off x="54102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16"/>
            <p:cNvSpPr/>
            <p:nvPr/>
          </p:nvSpPr>
          <p:spPr>
            <a:xfrm>
              <a:off x="56769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16"/>
            <p:cNvSpPr/>
            <p:nvPr/>
          </p:nvSpPr>
          <p:spPr>
            <a:xfrm>
              <a:off x="59436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5" name="Google Shape;3235;p16"/>
            <p:cNvSpPr/>
            <p:nvPr/>
          </p:nvSpPr>
          <p:spPr>
            <a:xfrm>
              <a:off x="54102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16"/>
            <p:cNvSpPr/>
            <p:nvPr/>
          </p:nvSpPr>
          <p:spPr>
            <a:xfrm>
              <a:off x="56769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7" name="Google Shape;3237;p16"/>
            <p:cNvSpPr/>
            <p:nvPr/>
          </p:nvSpPr>
          <p:spPr>
            <a:xfrm>
              <a:off x="59436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8" name="Google Shape;3238;p16"/>
            <p:cNvSpPr/>
            <p:nvPr/>
          </p:nvSpPr>
          <p:spPr>
            <a:xfrm>
              <a:off x="54102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9" name="Google Shape;3239;p16"/>
            <p:cNvSpPr/>
            <p:nvPr/>
          </p:nvSpPr>
          <p:spPr>
            <a:xfrm>
              <a:off x="56769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0" name="Google Shape;3240;p16"/>
            <p:cNvSpPr/>
            <p:nvPr/>
          </p:nvSpPr>
          <p:spPr>
            <a:xfrm>
              <a:off x="59436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1" name="Google Shape;3241;p16"/>
            <p:cNvSpPr/>
            <p:nvPr/>
          </p:nvSpPr>
          <p:spPr>
            <a:xfrm>
              <a:off x="54102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2" name="Google Shape;3242;p16"/>
            <p:cNvSpPr/>
            <p:nvPr/>
          </p:nvSpPr>
          <p:spPr>
            <a:xfrm>
              <a:off x="56769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16"/>
            <p:cNvSpPr/>
            <p:nvPr/>
          </p:nvSpPr>
          <p:spPr>
            <a:xfrm>
              <a:off x="59436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16"/>
            <p:cNvSpPr/>
            <p:nvPr/>
          </p:nvSpPr>
          <p:spPr>
            <a:xfrm>
              <a:off x="54102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16"/>
            <p:cNvSpPr/>
            <p:nvPr/>
          </p:nvSpPr>
          <p:spPr>
            <a:xfrm>
              <a:off x="56769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16"/>
            <p:cNvSpPr/>
            <p:nvPr/>
          </p:nvSpPr>
          <p:spPr>
            <a:xfrm>
              <a:off x="59436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16"/>
            <p:cNvSpPr/>
            <p:nvPr/>
          </p:nvSpPr>
          <p:spPr>
            <a:xfrm>
              <a:off x="54102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16"/>
            <p:cNvSpPr/>
            <p:nvPr/>
          </p:nvSpPr>
          <p:spPr>
            <a:xfrm>
              <a:off x="56769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16"/>
            <p:cNvSpPr/>
            <p:nvPr/>
          </p:nvSpPr>
          <p:spPr>
            <a:xfrm>
              <a:off x="59436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16"/>
            <p:cNvSpPr/>
            <p:nvPr/>
          </p:nvSpPr>
          <p:spPr>
            <a:xfrm>
              <a:off x="54102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16"/>
            <p:cNvSpPr/>
            <p:nvPr/>
          </p:nvSpPr>
          <p:spPr>
            <a:xfrm>
              <a:off x="56769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16"/>
            <p:cNvSpPr/>
            <p:nvPr/>
          </p:nvSpPr>
          <p:spPr>
            <a:xfrm>
              <a:off x="59436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16"/>
            <p:cNvSpPr/>
            <p:nvPr/>
          </p:nvSpPr>
          <p:spPr>
            <a:xfrm>
              <a:off x="54102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16"/>
            <p:cNvSpPr/>
            <p:nvPr/>
          </p:nvSpPr>
          <p:spPr>
            <a:xfrm>
              <a:off x="56769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16"/>
            <p:cNvSpPr/>
            <p:nvPr/>
          </p:nvSpPr>
          <p:spPr>
            <a:xfrm>
              <a:off x="59436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16"/>
            <p:cNvSpPr/>
            <p:nvPr/>
          </p:nvSpPr>
          <p:spPr>
            <a:xfrm>
              <a:off x="54102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16"/>
            <p:cNvSpPr/>
            <p:nvPr/>
          </p:nvSpPr>
          <p:spPr>
            <a:xfrm>
              <a:off x="56769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8" name="Google Shape;3258;p16"/>
            <p:cNvSpPr/>
            <p:nvPr/>
          </p:nvSpPr>
          <p:spPr>
            <a:xfrm>
              <a:off x="59436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16"/>
            <p:cNvSpPr/>
            <p:nvPr/>
          </p:nvSpPr>
          <p:spPr>
            <a:xfrm>
              <a:off x="54102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0" name="Google Shape;3260;p16"/>
            <p:cNvSpPr/>
            <p:nvPr/>
          </p:nvSpPr>
          <p:spPr>
            <a:xfrm>
              <a:off x="56769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16"/>
            <p:cNvSpPr/>
            <p:nvPr/>
          </p:nvSpPr>
          <p:spPr>
            <a:xfrm>
              <a:off x="59436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2" name="Google Shape;3262;p16"/>
            <p:cNvSpPr/>
            <p:nvPr/>
          </p:nvSpPr>
          <p:spPr>
            <a:xfrm>
              <a:off x="54102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16"/>
            <p:cNvSpPr/>
            <p:nvPr/>
          </p:nvSpPr>
          <p:spPr>
            <a:xfrm>
              <a:off x="56769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16"/>
            <p:cNvSpPr/>
            <p:nvPr/>
          </p:nvSpPr>
          <p:spPr>
            <a:xfrm>
              <a:off x="59436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5" name="Google Shape;3265;p16"/>
            <p:cNvSpPr/>
            <p:nvPr/>
          </p:nvSpPr>
          <p:spPr>
            <a:xfrm>
              <a:off x="54102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6" name="Google Shape;3266;p16"/>
            <p:cNvSpPr/>
            <p:nvPr/>
          </p:nvSpPr>
          <p:spPr>
            <a:xfrm>
              <a:off x="56769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7" name="Google Shape;3267;p16"/>
            <p:cNvSpPr/>
            <p:nvPr/>
          </p:nvSpPr>
          <p:spPr>
            <a:xfrm>
              <a:off x="59436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16"/>
            <p:cNvSpPr/>
            <p:nvPr/>
          </p:nvSpPr>
          <p:spPr>
            <a:xfrm>
              <a:off x="54102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16"/>
            <p:cNvSpPr/>
            <p:nvPr/>
          </p:nvSpPr>
          <p:spPr>
            <a:xfrm>
              <a:off x="56769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0" name="Google Shape;3270;p16"/>
            <p:cNvSpPr/>
            <p:nvPr/>
          </p:nvSpPr>
          <p:spPr>
            <a:xfrm>
              <a:off x="59436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16"/>
            <p:cNvSpPr/>
            <p:nvPr/>
          </p:nvSpPr>
          <p:spPr>
            <a:xfrm>
              <a:off x="54102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2" name="Google Shape;3272;p16"/>
            <p:cNvSpPr/>
            <p:nvPr/>
          </p:nvSpPr>
          <p:spPr>
            <a:xfrm>
              <a:off x="56769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3" name="Google Shape;3273;p16"/>
            <p:cNvSpPr/>
            <p:nvPr/>
          </p:nvSpPr>
          <p:spPr>
            <a:xfrm>
              <a:off x="59436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4" name="Google Shape;3274;p16"/>
            <p:cNvSpPr/>
            <p:nvPr/>
          </p:nvSpPr>
          <p:spPr>
            <a:xfrm>
              <a:off x="54102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5" name="Google Shape;3275;p16"/>
            <p:cNvSpPr/>
            <p:nvPr/>
          </p:nvSpPr>
          <p:spPr>
            <a:xfrm>
              <a:off x="56769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6" name="Google Shape;3276;p16"/>
            <p:cNvSpPr/>
            <p:nvPr/>
          </p:nvSpPr>
          <p:spPr>
            <a:xfrm>
              <a:off x="59436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7" name="Google Shape;3277;p16"/>
            <p:cNvSpPr/>
            <p:nvPr/>
          </p:nvSpPr>
          <p:spPr>
            <a:xfrm>
              <a:off x="54102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8" name="Google Shape;3278;p16"/>
            <p:cNvSpPr/>
            <p:nvPr/>
          </p:nvSpPr>
          <p:spPr>
            <a:xfrm>
              <a:off x="56769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9" name="Google Shape;3279;p16"/>
            <p:cNvSpPr/>
            <p:nvPr/>
          </p:nvSpPr>
          <p:spPr>
            <a:xfrm>
              <a:off x="59436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0" name="Google Shape;3280;p16"/>
            <p:cNvSpPr/>
            <p:nvPr/>
          </p:nvSpPr>
          <p:spPr>
            <a:xfrm>
              <a:off x="54102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1" name="Google Shape;3281;p16"/>
            <p:cNvSpPr/>
            <p:nvPr/>
          </p:nvSpPr>
          <p:spPr>
            <a:xfrm>
              <a:off x="56769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2" name="Google Shape;3282;p16"/>
            <p:cNvSpPr/>
            <p:nvPr/>
          </p:nvSpPr>
          <p:spPr>
            <a:xfrm>
              <a:off x="59436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3" name="Google Shape;3283;p16"/>
            <p:cNvSpPr/>
            <p:nvPr/>
          </p:nvSpPr>
          <p:spPr>
            <a:xfrm>
              <a:off x="54102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4" name="Google Shape;3284;p16"/>
            <p:cNvSpPr/>
            <p:nvPr/>
          </p:nvSpPr>
          <p:spPr>
            <a:xfrm>
              <a:off x="56769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5" name="Google Shape;3285;p16"/>
            <p:cNvSpPr/>
            <p:nvPr/>
          </p:nvSpPr>
          <p:spPr>
            <a:xfrm>
              <a:off x="59436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16"/>
            <p:cNvSpPr/>
            <p:nvPr/>
          </p:nvSpPr>
          <p:spPr>
            <a:xfrm>
              <a:off x="54102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16"/>
            <p:cNvSpPr/>
            <p:nvPr/>
          </p:nvSpPr>
          <p:spPr>
            <a:xfrm>
              <a:off x="56769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16"/>
            <p:cNvSpPr/>
            <p:nvPr/>
          </p:nvSpPr>
          <p:spPr>
            <a:xfrm>
              <a:off x="59436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16"/>
            <p:cNvSpPr/>
            <p:nvPr/>
          </p:nvSpPr>
          <p:spPr>
            <a:xfrm>
              <a:off x="62103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16"/>
            <p:cNvSpPr/>
            <p:nvPr/>
          </p:nvSpPr>
          <p:spPr>
            <a:xfrm>
              <a:off x="64770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1" name="Google Shape;3291;p16"/>
            <p:cNvSpPr/>
            <p:nvPr/>
          </p:nvSpPr>
          <p:spPr>
            <a:xfrm>
              <a:off x="67437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2" name="Google Shape;3292;p16"/>
            <p:cNvSpPr/>
            <p:nvPr/>
          </p:nvSpPr>
          <p:spPr>
            <a:xfrm>
              <a:off x="62103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16"/>
            <p:cNvSpPr/>
            <p:nvPr/>
          </p:nvSpPr>
          <p:spPr>
            <a:xfrm>
              <a:off x="64770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16"/>
            <p:cNvSpPr/>
            <p:nvPr/>
          </p:nvSpPr>
          <p:spPr>
            <a:xfrm>
              <a:off x="67437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16"/>
            <p:cNvSpPr/>
            <p:nvPr/>
          </p:nvSpPr>
          <p:spPr>
            <a:xfrm>
              <a:off x="62103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16"/>
            <p:cNvSpPr/>
            <p:nvPr/>
          </p:nvSpPr>
          <p:spPr>
            <a:xfrm>
              <a:off x="64770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16"/>
            <p:cNvSpPr/>
            <p:nvPr/>
          </p:nvSpPr>
          <p:spPr>
            <a:xfrm>
              <a:off x="67437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16"/>
            <p:cNvSpPr/>
            <p:nvPr/>
          </p:nvSpPr>
          <p:spPr>
            <a:xfrm>
              <a:off x="62103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9" name="Google Shape;3299;p16"/>
            <p:cNvSpPr/>
            <p:nvPr/>
          </p:nvSpPr>
          <p:spPr>
            <a:xfrm>
              <a:off x="64770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16"/>
            <p:cNvSpPr/>
            <p:nvPr/>
          </p:nvSpPr>
          <p:spPr>
            <a:xfrm>
              <a:off x="67437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16"/>
            <p:cNvSpPr/>
            <p:nvPr/>
          </p:nvSpPr>
          <p:spPr>
            <a:xfrm>
              <a:off x="62103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16"/>
            <p:cNvSpPr/>
            <p:nvPr/>
          </p:nvSpPr>
          <p:spPr>
            <a:xfrm>
              <a:off x="64770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16"/>
            <p:cNvSpPr/>
            <p:nvPr/>
          </p:nvSpPr>
          <p:spPr>
            <a:xfrm>
              <a:off x="67437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16"/>
            <p:cNvSpPr/>
            <p:nvPr/>
          </p:nvSpPr>
          <p:spPr>
            <a:xfrm>
              <a:off x="62103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16"/>
            <p:cNvSpPr/>
            <p:nvPr/>
          </p:nvSpPr>
          <p:spPr>
            <a:xfrm>
              <a:off x="64770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16"/>
            <p:cNvSpPr/>
            <p:nvPr/>
          </p:nvSpPr>
          <p:spPr>
            <a:xfrm>
              <a:off x="67437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16"/>
            <p:cNvSpPr/>
            <p:nvPr/>
          </p:nvSpPr>
          <p:spPr>
            <a:xfrm>
              <a:off x="62103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8" name="Google Shape;3308;p16"/>
            <p:cNvSpPr/>
            <p:nvPr/>
          </p:nvSpPr>
          <p:spPr>
            <a:xfrm>
              <a:off x="64770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16"/>
            <p:cNvSpPr/>
            <p:nvPr/>
          </p:nvSpPr>
          <p:spPr>
            <a:xfrm>
              <a:off x="67437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0" name="Google Shape;3310;p16"/>
            <p:cNvSpPr/>
            <p:nvPr/>
          </p:nvSpPr>
          <p:spPr>
            <a:xfrm>
              <a:off x="62103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1" name="Google Shape;3311;p16"/>
            <p:cNvSpPr/>
            <p:nvPr/>
          </p:nvSpPr>
          <p:spPr>
            <a:xfrm>
              <a:off x="64770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2" name="Google Shape;3312;p16"/>
            <p:cNvSpPr/>
            <p:nvPr/>
          </p:nvSpPr>
          <p:spPr>
            <a:xfrm>
              <a:off x="67437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16"/>
            <p:cNvSpPr/>
            <p:nvPr/>
          </p:nvSpPr>
          <p:spPr>
            <a:xfrm>
              <a:off x="62103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16"/>
            <p:cNvSpPr/>
            <p:nvPr/>
          </p:nvSpPr>
          <p:spPr>
            <a:xfrm>
              <a:off x="64770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16"/>
            <p:cNvSpPr/>
            <p:nvPr/>
          </p:nvSpPr>
          <p:spPr>
            <a:xfrm>
              <a:off x="67437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16"/>
            <p:cNvSpPr/>
            <p:nvPr/>
          </p:nvSpPr>
          <p:spPr>
            <a:xfrm>
              <a:off x="62103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16"/>
            <p:cNvSpPr/>
            <p:nvPr/>
          </p:nvSpPr>
          <p:spPr>
            <a:xfrm>
              <a:off x="64770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16"/>
            <p:cNvSpPr/>
            <p:nvPr/>
          </p:nvSpPr>
          <p:spPr>
            <a:xfrm>
              <a:off x="67437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16"/>
            <p:cNvSpPr/>
            <p:nvPr/>
          </p:nvSpPr>
          <p:spPr>
            <a:xfrm>
              <a:off x="62103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16"/>
            <p:cNvSpPr/>
            <p:nvPr/>
          </p:nvSpPr>
          <p:spPr>
            <a:xfrm>
              <a:off x="64770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16"/>
            <p:cNvSpPr/>
            <p:nvPr/>
          </p:nvSpPr>
          <p:spPr>
            <a:xfrm>
              <a:off x="67437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16"/>
            <p:cNvSpPr/>
            <p:nvPr/>
          </p:nvSpPr>
          <p:spPr>
            <a:xfrm>
              <a:off x="62103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16"/>
            <p:cNvSpPr/>
            <p:nvPr/>
          </p:nvSpPr>
          <p:spPr>
            <a:xfrm>
              <a:off x="64770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16"/>
            <p:cNvSpPr/>
            <p:nvPr/>
          </p:nvSpPr>
          <p:spPr>
            <a:xfrm>
              <a:off x="67437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16"/>
            <p:cNvSpPr/>
            <p:nvPr/>
          </p:nvSpPr>
          <p:spPr>
            <a:xfrm>
              <a:off x="62103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16"/>
            <p:cNvSpPr/>
            <p:nvPr/>
          </p:nvSpPr>
          <p:spPr>
            <a:xfrm>
              <a:off x="64770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16"/>
            <p:cNvSpPr/>
            <p:nvPr/>
          </p:nvSpPr>
          <p:spPr>
            <a:xfrm>
              <a:off x="67437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16"/>
            <p:cNvSpPr/>
            <p:nvPr/>
          </p:nvSpPr>
          <p:spPr>
            <a:xfrm>
              <a:off x="62103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16"/>
            <p:cNvSpPr/>
            <p:nvPr/>
          </p:nvSpPr>
          <p:spPr>
            <a:xfrm>
              <a:off x="64770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16"/>
            <p:cNvSpPr/>
            <p:nvPr/>
          </p:nvSpPr>
          <p:spPr>
            <a:xfrm>
              <a:off x="67437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16"/>
            <p:cNvSpPr/>
            <p:nvPr/>
          </p:nvSpPr>
          <p:spPr>
            <a:xfrm>
              <a:off x="62103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16"/>
            <p:cNvSpPr/>
            <p:nvPr/>
          </p:nvSpPr>
          <p:spPr>
            <a:xfrm>
              <a:off x="64770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16"/>
            <p:cNvSpPr/>
            <p:nvPr/>
          </p:nvSpPr>
          <p:spPr>
            <a:xfrm>
              <a:off x="67437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16"/>
            <p:cNvSpPr/>
            <p:nvPr/>
          </p:nvSpPr>
          <p:spPr>
            <a:xfrm>
              <a:off x="62103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5" name="Google Shape;3335;p16"/>
            <p:cNvSpPr/>
            <p:nvPr/>
          </p:nvSpPr>
          <p:spPr>
            <a:xfrm>
              <a:off x="64770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6" name="Google Shape;3336;p16"/>
            <p:cNvSpPr/>
            <p:nvPr/>
          </p:nvSpPr>
          <p:spPr>
            <a:xfrm>
              <a:off x="67437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16"/>
            <p:cNvSpPr/>
            <p:nvPr/>
          </p:nvSpPr>
          <p:spPr>
            <a:xfrm>
              <a:off x="62103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8" name="Google Shape;3338;p16"/>
            <p:cNvSpPr/>
            <p:nvPr/>
          </p:nvSpPr>
          <p:spPr>
            <a:xfrm>
              <a:off x="64770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16"/>
            <p:cNvSpPr/>
            <p:nvPr/>
          </p:nvSpPr>
          <p:spPr>
            <a:xfrm>
              <a:off x="67437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16"/>
            <p:cNvSpPr/>
            <p:nvPr/>
          </p:nvSpPr>
          <p:spPr>
            <a:xfrm>
              <a:off x="62103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1" name="Google Shape;3341;p16"/>
            <p:cNvSpPr/>
            <p:nvPr/>
          </p:nvSpPr>
          <p:spPr>
            <a:xfrm>
              <a:off x="64770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2" name="Google Shape;3342;p16"/>
            <p:cNvSpPr/>
            <p:nvPr/>
          </p:nvSpPr>
          <p:spPr>
            <a:xfrm>
              <a:off x="67437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3" name="Google Shape;3343;p16"/>
            <p:cNvSpPr/>
            <p:nvPr/>
          </p:nvSpPr>
          <p:spPr>
            <a:xfrm>
              <a:off x="62103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4" name="Google Shape;3344;p16"/>
            <p:cNvSpPr/>
            <p:nvPr/>
          </p:nvSpPr>
          <p:spPr>
            <a:xfrm>
              <a:off x="64770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5" name="Google Shape;3345;p16"/>
            <p:cNvSpPr/>
            <p:nvPr/>
          </p:nvSpPr>
          <p:spPr>
            <a:xfrm>
              <a:off x="67437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16"/>
            <p:cNvSpPr/>
            <p:nvPr/>
          </p:nvSpPr>
          <p:spPr>
            <a:xfrm>
              <a:off x="70104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16"/>
            <p:cNvSpPr/>
            <p:nvPr/>
          </p:nvSpPr>
          <p:spPr>
            <a:xfrm>
              <a:off x="72771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16"/>
            <p:cNvSpPr/>
            <p:nvPr/>
          </p:nvSpPr>
          <p:spPr>
            <a:xfrm>
              <a:off x="75438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16"/>
            <p:cNvSpPr/>
            <p:nvPr/>
          </p:nvSpPr>
          <p:spPr>
            <a:xfrm>
              <a:off x="70104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0" name="Google Shape;3350;p16"/>
            <p:cNvSpPr/>
            <p:nvPr/>
          </p:nvSpPr>
          <p:spPr>
            <a:xfrm>
              <a:off x="72771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1" name="Google Shape;3351;p16"/>
            <p:cNvSpPr/>
            <p:nvPr/>
          </p:nvSpPr>
          <p:spPr>
            <a:xfrm>
              <a:off x="75438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16"/>
            <p:cNvSpPr/>
            <p:nvPr/>
          </p:nvSpPr>
          <p:spPr>
            <a:xfrm>
              <a:off x="70104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16"/>
            <p:cNvSpPr/>
            <p:nvPr/>
          </p:nvSpPr>
          <p:spPr>
            <a:xfrm>
              <a:off x="72771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16"/>
            <p:cNvSpPr/>
            <p:nvPr/>
          </p:nvSpPr>
          <p:spPr>
            <a:xfrm>
              <a:off x="75438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5" name="Google Shape;3355;p16"/>
            <p:cNvSpPr/>
            <p:nvPr/>
          </p:nvSpPr>
          <p:spPr>
            <a:xfrm>
              <a:off x="70104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6" name="Google Shape;3356;p16"/>
            <p:cNvSpPr/>
            <p:nvPr/>
          </p:nvSpPr>
          <p:spPr>
            <a:xfrm>
              <a:off x="72771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7" name="Google Shape;3357;p16"/>
            <p:cNvSpPr/>
            <p:nvPr/>
          </p:nvSpPr>
          <p:spPr>
            <a:xfrm>
              <a:off x="75438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8" name="Google Shape;3358;p16"/>
            <p:cNvSpPr/>
            <p:nvPr/>
          </p:nvSpPr>
          <p:spPr>
            <a:xfrm>
              <a:off x="70104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16"/>
            <p:cNvSpPr/>
            <p:nvPr/>
          </p:nvSpPr>
          <p:spPr>
            <a:xfrm>
              <a:off x="72771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0" name="Google Shape;3360;p16"/>
            <p:cNvSpPr/>
            <p:nvPr/>
          </p:nvSpPr>
          <p:spPr>
            <a:xfrm>
              <a:off x="75438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1" name="Google Shape;3361;p16"/>
            <p:cNvSpPr/>
            <p:nvPr/>
          </p:nvSpPr>
          <p:spPr>
            <a:xfrm>
              <a:off x="70104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2" name="Google Shape;3362;p16"/>
            <p:cNvSpPr/>
            <p:nvPr/>
          </p:nvSpPr>
          <p:spPr>
            <a:xfrm>
              <a:off x="72771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3" name="Google Shape;3363;p16"/>
            <p:cNvSpPr/>
            <p:nvPr/>
          </p:nvSpPr>
          <p:spPr>
            <a:xfrm>
              <a:off x="75438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4" name="Google Shape;3364;p16"/>
            <p:cNvSpPr/>
            <p:nvPr/>
          </p:nvSpPr>
          <p:spPr>
            <a:xfrm>
              <a:off x="70104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5" name="Google Shape;3365;p16"/>
            <p:cNvSpPr/>
            <p:nvPr/>
          </p:nvSpPr>
          <p:spPr>
            <a:xfrm>
              <a:off x="72771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6" name="Google Shape;3366;p16"/>
            <p:cNvSpPr/>
            <p:nvPr/>
          </p:nvSpPr>
          <p:spPr>
            <a:xfrm>
              <a:off x="75438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7" name="Google Shape;3367;p16"/>
            <p:cNvSpPr/>
            <p:nvPr/>
          </p:nvSpPr>
          <p:spPr>
            <a:xfrm>
              <a:off x="70104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8" name="Google Shape;3368;p16"/>
            <p:cNvSpPr/>
            <p:nvPr/>
          </p:nvSpPr>
          <p:spPr>
            <a:xfrm>
              <a:off x="72771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9" name="Google Shape;3369;p16"/>
            <p:cNvSpPr/>
            <p:nvPr/>
          </p:nvSpPr>
          <p:spPr>
            <a:xfrm>
              <a:off x="75438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0" name="Google Shape;3370;p16"/>
            <p:cNvSpPr/>
            <p:nvPr/>
          </p:nvSpPr>
          <p:spPr>
            <a:xfrm>
              <a:off x="70104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1" name="Google Shape;3371;p16"/>
            <p:cNvSpPr/>
            <p:nvPr/>
          </p:nvSpPr>
          <p:spPr>
            <a:xfrm>
              <a:off x="72771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2" name="Google Shape;3372;p16"/>
            <p:cNvSpPr/>
            <p:nvPr/>
          </p:nvSpPr>
          <p:spPr>
            <a:xfrm>
              <a:off x="75438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16"/>
            <p:cNvSpPr/>
            <p:nvPr/>
          </p:nvSpPr>
          <p:spPr>
            <a:xfrm>
              <a:off x="70104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16"/>
            <p:cNvSpPr/>
            <p:nvPr/>
          </p:nvSpPr>
          <p:spPr>
            <a:xfrm>
              <a:off x="72771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16"/>
            <p:cNvSpPr/>
            <p:nvPr/>
          </p:nvSpPr>
          <p:spPr>
            <a:xfrm>
              <a:off x="75438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16"/>
            <p:cNvSpPr/>
            <p:nvPr/>
          </p:nvSpPr>
          <p:spPr>
            <a:xfrm>
              <a:off x="70104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7" name="Google Shape;3377;p16"/>
            <p:cNvSpPr/>
            <p:nvPr/>
          </p:nvSpPr>
          <p:spPr>
            <a:xfrm>
              <a:off x="72771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8" name="Google Shape;3378;p16"/>
            <p:cNvSpPr/>
            <p:nvPr/>
          </p:nvSpPr>
          <p:spPr>
            <a:xfrm>
              <a:off x="75438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16"/>
            <p:cNvSpPr/>
            <p:nvPr/>
          </p:nvSpPr>
          <p:spPr>
            <a:xfrm>
              <a:off x="70104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16"/>
            <p:cNvSpPr/>
            <p:nvPr/>
          </p:nvSpPr>
          <p:spPr>
            <a:xfrm>
              <a:off x="72771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16"/>
            <p:cNvSpPr/>
            <p:nvPr/>
          </p:nvSpPr>
          <p:spPr>
            <a:xfrm>
              <a:off x="75438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16"/>
            <p:cNvSpPr/>
            <p:nvPr/>
          </p:nvSpPr>
          <p:spPr>
            <a:xfrm>
              <a:off x="70104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3" name="Google Shape;3383;p16"/>
            <p:cNvSpPr/>
            <p:nvPr/>
          </p:nvSpPr>
          <p:spPr>
            <a:xfrm>
              <a:off x="72771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4" name="Google Shape;3384;p16"/>
            <p:cNvSpPr/>
            <p:nvPr/>
          </p:nvSpPr>
          <p:spPr>
            <a:xfrm>
              <a:off x="75438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16"/>
            <p:cNvSpPr/>
            <p:nvPr/>
          </p:nvSpPr>
          <p:spPr>
            <a:xfrm>
              <a:off x="70104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6" name="Google Shape;3386;p16"/>
            <p:cNvSpPr/>
            <p:nvPr/>
          </p:nvSpPr>
          <p:spPr>
            <a:xfrm>
              <a:off x="72771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16"/>
            <p:cNvSpPr/>
            <p:nvPr/>
          </p:nvSpPr>
          <p:spPr>
            <a:xfrm>
              <a:off x="75438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8" name="Google Shape;3388;p16"/>
            <p:cNvSpPr/>
            <p:nvPr/>
          </p:nvSpPr>
          <p:spPr>
            <a:xfrm>
              <a:off x="70104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9" name="Google Shape;3389;p16"/>
            <p:cNvSpPr/>
            <p:nvPr/>
          </p:nvSpPr>
          <p:spPr>
            <a:xfrm>
              <a:off x="72771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0" name="Google Shape;3390;p16"/>
            <p:cNvSpPr/>
            <p:nvPr/>
          </p:nvSpPr>
          <p:spPr>
            <a:xfrm>
              <a:off x="75438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1" name="Google Shape;3391;p16"/>
            <p:cNvSpPr/>
            <p:nvPr/>
          </p:nvSpPr>
          <p:spPr>
            <a:xfrm>
              <a:off x="70104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2" name="Google Shape;3392;p16"/>
            <p:cNvSpPr/>
            <p:nvPr/>
          </p:nvSpPr>
          <p:spPr>
            <a:xfrm>
              <a:off x="72771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3" name="Google Shape;3393;p16"/>
            <p:cNvSpPr/>
            <p:nvPr/>
          </p:nvSpPr>
          <p:spPr>
            <a:xfrm>
              <a:off x="75438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4" name="Google Shape;3394;p16"/>
            <p:cNvSpPr/>
            <p:nvPr/>
          </p:nvSpPr>
          <p:spPr>
            <a:xfrm>
              <a:off x="70104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5" name="Google Shape;3395;p16"/>
            <p:cNvSpPr/>
            <p:nvPr/>
          </p:nvSpPr>
          <p:spPr>
            <a:xfrm>
              <a:off x="72771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6" name="Google Shape;3396;p16"/>
            <p:cNvSpPr/>
            <p:nvPr/>
          </p:nvSpPr>
          <p:spPr>
            <a:xfrm>
              <a:off x="75438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7" name="Google Shape;3397;p16"/>
            <p:cNvSpPr/>
            <p:nvPr/>
          </p:nvSpPr>
          <p:spPr>
            <a:xfrm>
              <a:off x="70104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16"/>
            <p:cNvSpPr/>
            <p:nvPr/>
          </p:nvSpPr>
          <p:spPr>
            <a:xfrm>
              <a:off x="72771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9" name="Google Shape;3399;p16"/>
            <p:cNvSpPr/>
            <p:nvPr/>
          </p:nvSpPr>
          <p:spPr>
            <a:xfrm>
              <a:off x="75438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0" name="Google Shape;3400;p16"/>
            <p:cNvSpPr/>
            <p:nvPr/>
          </p:nvSpPr>
          <p:spPr>
            <a:xfrm>
              <a:off x="70104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1" name="Google Shape;3401;p16"/>
            <p:cNvSpPr/>
            <p:nvPr/>
          </p:nvSpPr>
          <p:spPr>
            <a:xfrm>
              <a:off x="72771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2" name="Google Shape;3402;p16"/>
            <p:cNvSpPr/>
            <p:nvPr/>
          </p:nvSpPr>
          <p:spPr>
            <a:xfrm>
              <a:off x="75438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3" name="Google Shape;3403;p16"/>
            <p:cNvSpPr/>
            <p:nvPr/>
          </p:nvSpPr>
          <p:spPr>
            <a:xfrm>
              <a:off x="78105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4" name="Google Shape;3404;p16"/>
            <p:cNvSpPr/>
            <p:nvPr/>
          </p:nvSpPr>
          <p:spPr>
            <a:xfrm>
              <a:off x="80772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5" name="Google Shape;3405;p16"/>
            <p:cNvSpPr/>
            <p:nvPr/>
          </p:nvSpPr>
          <p:spPr>
            <a:xfrm>
              <a:off x="83439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6" name="Google Shape;3406;p16"/>
            <p:cNvSpPr/>
            <p:nvPr/>
          </p:nvSpPr>
          <p:spPr>
            <a:xfrm>
              <a:off x="78105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7" name="Google Shape;3407;p16"/>
            <p:cNvSpPr/>
            <p:nvPr/>
          </p:nvSpPr>
          <p:spPr>
            <a:xfrm>
              <a:off x="80772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8" name="Google Shape;3408;p16"/>
            <p:cNvSpPr/>
            <p:nvPr/>
          </p:nvSpPr>
          <p:spPr>
            <a:xfrm>
              <a:off x="83439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9" name="Google Shape;3409;p16"/>
            <p:cNvSpPr/>
            <p:nvPr/>
          </p:nvSpPr>
          <p:spPr>
            <a:xfrm>
              <a:off x="78105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0" name="Google Shape;3410;p16"/>
            <p:cNvSpPr/>
            <p:nvPr/>
          </p:nvSpPr>
          <p:spPr>
            <a:xfrm>
              <a:off x="80772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1" name="Google Shape;3411;p16"/>
            <p:cNvSpPr/>
            <p:nvPr/>
          </p:nvSpPr>
          <p:spPr>
            <a:xfrm>
              <a:off x="83439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2" name="Google Shape;3412;p16"/>
            <p:cNvSpPr/>
            <p:nvPr/>
          </p:nvSpPr>
          <p:spPr>
            <a:xfrm>
              <a:off x="78105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3" name="Google Shape;3413;p16"/>
            <p:cNvSpPr/>
            <p:nvPr/>
          </p:nvSpPr>
          <p:spPr>
            <a:xfrm>
              <a:off x="80772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4" name="Google Shape;3414;p16"/>
            <p:cNvSpPr/>
            <p:nvPr/>
          </p:nvSpPr>
          <p:spPr>
            <a:xfrm>
              <a:off x="83439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5" name="Google Shape;3415;p16"/>
            <p:cNvSpPr/>
            <p:nvPr/>
          </p:nvSpPr>
          <p:spPr>
            <a:xfrm>
              <a:off x="78105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16"/>
            <p:cNvSpPr/>
            <p:nvPr/>
          </p:nvSpPr>
          <p:spPr>
            <a:xfrm>
              <a:off x="80772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16"/>
            <p:cNvSpPr/>
            <p:nvPr/>
          </p:nvSpPr>
          <p:spPr>
            <a:xfrm>
              <a:off x="83439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8" name="Google Shape;3418;p16"/>
            <p:cNvSpPr/>
            <p:nvPr/>
          </p:nvSpPr>
          <p:spPr>
            <a:xfrm>
              <a:off x="78105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9" name="Google Shape;3419;p16"/>
            <p:cNvSpPr/>
            <p:nvPr/>
          </p:nvSpPr>
          <p:spPr>
            <a:xfrm>
              <a:off x="80772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16"/>
            <p:cNvSpPr/>
            <p:nvPr/>
          </p:nvSpPr>
          <p:spPr>
            <a:xfrm>
              <a:off x="83439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16"/>
            <p:cNvSpPr/>
            <p:nvPr/>
          </p:nvSpPr>
          <p:spPr>
            <a:xfrm>
              <a:off x="78105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16"/>
            <p:cNvSpPr/>
            <p:nvPr/>
          </p:nvSpPr>
          <p:spPr>
            <a:xfrm>
              <a:off x="80772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16"/>
            <p:cNvSpPr/>
            <p:nvPr/>
          </p:nvSpPr>
          <p:spPr>
            <a:xfrm>
              <a:off x="83439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16"/>
            <p:cNvSpPr/>
            <p:nvPr/>
          </p:nvSpPr>
          <p:spPr>
            <a:xfrm>
              <a:off x="78105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16"/>
            <p:cNvSpPr/>
            <p:nvPr/>
          </p:nvSpPr>
          <p:spPr>
            <a:xfrm>
              <a:off x="80772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16"/>
            <p:cNvSpPr/>
            <p:nvPr/>
          </p:nvSpPr>
          <p:spPr>
            <a:xfrm>
              <a:off x="83439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16"/>
            <p:cNvSpPr/>
            <p:nvPr/>
          </p:nvSpPr>
          <p:spPr>
            <a:xfrm>
              <a:off x="78105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16"/>
            <p:cNvSpPr/>
            <p:nvPr/>
          </p:nvSpPr>
          <p:spPr>
            <a:xfrm>
              <a:off x="80772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16"/>
            <p:cNvSpPr/>
            <p:nvPr/>
          </p:nvSpPr>
          <p:spPr>
            <a:xfrm>
              <a:off x="83439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16"/>
            <p:cNvSpPr/>
            <p:nvPr/>
          </p:nvSpPr>
          <p:spPr>
            <a:xfrm>
              <a:off x="78105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16"/>
            <p:cNvSpPr/>
            <p:nvPr/>
          </p:nvSpPr>
          <p:spPr>
            <a:xfrm>
              <a:off x="80772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16"/>
            <p:cNvSpPr/>
            <p:nvPr/>
          </p:nvSpPr>
          <p:spPr>
            <a:xfrm>
              <a:off x="83439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16"/>
            <p:cNvSpPr/>
            <p:nvPr/>
          </p:nvSpPr>
          <p:spPr>
            <a:xfrm>
              <a:off x="78105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16"/>
            <p:cNvSpPr/>
            <p:nvPr/>
          </p:nvSpPr>
          <p:spPr>
            <a:xfrm>
              <a:off x="80772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16"/>
            <p:cNvSpPr/>
            <p:nvPr/>
          </p:nvSpPr>
          <p:spPr>
            <a:xfrm>
              <a:off x="83439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16"/>
            <p:cNvSpPr/>
            <p:nvPr/>
          </p:nvSpPr>
          <p:spPr>
            <a:xfrm>
              <a:off x="78105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16"/>
            <p:cNvSpPr/>
            <p:nvPr/>
          </p:nvSpPr>
          <p:spPr>
            <a:xfrm>
              <a:off x="80772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16"/>
            <p:cNvSpPr/>
            <p:nvPr/>
          </p:nvSpPr>
          <p:spPr>
            <a:xfrm>
              <a:off x="83439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16"/>
            <p:cNvSpPr/>
            <p:nvPr/>
          </p:nvSpPr>
          <p:spPr>
            <a:xfrm>
              <a:off x="78105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16"/>
            <p:cNvSpPr/>
            <p:nvPr/>
          </p:nvSpPr>
          <p:spPr>
            <a:xfrm>
              <a:off x="80772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16"/>
            <p:cNvSpPr/>
            <p:nvPr/>
          </p:nvSpPr>
          <p:spPr>
            <a:xfrm>
              <a:off x="83439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16"/>
            <p:cNvSpPr/>
            <p:nvPr/>
          </p:nvSpPr>
          <p:spPr>
            <a:xfrm>
              <a:off x="78105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16"/>
            <p:cNvSpPr/>
            <p:nvPr/>
          </p:nvSpPr>
          <p:spPr>
            <a:xfrm>
              <a:off x="80772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16"/>
            <p:cNvSpPr/>
            <p:nvPr/>
          </p:nvSpPr>
          <p:spPr>
            <a:xfrm>
              <a:off x="83439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16"/>
            <p:cNvSpPr/>
            <p:nvPr/>
          </p:nvSpPr>
          <p:spPr>
            <a:xfrm>
              <a:off x="78105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16"/>
            <p:cNvSpPr/>
            <p:nvPr/>
          </p:nvSpPr>
          <p:spPr>
            <a:xfrm>
              <a:off x="80772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16"/>
            <p:cNvSpPr/>
            <p:nvPr/>
          </p:nvSpPr>
          <p:spPr>
            <a:xfrm>
              <a:off x="83439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16"/>
            <p:cNvSpPr/>
            <p:nvPr/>
          </p:nvSpPr>
          <p:spPr>
            <a:xfrm>
              <a:off x="78105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16"/>
            <p:cNvSpPr/>
            <p:nvPr/>
          </p:nvSpPr>
          <p:spPr>
            <a:xfrm>
              <a:off x="80772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16"/>
            <p:cNvSpPr/>
            <p:nvPr/>
          </p:nvSpPr>
          <p:spPr>
            <a:xfrm>
              <a:off x="83439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16"/>
            <p:cNvSpPr/>
            <p:nvPr/>
          </p:nvSpPr>
          <p:spPr>
            <a:xfrm>
              <a:off x="78105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16"/>
            <p:cNvSpPr/>
            <p:nvPr/>
          </p:nvSpPr>
          <p:spPr>
            <a:xfrm>
              <a:off x="80772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16"/>
            <p:cNvSpPr/>
            <p:nvPr/>
          </p:nvSpPr>
          <p:spPr>
            <a:xfrm>
              <a:off x="83439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16"/>
            <p:cNvSpPr/>
            <p:nvPr/>
          </p:nvSpPr>
          <p:spPr>
            <a:xfrm>
              <a:off x="78105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16"/>
            <p:cNvSpPr/>
            <p:nvPr/>
          </p:nvSpPr>
          <p:spPr>
            <a:xfrm>
              <a:off x="80772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16"/>
            <p:cNvSpPr/>
            <p:nvPr/>
          </p:nvSpPr>
          <p:spPr>
            <a:xfrm>
              <a:off x="83439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16"/>
            <p:cNvSpPr/>
            <p:nvPr/>
          </p:nvSpPr>
          <p:spPr>
            <a:xfrm>
              <a:off x="78105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16"/>
            <p:cNvSpPr/>
            <p:nvPr/>
          </p:nvSpPr>
          <p:spPr>
            <a:xfrm>
              <a:off x="80772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16"/>
            <p:cNvSpPr/>
            <p:nvPr/>
          </p:nvSpPr>
          <p:spPr>
            <a:xfrm>
              <a:off x="83439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16"/>
            <p:cNvSpPr/>
            <p:nvPr/>
          </p:nvSpPr>
          <p:spPr>
            <a:xfrm>
              <a:off x="86106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16"/>
            <p:cNvSpPr/>
            <p:nvPr/>
          </p:nvSpPr>
          <p:spPr>
            <a:xfrm>
              <a:off x="88773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16"/>
            <p:cNvSpPr/>
            <p:nvPr/>
          </p:nvSpPr>
          <p:spPr>
            <a:xfrm>
              <a:off x="86106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16"/>
            <p:cNvSpPr/>
            <p:nvPr/>
          </p:nvSpPr>
          <p:spPr>
            <a:xfrm>
              <a:off x="88773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16"/>
            <p:cNvSpPr/>
            <p:nvPr/>
          </p:nvSpPr>
          <p:spPr>
            <a:xfrm>
              <a:off x="86106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16"/>
            <p:cNvSpPr/>
            <p:nvPr/>
          </p:nvSpPr>
          <p:spPr>
            <a:xfrm>
              <a:off x="88773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16"/>
            <p:cNvSpPr/>
            <p:nvPr/>
          </p:nvSpPr>
          <p:spPr>
            <a:xfrm>
              <a:off x="86106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16"/>
            <p:cNvSpPr/>
            <p:nvPr/>
          </p:nvSpPr>
          <p:spPr>
            <a:xfrm>
              <a:off x="88773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16"/>
            <p:cNvSpPr/>
            <p:nvPr/>
          </p:nvSpPr>
          <p:spPr>
            <a:xfrm>
              <a:off x="86106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16"/>
            <p:cNvSpPr/>
            <p:nvPr/>
          </p:nvSpPr>
          <p:spPr>
            <a:xfrm>
              <a:off x="88773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16"/>
            <p:cNvSpPr/>
            <p:nvPr/>
          </p:nvSpPr>
          <p:spPr>
            <a:xfrm>
              <a:off x="86106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16"/>
            <p:cNvSpPr/>
            <p:nvPr/>
          </p:nvSpPr>
          <p:spPr>
            <a:xfrm>
              <a:off x="88773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16"/>
            <p:cNvSpPr/>
            <p:nvPr/>
          </p:nvSpPr>
          <p:spPr>
            <a:xfrm>
              <a:off x="86106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16"/>
            <p:cNvSpPr/>
            <p:nvPr/>
          </p:nvSpPr>
          <p:spPr>
            <a:xfrm>
              <a:off x="88773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16"/>
            <p:cNvSpPr/>
            <p:nvPr/>
          </p:nvSpPr>
          <p:spPr>
            <a:xfrm>
              <a:off x="86106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16"/>
            <p:cNvSpPr/>
            <p:nvPr/>
          </p:nvSpPr>
          <p:spPr>
            <a:xfrm>
              <a:off x="88773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6" name="Google Shape;3476;p16"/>
            <p:cNvSpPr/>
            <p:nvPr/>
          </p:nvSpPr>
          <p:spPr>
            <a:xfrm>
              <a:off x="86106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16"/>
            <p:cNvSpPr/>
            <p:nvPr/>
          </p:nvSpPr>
          <p:spPr>
            <a:xfrm>
              <a:off x="88773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16"/>
            <p:cNvSpPr/>
            <p:nvPr/>
          </p:nvSpPr>
          <p:spPr>
            <a:xfrm>
              <a:off x="86106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16"/>
            <p:cNvSpPr/>
            <p:nvPr/>
          </p:nvSpPr>
          <p:spPr>
            <a:xfrm>
              <a:off x="88773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16"/>
            <p:cNvSpPr/>
            <p:nvPr/>
          </p:nvSpPr>
          <p:spPr>
            <a:xfrm>
              <a:off x="86106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16"/>
            <p:cNvSpPr/>
            <p:nvPr/>
          </p:nvSpPr>
          <p:spPr>
            <a:xfrm>
              <a:off x="88773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16"/>
            <p:cNvSpPr/>
            <p:nvPr/>
          </p:nvSpPr>
          <p:spPr>
            <a:xfrm>
              <a:off x="86106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16"/>
            <p:cNvSpPr/>
            <p:nvPr/>
          </p:nvSpPr>
          <p:spPr>
            <a:xfrm>
              <a:off x="88773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16"/>
            <p:cNvSpPr/>
            <p:nvPr/>
          </p:nvSpPr>
          <p:spPr>
            <a:xfrm>
              <a:off x="86106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16"/>
            <p:cNvSpPr/>
            <p:nvPr/>
          </p:nvSpPr>
          <p:spPr>
            <a:xfrm>
              <a:off x="88773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16"/>
            <p:cNvSpPr/>
            <p:nvPr/>
          </p:nvSpPr>
          <p:spPr>
            <a:xfrm>
              <a:off x="86106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16"/>
            <p:cNvSpPr/>
            <p:nvPr/>
          </p:nvSpPr>
          <p:spPr>
            <a:xfrm>
              <a:off x="88773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16"/>
            <p:cNvSpPr/>
            <p:nvPr/>
          </p:nvSpPr>
          <p:spPr>
            <a:xfrm>
              <a:off x="86106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16"/>
            <p:cNvSpPr/>
            <p:nvPr/>
          </p:nvSpPr>
          <p:spPr>
            <a:xfrm>
              <a:off x="88773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16"/>
            <p:cNvSpPr/>
            <p:nvPr/>
          </p:nvSpPr>
          <p:spPr>
            <a:xfrm>
              <a:off x="86106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16"/>
            <p:cNvSpPr/>
            <p:nvPr/>
          </p:nvSpPr>
          <p:spPr>
            <a:xfrm>
              <a:off x="88773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16"/>
            <p:cNvSpPr/>
            <p:nvPr/>
          </p:nvSpPr>
          <p:spPr>
            <a:xfrm>
              <a:off x="86106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16"/>
            <p:cNvSpPr/>
            <p:nvPr/>
          </p:nvSpPr>
          <p:spPr>
            <a:xfrm>
              <a:off x="88773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16"/>
            <p:cNvSpPr/>
            <p:nvPr/>
          </p:nvSpPr>
          <p:spPr>
            <a:xfrm>
              <a:off x="86106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16"/>
            <p:cNvSpPr/>
            <p:nvPr/>
          </p:nvSpPr>
          <p:spPr>
            <a:xfrm>
              <a:off x="88773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16"/>
            <p:cNvSpPr/>
            <p:nvPr/>
          </p:nvSpPr>
          <p:spPr>
            <a:xfrm>
              <a:off x="86106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16"/>
            <p:cNvSpPr/>
            <p:nvPr/>
          </p:nvSpPr>
          <p:spPr>
            <a:xfrm>
              <a:off x="88773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16"/>
            <p:cNvSpPr/>
            <p:nvPr/>
          </p:nvSpPr>
          <p:spPr>
            <a:xfrm>
              <a:off x="43511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16"/>
            <p:cNvSpPr/>
            <p:nvPr/>
          </p:nvSpPr>
          <p:spPr>
            <a:xfrm>
              <a:off x="43511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16"/>
            <p:cNvSpPr/>
            <p:nvPr/>
          </p:nvSpPr>
          <p:spPr>
            <a:xfrm>
              <a:off x="43511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16"/>
            <p:cNvSpPr/>
            <p:nvPr/>
          </p:nvSpPr>
          <p:spPr>
            <a:xfrm>
              <a:off x="43511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16"/>
            <p:cNvSpPr/>
            <p:nvPr/>
          </p:nvSpPr>
          <p:spPr>
            <a:xfrm>
              <a:off x="43511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16"/>
            <p:cNvSpPr/>
            <p:nvPr/>
          </p:nvSpPr>
          <p:spPr>
            <a:xfrm>
              <a:off x="43511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16"/>
            <p:cNvSpPr/>
            <p:nvPr/>
          </p:nvSpPr>
          <p:spPr>
            <a:xfrm>
              <a:off x="43511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16"/>
            <p:cNvSpPr/>
            <p:nvPr/>
          </p:nvSpPr>
          <p:spPr>
            <a:xfrm>
              <a:off x="43511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16"/>
            <p:cNvSpPr/>
            <p:nvPr/>
          </p:nvSpPr>
          <p:spPr>
            <a:xfrm>
              <a:off x="43511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16"/>
            <p:cNvSpPr/>
            <p:nvPr/>
          </p:nvSpPr>
          <p:spPr>
            <a:xfrm>
              <a:off x="43511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16"/>
            <p:cNvSpPr/>
            <p:nvPr/>
          </p:nvSpPr>
          <p:spPr>
            <a:xfrm>
              <a:off x="43511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16"/>
            <p:cNvSpPr/>
            <p:nvPr/>
          </p:nvSpPr>
          <p:spPr>
            <a:xfrm>
              <a:off x="43511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16"/>
            <p:cNvSpPr/>
            <p:nvPr/>
          </p:nvSpPr>
          <p:spPr>
            <a:xfrm>
              <a:off x="43511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16"/>
            <p:cNvSpPr/>
            <p:nvPr/>
          </p:nvSpPr>
          <p:spPr>
            <a:xfrm>
              <a:off x="43511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16"/>
            <p:cNvSpPr/>
            <p:nvPr/>
          </p:nvSpPr>
          <p:spPr>
            <a:xfrm>
              <a:off x="43511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16"/>
            <p:cNvSpPr/>
            <p:nvPr/>
          </p:nvSpPr>
          <p:spPr>
            <a:xfrm>
              <a:off x="43511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16"/>
            <p:cNvSpPr/>
            <p:nvPr/>
          </p:nvSpPr>
          <p:spPr>
            <a:xfrm>
              <a:off x="43511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16"/>
            <p:cNvSpPr/>
            <p:nvPr/>
          </p:nvSpPr>
          <p:spPr>
            <a:xfrm>
              <a:off x="43511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16"/>
            <p:cNvSpPr/>
            <p:nvPr/>
          </p:nvSpPr>
          <p:spPr>
            <a:xfrm>
              <a:off x="43511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17" name="Google Shape;3517;p16"/>
          <p:cNvSpPr txBox="1">
            <a:spLocks noGrp="1"/>
          </p:cNvSpPr>
          <p:nvPr>
            <p:ph type="title"/>
          </p:nvPr>
        </p:nvSpPr>
        <p:spPr>
          <a:xfrm>
            <a:off x="5362575" y="1394892"/>
            <a:ext cx="2519400" cy="572700"/>
          </a:xfrm>
          <a:prstGeom prst="rect">
            <a:avLst/>
          </a:prstGeom>
        </p:spPr>
        <p:txBody>
          <a:bodyPr spcFirstLastPara="1" wrap="square" lIns="91425" tIns="91425" rIns="91425" bIns="91425" anchor="ctr" anchorCtr="0">
            <a:noAutofit/>
          </a:bodyPr>
          <a:lstStyle>
            <a:lvl1pPr lvl="0" algn="ctr" rtl="0">
              <a:spcBef>
                <a:spcPts val="1000"/>
              </a:spcBef>
              <a:spcAft>
                <a:spcPts val="0"/>
              </a:spcAft>
              <a:buSzPts val="3400"/>
              <a:buNone/>
              <a:defRPr>
                <a:solidFill>
                  <a:schemeClr val="lt1"/>
                </a:solidFill>
              </a:defRPr>
            </a:lvl1pPr>
            <a:lvl2pPr lvl="1" rtl="0">
              <a:spcBef>
                <a:spcPts val="0"/>
              </a:spcBef>
              <a:spcAft>
                <a:spcPts val="0"/>
              </a:spcAft>
              <a:buSzPts val="3400"/>
              <a:buNone/>
              <a:defRPr sz="3400"/>
            </a:lvl2pPr>
            <a:lvl3pPr lvl="2" rtl="0">
              <a:spcBef>
                <a:spcPts val="0"/>
              </a:spcBef>
              <a:spcAft>
                <a:spcPts val="0"/>
              </a:spcAft>
              <a:buSzPts val="3400"/>
              <a:buNone/>
              <a:defRPr sz="3400"/>
            </a:lvl3pPr>
            <a:lvl4pPr lvl="3" rtl="0">
              <a:spcBef>
                <a:spcPts val="0"/>
              </a:spcBef>
              <a:spcAft>
                <a:spcPts val="0"/>
              </a:spcAft>
              <a:buSzPts val="3400"/>
              <a:buNone/>
              <a:defRPr sz="3400"/>
            </a:lvl4pPr>
            <a:lvl5pPr lvl="4" rtl="0">
              <a:spcBef>
                <a:spcPts val="0"/>
              </a:spcBef>
              <a:spcAft>
                <a:spcPts val="0"/>
              </a:spcAft>
              <a:buSzPts val="3400"/>
              <a:buNone/>
              <a:defRPr sz="3400"/>
            </a:lvl5pPr>
            <a:lvl6pPr lvl="5" rtl="0">
              <a:spcBef>
                <a:spcPts val="0"/>
              </a:spcBef>
              <a:spcAft>
                <a:spcPts val="0"/>
              </a:spcAft>
              <a:buSzPts val="3400"/>
              <a:buNone/>
              <a:defRPr sz="3400"/>
            </a:lvl6pPr>
            <a:lvl7pPr lvl="6" rtl="0">
              <a:spcBef>
                <a:spcPts val="0"/>
              </a:spcBef>
              <a:spcAft>
                <a:spcPts val="0"/>
              </a:spcAft>
              <a:buSzPts val="3400"/>
              <a:buNone/>
              <a:defRPr sz="3400"/>
            </a:lvl7pPr>
            <a:lvl8pPr lvl="7" rtl="0">
              <a:spcBef>
                <a:spcPts val="0"/>
              </a:spcBef>
              <a:spcAft>
                <a:spcPts val="0"/>
              </a:spcAft>
              <a:buSzPts val="3400"/>
              <a:buNone/>
              <a:defRPr sz="3400"/>
            </a:lvl8pPr>
            <a:lvl9pPr lvl="8" rtl="0">
              <a:spcBef>
                <a:spcPts val="0"/>
              </a:spcBef>
              <a:spcAft>
                <a:spcPts val="0"/>
              </a:spcAft>
              <a:buSzPts val="3400"/>
              <a:buNone/>
              <a:defRPr sz="3400"/>
            </a:lvl9pPr>
          </a:lstStyle>
          <a:p>
            <a:endParaRPr/>
          </a:p>
        </p:txBody>
      </p:sp>
      <p:sp>
        <p:nvSpPr>
          <p:cNvPr id="3518" name="Google Shape;3518;p16"/>
          <p:cNvSpPr txBox="1">
            <a:spLocks noGrp="1"/>
          </p:cNvSpPr>
          <p:nvPr>
            <p:ph type="title" idx="2"/>
          </p:nvPr>
        </p:nvSpPr>
        <p:spPr>
          <a:xfrm>
            <a:off x="1286525" y="1394892"/>
            <a:ext cx="2519400" cy="572700"/>
          </a:xfrm>
          <a:prstGeom prst="rect">
            <a:avLst/>
          </a:prstGeom>
        </p:spPr>
        <p:txBody>
          <a:bodyPr spcFirstLastPara="1" wrap="square" lIns="91425" tIns="91425" rIns="91425" bIns="91425" anchor="ctr" anchorCtr="0">
            <a:noAutofit/>
          </a:bodyPr>
          <a:lstStyle>
            <a:lvl1pPr lvl="0" algn="ctr" rtl="0">
              <a:spcBef>
                <a:spcPts val="1000"/>
              </a:spcBef>
              <a:spcAft>
                <a:spcPts val="0"/>
              </a:spcAft>
              <a:buSzPts val="3400"/>
              <a:buNone/>
              <a:defRPr>
                <a:solidFill>
                  <a:schemeClr val="lt1"/>
                </a:solidFill>
              </a:defRPr>
            </a:lvl1pPr>
            <a:lvl2pPr lvl="1" rtl="0">
              <a:spcBef>
                <a:spcPts val="0"/>
              </a:spcBef>
              <a:spcAft>
                <a:spcPts val="0"/>
              </a:spcAft>
              <a:buSzPts val="3400"/>
              <a:buNone/>
              <a:defRPr sz="3400"/>
            </a:lvl2pPr>
            <a:lvl3pPr lvl="2" rtl="0">
              <a:spcBef>
                <a:spcPts val="0"/>
              </a:spcBef>
              <a:spcAft>
                <a:spcPts val="0"/>
              </a:spcAft>
              <a:buSzPts val="3400"/>
              <a:buNone/>
              <a:defRPr sz="3400"/>
            </a:lvl3pPr>
            <a:lvl4pPr lvl="3" rtl="0">
              <a:spcBef>
                <a:spcPts val="0"/>
              </a:spcBef>
              <a:spcAft>
                <a:spcPts val="0"/>
              </a:spcAft>
              <a:buSzPts val="3400"/>
              <a:buNone/>
              <a:defRPr sz="3400"/>
            </a:lvl4pPr>
            <a:lvl5pPr lvl="4" rtl="0">
              <a:spcBef>
                <a:spcPts val="0"/>
              </a:spcBef>
              <a:spcAft>
                <a:spcPts val="0"/>
              </a:spcAft>
              <a:buSzPts val="3400"/>
              <a:buNone/>
              <a:defRPr sz="3400"/>
            </a:lvl5pPr>
            <a:lvl6pPr lvl="5" rtl="0">
              <a:spcBef>
                <a:spcPts val="0"/>
              </a:spcBef>
              <a:spcAft>
                <a:spcPts val="0"/>
              </a:spcAft>
              <a:buSzPts val="3400"/>
              <a:buNone/>
              <a:defRPr sz="3400"/>
            </a:lvl6pPr>
            <a:lvl7pPr lvl="6" rtl="0">
              <a:spcBef>
                <a:spcPts val="0"/>
              </a:spcBef>
              <a:spcAft>
                <a:spcPts val="0"/>
              </a:spcAft>
              <a:buSzPts val="3400"/>
              <a:buNone/>
              <a:defRPr sz="3400"/>
            </a:lvl7pPr>
            <a:lvl8pPr lvl="7" rtl="0">
              <a:spcBef>
                <a:spcPts val="0"/>
              </a:spcBef>
              <a:spcAft>
                <a:spcPts val="0"/>
              </a:spcAft>
              <a:buSzPts val="3400"/>
              <a:buNone/>
              <a:defRPr sz="3400"/>
            </a:lvl8pPr>
            <a:lvl9pPr lvl="8" rtl="0">
              <a:spcBef>
                <a:spcPts val="0"/>
              </a:spcBef>
              <a:spcAft>
                <a:spcPts val="0"/>
              </a:spcAft>
              <a:buSzPts val="3400"/>
              <a:buNone/>
              <a:defRPr sz="3400"/>
            </a:lvl9pPr>
          </a:lstStyle>
          <a:p>
            <a:endParaRPr/>
          </a:p>
        </p:txBody>
      </p:sp>
      <p:sp>
        <p:nvSpPr>
          <p:cNvPr id="3519" name="Google Shape;3519;p16"/>
          <p:cNvSpPr txBox="1">
            <a:spLocks noGrp="1"/>
          </p:cNvSpPr>
          <p:nvPr>
            <p:ph type="body" idx="1"/>
          </p:nvPr>
        </p:nvSpPr>
        <p:spPr>
          <a:xfrm>
            <a:off x="1282025" y="2149412"/>
            <a:ext cx="2523900" cy="1080600"/>
          </a:xfrm>
          <a:prstGeom prst="rect">
            <a:avLst/>
          </a:prstGeom>
        </p:spPr>
        <p:txBody>
          <a:bodyPr spcFirstLastPara="1" wrap="square" lIns="91425" tIns="91425" rIns="91425" bIns="91425" anchor="t" anchorCtr="0">
            <a:noAutofit/>
          </a:bodyPr>
          <a:lstStyle>
            <a:lvl1pPr marL="457200" lvl="0" indent="-330200" rtl="0">
              <a:lnSpc>
                <a:spcPct val="100000"/>
              </a:lnSpc>
              <a:spcBef>
                <a:spcPts val="0"/>
              </a:spcBef>
              <a:spcAft>
                <a:spcPts val="0"/>
              </a:spcAft>
              <a:buSzPts val="1600"/>
              <a:buChar char="●"/>
              <a:defRPr/>
            </a:lvl1pPr>
            <a:lvl2pPr marL="914400" lvl="1" indent="-330200" rtl="0">
              <a:spcBef>
                <a:spcPts val="0"/>
              </a:spcBef>
              <a:spcAft>
                <a:spcPts val="0"/>
              </a:spcAft>
              <a:buSzPts val="1600"/>
              <a:buChar char="○"/>
              <a:defRPr/>
            </a:lvl2pPr>
            <a:lvl3pPr marL="1371600" lvl="2" indent="-330200" rtl="0">
              <a:spcBef>
                <a:spcPts val="0"/>
              </a:spcBef>
              <a:spcAft>
                <a:spcPts val="0"/>
              </a:spcAft>
              <a:buSzPts val="1600"/>
              <a:buChar char="■"/>
              <a:defRPr/>
            </a:lvl3pPr>
            <a:lvl4pPr marL="1828800" lvl="3" indent="-330200" rtl="0">
              <a:spcBef>
                <a:spcPts val="0"/>
              </a:spcBef>
              <a:spcAft>
                <a:spcPts val="0"/>
              </a:spcAft>
              <a:buSzPts val="1600"/>
              <a:buChar char="●"/>
              <a:defRPr/>
            </a:lvl4pPr>
            <a:lvl5pPr marL="2286000" lvl="4" indent="-330200" rtl="0">
              <a:spcBef>
                <a:spcPts val="0"/>
              </a:spcBef>
              <a:spcAft>
                <a:spcPts val="0"/>
              </a:spcAft>
              <a:buSzPts val="1600"/>
              <a:buChar char="○"/>
              <a:defRPr/>
            </a:lvl5pPr>
            <a:lvl6pPr marL="2743200" lvl="5" indent="-330200" rtl="0">
              <a:spcBef>
                <a:spcPts val="0"/>
              </a:spcBef>
              <a:spcAft>
                <a:spcPts val="0"/>
              </a:spcAft>
              <a:buSzPts val="1600"/>
              <a:buChar char="■"/>
              <a:defRPr/>
            </a:lvl6pPr>
            <a:lvl7pPr marL="3200400" lvl="6" indent="-330200" rtl="0">
              <a:spcBef>
                <a:spcPts val="0"/>
              </a:spcBef>
              <a:spcAft>
                <a:spcPts val="0"/>
              </a:spcAft>
              <a:buSzPts val="1600"/>
              <a:buChar char="●"/>
              <a:defRPr/>
            </a:lvl7pPr>
            <a:lvl8pPr marL="3657600" lvl="7" indent="-330200" rtl="0">
              <a:spcBef>
                <a:spcPts val="0"/>
              </a:spcBef>
              <a:spcAft>
                <a:spcPts val="0"/>
              </a:spcAft>
              <a:buSzPts val="1600"/>
              <a:buChar char="○"/>
              <a:defRPr/>
            </a:lvl8pPr>
            <a:lvl9pPr marL="4114800" lvl="8" indent="-330200" rtl="0">
              <a:spcBef>
                <a:spcPts val="0"/>
              </a:spcBef>
              <a:spcAft>
                <a:spcPts val="0"/>
              </a:spcAft>
              <a:buSzPts val="1600"/>
              <a:buChar char="■"/>
              <a:defRPr/>
            </a:lvl9pPr>
          </a:lstStyle>
          <a:p>
            <a:endParaRPr/>
          </a:p>
        </p:txBody>
      </p:sp>
      <p:sp>
        <p:nvSpPr>
          <p:cNvPr id="3520" name="Google Shape;3520;p16"/>
          <p:cNvSpPr txBox="1">
            <a:spLocks noGrp="1"/>
          </p:cNvSpPr>
          <p:nvPr>
            <p:ph type="body" idx="3"/>
          </p:nvPr>
        </p:nvSpPr>
        <p:spPr>
          <a:xfrm>
            <a:off x="5360324" y="2149412"/>
            <a:ext cx="2523900" cy="1080600"/>
          </a:xfrm>
          <a:prstGeom prst="rect">
            <a:avLst/>
          </a:prstGeom>
        </p:spPr>
        <p:txBody>
          <a:bodyPr spcFirstLastPara="1" wrap="square" lIns="91425" tIns="91425" rIns="91425" bIns="91425" anchor="t" anchorCtr="0">
            <a:noAutofit/>
          </a:bodyPr>
          <a:lstStyle>
            <a:lvl1pPr marL="457200" lvl="0" indent="-330200" rtl="0">
              <a:lnSpc>
                <a:spcPct val="100000"/>
              </a:lnSpc>
              <a:spcBef>
                <a:spcPts val="0"/>
              </a:spcBef>
              <a:spcAft>
                <a:spcPts val="0"/>
              </a:spcAft>
              <a:buSzPts val="1600"/>
              <a:buChar char="●"/>
              <a:defRPr/>
            </a:lvl1pPr>
            <a:lvl2pPr marL="914400" lvl="1" indent="-330200" rtl="0">
              <a:spcBef>
                <a:spcPts val="0"/>
              </a:spcBef>
              <a:spcAft>
                <a:spcPts val="0"/>
              </a:spcAft>
              <a:buSzPts val="1600"/>
              <a:buChar char="○"/>
              <a:defRPr/>
            </a:lvl2pPr>
            <a:lvl3pPr marL="1371600" lvl="2" indent="-330200" rtl="0">
              <a:spcBef>
                <a:spcPts val="0"/>
              </a:spcBef>
              <a:spcAft>
                <a:spcPts val="0"/>
              </a:spcAft>
              <a:buSzPts val="1600"/>
              <a:buChar char="■"/>
              <a:defRPr/>
            </a:lvl3pPr>
            <a:lvl4pPr marL="1828800" lvl="3" indent="-330200" rtl="0">
              <a:spcBef>
                <a:spcPts val="0"/>
              </a:spcBef>
              <a:spcAft>
                <a:spcPts val="0"/>
              </a:spcAft>
              <a:buSzPts val="1600"/>
              <a:buChar char="●"/>
              <a:defRPr/>
            </a:lvl4pPr>
            <a:lvl5pPr marL="2286000" lvl="4" indent="-330200" rtl="0">
              <a:spcBef>
                <a:spcPts val="0"/>
              </a:spcBef>
              <a:spcAft>
                <a:spcPts val="0"/>
              </a:spcAft>
              <a:buSzPts val="1600"/>
              <a:buChar char="○"/>
              <a:defRPr/>
            </a:lvl5pPr>
            <a:lvl6pPr marL="2743200" lvl="5" indent="-330200" rtl="0">
              <a:spcBef>
                <a:spcPts val="0"/>
              </a:spcBef>
              <a:spcAft>
                <a:spcPts val="0"/>
              </a:spcAft>
              <a:buSzPts val="1600"/>
              <a:buChar char="■"/>
              <a:defRPr/>
            </a:lvl6pPr>
            <a:lvl7pPr marL="3200400" lvl="6" indent="-330200" rtl="0">
              <a:spcBef>
                <a:spcPts val="0"/>
              </a:spcBef>
              <a:spcAft>
                <a:spcPts val="0"/>
              </a:spcAft>
              <a:buSzPts val="1600"/>
              <a:buChar char="●"/>
              <a:defRPr/>
            </a:lvl7pPr>
            <a:lvl8pPr marL="3657600" lvl="7" indent="-330200" rtl="0">
              <a:spcBef>
                <a:spcPts val="0"/>
              </a:spcBef>
              <a:spcAft>
                <a:spcPts val="0"/>
              </a:spcAft>
              <a:buSzPts val="1600"/>
              <a:buChar char="○"/>
              <a:defRPr/>
            </a:lvl8pPr>
            <a:lvl9pPr marL="4114800" lvl="8" indent="-330200" rtl="0">
              <a:spcBef>
                <a:spcPts val="0"/>
              </a:spcBef>
              <a:spcAft>
                <a:spcPts val="0"/>
              </a:spcAft>
              <a:buSzPts val="1600"/>
              <a:buChar char="■"/>
              <a:defRPr/>
            </a:lvl9pPr>
          </a:lstStyle>
          <a:p>
            <a:endParaRPr/>
          </a:p>
        </p:txBody>
      </p:sp>
      <p:grpSp>
        <p:nvGrpSpPr>
          <p:cNvPr id="3521" name="Google Shape;3521;p16"/>
          <p:cNvGrpSpPr/>
          <p:nvPr/>
        </p:nvGrpSpPr>
        <p:grpSpPr>
          <a:xfrm>
            <a:off x="184949" y="153525"/>
            <a:ext cx="1482585" cy="2007423"/>
            <a:chOff x="108749" y="305925"/>
            <a:chExt cx="1482585" cy="2007423"/>
          </a:xfrm>
        </p:grpSpPr>
        <p:sp>
          <p:nvSpPr>
            <p:cNvPr id="3522" name="Google Shape;3522;p16"/>
            <p:cNvSpPr/>
            <p:nvPr/>
          </p:nvSpPr>
          <p:spPr>
            <a:xfrm>
              <a:off x="113098" y="317648"/>
              <a:ext cx="1476475" cy="1995700"/>
            </a:xfrm>
            <a:custGeom>
              <a:avLst/>
              <a:gdLst/>
              <a:ahLst/>
              <a:cxnLst/>
              <a:rect l="l" t="t" r="r" b="b"/>
              <a:pathLst>
                <a:path w="59059" h="79828" extrusionOk="0">
                  <a:moveTo>
                    <a:pt x="58936" y="3914"/>
                  </a:moveTo>
                  <a:cubicBezTo>
                    <a:pt x="57341" y="2529"/>
                    <a:pt x="38999" y="-1206"/>
                    <a:pt x="30731" y="389"/>
                  </a:cubicBezTo>
                  <a:cubicBezTo>
                    <a:pt x="22463" y="1984"/>
                    <a:pt x="14363" y="8364"/>
                    <a:pt x="9326" y="13484"/>
                  </a:cubicBezTo>
                  <a:cubicBezTo>
                    <a:pt x="4290" y="18604"/>
                    <a:pt x="1729" y="24774"/>
                    <a:pt x="512" y="31111"/>
                  </a:cubicBezTo>
                  <a:cubicBezTo>
                    <a:pt x="-705" y="37449"/>
                    <a:pt x="428" y="45717"/>
                    <a:pt x="2023" y="51509"/>
                  </a:cubicBezTo>
                  <a:cubicBezTo>
                    <a:pt x="3618" y="57301"/>
                    <a:pt x="6137" y="61624"/>
                    <a:pt x="10082" y="65863"/>
                  </a:cubicBezTo>
                  <a:cubicBezTo>
                    <a:pt x="14027" y="70102"/>
                    <a:pt x="18644" y="74887"/>
                    <a:pt x="25695" y="76943"/>
                  </a:cubicBezTo>
                  <a:cubicBezTo>
                    <a:pt x="32746" y="79000"/>
                    <a:pt x="52052" y="81560"/>
                    <a:pt x="52388" y="78202"/>
                  </a:cubicBezTo>
                  <a:cubicBezTo>
                    <a:pt x="52724" y="74844"/>
                    <a:pt x="32494" y="64478"/>
                    <a:pt x="27709" y="56797"/>
                  </a:cubicBezTo>
                  <a:cubicBezTo>
                    <a:pt x="22924" y="49117"/>
                    <a:pt x="21581" y="40135"/>
                    <a:pt x="23680" y="32119"/>
                  </a:cubicBezTo>
                  <a:cubicBezTo>
                    <a:pt x="25779" y="24103"/>
                    <a:pt x="34425" y="13400"/>
                    <a:pt x="40301" y="8699"/>
                  </a:cubicBezTo>
                  <a:cubicBezTo>
                    <a:pt x="46177" y="3998"/>
                    <a:pt x="60531" y="5299"/>
                    <a:pt x="58936" y="3914"/>
                  </a:cubicBezTo>
                  <a:close/>
                </a:path>
              </a:pathLst>
            </a:custGeom>
            <a:solidFill>
              <a:schemeClr val="lt1"/>
            </a:solidFill>
            <a:ln>
              <a:noFill/>
            </a:ln>
          </p:spPr>
        </p:sp>
        <p:sp>
          <p:nvSpPr>
            <p:cNvPr id="3523" name="Google Shape;3523;p16"/>
            <p:cNvSpPr/>
            <p:nvPr/>
          </p:nvSpPr>
          <p:spPr>
            <a:xfrm>
              <a:off x="108749" y="305925"/>
              <a:ext cx="1482581" cy="1987710"/>
            </a:xfrm>
            <a:custGeom>
              <a:avLst/>
              <a:gdLst/>
              <a:ahLst/>
              <a:cxnLst/>
              <a:rect l="l" t="t" r="r" b="b"/>
              <a:pathLst>
                <a:path w="22732" h="30477" fill="none" extrusionOk="0">
                  <a:moveTo>
                    <a:pt x="15238" y="30477"/>
                  </a:moveTo>
                  <a:cubicBezTo>
                    <a:pt x="17945" y="30477"/>
                    <a:pt x="20526" y="29750"/>
                    <a:pt x="22732" y="28497"/>
                  </a:cubicBezTo>
                  <a:cubicBezTo>
                    <a:pt x="22531" y="28522"/>
                    <a:pt x="22331" y="28522"/>
                    <a:pt x="22130" y="28522"/>
                  </a:cubicBezTo>
                  <a:cubicBezTo>
                    <a:pt x="14787" y="28522"/>
                    <a:pt x="8847" y="22582"/>
                    <a:pt x="8847" y="15238"/>
                  </a:cubicBezTo>
                  <a:cubicBezTo>
                    <a:pt x="8847" y="7920"/>
                    <a:pt x="14787" y="1980"/>
                    <a:pt x="22130" y="1980"/>
                  </a:cubicBezTo>
                  <a:cubicBezTo>
                    <a:pt x="22331" y="1980"/>
                    <a:pt x="22531" y="1980"/>
                    <a:pt x="22732" y="1980"/>
                  </a:cubicBezTo>
                  <a:cubicBezTo>
                    <a:pt x="20526" y="727"/>
                    <a:pt x="17945" y="0"/>
                    <a:pt x="15238" y="0"/>
                  </a:cubicBezTo>
                  <a:cubicBezTo>
                    <a:pt x="6817" y="0"/>
                    <a:pt x="0" y="6842"/>
                    <a:pt x="0" y="15238"/>
                  </a:cubicBezTo>
                  <a:cubicBezTo>
                    <a:pt x="0" y="23659"/>
                    <a:pt x="6817" y="30477"/>
                    <a:pt x="15238" y="30477"/>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16"/>
            <p:cNvSpPr/>
            <p:nvPr/>
          </p:nvSpPr>
          <p:spPr>
            <a:xfrm>
              <a:off x="468311" y="330449"/>
              <a:ext cx="1123023" cy="1878206"/>
            </a:xfrm>
            <a:custGeom>
              <a:avLst/>
              <a:gdLst/>
              <a:ahLst/>
              <a:cxnLst/>
              <a:rect l="l" t="t" r="r" b="b"/>
              <a:pathLst>
                <a:path w="17219" h="28798" fill="none" extrusionOk="0">
                  <a:moveTo>
                    <a:pt x="17219" y="28171"/>
                  </a:moveTo>
                  <a:cubicBezTo>
                    <a:pt x="17219" y="28171"/>
                    <a:pt x="1" y="28797"/>
                    <a:pt x="1" y="14386"/>
                  </a:cubicBezTo>
                  <a:cubicBezTo>
                    <a:pt x="1" y="0"/>
                    <a:pt x="17219" y="1679"/>
                    <a:pt x="17219" y="1679"/>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25" name="Google Shape;3525;p16"/>
          <p:cNvGrpSpPr/>
          <p:nvPr/>
        </p:nvGrpSpPr>
        <p:grpSpPr>
          <a:xfrm>
            <a:off x="5620324" y="3321114"/>
            <a:ext cx="3797899" cy="2604365"/>
            <a:chOff x="5620324" y="3321114"/>
            <a:chExt cx="3797899" cy="2604365"/>
          </a:xfrm>
        </p:grpSpPr>
        <p:sp>
          <p:nvSpPr>
            <p:cNvPr id="3526" name="Google Shape;3526;p16"/>
            <p:cNvSpPr/>
            <p:nvPr/>
          </p:nvSpPr>
          <p:spPr>
            <a:xfrm>
              <a:off x="6871178" y="4609379"/>
              <a:ext cx="1316100" cy="1316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16"/>
            <p:cNvSpPr/>
            <p:nvPr/>
          </p:nvSpPr>
          <p:spPr>
            <a:xfrm>
              <a:off x="7607838" y="3628215"/>
              <a:ext cx="966999" cy="1189064"/>
            </a:xfrm>
            <a:custGeom>
              <a:avLst/>
              <a:gdLst/>
              <a:ahLst/>
              <a:cxnLst/>
              <a:rect l="l" t="t" r="r" b="b"/>
              <a:pathLst>
                <a:path w="22156" h="27244" extrusionOk="0">
                  <a:moveTo>
                    <a:pt x="0" y="22582"/>
                  </a:moveTo>
                  <a:cubicBezTo>
                    <a:pt x="0" y="22582"/>
                    <a:pt x="120" y="22613"/>
                    <a:pt x="329" y="22652"/>
                  </a:cubicBezTo>
                  <a:lnTo>
                    <a:pt x="329" y="22652"/>
                  </a:lnTo>
                  <a:cubicBezTo>
                    <a:pt x="220" y="22628"/>
                    <a:pt x="111" y="22605"/>
                    <a:pt x="0" y="22582"/>
                  </a:cubicBezTo>
                  <a:close/>
                  <a:moveTo>
                    <a:pt x="19825" y="0"/>
                  </a:moveTo>
                  <a:cubicBezTo>
                    <a:pt x="16667" y="7719"/>
                    <a:pt x="15213" y="3985"/>
                    <a:pt x="10201" y="7895"/>
                  </a:cubicBezTo>
                  <a:cubicBezTo>
                    <a:pt x="5188" y="11805"/>
                    <a:pt x="7720" y="15715"/>
                    <a:pt x="6617" y="19850"/>
                  </a:cubicBezTo>
                  <a:cubicBezTo>
                    <a:pt x="5978" y="22316"/>
                    <a:pt x="3771" y="22819"/>
                    <a:pt x="2080" y="22819"/>
                  </a:cubicBezTo>
                  <a:cubicBezTo>
                    <a:pt x="1338" y="22819"/>
                    <a:pt x="696" y="22722"/>
                    <a:pt x="329" y="22652"/>
                  </a:cubicBezTo>
                  <a:lnTo>
                    <a:pt x="329" y="22652"/>
                  </a:lnTo>
                  <a:cubicBezTo>
                    <a:pt x="4467" y="23564"/>
                    <a:pt x="7415" y="25094"/>
                    <a:pt x="9173" y="27243"/>
                  </a:cubicBezTo>
                  <a:cubicBezTo>
                    <a:pt x="9173" y="27243"/>
                    <a:pt x="14687" y="24662"/>
                    <a:pt x="13158" y="16542"/>
                  </a:cubicBezTo>
                  <a:cubicBezTo>
                    <a:pt x="11629" y="8421"/>
                    <a:pt x="22156" y="10752"/>
                    <a:pt x="19825" y="0"/>
                  </a:cubicBezTo>
                  <a:close/>
                </a:path>
              </a:pathLst>
            </a:cu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16"/>
            <p:cNvSpPr/>
            <p:nvPr/>
          </p:nvSpPr>
          <p:spPr>
            <a:xfrm>
              <a:off x="8144924" y="5041460"/>
              <a:ext cx="1273299" cy="474552"/>
            </a:xfrm>
            <a:custGeom>
              <a:avLst/>
              <a:gdLst/>
              <a:ahLst/>
              <a:cxnLst/>
              <a:rect l="l" t="t" r="r" b="b"/>
              <a:pathLst>
                <a:path w="29174" h="10873" extrusionOk="0">
                  <a:moveTo>
                    <a:pt x="0" y="0"/>
                  </a:moveTo>
                  <a:lnTo>
                    <a:pt x="0" y="0"/>
                  </a:lnTo>
                  <a:cubicBezTo>
                    <a:pt x="0" y="0"/>
                    <a:pt x="11" y="46"/>
                    <a:pt x="35" y="126"/>
                  </a:cubicBezTo>
                  <a:lnTo>
                    <a:pt x="35" y="126"/>
                  </a:lnTo>
                  <a:cubicBezTo>
                    <a:pt x="23" y="84"/>
                    <a:pt x="12" y="42"/>
                    <a:pt x="0" y="0"/>
                  </a:cubicBezTo>
                  <a:close/>
                  <a:moveTo>
                    <a:pt x="35" y="126"/>
                  </a:moveTo>
                  <a:lnTo>
                    <a:pt x="35" y="126"/>
                  </a:lnTo>
                  <a:cubicBezTo>
                    <a:pt x="983" y="3581"/>
                    <a:pt x="1192" y="6555"/>
                    <a:pt x="276" y="9750"/>
                  </a:cubicBezTo>
                  <a:cubicBezTo>
                    <a:pt x="276" y="9750"/>
                    <a:pt x="1864" y="10872"/>
                    <a:pt x="4377" y="10872"/>
                  </a:cubicBezTo>
                  <a:cubicBezTo>
                    <a:pt x="6307" y="10872"/>
                    <a:pt x="8782" y="10210"/>
                    <a:pt x="11504" y="7870"/>
                  </a:cubicBezTo>
                  <a:cubicBezTo>
                    <a:pt x="12924" y="6649"/>
                    <a:pt x="14190" y="6232"/>
                    <a:pt x="15393" y="6232"/>
                  </a:cubicBezTo>
                  <a:cubicBezTo>
                    <a:pt x="17975" y="6232"/>
                    <a:pt x="20269" y="8151"/>
                    <a:pt x="23184" y="8151"/>
                  </a:cubicBezTo>
                  <a:cubicBezTo>
                    <a:pt x="24903" y="8151"/>
                    <a:pt x="26837" y="7484"/>
                    <a:pt x="29173" y="5364"/>
                  </a:cubicBezTo>
                  <a:lnTo>
                    <a:pt x="29173" y="5364"/>
                  </a:lnTo>
                  <a:cubicBezTo>
                    <a:pt x="27977" y="5527"/>
                    <a:pt x="27006" y="5601"/>
                    <a:pt x="26202" y="5601"/>
                  </a:cubicBezTo>
                  <a:cubicBezTo>
                    <a:pt x="21452" y="5601"/>
                    <a:pt x="22557" y="3014"/>
                    <a:pt x="17519" y="978"/>
                  </a:cubicBezTo>
                  <a:cubicBezTo>
                    <a:pt x="16240" y="461"/>
                    <a:pt x="15138" y="251"/>
                    <a:pt x="14155" y="251"/>
                  </a:cubicBezTo>
                  <a:cubicBezTo>
                    <a:pt x="10609" y="251"/>
                    <a:pt x="8601" y="2977"/>
                    <a:pt x="5364" y="3860"/>
                  </a:cubicBezTo>
                  <a:cubicBezTo>
                    <a:pt x="4943" y="3974"/>
                    <a:pt x="4553" y="4026"/>
                    <a:pt x="4192" y="4026"/>
                  </a:cubicBezTo>
                  <a:cubicBezTo>
                    <a:pt x="1331" y="4026"/>
                    <a:pt x="235" y="809"/>
                    <a:pt x="35" y="12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16"/>
            <p:cNvSpPr/>
            <p:nvPr/>
          </p:nvSpPr>
          <p:spPr>
            <a:xfrm rot="-1867450">
              <a:off x="7975177" y="4418341"/>
              <a:ext cx="1273307" cy="474555"/>
            </a:xfrm>
            <a:custGeom>
              <a:avLst/>
              <a:gdLst/>
              <a:ahLst/>
              <a:cxnLst/>
              <a:rect l="l" t="t" r="r" b="b"/>
              <a:pathLst>
                <a:path w="29174" h="10873" extrusionOk="0">
                  <a:moveTo>
                    <a:pt x="0" y="0"/>
                  </a:moveTo>
                  <a:lnTo>
                    <a:pt x="0" y="0"/>
                  </a:lnTo>
                  <a:cubicBezTo>
                    <a:pt x="0" y="0"/>
                    <a:pt x="11" y="46"/>
                    <a:pt x="35" y="126"/>
                  </a:cubicBezTo>
                  <a:lnTo>
                    <a:pt x="35" y="126"/>
                  </a:lnTo>
                  <a:cubicBezTo>
                    <a:pt x="23" y="84"/>
                    <a:pt x="12" y="42"/>
                    <a:pt x="0" y="0"/>
                  </a:cubicBezTo>
                  <a:close/>
                  <a:moveTo>
                    <a:pt x="35" y="126"/>
                  </a:moveTo>
                  <a:lnTo>
                    <a:pt x="35" y="126"/>
                  </a:lnTo>
                  <a:cubicBezTo>
                    <a:pt x="983" y="3581"/>
                    <a:pt x="1192" y="6555"/>
                    <a:pt x="276" y="9750"/>
                  </a:cubicBezTo>
                  <a:cubicBezTo>
                    <a:pt x="276" y="9750"/>
                    <a:pt x="1864" y="10872"/>
                    <a:pt x="4377" y="10872"/>
                  </a:cubicBezTo>
                  <a:cubicBezTo>
                    <a:pt x="6307" y="10872"/>
                    <a:pt x="8782" y="10210"/>
                    <a:pt x="11504" y="7870"/>
                  </a:cubicBezTo>
                  <a:cubicBezTo>
                    <a:pt x="12924" y="6649"/>
                    <a:pt x="14190" y="6232"/>
                    <a:pt x="15393" y="6232"/>
                  </a:cubicBezTo>
                  <a:cubicBezTo>
                    <a:pt x="17975" y="6232"/>
                    <a:pt x="20269" y="8151"/>
                    <a:pt x="23184" y="8151"/>
                  </a:cubicBezTo>
                  <a:cubicBezTo>
                    <a:pt x="24903" y="8151"/>
                    <a:pt x="26837" y="7484"/>
                    <a:pt x="29173" y="5364"/>
                  </a:cubicBezTo>
                  <a:lnTo>
                    <a:pt x="29173" y="5364"/>
                  </a:lnTo>
                  <a:cubicBezTo>
                    <a:pt x="27977" y="5527"/>
                    <a:pt x="27006" y="5601"/>
                    <a:pt x="26202" y="5601"/>
                  </a:cubicBezTo>
                  <a:cubicBezTo>
                    <a:pt x="21452" y="5601"/>
                    <a:pt x="22557" y="3014"/>
                    <a:pt x="17519" y="978"/>
                  </a:cubicBezTo>
                  <a:cubicBezTo>
                    <a:pt x="16240" y="461"/>
                    <a:pt x="15138" y="251"/>
                    <a:pt x="14155" y="251"/>
                  </a:cubicBezTo>
                  <a:cubicBezTo>
                    <a:pt x="10609" y="251"/>
                    <a:pt x="8601" y="2977"/>
                    <a:pt x="5364" y="3860"/>
                  </a:cubicBezTo>
                  <a:cubicBezTo>
                    <a:pt x="4943" y="3974"/>
                    <a:pt x="4553" y="4026"/>
                    <a:pt x="4192" y="4026"/>
                  </a:cubicBezTo>
                  <a:cubicBezTo>
                    <a:pt x="1331" y="4026"/>
                    <a:pt x="235" y="809"/>
                    <a:pt x="35" y="12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16"/>
            <p:cNvSpPr/>
            <p:nvPr/>
          </p:nvSpPr>
          <p:spPr>
            <a:xfrm rot="-1800007">
              <a:off x="7014179" y="3483211"/>
              <a:ext cx="966995" cy="1189060"/>
            </a:xfrm>
            <a:custGeom>
              <a:avLst/>
              <a:gdLst/>
              <a:ahLst/>
              <a:cxnLst/>
              <a:rect l="l" t="t" r="r" b="b"/>
              <a:pathLst>
                <a:path w="22156" h="27244" extrusionOk="0">
                  <a:moveTo>
                    <a:pt x="0" y="22582"/>
                  </a:moveTo>
                  <a:cubicBezTo>
                    <a:pt x="0" y="22582"/>
                    <a:pt x="120" y="22613"/>
                    <a:pt x="329" y="22652"/>
                  </a:cubicBezTo>
                  <a:lnTo>
                    <a:pt x="329" y="22652"/>
                  </a:lnTo>
                  <a:cubicBezTo>
                    <a:pt x="220" y="22628"/>
                    <a:pt x="111" y="22605"/>
                    <a:pt x="0" y="22582"/>
                  </a:cubicBezTo>
                  <a:close/>
                  <a:moveTo>
                    <a:pt x="19825" y="0"/>
                  </a:moveTo>
                  <a:cubicBezTo>
                    <a:pt x="16667" y="7719"/>
                    <a:pt x="15213" y="3985"/>
                    <a:pt x="10201" y="7895"/>
                  </a:cubicBezTo>
                  <a:cubicBezTo>
                    <a:pt x="5188" y="11805"/>
                    <a:pt x="7720" y="15715"/>
                    <a:pt x="6617" y="19850"/>
                  </a:cubicBezTo>
                  <a:cubicBezTo>
                    <a:pt x="5978" y="22316"/>
                    <a:pt x="3771" y="22819"/>
                    <a:pt x="2080" y="22819"/>
                  </a:cubicBezTo>
                  <a:cubicBezTo>
                    <a:pt x="1338" y="22819"/>
                    <a:pt x="696" y="22722"/>
                    <a:pt x="329" y="22652"/>
                  </a:cubicBezTo>
                  <a:lnTo>
                    <a:pt x="329" y="22652"/>
                  </a:lnTo>
                  <a:cubicBezTo>
                    <a:pt x="4467" y="23564"/>
                    <a:pt x="7415" y="25094"/>
                    <a:pt x="9173" y="27243"/>
                  </a:cubicBezTo>
                  <a:cubicBezTo>
                    <a:pt x="9173" y="27243"/>
                    <a:pt x="14687" y="24662"/>
                    <a:pt x="13158" y="16542"/>
                  </a:cubicBezTo>
                  <a:cubicBezTo>
                    <a:pt x="11629" y="8421"/>
                    <a:pt x="22156" y="10752"/>
                    <a:pt x="198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16"/>
            <p:cNvSpPr/>
            <p:nvPr/>
          </p:nvSpPr>
          <p:spPr>
            <a:xfrm rot="-3559736">
              <a:off x="6406086" y="3664780"/>
              <a:ext cx="966947" cy="1189001"/>
            </a:xfrm>
            <a:custGeom>
              <a:avLst/>
              <a:gdLst/>
              <a:ahLst/>
              <a:cxnLst/>
              <a:rect l="l" t="t" r="r" b="b"/>
              <a:pathLst>
                <a:path w="22156" h="27244" extrusionOk="0">
                  <a:moveTo>
                    <a:pt x="0" y="22582"/>
                  </a:moveTo>
                  <a:cubicBezTo>
                    <a:pt x="0" y="22582"/>
                    <a:pt x="120" y="22613"/>
                    <a:pt x="329" y="22652"/>
                  </a:cubicBezTo>
                  <a:lnTo>
                    <a:pt x="329" y="22652"/>
                  </a:lnTo>
                  <a:cubicBezTo>
                    <a:pt x="220" y="22628"/>
                    <a:pt x="111" y="22605"/>
                    <a:pt x="0" y="22582"/>
                  </a:cubicBezTo>
                  <a:close/>
                  <a:moveTo>
                    <a:pt x="19825" y="0"/>
                  </a:moveTo>
                  <a:cubicBezTo>
                    <a:pt x="16667" y="7719"/>
                    <a:pt x="15213" y="3985"/>
                    <a:pt x="10201" y="7895"/>
                  </a:cubicBezTo>
                  <a:cubicBezTo>
                    <a:pt x="5188" y="11805"/>
                    <a:pt x="7720" y="15715"/>
                    <a:pt x="6617" y="19850"/>
                  </a:cubicBezTo>
                  <a:cubicBezTo>
                    <a:pt x="5978" y="22316"/>
                    <a:pt x="3771" y="22819"/>
                    <a:pt x="2080" y="22819"/>
                  </a:cubicBezTo>
                  <a:cubicBezTo>
                    <a:pt x="1338" y="22819"/>
                    <a:pt x="696" y="22722"/>
                    <a:pt x="329" y="22652"/>
                  </a:cubicBezTo>
                  <a:lnTo>
                    <a:pt x="329" y="22652"/>
                  </a:lnTo>
                  <a:cubicBezTo>
                    <a:pt x="4467" y="23564"/>
                    <a:pt x="7415" y="25094"/>
                    <a:pt x="9173" y="27243"/>
                  </a:cubicBezTo>
                  <a:cubicBezTo>
                    <a:pt x="9173" y="27243"/>
                    <a:pt x="14687" y="24662"/>
                    <a:pt x="13158" y="16542"/>
                  </a:cubicBezTo>
                  <a:cubicBezTo>
                    <a:pt x="11629" y="8421"/>
                    <a:pt x="22156" y="10752"/>
                    <a:pt x="198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16"/>
            <p:cNvSpPr/>
            <p:nvPr/>
          </p:nvSpPr>
          <p:spPr>
            <a:xfrm rot="-5400000">
              <a:off x="5979652" y="4114858"/>
              <a:ext cx="966999" cy="1189064"/>
            </a:xfrm>
            <a:custGeom>
              <a:avLst/>
              <a:gdLst/>
              <a:ahLst/>
              <a:cxnLst/>
              <a:rect l="l" t="t" r="r" b="b"/>
              <a:pathLst>
                <a:path w="22156" h="27244" extrusionOk="0">
                  <a:moveTo>
                    <a:pt x="0" y="22582"/>
                  </a:moveTo>
                  <a:cubicBezTo>
                    <a:pt x="0" y="22582"/>
                    <a:pt x="120" y="22613"/>
                    <a:pt x="329" y="22652"/>
                  </a:cubicBezTo>
                  <a:lnTo>
                    <a:pt x="329" y="22652"/>
                  </a:lnTo>
                  <a:cubicBezTo>
                    <a:pt x="220" y="22628"/>
                    <a:pt x="111" y="22605"/>
                    <a:pt x="0" y="22582"/>
                  </a:cubicBezTo>
                  <a:close/>
                  <a:moveTo>
                    <a:pt x="19825" y="0"/>
                  </a:moveTo>
                  <a:cubicBezTo>
                    <a:pt x="16667" y="7719"/>
                    <a:pt x="15213" y="3985"/>
                    <a:pt x="10201" y="7895"/>
                  </a:cubicBezTo>
                  <a:cubicBezTo>
                    <a:pt x="5188" y="11805"/>
                    <a:pt x="7720" y="15715"/>
                    <a:pt x="6617" y="19850"/>
                  </a:cubicBezTo>
                  <a:cubicBezTo>
                    <a:pt x="5978" y="22316"/>
                    <a:pt x="3771" y="22819"/>
                    <a:pt x="2080" y="22819"/>
                  </a:cubicBezTo>
                  <a:cubicBezTo>
                    <a:pt x="1338" y="22819"/>
                    <a:pt x="696" y="22722"/>
                    <a:pt x="329" y="22652"/>
                  </a:cubicBezTo>
                  <a:lnTo>
                    <a:pt x="329" y="22652"/>
                  </a:lnTo>
                  <a:cubicBezTo>
                    <a:pt x="4467" y="23564"/>
                    <a:pt x="7415" y="25094"/>
                    <a:pt x="9173" y="27243"/>
                  </a:cubicBezTo>
                  <a:cubicBezTo>
                    <a:pt x="9173" y="27243"/>
                    <a:pt x="14687" y="24662"/>
                    <a:pt x="13158" y="16542"/>
                  </a:cubicBezTo>
                  <a:cubicBezTo>
                    <a:pt x="11629" y="8421"/>
                    <a:pt x="22156" y="10752"/>
                    <a:pt x="198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16"/>
            <p:cNvSpPr/>
            <p:nvPr/>
          </p:nvSpPr>
          <p:spPr>
            <a:xfrm rot="10800000">
              <a:off x="5620324" y="5041460"/>
              <a:ext cx="1273299" cy="474552"/>
            </a:xfrm>
            <a:custGeom>
              <a:avLst/>
              <a:gdLst/>
              <a:ahLst/>
              <a:cxnLst/>
              <a:rect l="l" t="t" r="r" b="b"/>
              <a:pathLst>
                <a:path w="29174" h="10873" extrusionOk="0">
                  <a:moveTo>
                    <a:pt x="0" y="0"/>
                  </a:moveTo>
                  <a:lnTo>
                    <a:pt x="0" y="0"/>
                  </a:lnTo>
                  <a:cubicBezTo>
                    <a:pt x="0" y="0"/>
                    <a:pt x="11" y="46"/>
                    <a:pt x="35" y="126"/>
                  </a:cubicBezTo>
                  <a:lnTo>
                    <a:pt x="35" y="126"/>
                  </a:lnTo>
                  <a:cubicBezTo>
                    <a:pt x="23" y="84"/>
                    <a:pt x="12" y="42"/>
                    <a:pt x="0" y="0"/>
                  </a:cubicBezTo>
                  <a:close/>
                  <a:moveTo>
                    <a:pt x="35" y="126"/>
                  </a:moveTo>
                  <a:lnTo>
                    <a:pt x="35" y="126"/>
                  </a:lnTo>
                  <a:cubicBezTo>
                    <a:pt x="983" y="3581"/>
                    <a:pt x="1192" y="6555"/>
                    <a:pt x="276" y="9750"/>
                  </a:cubicBezTo>
                  <a:cubicBezTo>
                    <a:pt x="276" y="9750"/>
                    <a:pt x="1864" y="10872"/>
                    <a:pt x="4377" y="10872"/>
                  </a:cubicBezTo>
                  <a:cubicBezTo>
                    <a:pt x="6307" y="10872"/>
                    <a:pt x="8782" y="10210"/>
                    <a:pt x="11504" y="7870"/>
                  </a:cubicBezTo>
                  <a:cubicBezTo>
                    <a:pt x="12924" y="6649"/>
                    <a:pt x="14190" y="6232"/>
                    <a:pt x="15393" y="6232"/>
                  </a:cubicBezTo>
                  <a:cubicBezTo>
                    <a:pt x="17975" y="6232"/>
                    <a:pt x="20269" y="8151"/>
                    <a:pt x="23184" y="8151"/>
                  </a:cubicBezTo>
                  <a:cubicBezTo>
                    <a:pt x="24903" y="8151"/>
                    <a:pt x="26837" y="7484"/>
                    <a:pt x="29173" y="5364"/>
                  </a:cubicBezTo>
                  <a:lnTo>
                    <a:pt x="29173" y="5364"/>
                  </a:lnTo>
                  <a:cubicBezTo>
                    <a:pt x="27977" y="5527"/>
                    <a:pt x="27006" y="5601"/>
                    <a:pt x="26202" y="5601"/>
                  </a:cubicBezTo>
                  <a:cubicBezTo>
                    <a:pt x="21452" y="5601"/>
                    <a:pt x="22557" y="3014"/>
                    <a:pt x="17519" y="978"/>
                  </a:cubicBezTo>
                  <a:cubicBezTo>
                    <a:pt x="16240" y="461"/>
                    <a:pt x="15138" y="251"/>
                    <a:pt x="14155" y="251"/>
                  </a:cubicBezTo>
                  <a:cubicBezTo>
                    <a:pt x="10609" y="251"/>
                    <a:pt x="8601" y="2977"/>
                    <a:pt x="5364" y="3860"/>
                  </a:cubicBezTo>
                  <a:cubicBezTo>
                    <a:pt x="4943" y="3974"/>
                    <a:pt x="4553" y="4026"/>
                    <a:pt x="4192" y="4026"/>
                  </a:cubicBezTo>
                  <a:cubicBezTo>
                    <a:pt x="1331" y="4026"/>
                    <a:pt x="235" y="809"/>
                    <a:pt x="35" y="12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16"/>
            <p:cNvSpPr/>
            <p:nvPr/>
          </p:nvSpPr>
          <p:spPr>
            <a:xfrm>
              <a:off x="7229356" y="3371150"/>
              <a:ext cx="638876" cy="1274390"/>
            </a:xfrm>
            <a:custGeom>
              <a:avLst/>
              <a:gdLst/>
              <a:ahLst/>
              <a:cxnLst/>
              <a:rect l="l" t="t" r="r" b="b"/>
              <a:pathLst>
                <a:path w="14638" h="29199" fill="none" extrusionOk="0">
                  <a:moveTo>
                    <a:pt x="11154" y="28923"/>
                  </a:moveTo>
                  <a:cubicBezTo>
                    <a:pt x="11154" y="28923"/>
                    <a:pt x="14637" y="23935"/>
                    <a:pt x="9249" y="17670"/>
                  </a:cubicBezTo>
                  <a:cubicBezTo>
                    <a:pt x="3860" y="11404"/>
                    <a:pt x="14136" y="8146"/>
                    <a:pt x="6742" y="0"/>
                  </a:cubicBezTo>
                  <a:cubicBezTo>
                    <a:pt x="7870" y="8271"/>
                    <a:pt x="4737" y="5765"/>
                    <a:pt x="2356" y="11655"/>
                  </a:cubicBezTo>
                  <a:cubicBezTo>
                    <a:pt x="1" y="17544"/>
                    <a:pt x="4111" y="19675"/>
                    <a:pt x="5239" y="23810"/>
                  </a:cubicBezTo>
                  <a:cubicBezTo>
                    <a:pt x="6367" y="27945"/>
                    <a:pt x="1003" y="29199"/>
                    <a:pt x="1003" y="29199"/>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16"/>
            <p:cNvSpPr/>
            <p:nvPr/>
          </p:nvSpPr>
          <p:spPr>
            <a:xfrm>
              <a:off x="7938181" y="4324996"/>
              <a:ext cx="1228432" cy="820439"/>
            </a:xfrm>
            <a:custGeom>
              <a:avLst/>
              <a:gdLst/>
              <a:ahLst/>
              <a:cxnLst/>
              <a:rect l="l" t="t" r="r" b="b"/>
              <a:pathLst>
                <a:path w="28146" h="18798" fill="none" extrusionOk="0">
                  <a:moveTo>
                    <a:pt x="5314" y="18271"/>
                  </a:moveTo>
                  <a:cubicBezTo>
                    <a:pt x="5314" y="18271"/>
                    <a:pt x="11354" y="18797"/>
                    <a:pt x="14086" y="11003"/>
                  </a:cubicBezTo>
                  <a:cubicBezTo>
                    <a:pt x="16817" y="3208"/>
                    <a:pt x="24787" y="10476"/>
                    <a:pt x="28146" y="0"/>
                  </a:cubicBezTo>
                  <a:cubicBezTo>
                    <a:pt x="21529" y="5113"/>
                    <a:pt x="22156" y="1153"/>
                    <a:pt x="15865" y="2030"/>
                  </a:cubicBezTo>
                  <a:cubicBezTo>
                    <a:pt x="9574" y="2907"/>
                    <a:pt x="9800" y="7569"/>
                    <a:pt x="6767" y="10602"/>
                  </a:cubicBezTo>
                  <a:cubicBezTo>
                    <a:pt x="3760" y="13634"/>
                    <a:pt x="0" y="9624"/>
                    <a:pt x="0" y="9624"/>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16"/>
            <p:cNvSpPr/>
            <p:nvPr/>
          </p:nvSpPr>
          <p:spPr>
            <a:xfrm>
              <a:off x="5620325" y="4932044"/>
              <a:ext cx="1273299" cy="638876"/>
            </a:xfrm>
            <a:custGeom>
              <a:avLst/>
              <a:gdLst/>
              <a:ahLst/>
              <a:cxnLst/>
              <a:rect l="l" t="t" r="r" b="b"/>
              <a:pathLst>
                <a:path w="29174" h="14638" fill="none" extrusionOk="0">
                  <a:moveTo>
                    <a:pt x="28948" y="3836"/>
                  </a:moveTo>
                  <a:cubicBezTo>
                    <a:pt x="28948" y="3836"/>
                    <a:pt x="23910" y="1"/>
                    <a:pt x="17644" y="5364"/>
                  </a:cubicBezTo>
                  <a:cubicBezTo>
                    <a:pt x="11404" y="10753"/>
                    <a:pt x="8146" y="502"/>
                    <a:pt x="0" y="7871"/>
                  </a:cubicBezTo>
                  <a:cubicBezTo>
                    <a:pt x="8271" y="6743"/>
                    <a:pt x="5765" y="9876"/>
                    <a:pt x="11654" y="12257"/>
                  </a:cubicBezTo>
                  <a:cubicBezTo>
                    <a:pt x="17519" y="14638"/>
                    <a:pt x="19649" y="10502"/>
                    <a:pt x="23785" y="9374"/>
                  </a:cubicBezTo>
                  <a:cubicBezTo>
                    <a:pt x="27920" y="8247"/>
                    <a:pt x="29173" y="11881"/>
                    <a:pt x="29173" y="11881"/>
                  </a:cubicBezTo>
                  <a:cubicBezTo>
                    <a:pt x="28446" y="9049"/>
                    <a:pt x="28321" y="6367"/>
                    <a:pt x="28948" y="3836"/>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16"/>
            <p:cNvSpPr/>
            <p:nvPr/>
          </p:nvSpPr>
          <p:spPr>
            <a:xfrm>
              <a:off x="8144924" y="4980183"/>
              <a:ext cx="1273299" cy="639967"/>
            </a:xfrm>
            <a:custGeom>
              <a:avLst/>
              <a:gdLst/>
              <a:ahLst/>
              <a:cxnLst/>
              <a:rect l="l" t="t" r="r" b="b"/>
              <a:pathLst>
                <a:path w="29174" h="14663" fill="none" extrusionOk="0">
                  <a:moveTo>
                    <a:pt x="17519" y="2382"/>
                  </a:moveTo>
                  <a:cubicBezTo>
                    <a:pt x="11629" y="1"/>
                    <a:pt x="9499" y="4136"/>
                    <a:pt x="5364" y="5264"/>
                  </a:cubicBezTo>
                  <a:cubicBezTo>
                    <a:pt x="1228" y="6392"/>
                    <a:pt x="0" y="1404"/>
                    <a:pt x="0" y="1404"/>
                  </a:cubicBezTo>
                  <a:cubicBezTo>
                    <a:pt x="978" y="4913"/>
                    <a:pt x="1203" y="7921"/>
                    <a:pt x="276" y="11154"/>
                  </a:cubicBezTo>
                  <a:cubicBezTo>
                    <a:pt x="276" y="11154"/>
                    <a:pt x="5238" y="14662"/>
                    <a:pt x="11504" y="9274"/>
                  </a:cubicBezTo>
                  <a:cubicBezTo>
                    <a:pt x="17770" y="3885"/>
                    <a:pt x="21028" y="14161"/>
                    <a:pt x="29173" y="6768"/>
                  </a:cubicBezTo>
                  <a:cubicBezTo>
                    <a:pt x="20902" y="7896"/>
                    <a:pt x="23409" y="4763"/>
                    <a:pt x="17519" y="2382"/>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16"/>
            <p:cNvSpPr/>
            <p:nvPr/>
          </p:nvSpPr>
          <p:spPr>
            <a:xfrm>
              <a:off x="5871890" y="4224352"/>
              <a:ext cx="1182518" cy="875126"/>
            </a:xfrm>
            <a:custGeom>
              <a:avLst/>
              <a:gdLst/>
              <a:ahLst/>
              <a:cxnLst/>
              <a:rect l="l" t="t" r="r" b="b"/>
              <a:pathLst>
                <a:path w="27094" h="20051" fill="none" extrusionOk="0">
                  <a:moveTo>
                    <a:pt x="27094" y="13309"/>
                  </a:moveTo>
                  <a:cubicBezTo>
                    <a:pt x="27094" y="13309"/>
                    <a:pt x="24662" y="7444"/>
                    <a:pt x="16542" y="8973"/>
                  </a:cubicBezTo>
                  <a:cubicBezTo>
                    <a:pt x="8422" y="10527"/>
                    <a:pt x="10753" y="0"/>
                    <a:pt x="1" y="2331"/>
                  </a:cubicBezTo>
                  <a:cubicBezTo>
                    <a:pt x="7720" y="5489"/>
                    <a:pt x="3986" y="6943"/>
                    <a:pt x="7895" y="11955"/>
                  </a:cubicBezTo>
                  <a:cubicBezTo>
                    <a:pt x="11805" y="16943"/>
                    <a:pt x="15715" y="14437"/>
                    <a:pt x="19850" y="15514"/>
                  </a:cubicBezTo>
                  <a:cubicBezTo>
                    <a:pt x="23986" y="16617"/>
                    <a:pt x="23184" y="20051"/>
                    <a:pt x="23184" y="20051"/>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16"/>
            <p:cNvSpPr/>
            <p:nvPr/>
          </p:nvSpPr>
          <p:spPr>
            <a:xfrm>
              <a:off x="6564305" y="3628215"/>
              <a:ext cx="820439" cy="1191247"/>
            </a:xfrm>
            <a:custGeom>
              <a:avLst/>
              <a:gdLst/>
              <a:ahLst/>
              <a:cxnLst/>
              <a:rect l="l" t="t" r="r" b="b"/>
              <a:pathLst>
                <a:path w="18798" h="27294" fill="none" extrusionOk="0">
                  <a:moveTo>
                    <a:pt x="11003" y="14060"/>
                  </a:moveTo>
                  <a:cubicBezTo>
                    <a:pt x="3208" y="11329"/>
                    <a:pt x="10477" y="3359"/>
                    <a:pt x="0" y="0"/>
                  </a:cubicBezTo>
                  <a:cubicBezTo>
                    <a:pt x="5113" y="6592"/>
                    <a:pt x="1153" y="5990"/>
                    <a:pt x="2030" y="12281"/>
                  </a:cubicBezTo>
                  <a:cubicBezTo>
                    <a:pt x="2908" y="18572"/>
                    <a:pt x="7569" y="18346"/>
                    <a:pt x="10602" y="21379"/>
                  </a:cubicBezTo>
                  <a:cubicBezTo>
                    <a:pt x="13660" y="24386"/>
                    <a:pt x="10953" y="27294"/>
                    <a:pt x="10953" y="27294"/>
                  </a:cubicBezTo>
                  <a:cubicBezTo>
                    <a:pt x="12958" y="25113"/>
                    <a:pt x="15439" y="23534"/>
                    <a:pt x="18021" y="23008"/>
                  </a:cubicBezTo>
                  <a:cubicBezTo>
                    <a:pt x="18021" y="23008"/>
                    <a:pt x="18797" y="16792"/>
                    <a:pt x="11003" y="14060"/>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16"/>
            <p:cNvSpPr/>
            <p:nvPr/>
          </p:nvSpPr>
          <p:spPr>
            <a:xfrm>
              <a:off x="6866192" y="4609382"/>
              <a:ext cx="1315984" cy="1315940"/>
            </a:xfrm>
            <a:custGeom>
              <a:avLst/>
              <a:gdLst/>
              <a:ahLst/>
              <a:cxnLst/>
              <a:rect l="l" t="t" r="r" b="b"/>
              <a:pathLst>
                <a:path w="30152" h="30151" fill="none" extrusionOk="0">
                  <a:moveTo>
                    <a:pt x="1" y="15063"/>
                  </a:moveTo>
                  <a:cubicBezTo>
                    <a:pt x="1" y="23384"/>
                    <a:pt x="6768" y="30151"/>
                    <a:pt x="15089" y="30151"/>
                  </a:cubicBezTo>
                  <a:cubicBezTo>
                    <a:pt x="23409" y="30151"/>
                    <a:pt x="30151" y="23384"/>
                    <a:pt x="30151" y="15063"/>
                  </a:cubicBezTo>
                  <a:cubicBezTo>
                    <a:pt x="30151" y="6742"/>
                    <a:pt x="23409" y="0"/>
                    <a:pt x="15089" y="0"/>
                  </a:cubicBezTo>
                  <a:cubicBezTo>
                    <a:pt x="6768" y="0"/>
                    <a:pt x="1" y="6742"/>
                    <a:pt x="1" y="15063"/>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3">
  <p:cSld name="CUSTOM_8_1">
    <p:spTree>
      <p:nvGrpSpPr>
        <p:cNvPr id="1" name="Shape 3541"/>
        <p:cNvGrpSpPr/>
        <p:nvPr/>
      </p:nvGrpSpPr>
      <p:grpSpPr>
        <a:xfrm>
          <a:off x="0" y="0"/>
          <a:ext cx="0" cy="0"/>
          <a:chOff x="0" y="0"/>
          <a:chExt cx="0" cy="0"/>
        </a:xfrm>
      </p:grpSpPr>
      <p:pic>
        <p:nvPicPr>
          <p:cNvPr id="3542" name="Google Shape;3542;p17"/>
          <p:cNvPicPr preferRelativeResize="0"/>
          <p:nvPr/>
        </p:nvPicPr>
        <p:blipFill>
          <a:blip r:embed="rId2">
            <a:alphaModFix amt="50000"/>
          </a:blip>
          <a:stretch>
            <a:fillRect/>
          </a:stretch>
        </p:blipFill>
        <p:spPr>
          <a:xfrm>
            <a:off x="0" y="0"/>
            <a:ext cx="9144000" cy="5143500"/>
          </a:xfrm>
          <a:prstGeom prst="rect">
            <a:avLst/>
          </a:prstGeom>
          <a:noFill/>
          <a:ln>
            <a:noFill/>
          </a:ln>
        </p:spPr>
      </p:pic>
      <p:grpSp>
        <p:nvGrpSpPr>
          <p:cNvPr id="3543" name="Google Shape;3543;p17"/>
          <p:cNvGrpSpPr/>
          <p:nvPr/>
        </p:nvGrpSpPr>
        <p:grpSpPr>
          <a:xfrm>
            <a:off x="4343401" y="1092721"/>
            <a:ext cx="3467100" cy="4088397"/>
            <a:chOff x="4343401" y="1092721"/>
            <a:chExt cx="3467100" cy="4088397"/>
          </a:xfrm>
        </p:grpSpPr>
        <p:sp>
          <p:nvSpPr>
            <p:cNvPr id="3544" name="Google Shape;3544;p17"/>
            <p:cNvSpPr/>
            <p:nvPr/>
          </p:nvSpPr>
          <p:spPr>
            <a:xfrm>
              <a:off x="51435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17"/>
            <p:cNvSpPr/>
            <p:nvPr/>
          </p:nvSpPr>
          <p:spPr>
            <a:xfrm>
              <a:off x="54102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17"/>
            <p:cNvSpPr/>
            <p:nvPr/>
          </p:nvSpPr>
          <p:spPr>
            <a:xfrm>
              <a:off x="56769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17"/>
            <p:cNvSpPr/>
            <p:nvPr/>
          </p:nvSpPr>
          <p:spPr>
            <a:xfrm>
              <a:off x="51435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17"/>
            <p:cNvSpPr/>
            <p:nvPr/>
          </p:nvSpPr>
          <p:spPr>
            <a:xfrm>
              <a:off x="54102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17"/>
            <p:cNvSpPr/>
            <p:nvPr/>
          </p:nvSpPr>
          <p:spPr>
            <a:xfrm>
              <a:off x="56769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17"/>
            <p:cNvSpPr/>
            <p:nvPr/>
          </p:nvSpPr>
          <p:spPr>
            <a:xfrm>
              <a:off x="51435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17"/>
            <p:cNvSpPr/>
            <p:nvPr/>
          </p:nvSpPr>
          <p:spPr>
            <a:xfrm>
              <a:off x="54102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17"/>
            <p:cNvSpPr/>
            <p:nvPr/>
          </p:nvSpPr>
          <p:spPr>
            <a:xfrm>
              <a:off x="56769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17"/>
            <p:cNvSpPr/>
            <p:nvPr/>
          </p:nvSpPr>
          <p:spPr>
            <a:xfrm>
              <a:off x="51435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17"/>
            <p:cNvSpPr/>
            <p:nvPr/>
          </p:nvSpPr>
          <p:spPr>
            <a:xfrm>
              <a:off x="54102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17"/>
            <p:cNvSpPr/>
            <p:nvPr/>
          </p:nvSpPr>
          <p:spPr>
            <a:xfrm>
              <a:off x="56769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17"/>
            <p:cNvSpPr/>
            <p:nvPr/>
          </p:nvSpPr>
          <p:spPr>
            <a:xfrm>
              <a:off x="51435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17"/>
            <p:cNvSpPr/>
            <p:nvPr/>
          </p:nvSpPr>
          <p:spPr>
            <a:xfrm>
              <a:off x="54102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17"/>
            <p:cNvSpPr/>
            <p:nvPr/>
          </p:nvSpPr>
          <p:spPr>
            <a:xfrm>
              <a:off x="56769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17"/>
            <p:cNvSpPr/>
            <p:nvPr/>
          </p:nvSpPr>
          <p:spPr>
            <a:xfrm>
              <a:off x="51435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17"/>
            <p:cNvSpPr/>
            <p:nvPr/>
          </p:nvSpPr>
          <p:spPr>
            <a:xfrm>
              <a:off x="54102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17"/>
            <p:cNvSpPr/>
            <p:nvPr/>
          </p:nvSpPr>
          <p:spPr>
            <a:xfrm>
              <a:off x="56769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17"/>
            <p:cNvSpPr/>
            <p:nvPr/>
          </p:nvSpPr>
          <p:spPr>
            <a:xfrm>
              <a:off x="51435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17"/>
            <p:cNvSpPr/>
            <p:nvPr/>
          </p:nvSpPr>
          <p:spPr>
            <a:xfrm>
              <a:off x="54102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17"/>
            <p:cNvSpPr/>
            <p:nvPr/>
          </p:nvSpPr>
          <p:spPr>
            <a:xfrm>
              <a:off x="56769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17"/>
            <p:cNvSpPr/>
            <p:nvPr/>
          </p:nvSpPr>
          <p:spPr>
            <a:xfrm>
              <a:off x="51435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17"/>
            <p:cNvSpPr/>
            <p:nvPr/>
          </p:nvSpPr>
          <p:spPr>
            <a:xfrm>
              <a:off x="54102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17"/>
            <p:cNvSpPr/>
            <p:nvPr/>
          </p:nvSpPr>
          <p:spPr>
            <a:xfrm>
              <a:off x="56769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17"/>
            <p:cNvSpPr/>
            <p:nvPr/>
          </p:nvSpPr>
          <p:spPr>
            <a:xfrm>
              <a:off x="51435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17"/>
            <p:cNvSpPr/>
            <p:nvPr/>
          </p:nvSpPr>
          <p:spPr>
            <a:xfrm>
              <a:off x="54102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17"/>
            <p:cNvSpPr/>
            <p:nvPr/>
          </p:nvSpPr>
          <p:spPr>
            <a:xfrm>
              <a:off x="56769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17"/>
            <p:cNvSpPr/>
            <p:nvPr/>
          </p:nvSpPr>
          <p:spPr>
            <a:xfrm>
              <a:off x="51435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17"/>
            <p:cNvSpPr/>
            <p:nvPr/>
          </p:nvSpPr>
          <p:spPr>
            <a:xfrm>
              <a:off x="54102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17"/>
            <p:cNvSpPr/>
            <p:nvPr/>
          </p:nvSpPr>
          <p:spPr>
            <a:xfrm>
              <a:off x="56769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17"/>
            <p:cNvSpPr/>
            <p:nvPr/>
          </p:nvSpPr>
          <p:spPr>
            <a:xfrm>
              <a:off x="51435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17"/>
            <p:cNvSpPr/>
            <p:nvPr/>
          </p:nvSpPr>
          <p:spPr>
            <a:xfrm>
              <a:off x="54102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17"/>
            <p:cNvSpPr/>
            <p:nvPr/>
          </p:nvSpPr>
          <p:spPr>
            <a:xfrm>
              <a:off x="56769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17"/>
            <p:cNvSpPr/>
            <p:nvPr/>
          </p:nvSpPr>
          <p:spPr>
            <a:xfrm>
              <a:off x="51435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17"/>
            <p:cNvSpPr/>
            <p:nvPr/>
          </p:nvSpPr>
          <p:spPr>
            <a:xfrm>
              <a:off x="54102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17"/>
            <p:cNvSpPr/>
            <p:nvPr/>
          </p:nvSpPr>
          <p:spPr>
            <a:xfrm>
              <a:off x="56769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17"/>
            <p:cNvSpPr/>
            <p:nvPr/>
          </p:nvSpPr>
          <p:spPr>
            <a:xfrm>
              <a:off x="51435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17"/>
            <p:cNvSpPr/>
            <p:nvPr/>
          </p:nvSpPr>
          <p:spPr>
            <a:xfrm>
              <a:off x="54102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17"/>
            <p:cNvSpPr/>
            <p:nvPr/>
          </p:nvSpPr>
          <p:spPr>
            <a:xfrm>
              <a:off x="56769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17"/>
            <p:cNvSpPr/>
            <p:nvPr/>
          </p:nvSpPr>
          <p:spPr>
            <a:xfrm>
              <a:off x="59436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17"/>
            <p:cNvSpPr/>
            <p:nvPr/>
          </p:nvSpPr>
          <p:spPr>
            <a:xfrm>
              <a:off x="62103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17"/>
            <p:cNvSpPr/>
            <p:nvPr/>
          </p:nvSpPr>
          <p:spPr>
            <a:xfrm>
              <a:off x="64770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17"/>
            <p:cNvSpPr/>
            <p:nvPr/>
          </p:nvSpPr>
          <p:spPr>
            <a:xfrm>
              <a:off x="59436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17"/>
            <p:cNvSpPr/>
            <p:nvPr/>
          </p:nvSpPr>
          <p:spPr>
            <a:xfrm>
              <a:off x="62103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17"/>
            <p:cNvSpPr/>
            <p:nvPr/>
          </p:nvSpPr>
          <p:spPr>
            <a:xfrm>
              <a:off x="64770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17"/>
            <p:cNvSpPr/>
            <p:nvPr/>
          </p:nvSpPr>
          <p:spPr>
            <a:xfrm>
              <a:off x="59436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17"/>
            <p:cNvSpPr/>
            <p:nvPr/>
          </p:nvSpPr>
          <p:spPr>
            <a:xfrm>
              <a:off x="62103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17"/>
            <p:cNvSpPr/>
            <p:nvPr/>
          </p:nvSpPr>
          <p:spPr>
            <a:xfrm>
              <a:off x="64770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17"/>
            <p:cNvSpPr/>
            <p:nvPr/>
          </p:nvSpPr>
          <p:spPr>
            <a:xfrm>
              <a:off x="59436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17"/>
            <p:cNvSpPr/>
            <p:nvPr/>
          </p:nvSpPr>
          <p:spPr>
            <a:xfrm>
              <a:off x="62103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17"/>
            <p:cNvSpPr/>
            <p:nvPr/>
          </p:nvSpPr>
          <p:spPr>
            <a:xfrm>
              <a:off x="64770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17"/>
            <p:cNvSpPr/>
            <p:nvPr/>
          </p:nvSpPr>
          <p:spPr>
            <a:xfrm>
              <a:off x="59436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17"/>
            <p:cNvSpPr/>
            <p:nvPr/>
          </p:nvSpPr>
          <p:spPr>
            <a:xfrm>
              <a:off x="62103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17"/>
            <p:cNvSpPr/>
            <p:nvPr/>
          </p:nvSpPr>
          <p:spPr>
            <a:xfrm>
              <a:off x="64770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17"/>
            <p:cNvSpPr/>
            <p:nvPr/>
          </p:nvSpPr>
          <p:spPr>
            <a:xfrm>
              <a:off x="59436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17"/>
            <p:cNvSpPr/>
            <p:nvPr/>
          </p:nvSpPr>
          <p:spPr>
            <a:xfrm>
              <a:off x="62103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17"/>
            <p:cNvSpPr/>
            <p:nvPr/>
          </p:nvSpPr>
          <p:spPr>
            <a:xfrm>
              <a:off x="64770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17"/>
            <p:cNvSpPr/>
            <p:nvPr/>
          </p:nvSpPr>
          <p:spPr>
            <a:xfrm>
              <a:off x="59436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17"/>
            <p:cNvSpPr/>
            <p:nvPr/>
          </p:nvSpPr>
          <p:spPr>
            <a:xfrm>
              <a:off x="62103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17"/>
            <p:cNvSpPr/>
            <p:nvPr/>
          </p:nvSpPr>
          <p:spPr>
            <a:xfrm>
              <a:off x="64770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17"/>
            <p:cNvSpPr/>
            <p:nvPr/>
          </p:nvSpPr>
          <p:spPr>
            <a:xfrm>
              <a:off x="59436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17"/>
            <p:cNvSpPr/>
            <p:nvPr/>
          </p:nvSpPr>
          <p:spPr>
            <a:xfrm>
              <a:off x="62103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17"/>
            <p:cNvSpPr/>
            <p:nvPr/>
          </p:nvSpPr>
          <p:spPr>
            <a:xfrm>
              <a:off x="64770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17"/>
            <p:cNvSpPr/>
            <p:nvPr/>
          </p:nvSpPr>
          <p:spPr>
            <a:xfrm>
              <a:off x="59436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17"/>
            <p:cNvSpPr/>
            <p:nvPr/>
          </p:nvSpPr>
          <p:spPr>
            <a:xfrm>
              <a:off x="62103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17"/>
            <p:cNvSpPr/>
            <p:nvPr/>
          </p:nvSpPr>
          <p:spPr>
            <a:xfrm>
              <a:off x="64770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17"/>
            <p:cNvSpPr/>
            <p:nvPr/>
          </p:nvSpPr>
          <p:spPr>
            <a:xfrm>
              <a:off x="59436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1" name="Google Shape;3611;p17"/>
            <p:cNvSpPr/>
            <p:nvPr/>
          </p:nvSpPr>
          <p:spPr>
            <a:xfrm>
              <a:off x="62103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2" name="Google Shape;3612;p17"/>
            <p:cNvSpPr/>
            <p:nvPr/>
          </p:nvSpPr>
          <p:spPr>
            <a:xfrm>
              <a:off x="64770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17"/>
            <p:cNvSpPr/>
            <p:nvPr/>
          </p:nvSpPr>
          <p:spPr>
            <a:xfrm>
              <a:off x="59436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17"/>
            <p:cNvSpPr/>
            <p:nvPr/>
          </p:nvSpPr>
          <p:spPr>
            <a:xfrm>
              <a:off x="62103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17"/>
            <p:cNvSpPr/>
            <p:nvPr/>
          </p:nvSpPr>
          <p:spPr>
            <a:xfrm>
              <a:off x="64770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17"/>
            <p:cNvSpPr/>
            <p:nvPr/>
          </p:nvSpPr>
          <p:spPr>
            <a:xfrm>
              <a:off x="59436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17"/>
            <p:cNvSpPr/>
            <p:nvPr/>
          </p:nvSpPr>
          <p:spPr>
            <a:xfrm>
              <a:off x="62103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17"/>
            <p:cNvSpPr/>
            <p:nvPr/>
          </p:nvSpPr>
          <p:spPr>
            <a:xfrm>
              <a:off x="64770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17"/>
            <p:cNvSpPr/>
            <p:nvPr/>
          </p:nvSpPr>
          <p:spPr>
            <a:xfrm>
              <a:off x="59436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17"/>
            <p:cNvSpPr/>
            <p:nvPr/>
          </p:nvSpPr>
          <p:spPr>
            <a:xfrm>
              <a:off x="62103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17"/>
            <p:cNvSpPr/>
            <p:nvPr/>
          </p:nvSpPr>
          <p:spPr>
            <a:xfrm>
              <a:off x="64770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17"/>
            <p:cNvSpPr/>
            <p:nvPr/>
          </p:nvSpPr>
          <p:spPr>
            <a:xfrm>
              <a:off x="67437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17"/>
            <p:cNvSpPr/>
            <p:nvPr/>
          </p:nvSpPr>
          <p:spPr>
            <a:xfrm>
              <a:off x="70104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17"/>
            <p:cNvSpPr/>
            <p:nvPr/>
          </p:nvSpPr>
          <p:spPr>
            <a:xfrm>
              <a:off x="67437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17"/>
            <p:cNvSpPr/>
            <p:nvPr/>
          </p:nvSpPr>
          <p:spPr>
            <a:xfrm>
              <a:off x="70104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17"/>
            <p:cNvSpPr/>
            <p:nvPr/>
          </p:nvSpPr>
          <p:spPr>
            <a:xfrm>
              <a:off x="67437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17"/>
            <p:cNvSpPr/>
            <p:nvPr/>
          </p:nvSpPr>
          <p:spPr>
            <a:xfrm>
              <a:off x="70104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17"/>
            <p:cNvSpPr/>
            <p:nvPr/>
          </p:nvSpPr>
          <p:spPr>
            <a:xfrm>
              <a:off x="67437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17"/>
            <p:cNvSpPr/>
            <p:nvPr/>
          </p:nvSpPr>
          <p:spPr>
            <a:xfrm>
              <a:off x="70104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17"/>
            <p:cNvSpPr/>
            <p:nvPr/>
          </p:nvSpPr>
          <p:spPr>
            <a:xfrm>
              <a:off x="67437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17"/>
            <p:cNvSpPr/>
            <p:nvPr/>
          </p:nvSpPr>
          <p:spPr>
            <a:xfrm>
              <a:off x="70104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17"/>
            <p:cNvSpPr/>
            <p:nvPr/>
          </p:nvSpPr>
          <p:spPr>
            <a:xfrm>
              <a:off x="67437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17"/>
            <p:cNvSpPr/>
            <p:nvPr/>
          </p:nvSpPr>
          <p:spPr>
            <a:xfrm>
              <a:off x="70104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17"/>
            <p:cNvSpPr/>
            <p:nvPr/>
          </p:nvSpPr>
          <p:spPr>
            <a:xfrm>
              <a:off x="67437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17"/>
            <p:cNvSpPr/>
            <p:nvPr/>
          </p:nvSpPr>
          <p:spPr>
            <a:xfrm>
              <a:off x="70104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17"/>
            <p:cNvSpPr/>
            <p:nvPr/>
          </p:nvSpPr>
          <p:spPr>
            <a:xfrm>
              <a:off x="67437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17"/>
            <p:cNvSpPr/>
            <p:nvPr/>
          </p:nvSpPr>
          <p:spPr>
            <a:xfrm>
              <a:off x="70104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17"/>
            <p:cNvSpPr/>
            <p:nvPr/>
          </p:nvSpPr>
          <p:spPr>
            <a:xfrm>
              <a:off x="67437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17"/>
            <p:cNvSpPr/>
            <p:nvPr/>
          </p:nvSpPr>
          <p:spPr>
            <a:xfrm>
              <a:off x="70104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17"/>
            <p:cNvSpPr/>
            <p:nvPr/>
          </p:nvSpPr>
          <p:spPr>
            <a:xfrm>
              <a:off x="67437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17"/>
            <p:cNvSpPr/>
            <p:nvPr/>
          </p:nvSpPr>
          <p:spPr>
            <a:xfrm>
              <a:off x="70104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2" name="Google Shape;3642;p17"/>
            <p:cNvSpPr/>
            <p:nvPr/>
          </p:nvSpPr>
          <p:spPr>
            <a:xfrm>
              <a:off x="67437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17"/>
            <p:cNvSpPr/>
            <p:nvPr/>
          </p:nvSpPr>
          <p:spPr>
            <a:xfrm>
              <a:off x="70104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4" name="Google Shape;3644;p17"/>
            <p:cNvSpPr/>
            <p:nvPr/>
          </p:nvSpPr>
          <p:spPr>
            <a:xfrm>
              <a:off x="67437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5" name="Google Shape;3645;p17"/>
            <p:cNvSpPr/>
            <p:nvPr/>
          </p:nvSpPr>
          <p:spPr>
            <a:xfrm>
              <a:off x="70104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17"/>
            <p:cNvSpPr/>
            <p:nvPr/>
          </p:nvSpPr>
          <p:spPr>
            <a:xfrm>
              <a:off x="67437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17"/>
            <p:cNvSpPr/>
            <p:nvPr/>
          </p:nvSpPr>
          <p:spPr>
            <a:xfrm>
              <a:off x="70104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17"/>
            <p:cNvSpPr/>
            <p:nvPr/>
          </p:nvSpPr>
          <p:spPr>
            <a:xfrm>
              <a:off x="43434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17"/>
            <p:cNvSpPr/>
            <p:nvPr/>
          </p:nvSpPr>
          <p:spPr>
            <a:xfrm>
              <a:off x="46101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17"/>
            <p:cNvSpPr/>
            <p:nvPr/>
          </p:nvSpPr>
          <p:spPr>
            <a:xfrm>
              <a:off x="48768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17"/>
            <p:cNvSpPr/>
            <p:nvPr/>
          </p:nvSpPr>
          <p:spPr>
            <a:xfrm>
              <a:off x="43434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17"/>
            <p:cNvSpPr/>
            <p:nvPr/>
          </p:nvSpPr>
          <p:spPr>
            <a:xfrm>
              <a:off x="46101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17"/>
            <p:cNvSpPr/>
            <p:nvPr/>
          </p:nvSpPr>
          <p:spPr>
            <a:xfrm>
              <a:off x="48768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17"/>
            <p:cNvSpPr/>
            <p:nvPr/>
          </p:nvSpPr>
          <p:spPr>
            <a:xfrm>
              <a:off x="43434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17"/>
            <p:cNvSpPr/>
            <p:nvPr/>
          </p:nvSpPr>
          <p:spPr>
            <a:xfrm>
              <a:off x="46101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17"/>
            <p:cNvSpPr/>
            <p:nvPr/>
          </p:nvSpPr>
          <p:spPr>
            <a:xfrm>
              <a:off x="48768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17"/>
            <p:cNvSpPr/>
            <p:nvPr/>
          </p:nvSpPr>
          <p:spPr>
            <a:xfrm>
              <a:off x="43434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658;p17"/>
            <p:cNvSpPr/>
            <p:nvPr/>
          </p:nvSpPr>
          <p:spPr>
            <a:xfrm>
              <a:off x="46101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17"/>
            <p:cNvSpPr/>
            <p:nvPr/>
          </p:nvSpPr>
          <p:spPr>
            <a:xfrm>
              <a:off x="48768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17"/>
            <p:cNvSpPr/>
            <p:nvPr/>
          </p:nvSpPr>
          <p:spPr>
            <a:xfrm>
              <a:off x="43434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1" name="Google Shape;3661;p17"/>
            <p:cNvSpPr/>
            <p:nvPr/>
          </p:nvSpPr>
          <p:spPr>
            <a:xfrm>
              <a:off x="46101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17"/>
            <p:cNvSpPr/>
            <p:nvPr/>
          </p:nvSpPr>
          <p:spPr>
            <a:xfrm>
              <a:off x="48768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17"/>
            <p:cNvSpPr/>
            <p:nvPr/>
          </p:nvSpPr>
          <p:spPr>
            <a:xfrm>
              <a:off x="43434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4" name="Google Shape;3664;p17"/>
            <p:cNvSpPr/>
            <p:nvPr/>
          </p:nvSpPr>
          <p:spPr>
            <a:xfrm>
              <a:off x="46101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5" name="Google Shape;3665;p17"/>
            <p:cNvSpPr/>
            <p:nvPr/>
          </p:nvSpPr>
          <p:spPr>
            <a:xfrm>
              <a:off x="48768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17"/>
            <p:cNvSpPr/>
            <p:nvPr/>
          </p:nvSpPr>
          <p:spPr>
            <a:xfrm>
              <a:off x="43434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17"/>
            <p:cNvSpPr/>
            <p:nvPr/>
          </p:nvSpPr>
          <p:spPr>
            <a:xfrm>
              <a:off x="46101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17"/>
            <p:cNvSpPr/>
            <p:nvPr/>
          </p:nvSpPr>
          <p:spPr>
            <a:xfrm>
              <a:off x="48768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17"/>
            <p:cNvSpPr/>
            <p:nvPr/>
          </p:nvSpPr>
          <p:spPr>
            <a:xfrm>
              <a:off x="43434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17"/>
            <p:cNvSpPr/>
            <p:nvPr/>
          </p:nvSpPr>
          <p:spPr>
            <a:xfrm>
              <a:off x="46101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17"/>
            <p:cNvSpPr/>
            <p:nvPr/>
          </p:nvSpPr>
          <p:spPr>
            <a:xfrm>
              <a:off x="48768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17"/>
            <p:cNvSpPr/>
            <p:nvPr/>
          </p:nvSpPr>
          <p:spPr>
            <a:xfrm>
              <a:off x="43434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17"/>
            <p:cNvSpPr/>
            <p:nvPr/>
          </p:nvSpPr>
          <p:spPr>
            <a:xfrm>
              <a:off x="46101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17"/>
            <p:cNvSpPr/>
            <p:nvPr/>
          </p:nvSpPr>
          <p:spPr>
            <a:xfrm>
              <a:off x="48768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17"/>
            <p:cNvSpPr/>
            <p:nvPr/>
          </p:nvSpPr>
          <p:spPr>
            <a:xfrm>
              <a:off x="43434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17"/>
            <p:cNvSpPr/>
            <p:nvPr/>
          </p:nvSpPr>
          <p:spPr>
            <a:xfrm>
              <a:off x="46101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17"/>
            <p:cNvSpPr/>
            <p:nvPr/>
          </p:nvSpPr>
          <p:spPr>
            <a:xfrm>
              <a:off x="48768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17"/>
            <p:cNvSpPr/>
            <p:nvPr/>
          </p:nvSpPr>
          <p:spPr>
            <a:xfrm>
              <a:off x="43434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17"/>
            <p:cNvSpPr/>
            <p:nvPr/>
          </p:nvSpPr>
          <p:spPr>
            <a:xfrm>
              <a:off x="46101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17"/>
            <p:cNvSpPr/>
            <p:nvPr/>
          </p:nvSpPr>
          <p:spPr>
            <a:xfrm>
              <a:off x="48768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17"/>
            <p:cNvSpPr/>
            <p:nvPr/>
          </p:nvSpPr>
          <p:spPr>
            <a:xfrm>
              <a:off x="43434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17"/>
            <p:cNvSpPr/>
            <p:nvPr/>
          </p:nvSpPr>
          <p:spPr>
            <a:xfrm>
              <a:off x="46101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17"/>
            <p:cNvSpPr/>
            <p:nvPr/>
          </p:nvSpPr>
          <p:spPr>
            <a:xfrm>
              <a:off x="48768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17"/>
            <p:cNvSpPr/>
            <p:nvPr/>
          </p:nvSpPr>
          <p:spPr>
            <a:xfrm>
              <a:off x="43434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17"/>
            <p:cNvSpPr/>
            <p:nvPr/>
          </p:nvSpPr>
          <p:spPr>
            <a:xfrm>
              <a:off x="46101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17"/>
            <p:cNvSpPr/>
            <p:nvPr/>
          </p:nvSpPr>
          <p:spPr>
            <a:xfrm>
              <a:off x="48768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17"/>
            <p:cNvSpPr/>
            <p:nvPr/>
          </p:nvSpPr>
          <p:spPr>
            <a:xfrm>
              <a:off x="51435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17"/>
            <p:cNvSpPr/>
            <p:nvPr/>
          </p:nvSpPr>
          <p:spPr>
            <a:xfrm>
              <a:off x="54102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17"/>
            <p:cNvSpPr/>
            <p:nvPr/>
          </p:nvSpPr>
          <p:spPr>
            <a:xfrm>
              <a:off x="56769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17"/>
            <p:cNvSpPr/>
            <p:nvPr/>
          </p:nvSpPr>
          <p:spPr>
            <a:xfrm>
              <a:off x="51435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17"/>
            <p:cNvSpPr/>
            <p:nvPr/>
          </p:nvSpPr>
          <p:spPr>
            <a:xfrm>
              <a:off x="54102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17"/>
            <p:cNvSpPr/>
            <p:nvPr/>
          </p:nvSpPr>
          <p:spPr>
            <a:xfrm>
              <a:off x="56769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17"/>
            <p:cNvSpPr/>
            <p:nvPr/>
          </p:nvSpPr>
          <p:spPr>
            <a:xfrm>
              <a:off x="59436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17"/>
            <p:cNvSpPr/>
            <p:nvPr/>
          </p:nvSpPr>
          <p:spPr>
            <a:xfrm>
              <a:off x="62103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17"/>
            <p:cNvSpPr/>
            <p:nvPr/>
          </p:nvSpPr>
          <p:spPr>
            <a:xfrm>
              <a:off x="64770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17"/>
            <p:cNvSpPr/>
            <p:nvPr/>
          </p:nvSpPr>
          <p:spPr>
            <a:xfrm>
              <a:off x="59436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17"/>
            <p:cNvSpPr/>
            <p:nvPr/>
          </p:nvSpPr>
          <p:spPr>
            <a:xfrm>
              <a:off x="62103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17"/>
            <p:cNvSpPr/>
            <p:nvPr/>
          </p:nvSpPr>
          <p:spPr>
            <a:xfrm>
              <a:off x="64770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17"/>
            <p:cNvSpPr/>
            <p:nvPr/>
          </p:nvSpPr>
          <p:spPr>
            <a:xfrm>
              <a:off x="67437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17"/>
            <p:cNvSpPr/>
            <p:nvPr/>
          </p:nvSpPr>
          <p:spPr>
            <a:xfrm>
              <a:off x="70104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17"/>
            <p:cNvSpPr/>
            <p:nvPr/>
          </p:nvSpPr>
          <p:spPr>
            <a:xfrm>
              <a:off x="67437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17"/>
            <p:cNvSpPr/>
            <p:nvPr/>
          </p:nvSpPr>
          <p:spPr>
            <a:xfrm>
              <a:off x="70104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17"/>
            <p:cNvSpPr/>
            <p:nvPr/>
          </p:nvSpPr>
          <p:spPr>
            <a:xfrm>
              <a:off x="43434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17"/>
            <p:cNvSpPr/>
            <p:nvPr/>
          </p:nvSpPr>
          <p:spPr>
            <a:xfrm>
              <a:off x="46101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17"/>
            <p:cNvSpPr/>
            <p:nvPr/>
          </p:nvSpPr>
          <p:spPr>
            <a:xfrm>
              <a:off x="48768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17"/>
            <p:cNvSpPr/>
            <p:nvPr/>
          </p:nvSpPr>
          <p:spPr>
            <a:xfrm>
              <a:off x="43434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17"/>
            <p:cNvSpPr/>
            <p:nvPr/>
          </p:nvSpPr>
          <p:spPr>
            <a:xfrm>
              <a:off x="46101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17"/>
            <p:cNvSpPr/>
            <p:nvPr/>
          </p:nvSpPr>
          <p:spPr>
            <a:xfrm>
              <a:off x="48768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17"/>
            <p:cNvSpPr/>
            <p:nvPr/>
          </p:nvSpPr>
          <p:spPr>
            <a:xfrm>
              <a:off x="72771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17"/>
            <p:cNvSpPr/>
            <p:nvPr/>
          </p:nvSpPr>
          <p:spPr>
            <a:xfrm>
              <a:off x="75438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17"/>
            <p:cNvSpPr/>
            <p:nvPr/>
          </p:nvSpPr>
          <p:spPr>
            <a:xfrm>
              <a:off x="72771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17"/>
            <p:cNvSpPr/>
            <p:nvPr/>
          </p:nvSpPr>
          <p:spPr>
            <a:xfrm>
              <a:off x="75438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17"/>
            <p:cNvSpPr/>
            <p:nvPr/>
          </p:nvSpPr>
          <p:spPr>
            <a:xfrm>
              <a:off x="72771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714;p17"/>
            <p:cNvSpPr/>
            <p:nvPr/>
          </p:nvSpPr>
          <p:spPr>
            <a:xfrm>
              <a:off x="75438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5" name="Google Shape;3715;p17"/>
            <p:cNvSpPr/>
            <p:nvPr/>
          </p:nvSpPr>
          <p:spPr>
            <a:xfrm>
              <a:off x="72771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6" name="Google Shape;3716;p17"/>
            <p:cNvSpPr/>
            <p:nvPr/>
          </p:nvSpPr>
          <p:spPr>
            <a:xfrm>
              <a:off x="75438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7" name="Google Shape;3717;p17"/>
            <p:cNvSpPr/>
            <p:nvPr/>
          </p:nvSpPr>
          <p:spPr>
            <a:xfrm>
              <a:off x="72771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8" name="Google Shape;3718;p17"/>
            <p:cNvSpPr/>
            <p:nvPr/>
          </p:nvSpPr>
          <p:spPr>
            <a:xfrm>
              <a:off x="75438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9" name="Google Shape;3719;p17"/>
            <p:cNvSpPr/>
            <p:nvPr/>
          </p:nvSpPr>
          <p:spPr>
            <a:xfrm>
              <a:off x="72771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0" name="Google Shape;3720;p17"/>
            <p:cNvSpPr/>
            <p:nvPr/>
          </p:nvSpPr>
          <p:spPr>
            <a:xfrm>
              <a:off x="75438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1" name="Google Shape;3721;p17"/>
            <p:cNvSpPr/>
            <p:nvPr/>
          </p:nvSpPr>
          <p:spPr>
            <a:xfrm>
              <a:off x="72771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2" name="Google Shape;3722;p17"/>
            <p:cNvSpPr/>
            <p:nvPr/>
          </p:nvSpPr>
          <p:spPr>
            <a:xfrm>
              <a:off x="75438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3" name="Google Shape;3723;p17"/>
            <p:cNvSpPr/>
            <p:nvPr/>
          </p:nvSpPr>
          <p:spPr>
            <a:xfrm>
              <a:off x="72771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4" name="Google Shape;3724;p17"/>
            <p:cNvSpPr/>
            <p:nvPr/>
          </p:nvSpPr>
          <p:spPr>
            <a:xfrm>
              <a:off x="75438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5" name="Google Shape;3725;p17"/>
            <p:cNvSpPr/>
            <p:nvPr/>
          </p:nvSpPr>
          <p:spPr>
            <a:xfrm>
              <a:off x="72771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6" name="Google Shape;3726;p17"/>
            <p:cNvSpPr/>
            <p:nvPr/>
          </p:nvSpPr>
          <p:spPr>
            <a:xfrm>
              <a:off x="75438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7" name="Google Shape;3727;p17"/>
            <p:cNvSpPr/>
            <p:nvPr/>
          </p:nvSpPr>
          <p:spPr>
            <a:xfrm>
              <a:off x="72771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8" name="Google Shape;3728;p17"/>
            <p:cNvSpPr/>
            <p:nvPr/>
          </p:nvSpPr>
          <p:spPr>
            <a:xfrm>
              <a:off x="75438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9" name="Google Shape;3729;p17"/>
            <p:cNvSpPr/>
            <p:nvPr/>
          </p:nvSpPr>
          <p:spPr>
            <a:xfrm>
              <a:off x="72771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0" name="Google Shape;3730;p17"/>
            <p:cNvSpPr/>
            <p:nvPr/>
          </p:nvSpPr>
          <p:spPr>
            <a:xfrm>
              <a:off x="75438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1" name="Google Shape;3731;p17"/>
            <p:cNvSpPr/>
            <p:nvPr/>
          </p:nvSpPr>
          <p:spPr>
            <a:xfrm>
              <a:off x="72771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2" name="Google Shape;3732;p17"/>
            <p:cNvSpPr/>
            <p:nvPr/>
          </p:nvSpPr>
          <p:spPr>
            <a:xfrm>
              <a:off x="75438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3" name="Google Shape;3733;p17"/>
            <p:cNvSpPr/>
            <p:nvPr/>
          </p:nvSpPr>
          <p:spPr>
            <a:xfrm>
              <a:off x="72771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4" name="Google Shape;3734;p17"/>
            <p:cNvSpPr/>
            <p:nvPr/>
          </p:nvSpPr>
          <p:spPr>
            <a:xfrm>
              <a:off x="75438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5" name="Google Shape;3735;p17"/>
            <p:cNvSpPr/>
            <p:nvPr/>
          </p:nvSpPr>
          <p:spPr>
            <a:xfrm>
              <a:off x="72771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6" name="Google Shape;3736;p17"/>
            <p:cNvSpPr/>
            <p:nvPr/>
          </p:nvSpPr>
          <p:spPr>
            <a:xfrm>
              <a:off x="75438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7" name="Google Shape;3737;p17"/>
            <p:cNvSpPr/>
            <p:nvPr/>
          </p:nvSpPr>
          <p:spPr>
            <a:xfrm>
              <a:off x="72771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8" name="Google Shape;3738;p17"/>
            <p:cNvSpPr/>
            <p:nvPr/>
          </p:nvSpPr>
          <p:spPr>
            <a:xfrm>
              <a:off x="75438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39" name="Google Shape;3739;p17"/>
          <p:cNvSpPr txBox="1">
            <a:spLocks noGrp="1"/>
          </p:cNvSpPr>
          <p:nvPr>
            <p:ph type="subTitle" idx="1"/>
          </p:nvPr>
        </p:nvSpPr>
        <p:spPr>
          <a:xfrm>
            <a:off x="2182513" y="3628325"/>
            <a:ext cx="2531100" cy="6519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a:lvl1pPr>
            <a:lvl2pPr lvl="1" algn="r" rtl="0">
              <a:lnSpc>
                <a:spcPct val="100000"/>
              </a:lnSpc>
              <a:spcBef>
                <a:spcPts val="0"/>
              </a:spcBef>
              <a:spcAft>
                <a:spcPts val="0"/>
              </a:spcAft>
              <a:buNone/>
              <a:defRPr/>
            </a:lvl2pPr>
            <a:lvl3pPr lvl="2" algn="r" rtl="0">
              <a:lnSpc>
                <a:spcPct val="100000"/>
              </a:lnSpc>
              <a:spcBef>
                <a:spcPts val="0"/>
              </a:spcBef>
              <a:spcAft>
                <a:spcPts val="0"/>
              </a:spcAft>
              <a:buNone/>
              <a:defRPr/>
            </a:lvl3pPr>
            <a:lvl4pPr lvl="3" algn="r" rtl="0">
              <a:lnSpc>
                <a:spcPct val="100000"/>
              </a:lnSpc>
              <a:spcBef>
                <a:spcPts val="0"/>
              </a:spcBef>
              <a:spcAft>
                <a:spcPts val="0"/>
              </a:spcAft>
              <a:buNone/>
              <a:defRPr/>
            </a:lvl4pPr>
            <a:lvl5pPr lvl="4" algn="r" rtl="0">
              <a:lnSpc>
                <a:spcPct val="100000"/>
              </a:lnSpc>
              <a:spcBef>
                <a:spcPts val="0"/>
              </a:spcBef>
              <a:spcAft>
                <a:spcPts val="0"/>
              </a:spcAft>
              <a:buNone/>
              <a:defRPr/>
            </a:lvl5pPr>
            <a:lvl6pPr lvl="5" algn="r" rtl="0">
              <a:lnSpc>
                <a:spcPct val="100000"/>
              </a:lnSpc>
              <a:spcBef>
                <a:spcPts val="0"/>
              </a:spcBef>
              <a:spcAft>
                <a:spcPts val="0"/>
              </a:spcAft>
              <a:buNone/>
              <a:defRPr/>
            </a:lvl6pPr>
            <a:lvl7pPr lvl="6" algn="r" rtl="0">
              <a:lnSpc>
                <a:spcPct val="100000"/>
              </a:lnSpc>
              <a:spcBef>
                <a:spcPts val="0"/>
              </a:spcBef>
              <a:spcAft>
                <a:spcPts val="0"/>
              </a:spcAft>
              <a:buNone/>
              <a:defRPr/>
            </a:lvl7pPr>
            <a:lvl8pPr lvl="7" algn="r" rtl="0">
              <a:lnSpc>
                <a:spcPct val="100000"/>
              </a:lnSpc>
              <a:spcBef>
                <a:spcPts val="0"/>
              </a:spcBef>
              <a:spcAft>
                <a:spcPts val="0"/>
              </a:spcAft>
              <a:buNone/>
              <a:defRPr/>
            </a:lvl8pPr>
            <a:lvl9pPr lvl="8" algn="r" rtl="0">
              <a:lnSpc>
                <a:spcPct val="100000"/>
              </a:lnSpc>
              <a:spcBef>
                <a:spcPts val="0"/>
              </a:spcBef>
              <a:spcAft>
                <a:spcPts val="0"/>
              </a:spcAft>
              <a:buNone/>
              <a:defRPr/>
            </a:lvl9pPr>
          </a:lstStyle>
          <a:p>
            <a:endParaRPr/>
          </a:p>
        </p:txBody>
      </p:sp>
      <p:sp>
        <p:nvSpPr>
          <p:cNvPr id="3740" name="Google Shape;3740;p17"/>
          <p:cNvSpPr txBox="1">
            <a:spLocks noGrp="1"/>
          </p:cNvSpPr>
          <p:nvPr>
            <p:ph type="subTitle" idx="2"/>
          </p:nvPr>
        </p:nvSpPr>
        <p:spPr>
          <a:xfrm>
            <a:off x="2182513" y="1825269"/>
            <a:ext cx="2531100" cy="651900"/>
          </a:xfrm>
          <a:prstGeom prst="rect">
            <a:avLst/>
          </a:prstGeom>
        </p:spPr>
        <p:txBody>
          <a:bodyPr spcFirstLastPara="1" wrap="square" lIns="91425" tIns="91425" rIns="91425" bIns="91425" anchor="ctr" anchorCtr="0">
            <a:noAutofit/>
          </a:bodyPr>
          <a:lstStyle>
            <a:lvl1pPr marR="0" lvl="0" algn="r" rtl="0">
              <a:lnSpc>
                <a:spcPct val="100000"/>
              </a:lnSpc>
              <a:spcBef>
                <a:spcPts val="0"/>
              </a:spcBef>
              <a:spcAft>
                <a:spcPts val="0"/>
              </a:spcAft>
              <a:buNone/>
              <a:defRPr/>
            </a:lvl1pPr>
            <a:lvl2pPr marR="0" lvl="1" algn="r" rtl="0">
              <a:lnSpc>
                <a:spcPct val="100000"/>
              </a:lnSpc>
              <a:spcBef>
                <a:spcPts val="0"/>
              </a:spcBef>
              <a:spcAft>
                <a:spcPts val="0"/>
              </a:spcAft>
              <a:buNone/>
              <a:defRPr/>
            </a:lvl2pPr>
            <a:lvl3pPr marR="0" lvl="2" algn="r" rtl="0">
              <a:lnSpc>
                <a:spcPct val="100000"/>
              </a:lnSpc>
              <a:spcBef>
                <a:spcPts val="0"/>
              </a:spcBef>
              <a:spcAft>
                <a:spcPts val="0"/>
              </a:spcAft>
              <a:buNone/>
              <a:defRPr/>
            </a:lvl3pPr>
            <a:lvl4pPr marR="0" lvl="3" algn="r" rtl="0">
              <a:lnSpc>
                <a:spcPct val="100000"/>
              </a:lnSpc>
              <a:spcBef>
                <a:spcPts val="0"/>
              </a:spcBef>
              <a:spcAft>
                <a:spcPts val="0"/>
              </a:spcAft>
              <a:buNone/>
              <a:defRPr/>
            </a:lvl4pPr>
            <a:lvl5pPr marR="0" lvl="4" algn="r" rtl="0">
              <a:lnSpc>
                <a:spcPct val="100000"/>
              </a:lnSpc>
              <a:spcBef>
                <a:spcPts val="0"/>
              </a:spcBef>
              <a:spcAft>
                <a:spcPts val="0"/>
              </a:spcAft>
              <a:buNone/>
              <a:defRPr/>
            </a:lvl5pPr>
            <a:lvl6pPr marR="0" lvl="5" algn="r" rtl="0">
              <a:lnSpc>
                <a:spcPct val="100000"/>
              </a:lnSpc>
              <a:spcBef>
                <a:spcPts val="0"/>
              </a:spcBef>
              <a:spcAft>
                <a:spcPts val="0"/>
              </a:spcAft>
              <a:buNone/>
              <a:defRPr/>
            </a:lvl6pPr>
            <a:lvl7pPr marR="0" lvl="6" algn="r" rtl="0">
              <a:lnSpc>
                <a:spcPct val="100000"/>
              </a:lnSpc>
              <a:spcBef>
                <a:spcPts val="0"/>
              </a:spcBef>
              <a:spcAft>
                <a:spcPts val="0"/>
              </a:spcAft>
              <a:buNone/>
              <a:defRPr/>
            </a:lvl7pPr>
            <a:lvl8pPr marR="0" lvl="7" algn="r" rtl="0">
              <a:lnSpc>
                <a:spcPct val="100000"/>
              </a:lnSpc>
              <a:spcBef>
                <a:spcPts val="0"/>
              </a:spcBef>
              <a:spcAft>
                <a:spcPts val="0"/>
              </a:spcAft>
              <a:buNone/>
              <a:defRPr/>
            </a:lvl8pPr>
            <a:lvl9pPr marR="0" lvl="8" algn="r" rtl="0">
              <a:lnSpc>
                <a:spcPct val="100000"/>
              </a:lnSpc>
              <a:spcBef>
                <a:spcPts val="0"/>
              </a:spcBef>
              <a:spcAft>
                <a:spcPts val="0"/>
              </a:spcAft>
              <a:buNone/>
              <a:defRPr/>
            </a:lvl9pPr>
          </a:lstStyle>
          <a:p>
            <a:endParaRPr/>
          </a:p>
        </p:txBody>
      </p:sp>
      <p:sp>
        <p:nvSpPr>
          <p:cNvPr id="3741" name="Google Shape;3741;p17"/>
          <p:cNvSpPr txBox="1">
            <a:spLocks noGrp="1"/>
          </p:cNvSpPr>
          <p:nvPr>
            <p:ph type="subTitle" idx="3"/>
          </p:nvPr>
        </p:nvSpPr>
        <p:spPr>
          <a:xfrm>
            <a:off x="2182479" y="3299388"/>
            <a:ext cx="2531100" cy="2937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2000">
                <a:latin typeface="Khand SemiBold"/>
                <a:ea typeface="Khand SemiBold"/>
                <a:cs typeface="Khand SemiBold"/>
                <a:sym typeface="Khand SemiBold"/>
              </a:defRPr>
            </a:lvl1pPr>
            <a:lvl2pPr lvl="1" algn="r" rtl="0">
              <a:lnSpc>
                <a:spcPct val="100000"/>
              </a:lnSpc>
              <a:spcBef>
                <a:spcPts val="0"/>
              </a:spcBef>
              <a:spcAft>
                <a:spcPts val="0"/>
              </a:spcAft>
              <a:buNone/>
              <a:defRPr sz="2000">
                <a:latin typeface="Khand SemiBold"/>
                <a:ea typeface="Khand SemiBold"/>
                <a:cs typeface="Khand SemiBold"/>
                <a:sym typeface="Khand SemiBold"/>
              </a:defRPr>
            </a:lvl2pPr>
            <a:lvl3pPr lvl="2" algn="r" rtl="0">
              <a:lnSpc>
                <a:spcPct val="100000"/>
              </a:lnSpc>
              <a:spcBef>
                <a:spcPts val="0"/>
              </a:spcBef>
              <a:spcAft>
                <a:spcPts val="0"/>
              </a:spcAft>
              <a:buNone/>
              <a:defRPr sz="2000">
                <a:latin typeface="Khand SemiBold"/>
                <a:ea typeface="Khand SemiBold"/>
                <a:cs typeface="Khand SemiBold"/>
                <a:sym typeface="Khand SemiBold"/>
              </a:defRPr>
            </a:lvl3pPr>
            <a:lvl4pPr lvl="3" algn="r" rtl="0">
              <a:lnSpc>
                <a:spcPct val="100000"/>
              </a:lnSpc>
              <a:spcBef>
                <a:spcPts val="0"/>
              </a:spcBef>
              <a:spcAft>
                <a:spcPts val="0"/>
              </a:spcAft>
              <a:buNone/>
              <a:defRPr sz="2000">
                <a:latin typeface="Khand SemiBold"/>
                <a:ea typeface="Khand SemiBold"/>
                <a:cs typeface="Khand SemiBold"/>
                <a:sym typeface="Khand SemiBold"/>
              </a:defRPr>
            </a:lvl4pPr>
            <a:lvl5pPr lvl="4" algn="r" rtl="0">
              <a:lnSpc>
                <a:spcPct val="100000"/>
              </a:lnSpc>
              <a:spcBef>
                <a:spcPts val="0"/>
              </a:spcBef>
              <a:spcAft>
                <a:spcPts val="0"/>
              </a:spcAft>
              <a:buNone/>
              <a:defRPr sz="2000">
                <a:latin typeface="Khand SemiBold"/>
                <a:ea typeface="Khand SemiBold"/>
                <a:cs typeface="Khand SemiBold"/>
                <a:sym typeface="Khand SemiBold"/>
              </a:defRPr>
            </a:lvl5pPr>
            <a:lvl6pPr lvl="5" algn="r" rtl="0">
              <a:lnSpc>
                <a:spcPct val="100000"/>
              </a:lnSpc>
              <a:spcBef>
                <a:spcPts val="0"/>
              </a:spcBef>
              <a:spcAft>
                <a:spcPts val="0"/>
              </a:spcAft>
              <a:buNone/>
              <a:defRPr sz="2000">
                <a:latin typeface="Khand SemiBold"/>
                <a:ea typeface="Khand SemiBold"/>
                <a:cs typeface="Khand SemiBold"/>
                <a:sym typeface="Khand SemiBold"/>
              </a:defRPr>
            </a:lvl6pPr>
            <a:lvl7pPr lvl="6" algn="r" rtl="0">
              <a:lnSpc>
                <a:spcPct val="100000"/>
              </a:lnSpc>
              <a:spcBef>
                <a:spcPts val="0"/>
              </a:spcBef>
              <a:spcAft>
                <a:spcPts val="0"/>
              </a:spcAft>
              <a:buNone/>
              <a:defRPr sz="2000">
                <a:latin typeface="Khand SemiBold"/>
                <a:ea typeface="Khand SemiBold"/>
                <a:cs typeface="Khand SemiBold"/>
                <a:sym typeface="Khand SemiBold"/>
              </a:defRPr>
            </a:lvl7pPr>
            <a:lvl8pPr lvl="7" algn="r" rtl="0">
              <a:lnSpc>
                <a:spcPct val="100000"/>
              </a:lnSpc>
              <a:spcBef>
                <a:spcPts val="0"/>
              </a:spcBef>
              <a:spcAft>
                <a:spcPts val="0"/>
              </a:spcAft>
              <a:buNone/>
              <a:defRPr sz="2000">
                <a:latin typeface="Khand SemiBold"/>
                <a:ea typeface="Khand SemiBold"/>
                <a:cs typeface="Khand SemiBold"/>
                <a:sym typeface="Khand SemiBold"/>
              </a:defRPr>
            </a:lvl8pPr>
            <a:lvl9pPr lvl="8" algn="r" rtl="0">
              <a:lnSpc>
                <a:spcPct val="100000"/>
              </a:lnSpc>
              <a:spcBef>
                <a:spcPts val="0"/>
              </a:spcBef>
              <a:spcAft>
                <a:spcPts val="0"/>
              </a:spcAft>
              <a:buNone/>
              <a:defRPr sz="2000">
                <a:latin typeface="Khand SemiBold"/>
                <a:ea typeface="Khand SemiBold"/>
                <a:cs typeface="Khand SemiBold"/>
                <a:sym typeface="Khand SemiBold"/>
              </a:defRPr>
            </a:lvl9pPr>
          </a:lstStyle>
          <a:p>
            <a:endParaRPr/>
          </a:p>
        </p:txBody>
      </p:sp>
      <p:sp>
        <p:nvSpPr>
          <p:cNvPr id="3742" name="Google Shape;3742;p17"/>
          <p:cNvSpPr txBox="1">
            <a:spLocks noGrp="1"/>
          </p:cNvSpPr>
          <p:nvPr>
            <p:ph type="subTitle" idx="4"/>
          </p:nvPr>
        </p:nvSpPr>
        <p:spPr>
          <a:xfrm>
            <a:off x="2182479" y="1501375"/>
            <a:ext cx="2531100" cy="2937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2000">
                <a:latin typeface="Khand SemiBold"/>
                <a:ea typeface="Khand SemiBold"/>
                <a:cs typeface="Khand SemiBold"/>
                <a:sym typeface="Khand SemiBold"/>
              </a:defRPr>
            </a:lvl1pPr>
            <a:lvl2pPr lvl="1" algn="r" rtl="0">
              <a:lnSpc>
                <a:spcPct val="100000"/>
              </a:lnSpc>
              <a:spcBef>
                <a:spcPts val="0"/>
              </a:spcBef>
              <a:spcAft>
                <a:spcPts val="0"/>
              </a:spcAft>
              <a:buNone/>
              <a:defRPr sz="2000">
                <a:latin typeface="Khand SemiBold"/>
                <a:ea typeface="Khand SemiBold"/>
                <a:cs typeface="Khand SemiBold"/>
                <a:sym typeface="Khand SemiBold"/>
              </a:defRPr>
            </a:lvl2pPr>
            <a:lvl3pPr lvl="2" algn="r" rtl="0">
              <a:lnSpc>
                <a:spcPct val="100000"/>
              </a:lnSpc>
              <a:spcBef>
                <a:spcPts val="0"/>
              </a:spcBef>
              <a:spcAft>
                <a:spcPts val="0"/>
              </a:spcAft>
              <a:buNone/>
              <a:defRPr sz="2000">
                <a:latin typeface="Khand SemiBold"/>
                <a:ea typeface="Khand SemiBold"/>
                <a:cs typeface="Khand SemiBold"/>
                <a:sym typeface="Khand SemiBold"/>
              </a:defRPr>
            </a:lvl3pPr>
            <a:lvl4pPr lvl="3" algn="r" rtl="0">
              <a:lnSpc>
                <a:spcPct val="100000"/>
              </a:lnSpc>
              <a:spcBef>
                <a:spcPts val="0"/>
              </a:spcBef>
              <a:spcAft>
                <a:spcPts val="0"/>
              </a:spcAft>
              <a:buNone/>
              <a:defRPr sz="2000">
                <a:latin typeface="Khand SemiBold"/>
                <a:ea typeface="Khand SemiBold"/>
                <a:cs typeface="Khand SemiBold"/>
                <a:sym typeface="Khand SemiBold"/>
              </a:defRPr>
            </a:lvl4pPr>
            <a:lvl5pPr lvl="4" algn="r" rtl="0">
              <a:lnSpc>
                <a:spcPct val="100000"/>
              </a:lnSpc>
              <a:spcBef>
                <a:spcPts val="0"/>
              </a:spcBef>
              <a:spcAft>
                <a:spcPts val="0"/>
              </a:spcAft>
              <a:buNone/>
              <a:defRPr sz="2000">
                <a:latin typeface="Khand SemiBold"/>
                <a:ea typeface="Khand SemiBold"/>
                <a:cs typeface="Khand SemiBold"/>
                <a:sym typeface="Khand SemiBold"/>
              </a:defRPr>
            </a:lvl5pPr>
            <a:lvl6pPr lvl="5" algn="r" rtl="0">
              <a:lnSpc>
                <a:spcPct val="100000"/>
              </a:lnSpc>
              <a:spcBef>
                <a:spcPts val="0"/>
              </a:spcBef>
              <a:spcAft>
                <a:spcPts val="0"/>
              </a:spcAft>
              <a:buNone/>
              <a:defRPr sz="2000">
                <a:latin typeface="Khand SemiBold"/>
                <a:ea typeface="Khand SemiBold"/>
                <a:cs typeface="Khand SemiBold"/>
                <a:sym typeface="Khand SemiBold"/>
              </a:defRPr>
            </a:lvl6pPr>
            <a:lvl7pPr lvl="6" algn="r" rtl="0">
              <a:lnSpc>
                <a:spcPct val="100000"/>
              </a:lnSpc>
              <a:spcBef>
                <a:spcPts val="0"/>
              </a:spcBef>
              <a:spcAft>
                <a:spcPts val="0"/>
              </a:spcAft>
              <a:buNone/>
              <a:defRPr sz="2000">
                <a:latin typeface="Khand SemiBold"/>
                <a:ea typeface="Khand SemiBold"/>
                <a:cs typeface="Khand SemiBold"/>
                <a:sym typeface="Khand SemiBold"/>
              </a:defRPr>
            </a:lvl7pPr>
            <a:lvl8pPr lvl="7" algn="r" rtl="0">
              <a:lnSpc>
                <a:spcPct val="100000"/>
              </a:lnSpc>
              <a:spcBef>
                <a:spcPts val="0"/>
              </a:spcBef>
              <a:spcAft>
                <a:spcPts val="0"/>
              </a:spcAft>
              <a:buNone/>
              <a:defRPr sz="2000">
                <a:latin typeface="Khand SemiBold"/>
                <a:ea typeface="Khand SemiBold"/>
                <a:cs typeface="Khand SemiBold"/>
                <a:sym typeface="Khand SemiBold"/>
              </a:defRPr>
            </a:lvl8pPr>
            <a:lvl9pPr lvl="8" algn="r" rtl="0">
              <a:lnSpc>
                <a:spcPct val="100000"/>
              </a:lnSpc>
              <a:spcBef>
                <a:spcPts val="0"/>
              </a:spcBef>
              <a:spcAft>
                <a:spcPts val="0"/>
              </a:spcAft>
              <a:buNone/>
              <a:defRPr sz="2000">
                <a:latin typeface="Khand SemiBold"/>
                <a:ea typeface="Khand SemiBold"/>
                <a:cs typeface="Khand SemiBold"/>
                <a:sym typeface="Khand SemiBold"/>
              </a:defRPr>
            </a:lvl9pPr>
          </a:lstStyle>
          <a:p>
            <a:endParaRPr/>
          </a:p>
        </p:txBody>
      </p:sp>
      <p:grpSp>
        <p:nvGrpSpPr>
          <p:cNvPr id="3743" name="Google Shape;3743;p17"/>
          <p:cNvGrpSpPr/>
          <p:nvPr/>
        </p:nvGrpSpPr>
        <p:grpSpPr>
          <a:xfrm rot="-1502445">
            <a:off x="8132842" y="-69262"/>
            <a:ext cx="1546397" cy="1390588"/>
            <a:chOff x="9354275" y="2770050"/>
            <a:chExt cx="1134175" cy="1019900"/>
          </a:xfrm>
        </p:grpSpPr>
        <p:sp>
          <p:nvSpPr>
            <p:cNvPr id="3744" name="Google Shape;3744;p17"/>
            <p:cNvSpPr/>
            <p:nvPr/>
          </p:nvSpPr>
          <p:spPr>
            <a:xfrm>
              <a:off x="9361550" y="2770050"/>
              <a:ext cx="1126900" cy="1019900"/>
            </a:xfrm>
            <a:custGeom>
              <a:avLst/>
              <a:gdLst/>
              <a:ahLst/>
              <a:cxnLst/>
              <a:rect l="l" t="t" r="r" b="b"/>
              <a:pathLst>
                <a:path w="45076" h="40796" extrusionOk="0">
                  <a:moveTo>
                    <a:pt x="0" y="15362"/>
                  </a:moveTo>
                  <a:lnTo>
                    <a:pt x="22916" y="40796"/>
                  </a:lnTo>
                  <a:lnTo>
                    <a:pt x="45076" y="15614"/>
                  </a:lnTo>
                  <a:lnTo>
                    <a:pt x="35507" y="2519"/>
                  </a:lnTo>
                  <a:lnTo>
                    <a:pt x="30848" y="756"/>
                  </a:lnTo>
                  <a:lnTo>
                    <a:pt x="23671" y="0"/>
                  </a:lnTo>
                  <a:lnTo>
                    <a:pt x="14102" y="630"/>
                  </a:lnTo>
                  <a:lnTo>
                    <a:pt x="10073" y="2015"/>
                  </a:lnTo>
                  <a:close/>
                </a:path>
              </a:pathLst>
            </a:custGeom>
            <a:solidFill>
              <a:schemeClr val="lt1"/>
            </a:solidFill>
            <a:ln w="28575" cap="flat" cmpd="sng">
              <a:solidFill>
                <a:srgbClr val="000000"/>
              </a:solidFill>
              <a:prstDash val="solid"/>
              <a:round/>
              <a:headEnd type="none" w="med" len="med"/>
              <a:tailEnd type="none" w="med" len="med"/>
            </a:ln>
          </p:spPr>
        </p:sp>
        <p:sp>
          <p:nvSpPr>
            <p:cNvPr id="3745" name="Google Shape;3745;p17"/>
            <p:cNvSpPr/>
            <p:nvPr/>
          </p:nvSpPr>
          <p:spPr>
            <a:xfrm>
              <a:off x="9354275" y="2834838"/>
              <a:ext cx="1127898" cy="951789"/>
            </a:xfrm>
            <a:custGeom>
              <a:avLst/>
              <a:gdLst/>
              <a:ahLst/>
              <a:cxnLst/>
              <a:rect l="l" t="t" r="r" b="b"/>
              <a:pathLst>
                <a:path w="22307" h="18824" fill="none" extrusionOk="0">
                  <a:moveTo>
                    <a:pt x="1" y="6166"/>
                  </a:moveTo>
                  <a:lnTo>
                    <a:pt x="4963" y="1"/>
                  </a:lnTo>
                  <a:lnTo>
                    <a:pt x="6367" y="7720"/>
                  </a:lnTo>
                  <a:lnTo>
                    <a:pt x="11454" y="1254"/>
                  </a:lnTo>
                  <a:lnTo>
                    <a:pt x="15665" y="7720"/>
                  </a:lnTo>
                  <a:lnTo>
                    <a:pt x="17695" y="1"/>
                  </a:lnTo>
                  <a:lnTo>
                    <a:pt x="22307" y="6342"/>
                  </a:lnTo>
                  <a:lnTo>
                    <a:pt x="11454" y="18823"/>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6" name="Google Shape;3746;p17"/>
            <p:cNvSpPr/>
            <p:nvPr/>
          </p:nvSpPr>
          <p:spPr>
            <a:xfrm>
              <a:off x="9354275" y="3146606"/>
              <a:ext cx="1127898" cy="640020"/>
            </a:xfrm>
            <a:custGeom>
              <a:avLst/>
              <a:gdLst/>
              <a:ahLst/>
              <a:cxnLst/>
              <a:rect l="l" t="t" r="r" b="b"/>
              <a:pathLst>
                <a:path w="22307" h="12658" fill="none" extrusionOk="0">
                  <a:moveTo>
                    <a:pt x="1" y="0"/>
                  </a:moveTo>
                  <a:lnTo>
                    <a:pt x="6367" y="1554"/>
                  </a:lnTo>
                  <a:lnTo>
                    <a:pt x="11454" y="12657"/>
                  </a:lnTo>
                  <a:lnTo>
                    <a:pt x="15665" y="1554"/>
                  </a:lnTo>
                  <a:lnTo>
                    <a:pt x="22307" y="17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7" name="Google Shape;3747;p17"/>
            <p:cNvSpPr/>
            <p:nvPr/>
          </p:nvSpPr>
          <p:spPr>
            <a:xfrm>
              <a:off x="9676149" y="3225180"/>
              <a:ext cx="470181" cy="51"/>
            </a:xfrm>
            <a:custGeom>
              <a:avLst/>
              <a:gdLst/>
              <a:ahLst/>
              <a:cxnLst/>
              <a:rect l="l" t="t" r="r" b="b"/>
              <a:pathLst>
                <a:path w="9299" h="1" fill="none" extrusionOk="0">
                  <a:moveTo>
                    <a:pt x="1" y="0"/>
                  </a:moveTo>
                  <a:lnTo>
                    <a:pt x="9299"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8" name="Google Shape;3748;p17"/>
            <p:cNvSpPr/>
            <p:nvPr/>
          </p:nvSpPr>
          <p:spPr>
            <a:xfrm>
              <a:off x="9616588" y="2775275"/>
              <a:ext cx="632436" cy="120440"/>
            </a:xfrm>
            <a:custGeom>
              <a:avLst/>
              <a:gdLst/>
              <a:ahLst/>
              <a:cxnLst/>
              <a:rect l="l" t="t" r="r" b="b"/>
              <a:pathLst>
                <a:path w="12508" h="2382" fill="none" extrusionOk="0">
                  <a:moveTo>
                    <a:pt x="1" y="1179"/>
                  </a:moveTo>
                  <a:cubicBezTo>
                    <a:pt x="1" y="1856"/>
                    <a:pt x="2657" y="2382"/>
                    <a:pt x="5966" y="2382"/>
                  </a:cubicBezTo>
                  <a:cubicBezTo>
                    <a:pt x="9249" y="2382"/>
                    <a:pt x="12507" y="1856"/>
                    <a:pt x="12507" y="1179"/>
                  </a:cubicBezTo>
                  <a:cubicBezTo>
                    <a:pt x="12507" y="527"/>
                    <a:pt x="9249" y="1"/>
                    <a:pt x="5966" y="1"/>
                  </a:cubicBezTo>
                  <a:cubicBezTo>
                    <a:pt x="2657" y="1"/>
                    <a:pt x="1" y="527"/>
                    <a:pt x="1" y="1179"/>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49" name="Google Shape;3749;p17"/>
          <p:cNvGrpSpPr/>
          <p:nvPr/>
        </p:nvGrpSpPr>
        <p:grpSpPr>
          <a:xfrm rot="-1374589" flipH="1">
            <a:off x="66801" y="3492054"/>
            <a:ext cx="2686294" cy="2062062"/>
            <a:chOff x="-154675" y="3795785"/>
            <a:chExt cx="1979042" cy="1519159"/>
          </a:xfrm>
        </p:grpSpPr>
        <p:sp>
          <p:nvSpPr>
            <p:cNvPr id="3750" name="Google Shape;3750;p17"/>
            <p:cNvSpPr/>
            <p:nvPr/>
          </p:nvSpPr>
          <p:spPr>
            <a:xfrm rot="-994541">
              <a:off x="323829" y="4018262"/>
              <a:ext cx="1052644" cy="1052644"/>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1" name="Google Shape;3751;p17"/>
            <p:cNvSpPr/>
            <p:nvPr/>
          </p:nvSpPr>
          <p:spPr>
            <a:xfrm rot="-994797">
              <a:off x="-39101" y="4023032"/>
              <a:ext cx="1747893" cy="1064663"/>
            </a:xfrm>
            <a:custGeom>
              <a:avLst/>
              <a:gdLst/>
              <a:ahLst/>
              <a:cxnLst/>
              <a:rect l="l" t="t" r="r" b="b"/>
              <a:pathLst>
                <a:path w="39475" h="24046" extrusionOk="0">
                  <a:moveTo>
                    <a:pt x="34832" y="1539"/>
                  </a:moveTo>
                  <a:cubicBezTo>
                    <a:pt x="36420" y="1539"/>
                    <a:pt x="37477" y="1879"/>
                    <a:pt x="37821" y="2567"/>
                  </a:cubicBezTo>
                  <a:cubicBezTo>
                    <a:pt x="38372" y="3695"/>
                    <a:pt x="37044" y="5825"/>
                    <a:pt x="34262" y="8281"/>
                  </a:cubicBezTo>
                  <a:cubicBezTo>
                    <a:pt x="33560" y="8883"/>
                    <a:pt x="32783" y="9510"/>
                    <a:pt x="31956" y="10136"/>
                  </a:cubicBezTo>
                  <a:cubicBezTo>
                    <a:pt x="31780" y="8958"/>
                    <a:pt x="31405" y="7780"/>
                    <a:pt x="30853" y="6677"/>
                  </a:cubicBezTo>
                  <a:cubicBezTo>
                    <a:pt x="30101" y="5174"/>
                    <a:pt x="29074" y="3845"/>
                    <a:pt x="27796" y="2793"/>
                  </a:cubicBezTo>
                  <a:cubicBezTo>
                    <a:pt x="30634" y="1961"/>
                    <a:pt x="33063" y="1539"/>
                    <a:pt x="34832" y="1539"/>
                  </a:cubicBezTo>
                  <a:close/>
                  <a:moveTo>
                    <a:pt x="20076" y="788"/>
                  </a:moveTo>
                  <a:cubicBezTo>
                    <a:pt x="21279" y="788"/>
                    <a:pt x="22482" y="988"/>
                    <a:pt x="23660" y="1389"/>
                  </a:cubicBezTo>
                  <a:cubicBezTo>
                    <a:pt x="24663" y="1715"/>
                    <a:pt x="25615" y="2191"/>
                    <a:pt x="26467" y="2793"/>
                  </a:cubicBezTo>
                  <a:cubicBezTo>
                    <a:pt x="26517" y="2968"/>
                    <a:pt x="26693" y="3068"/>
                    <a:pt x="26868" y="3068"/>
                  </a:cubicBezTo>
                  <a:cubicBezTo>
                    <a:pt x="28222" y="4096"/>
                    <a:pt x="29349" y="5449"/>
                    <a:pt x="30126" y="7028"/>
                  </a:cubicBezTo>
                  <a:cubicBezTo>
                    <a:pt x="30703" y="8181"/>
                    <a:pt x="31079" y="9409"/>
                    <a:pt x="31229" y="10662"/>
                  </a:cubicBezTo>
                  <a:cubicBezTo>
                    <a:pt x="28623" y="12542"/>
                    <a:pt x="25465" y="14422"/>
                    <a:pt x="22031" y="16126"/>
                  </a:cubicBezTo>
                  <a:cubicBezTo>
                    <a:pt x="18472" y="17906"/>
                    <a:pt x="15164" y="19209"/>
                    <a:pt x="12282" y="20111"/>
                  </a:cubicBezTo>
                  <a:cubicBezTo>
                    <a:pt x="11379" y="19234"/>
                    <a:pt x="10602" y="18181"/>
                    <a:pt x="10026" y="17003"/>
                  </a:cubicBezTo>
                  <a:cubicBezTo>
                    <a:pt x="7269" y="11464"/>
                    <a:pt x="9550" y="4723"/>
                    <a:pt x="15089" y="1966"/>
                  </a:cubicBezTo>
                  <a:cubicBezTo>
                    <a:pt x="16668" y="1189"/>
                    <a:pt x="18372" y="788"/>
                    <a:pt x="20076" y="788"/>
                  </a:cubicBezTo>
                  <a:close/>
                  <a:moveTo>
                    <a:pt x="8071" y="12567"/>
                  </a:moveTo>
                  <a:cubicBezTo>
                    <a:pt x="8146" y="14196"/>
                    <a:pt x="8547" y="15825"/>
                    <a:pt x="9299" y="17379"/>
                  </a:cubicBezTo>
                  <a:cubicBezTo>
                    <a:pt x="9851" y="18482"/>
                    <a:pt x="10577" y="19485"/>
                    <a:pt x="11404" y="20362"/>
                  </a:cubicBezTo>
                  <a:cubicBezTo>
                    <a:pt x="8690" y="21152"/>
                    <a:pt x="6410" y="21534"/>
                    <a:pt x="4732" y="21534"/>
                  </a:cubicBezTo>
                  <a:cubicBezTo>
                    <a:pt x="3109" y="21534"/>
                    <a:pt x="2050" y="21177"/>
                    <a:pt x="1705" y="20487"/>
                  </a:cubicBezTo>
                  <a:cubicBezTo>
                    <a:pt x="978" y="19008"/>
                    <a:pt x="3460" y="15926"/>
                    <a:pt x="8071" y="12567"/>
                  </a:cubicBezTo>
                  <a:close/>
                  <a:moveTo>
                    <a:pt x="31304" y="11590"/>
                  </a:moveTo>
                  <a:lnTo>
                    <a:pt x="31304" y="11590"/>
                  </a:lnTo>
                  <a:cubicBezTo>
                    <a:pt x="31354" y="12943"/>
                    <a:pt x="31154" y="14297"/>
                    <a:pt x="30728" y="15600"/>
                  </a:cubicBezTo>
                  <a:cubicBezTo>
                    <a:pt x="29750" y="18457"/>
                    <a:pt x="27745" y="20738"/>
                    <a:pt x="25064" y="22091"/>
                  </a:cubicBezTo>
                  <a:cubicBezTo>
                    <a:pt x="23495" y="22868"/>
                    <a:pt x="21805" y="23259"/>
                    <a:pt x="20102" y="23259"/>
                  </a:cubicBezTo>
                  <a:cubicBezTo>
                    <a:pt x="18893" y="23259"/>
                    <a:pt x="17678" y="23063"/>
                    <a:pt x="16492" y="22668"/>
                  </a:cubicBezTo>
                  <a:cubicBezTo>
                    <a:pt x="15189" y="22216"/>
                    <a:pt x="13986" y="21565"/>
                    <a:pt x="12958" y="20713"/>
                  </a:cubicBezTo>
                  <a:cubicBezTo>
                    <a:pt x="15991" y="19735"/>
                    <a:pt x="19274" y="18407"/>
                    <a:pt x="22407" y="16828"/>
                  </a:cubicBezTo>
                  <a:cubicBezTo>
                    <a:pt x="25690" y="15199"/>
                    <a:pt x="28723" y="13419"/>
                    <a:pt x="31304" y="11590"/>
                  </a:cubicBezTo>
                  <a:close/>
                  <a:moveTo>
                    <a:pt x="20060" y="0"/>
                  </a:moveTo>
                  <a:cubicBezTo>
                    <a:pt x="18238" y="0"/>
                    <a:pt x="16423" y="418"/>
                    <a:pt x="14738" y="1239"/>
                  </a:cubicBezTo>
                  <a:cubicBezTo>
                    <a:pt x="10653" y="3269"/>
                    <a:pt x="8221" y="7329"/>
                    <a:pt x="8071" y="11615"/>
                  </a:cubicBezTo>
                  <a:cubicBezTo>
                    <a:pt x="8046" y="11615"/>
                    <a:pt x="8021" y="11615"/>
                    <a:pt x="7996" y="11640"/>
                  </a:cubicBezTo>
                  <a:cubicBezTo>
                    <a:pt x="2557" y="15525"/>
                    <a:pt x="1" y="18883"/>
                    <a:pt x="1003" y="20838"/>
                  </a:cubicBezTo>
                  <a:cubicBezTo>
                    <a:pt x="1505" y="21866"/>
                    <a:pt x="2833" y="22317"/>
                    <a:pt x="4713" y="22317"/>
                  </a:cubicBezTo>
                  <a:cubicBezTo>
                    <a:pt x="6668" y="22317"/>
                    <a:pt x="9249" y="21815"/>
                    <a:pt x="12056" y="20988"/>
                  </a:cubicBezTo>
                  <a:cubicBezTo>
                    <a:pt x="13259" y="22066"/>
                    <a:pt x="14663" y="22893"/>
                    <a:pt x="16242" y="23419"/>
                  </a:cubicBezTo>
                  <a:cubicBezTo>
                    <a:pt x="17495" y="23845"/>
                    <a:pt x="18798" y="24046"/>
                    <a:pt x="20101" y="24046"/>
                  </a:cubicBezTo>
                  <a:cubicBezTo>
                    <a:pt x="21931" y="24046"/>
                    <a:pt x="23735" y="23645"/>
                    <a:pt x="25415" y="22793"/>
                  </a:cubicBezTo>
                  <a:cubicBezTo>
                    <a:pt x="28297" y="21364"/>
                    <a:pt x="30452" y="18908"/>
                    <a:pt x="31480" y="15850"/>
                  </a:cubicBezTo>
                  <a:cubicBezTo>
                    <a:pt x="32006" y="14297"/>
                    <a:pt x="32207" y="12642"/>
                    <a:pt x="32056" y="11038"/>
                  </a:cubicBezTo>
                  <a:cubicBezTo>
                    <a:pt x="33059" y="10312"/>
                    <a:pt x="33961" y="9585"/>
                    <a:pt x="34788" y="8883"/>
                  </a:cubicBezTo>
                  <a:cubicBezTo>
                    <a:pt x="37019" y="6903"/>
                    <a:pt x="39475" y="4146"/>
                    <a:pt x="38522" y="2216"/>
                  </a:cubicBezTo>
                  <a:cubicBezTo>
                    <a:pt x="37983" y="1117"/>
                    <a:pt x="36558" y="735"/>
                    <a:pt x="34836" y="735"/>
                  </a:cubicBezTo>
                  <a:cubicBezTo>
                    <a:pt x="32238" y="735"/>
                    <a:pt x="28962" y="1604"/>
                    <a:pt x="27019" y="2191"/>
                  </a:cubicBezTo>
                  <a:cubicBezTo>
                    <a:pt x="26091" y="1540"/>
                    <a:pt x="25039" y="1013"/>
                    <a:pt x="23911" y="637"/>
                  </a:cubicBezTo>
                  <a:cubicBezTo>
                    <a:pt x="22652" y="211"/>
                    <a:pt x="21354" y="0"/>
                    <a:pt x="200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52" name="Google Shape;3752;p17"/>
          <p:cNvSpPr txBox="1">
            <a:spLocks noGrp="1"/>
          </p:cNvSpPr>
          <p:nvPr>
            <p:ph type="title"/>
          </p:nvPr>
        </p:nvSpPr>
        <p:spPr>
          <a:xfrm>
            <a:off x="713225" y="315025"/>
            <a:ext cx="7717500" cy="843300"/>
          </a:xfrm>
          <a:prstGeom prst="rect">
            <a:avLst/>
          </a:prstGeom>
        </p:spPr>
        <p:txBody>
          <a:bodyPr spcFirstLastPara="1" wrap="square" lIns="0" tIns="0" rIns="0" bIns="0" anchor="ctr" anchorCtr="0">
            <a:noAutofit/>
          </a:bodyPr>
          <a:lstStyle>
            <a:lvl1pPr lvl="0" algn="ctr" rtl="0">
              <a:spcBef>
                <a:spcPts val="1000"/>
              </a:spcBef>
              <a:spcAft>
                <a:spcPts val="0"/>
              </a:spcAft>
              <a:buSzPts val="3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 2">
  <p:cSld name="CUSTOM_2">
    <p:bg>
      <p:bgPr>
        <a:solidFill>
          <a:schemeClr val="lt1"/>
        </a:solidFill>
        <a:effectLst/>
      </p:bgPr>
    </p:bg>
    <p:spTree>
      <p:nvGrpSpPr>
        <p:cNvPr id="1" name="Shape 3896"/>
        <p:cNvGrpSpPr/>
        <p:nvPr/>
      </p:nvGrpSpPr>
      <p:grpSpPr>
        <a:xfrm>
          <a:off x="0" y="0"/>
          <a:ext cx="0" cy="0"/>
          <a:chOff x="0" y="0"/>
          <a:chExt cx="0" cy="0"/>
        </a:xfrm>
      </p:grpSpPr>
      <p:pic>
        <p:nvPicPr>
          <p:cNvPr id="3897" name="Google Shape;3897;p19"/>
          <p:cNvPicPr preferRelativeResize="0"/>
          <p:nvPr/>
        </p:nvPicPr>
        <p:blipFill>
          <a:blip r:embed="rId2">
            <a:alphaModFix amt="50000"/>
          </a:blip>
          <a:stretch>
            <a:fillRect/>
          </a:stretch>
        </p:blipFill>
        <p:spPr>
          <a:xfrm>
            <a:off x="0" y="0"/>
            <a:ext cx="9144000" cy="5143500"/>
          </a:xfrm>
          <a:prstGeom prst="rect">
            <a:avLst/>
          </a:prstGeom>
          <a:noFill/>
          <a:ln>
            <a:noFill/>
          </a:ln>
        </p:spPr>
      </p:pic>
      <p:grpSp>
        <p:nvGrpSpPr>
          <p:cNvPr id="3898" name="Google Shape;3898;p19"/>
          <p:cNvGrpSpPr/>
          <p:nvPr/>
        </p:nvGrpSpPr>
        <p:grpSpPr>
          <a:xfrm>
            <a:off x="7010401" y="0"/>
            <a:ext cx="2133600" cy="5179316"/>
            <a:chOff x="7010401" y="0"/>
            <a:chExt cx="2133600" cy="5179316"/>
          </a:xfrm>
        </p:grpSpPr>
        <p:sp>
          <p:nvSpPr>
            <p:cNvPr id="3899" name="Google Shape;3899;p19"/>
            <p:cNvSpPr/>
            <p:nvPr/>
          </p:nvSpPr>
          <p:spPr>
            <a:xfrm>
              <a:off x="70104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0" name="Google Shape;3900;p19"/>
            <p:cNvSpPr/>
            <p:nvPr/>
          </p:nvSpPr>
          <p:spPr>
            <a:xfrm>
              <a:off x="72771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1" name="Google Shape;3901;p19"/>
            <p:cNvSpPr/>
            <p:nvPr/>
          </p:nvSpPr>
          <p:spPr>
            <a:xfrm>
              <a:off x="75438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2" name="Google Shape;3902;p19"/>
            <p:cNvSpPr/>
            <p:nvPr/>
          </p:nvSpPr>
          <p:spPr>
            <a:xfrm>
              <a:off x="70104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3" name="Google Shape;3903;p19"/>
            <p:cNvSpPr/>
            <p:nvPr/>
          </p:nvSpPr>
          <p:spPr>
            <a:xfrm>
              <a:off x="72771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4" name="Google Shape;3904;p19"/>
            <p:cNvSpPr/>
            <p:nvPr/>
          </p:nvSpPr>
          <p:spPr>
            <a:xfrm>
              <a:off x="75438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5" name="Google Shape;3905;p19"/>
            <p:cNvSpPr/>
            <p:nvPr/>
          </p:nvSpPr>
          <p:spPr>
            <a:xfrm>
              <a:off x="70104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6" name="Google Shape;3906;p19"/>
            <p:cNvSpPr/>
            <p:nvPr/>
          </p:nvSpPr>
          <p:spPr>
            <a:xfrm>
              <a:off x="72771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7" name="Google Shape;3907;p19"/>
            <p:cNvSpPr/>
            <p:nvPr/>
          </p:nvSpPr>
          <p:spPr>
            <a:xfrm>
              <a:off x="75438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8" name="Google Shape;3908;p19"/>
            <p:cNvSpPr/>
            <p:nvPr/>
          </p:nvSpPr>
          <p:spPr>
            <a:xfrm>
              <a:off x="70104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9" name="Google Shape;3909;p19"/>
            <p:cNvSpPr/>
            <p:nvPr/>
          </p:nvSpPr>
          <p:spPr>
            <a:xfrm>
              <a:off x="72771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0" name="Google Shape;3910;p19"/>
            <p:cNvSpPr/>
            <p:nvPr/>
          </p:nvSpPr>
          <p:spPr>
            <a:xfrm>
              <a:off x="75438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1" name="Google Shape;3911;p19"/>
            <p:cNvSpPr/>
            <p:nvPr/>
          </p:nvSpPr>
          <p:spPr>
            <a:xfrm>
              <a:off x="70104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2" name="Google Shape;3912;p19"/>
            <p:cNvSpPr/>
            <p:nvPr/>
          </p:nvSpPr>
          <p:spPr>
            <a:xfrm>
              <a:off x="72771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3" name="Google Shape;3913;p19"/>
            <p:cNvSpPr/>
            <p:nvPr/>
          </p:nvSpPr>
          <p:spPr>
            <a:xfrm>
              <a:off x="75438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4" name="Google Shape;3914;p19"/>
            <p:cNvSpPr/>
            <p:nvPr/>
          </p:nvSpPr>
          <p:spPr>
            <a:xfrm>
              <a:off x="70104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5" name="Google Shape;3915;p19"/>
            <p:cNvSpPr/>
            <p:nvPr/>
          </p:nvSpPr>
          <p:spPr>
            <a:xfrm>
              <a:off x="72771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6" name="Google Shape;3916;p19"/>
            <p:cNvSpPr/>
            <p:nvPr/>
          </p:nvSpPr>
          <p:spPr>
            <a:xfrm>
              <a:off x="75438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7" name="Google Shape;3917;p19"/>
            <p:cNvSpPr/>
            <p:nvPr/>
          </p:nvSpPr>
          <p:spPr>
            <a:xfrm>
              <a:off x="70104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8" name="Google Shape;3918;p19"/>
            <p:cNvSpPr/>
            <p:nvPr/>
          </p:nvSpPr>
          <p:spPr>
            <a:xfrm>
              <a:off x="72771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9" name="Google Shape;3919;p19"/>
            <p:cNvSpPr/>
            <p:nvPr/>
          </p:nvSpPr>
          <p:spPr>
            <a:xfrm>
              <a:off x="75438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0" name="Google Shape;3920;p19"/>
            <p:cNvSpPr/>
            <p:nvPr/>
          </p:nvSpPr>
          <p:spPr>
            <a:xfrm>
              <a:off x="70104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1" name="Google Shape;3921;p19"/>
            <p:cNvSpPr/>
            <p:nvPr/>
          </p:nvSpPr>
          <p:spPr>
            <a:xfrm>
              <a:off x="72771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2" name="Google Shape;3922;p19"/>
            <p:cNvSpPr/>
            <p:nvPr/>
          </p:nvSpPr>
          <p:spPr>
            <a:xfrm>
              <a:off x="75438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3" name="Google Shape;3923;p19"/>
            <p:cNvSpPr/>
            <p:nvPr/>
          </p:nvSpPr>
          <p:spPr>
            <a:xfrm>
              <a:off x="70104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4" name="Google Shape;3924;p19"/>
            <p:cNvSpPr/>
            <p:nvPr/>
          </p:nvSpPr>
          <p:spPr>
            <a:xfrm>
              <a:off x="72771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5" name="Google Shape;3925;p19"/>
            <p:cNvSpPr/>
            <p:nvPr/>
          </p:nvSpPr>
          <p:spPr>
            <a:xfrm>
              <a:off x="75438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6" name="Google Shape;3926;p19"/>
            <p:cNvSpPr/>
            <p:nvPr/>
          </p:nvSpPr>
          <p:spPr>
            <a:xfrm>
              <a:off x="70104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7" name="Google Shape;3927;p19"/>
            <p:cNvSpPr/>
            <p:nvPr/>
          </p:nvSpPr>
          <p:spPr>
            <a:xfrm>
              <a:off x="72771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8" name="Google Shape;3928;p19"/>
            <p:cNvSpPr/>
            <p:nvPr/>
          </p:nvSpPr>
          <p:spPr>
            <a:xfrm>
              <a:off x="75438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9" name="Google Shape;3929;p19"/>
            <p:cNvSpPr/>
            <p:nvPr/>
          </p:nvSpPr>
          <p:spPr>
            <a:xfrm>
              <a:off x="70104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0" name="Google Shape;3930;p19"/>
            <p:cNvSpPr/>
            <p:nvPr/>
          </p:nvSpPr>
          <p:spPr>
            <a:xfrm>
              <a:off x="72771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1" name="Google Shape;3931;p19"/>
            <p:cNvSpPr/>
            <p:nvPr/>
          </p:nvSpPr>
          <p:spPr>
            <a:xfrm>
              <a:off x="75438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2" name="Google Shape;3932;p19"/>
            <p:cNvSpPr/>
            <p:nvPr/>
          </p:nvSpPr>
          <p:spPr>
            <a:xfrm>
              <a:off x="70104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3" name="Google Shape;3933;p19"/>
            <p:cNvSpPr/>
            <p:nvPr/>
          </p:nvSpPr>
          <p:spPr>
            <a:xfrm>
              <a:off x="72771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4" name="Google Shape;3934;p19"/>
            <p:cNvSpPr/>
            <p:nvPr/>
          </p:nvSpPr>
          <p:spPr>
            <a:xfrm>
              <a:off x="75438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5" name="Google Shape;3935;p19"/>
            <p:cNvSpPr/>
            <p:nvPr/>
          </p:nvSpPr>
          <p:spPr>
            <a:xfrm>
              <a:off x="70104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6" name="Google Shape;3936;p19"/>
            <p:cNvSpPr/>
            <p:nvPr/>
          </p:nvSpPr>
          <p:spPr>
            <a:xfrm>
              <a:off x="72771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7" name="Google Shape;3937;p19"/>
            <p:cNvSpPr/>
            <p:nvPr/>
          </p:nvSpPr>
          <p:spPr>
            <a:xfrm>
              <a:off x="75438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8" name="Google Shape;3938;p19"/>
            <p:cNvSpPr/>
            <p:nvPr/>
          </p:nvSpPr>
          <p:spPr>
            <a:xfrm>
              <a:off x="70104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9" name="Google Shape;3939;p19"/>
            <p:cNvSpPr/>
            <p:nvPr/>
          </p:nvSpPr>
          <p:spPr>
            <a:xfrm>
              <a:off x="72771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0" name="Google Shape;3940;p19"/>
            <p:cNvSpPr/>
            <p:nvPr/>
          </p:nvSpPr>
          <p:spPr>
            <a:xfrm>
              <a:off x="75438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1" name="Google Shape;3941;p19"/>
            <p:cNvSpPr/>
            <p:nvPr/>
          </p:nvSpPr>
          <p:spPr>
            <a:xfrm>
              <a:off x="70104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2" name="Google Shape;3942;p19"/>
            <p:cNvSpPr/>
            <p:nvPr/>
          </p:nvSpPr>
          <p:spPr>
            <a:xfrm>
              <a:off x="72771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3" name="Google Shape;3943;p19"/>
            <p:cNvSpPr/>
            <p:nvPr/>
          </p:nvSpPr>
          <p:spPr>
            <a:xfrm>
              <a:off x="75438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4" name="Google Shape;3944;p19"/>
            <p:cNvSpPr/>
            <p:nvPr/>
          </p:nvSpPr>
          <p:spPr>
            <a:xfrm>
              <a:off x="70104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5" name="Google Shape;3945;p19"/>
            <p:cNvSpPr/>
            <p:nvPr/>
          </p:nvSpPr>
          <p:spPr>
            <a:xfrm>
              <a:off x="72771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6" name="Google Shape;3946;p19"/>
            <p:cNvSpPr/>
            <p:nvPr/>
          </p:nvSpPr>
          <p:spPr>
            <a:xfrm>
              <a:off x="75438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7" name="Google Shape;3947;p19"/>
            <p:cNvSpPr/>
            <p:nvPr/>
          </p:nvSpPr>
          <p:spPr>
            <a:xfrm>
              <a:off x="70104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8" name="Google Shape;3948;p19"/>
            <p:cNvSpPr/>
            <p:nvPr/>
          </p:nvSpPr>
          <p:spPr>
            <a:xfrm>
              <a:off x="72771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9" name="Google Shape;3949;p19"/>
            <p:cNvSpPr/>
            <p:nvPr/>
          </p:nvSpPr>
          <p:spPr>
            <a:xfrm>
              <a:off x="75438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0" name="Google Shape;3950;p19"/>
            <p:cNvSpPr/>
            <p:nvPr/>
          </p:nvSpPr>
          <p:spPr>
            <a:xfrm>
              <a:off x="70104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1" name="Google Shape;3951;p19"/>
            <p:cNvSpPr/>
            <p:nvPr/>
          </p:nvSpPr>
          <p:spPr>
            <a:xfrm>
              <a:off x="72771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2" name="Google Shape;3952;p19"/>
            <p:cNvSpPr/>
            <p:nvPr/>
          </p:nvSpPr>
          <p:spPr>
            <a:xfrm>
              <a:off x="75438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3" name="Google Shape;3953;p19"/>
            <p:cNvSpPr/>
            <p:nvPr/>
          </p:nvSpPr>
          <p:spPr>
            <a:xfrm>
              <a:off x="70104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4" name="Google Shape;3954;p19"/>
            <p:cNvSpPr/>
            <p:nvPr/>
          </p:nvSpPr>
          <p:spPr>
            <a:xfrm>
              <a:off x="72771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5" name="Google Shape;3955;p19"/>
            <p:cNvSpPr/>
            <p:nvPr/>
          </p:nvSpPr>
          <p:spPr>
            <a:xfrm>
              <a:off x="75438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6" name="Google Shape;3956;p19"/>
            <p:cNvSpPr/>
            <p:nvPr/>
          </p:nvSpPr>
          <p:spPr>
            <a:xfrm>
              <a:off x="78105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7" name="Google Shape;3957;p19"/>
            <p:cNvSpPr/>
            <p:nvPr/>
          </p:nvSpPr>
          <p:spPr>
            <a:xfrm>
              <a:off x="80772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8" name="Google Shape;3958;p19"/>
            <p:cNvSpPr/>
            <p:nvPr/>
          </p:nvSpPr>
          <p:spPr>
            <a:xfrm>
              <a:off x="83439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9" name="Google Shape;3959;p19"/>
            <p:cNvSpPr/>
            <p:nvPr/>
          </p:nvSpPr>
          <p:spPr>
            <a:xfrm>
              <a:off x="78105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0" name="Google Shape;3960;p19"/>
            <p:cNvSpPr/>
            <p:nvPr/>
          </p:nvSpPr>
          <p:spPr>
            <a:xfrm>
              <a:off x="80772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1" name="Google Shape;3961;p19"/>
            <p:cNvSpPr/>
            <p:nvPr/>
          </p:nvSpPr>
          <p:spPr>
            <a:xfrm>
              <a:off x="83439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2" name="Google Shape;3962;p19"/>
            <p:cNvSpPr/>
            <p:nvPr/>
          </p:nvSpPr>
          <p:spPr>
            <a:xfrm>
              <a:off x="78105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3" name="Google Shape;3963;p19"/>
            <p:cNvSpPr/>
            <p:nvPr/>
          </p:nvSpPr>
          <p:spPr>
            <a:xfrm>
              <a:off x="80772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4" name="Google Shape;3964;p19"/>
            <p:cNvSpPr/>
            <p:nvPr/>
          </p:nvSpPr>
          <p:spPr>
            <a:xfrm>
              <a:off x="83439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5" name="Google Shape;3965;p19"/>
            <p:cNvSpPr/>
            <p:nvPr/>
          </p:nvSpPr>
          <p:spPr>
            <a:xfrm>
              <a:off x="78105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6" name="Google Shape;3966;p19"/>
            <p:cNvSpPr/>
            <p:nvPr/>
          </p:nvSpPr>
          <p:spPr>
            <a:xfrm>
              <a:off x="80772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7" name="Google Shape;3967;p19"/>
            <p:cNvSpPr/>
            <p:nvPr/>
          </p:nvSpPr>
          <p:spPr>
            <a:xfrm>
              <a:off x="83439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8" name="Google Shape;3968;p19"/>
            <p:cNvSpPr/>
            <p:nvPr/>
          </p:nvSpPr>
          <p:spPr>
            <a:xfrm>
              <a:off x="78105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9" name="Google Shape;3969;p19"/>
            <p:cNvSpPr/>
            <p:nvPr/>
          </p:nvSpPr>
          <p:spPr>
            <a:xfrm>
              <a:off x="80772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0" name="Google Shape;3970;p19"/>
            <p:cNvSpPr/>
            <p:nvPr/>
          </p:nvSpPr>
          <p:spPr>
            <a:xfrm>
              <a:off x="83439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1" name="Google Shape;3971;p19"/>
            <p:cNvSpPr/>
            <p:nvPr/>
          </p:nvSpPr>
          <p:spPr>
            <a:xfrm>
              <a:off x="78105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2" name="Google Shape;3972;p19"/>
            <p:cNvSpPr/>
            <p:nvPr/>
          </p:nvSpPr>
          <p:spPr>
            <a:xfrm>
              <a:off x="80772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3" name="Google Shape;3973;p19"/>
            <p:cNvSpPr/>
            <p:nvPr/>
          </p:nvSpPr>
          <p:spPr>
            <a:xfrm>
              <a:off x="83439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4" name="Google Shape;3974;p19"/>
            <p:cNvSpPr/>
            <p:nvPr/>
          </p:nvSpPr>
          <p:spPr>
            <a:xfrm>
              <a:off x="78105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5" name="Google Shape;3975;p19"/>
            <p:cNvSpPr/>
            <p:nvPr/>
          </p:nvSpPr>
          <p:spPr>
            <a:xfrm>
              <a:off x="80772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6" name="Google Shape;3976;p19"/>
            <p:cNvSpPr/>
            <p:nvPr/>
          </p:nvSpPr>
          <p:spPr>
            <a:xfrm>
              <a:off x="83439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7" name="Google Shape;3977;p19"/>
            <p:cNvSpPr/>
            <p:nvPr/>
          </p:nvSpPr>
          <p:spPr>
            <a:xfrm>
              <a:off x="78105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8" name="Google Shape;3978;p19"/>
            <p:cNvSpPr/>
            <p:nvPr/>
          </p:nvSpPr>
          <p:spPr>
            <a:xfrm>
              <a:off x="80772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9" name="Google Shape;3979;p19"/>
            <p:cNvSpPr/>
            <p:nvPr/>
          </p:nvSpPr>
          <p:spPr>
            <a:xfrm>
              <a:off x="83439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0" name="Google Shape;3980;p19"/>
            <p:cNvSpPr/>
            <p:nvPr/>
          </p:nvSpPr>
          <p:spPr>
            <a:xfrm>
              <a:off x="78105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1" name="Google Shape;3981;p19"/>
            <p:cNvSpPr/>
            <p:nvPr/>
          </p:nvSpPr>
          <p:spPr>
            <a:xfrm>
              <a:off x="80772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2" name="Google Shape;3982;p19"/>
            <p:cNvSpPr/>
            <p:nvPr/>
          </p:nvSpPr>
          <p:spPr>
            <a:xfrm>
              <a:off x="83439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3" name="Google Shape;3983;p19"/>
            <p:cNvSpPr/>
            <p:nvPr/>
          </p:nvSpPr>
          <p:spPr>
            <a:xfrm>
              <a:off x="78105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4" name="Google Shape;3984;p19"/>
            <p:cNvSpPr/>
            <p:nvPr/>
          </p:nvSpPr>
          <p:spPr>
            <a:xfrm>
              <a:off x="80772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5" name="Google Shape;3985;p19"/>
            <p:cNvSpPr/>
            <p:nvPr/>
          </p:nvSpPr>
          <p:spPr>
            <a:xfrm>
              <a:off x="83439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6" name="Google Shape;3986;p19"/>
            <p:cNvSpPr/>
            <p:nvPr/>
          </p:nvSpPr>
          <p:spPr>
            <a:xfrm>
              <a:off x="78105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7" name="Google Shape;3987;p19"/>
            <p:cNvSpPr/>
            <p:nvPr/>
          </p:nvSpPr>
          <p:spPr>
            <a:xfrm>
              <a:off x="80772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8" name="Google Shape;3988;p19"/>
            <p:cNvSpPr/>
            <p:nvPr/>
          </p:nvSpPr>
          <p:spPr>
            <a:xfrm>
              <a:off x="83439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9" name="Google Shape;3989;p19"/>
            <p:cNvSpPr/>
            <p:nvPr/>
          </p:nvSpPr>
          <p:spPr>
            <a:xfrm>
              <a:off x="78105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0" name="Google Shape;3990;p19"/>
            <p:cNvSpPr/>
            <p:nvPr/>
          </p:nvSpPr>
          <p:spPr>
            <a:xfrm>
              <a:off x="80772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1" name="Google Shape;3991;p19"/>
            <p:cNvSpPr/>
            <p:nvPr/>
          </p:nvSpPr>
          <p:spPr>
            <a:xfrm>
              <a:off x="83439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2" name="Google Shape;3992;p19"/>
            <p:cNvSpPr/>
            <p:nvPr/>
          </p:nvSpPr>
          <p:spPr>
            <a:xfrm>
              <a:off x="78105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3" name="Google Shape;3993;p19"/>
            <p:cNvSpPr/>
            <p:nvPr/>
          </p:nvSpPr>
          <p:spPr>
            <a:xfrm>
              <a:off x="80772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4" name="Google Shape;3994;p19"/>
            <p:cNvSpPr/>
            <p:nvPr/>
          </p:nvSpPr>
          <p:spPr>
            <a:xfrm>
              <a:off x="83439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5" name="Google Shape;3995;p19"/>
            <p:cNvSpPr/>
            <p:nvPr/>
          </p:nvSpPr>
          <p:spPr>
            <a:xfrm>
              <a:off x="78105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6" name="Google Shape;3996;p19"/>
            <p:cNvSpPr/>
            <p:nvPr/>
          </p:nvSpPr>
          <p:spPr>
            <a:xfrm>
              <a:off x="80772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7" name="Google Shape;3997;p19"/>
            <p:cNvSpPr/>
            <p:nvPr/>
          </p:nvSpPr>
          <p:spPr>
            <a:xfrm>
              <a:off x="83439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8" name="Google Shape;3998;p19"/>
            <p:cNvSpPr/>
            <p:nvPr/>
          </p:nvSpPr>
          <p:spPr>
            <a:xfrm>
              <a:off x="78105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9" name="Google Shape;3999;p19"/>
            <p:cNvSpPr/>
            <p:nvPr/>
          </p:nvSpPr>
          <p:spPr>
            <a:xfrm>
              <a:off x="80772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0" name="Google Shape;4000;p19"/>
            <p:cNvSpPr/>
            <p:nvPr/>
          </p:nvSpPr>
          <p:spPr>
            <a:xfrm>
              <a:off x="83439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1" name="Google Shape;4001;p19"/>
            <p:cNvSpPr/>
            <p:nvPr/>
          </p:nvSpPr>
          <p:spPr>
            <a:xfrm>
              <a:off x="78105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2" name="Google Shape;4002;p19"/>
            <p:cNvSpPr/>
            <p:nvPr/>
          </p:nvSpPr>
          <p:spPr>
            <a:xfrm>
              <a:off x="80772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3" name="Google Shape;4003;p19"/>
            <p:cNvSpPr/>
            <p:nvPr/>
          </p:nvSpPr>
          <p:spPr>
            <a:xfrm>
              <a:off x="83439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4" name="Google Shape;4004;p19"/>
            <p:cNvSpPr/>
            <p:nvPr/>
          </p:nvSpPr>
          <p:spPr>
            <a:xfrm>
              <a:off x="78105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5" name="Google Shape;4005;p19"/>
            <p:cNvSpPr/>
            <p:nvPr/>
          </p:nvSpPr>
          <p:spPr>
            <a:xfrm>
              <a:off x="80772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6" name="Google Shape;4006;p19"/>
            <p:cNvSpPr/>
            <p:nvPr/>
          </p:nvSpPr>
          <p:spPr>
            <a:xfrm>
              <a:off x="83439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7" name="Google Shape;4007;p19"/>
            <p:cNvSpPr/>
            <p:nvPr/>
          </p:nvSpPr>
          <p:spPr>
            <a:xfrm>
              <a:off x="78105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8" name="Google Shape;4008;p19"/>
            <p:cNvSpPr/>
            <p:nvPr/>
          </p:nvSpPr>
          <p:spPr>
            <a:xfrm>
              <a:off x="80772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9" name="Google Shape;4009;p19"/>
            <p:cNvSpPr/>
            <p:nvPr/>
          </p:nvSpPr>
          <p:spPr>
            <a:xfrm>
              <a:off x="83439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0" name="Google Shape;4010;p19"/>
            <p:cNvSpPr/>
            <p:nvPr/>
          </p:nvSpPr>
          <p:spPr>
            <a:xfrm>
              <a:off x="78105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1" name="Google Shape;4011;p19"/>
            <p:cNvSpPr/>
            <p:nvPr/>
          </p:nvSpPr>
          <p:spPr>
            <a:xfrm>
              <a:off x="80772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2" name="Google Shape;4012;p19"/>
            <p:cNvSpPr/>
            <p:nvPr/>
          </p:nvSpPr>
          <p:spPr>
            <a:xfrm>
              <a:off x="83439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3" name="Google Shape;4013;p19"/>
            <p:cNvSpPr/>
            <p:nvPr/>
          </p:nvSpPr>
          <p:spPr>
            <a:xfrm>
              <a:off x="86106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4" name="Google Shape;4014;p19"/>
            <p:cNvSpPr/>
            <p:nvPr/>
          </p:nvSpPr>
          <p:spPr>
            <a:xfrm>
              <a:off x="88773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5" name="Google Shape;4015;p19"/>
            <p:cNvSpPr/>
            <p:nvPr/>
          </p:nvSpPr>
          <p:spPr>
            <a:xfrm>
              <a:off x="86106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6" name="Google Shape;4016;p19"/>
            <p:cNvSpPr/>
            <p:nvPr/>
          </p:nvSpPr>
          <p:spPr>
            <a:xfrm>
              <a:off x="88773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7" name="Google Shape;4017;p19"/>
            <p:cNvSpPr/>
            <p:nvPr/>
          </p:nvSpPr>
          <p:spPr>
            <a:xfrm>
              <a:off x="86106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8" name="Google Shape;4018;p19"/>
            <p:cNvSpPr/>
            <p:nvPr/>
          </p:nvSpPr>
          <p:spPr>
            <a:xfrm>
              <a:off x="88773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9" name="Google Shape;4019;p19"/>
            <p:cNvSpPr/>
            <p:nvPr/>
          </p:nvSpPr>
          <p:spPr>
            <a:xfrm>
              <a:off x="86106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0" name="Google Shape;4020;p19"/>
            <p:cNvSpPr/>
            <p:nvPr/>
          </p:nvSpPr>
          <p:spPr>
            <a:xfrm>
              <a:off x="88773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1" name="Google Shape;4021;p19"/>
            <p:cNvSpPr/>
            <p:nvPr/>
          </p:nvSpPr>
          <p:spPr>
            <a:xfrm>
              <a:off x="86106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2" name="Google Shape;4022;p19"/>
            <p:cNvSpPr/>
            <p:nvPr/>
          </p:nvSpPr>
          <p:spPr>
            <a:xfrm>
              <a:off x="88773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3" name="Google Shape;4023;p19"/>
            <p:cNvSpPr/>
            <p:nvPr/>
          </p:nvSpPr>
          <p:spPr>
            <a:xfrm>
              <a:off x="86106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4" name="Google Shape;4024;p19"/>
            <p:cNvSpPr/>
            <p:nvPr/>
          </p:nvSpPr>
          <p:spPr>
            <a:xfrm>
              <a:off x="88773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5" name="Google Shape;4025;p19"/>
            <p:cNvSpPr/>
            <p:nvPr/>
          </p:nvSpPr>
          <p:spPr>
            <a:xfrm>
              <a:off x="86106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6" name="Google Shape;4026;p19"/>
            <p:cNvSpPr/>
            <p:nvPr/>
          </p:nvSpPr>
          <p:spPr>
            <a:xfrm>
              <a:off x="88773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7" name="Google Shape;4027;p19"/>
            <p:cNvSpPr/>
            <p:nvPr/>
          </p:nvSpPr>
          <p:spPr>
            <a:xfrm>
              <a:off x="86106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8" name="Google Shape;4028;p19"/>
            <p:cNvSpPr/>
            <p:nvPr/>
          </p:nvSpPr>
          <p:spPr>
            <a:xfrm>
              <a:off x="88773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9" name="Google Shape;4029;p19"/>
            <p:cNvSpPr/>
            <p:nvPr/>
          </p:nvSpPr>
          <p:spPr>
            <a:xfrm>
              <a:off x="86106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0" name="Google Shape;4030;p19"/>
            <p:cNvSpPr/>
            <p:nvPr/>
          </p:nvSpPr>
          <p:spPr>
            <a:xfrm>
              <a:off x="88773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1" name="Google Shape;4031;p19"/>
            <p:cNvSpPr/>
            <p:nvPr/>
          </p:nvSpPr>
          <p:spPr>
            <a:xfrm>
              <a:off x="86106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2" name="Google Shape;4032;p19"/>
            <p:cNvSpPr/>
            <p:nvPr/>
          </p:nvSpPr>
          <p:spPr>
            <a:xfrm>
              <a:off x="88773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3" name="Google Shape;4033;p19"/>
            <p:cNvSpPr/>
            <p:nvPr/>
          </p:nvSpPr>
          <p:spPr>
            <a:xfrm>
              <a:off x="86106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4" name="Google Shape;4034;p19"/>
            <p:cNvSpPr/>
            <p:nvPr/>
          </p:nvSpPr>
          <p:spPr>
            <a:xfrm>
              <a:off x="88773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5" name="Google Shape;4035;p19"/>
            <p:cNvSpPr/>
            <p:nvPr/>
          </p:nvSpPr>
          <p:spPr>
            <a:xfrm>
              <a:off x="86106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6" name="Google Shape;4036;p19"/>
            <p:cNvSpPr/>
            <p:nvPr/>
          </p:nvSpPr>
          <p:spPr>
            <a:xfrm>
              <a:off x="88773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7" name="Google Shape;4037;p19"/>
            <p:cNvSpPr/>
            <p:nvPr/>
          </p:nvSpPr>
          <p:spPr>
            <a:xfrm>
              <a:off x="86106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8" name="Google Shape;4038;p19"/>
            <p:cNvSpPr/>
            <p:nvPr/>
          </p:nvSpPr>
          <p:spPr>
            <a:xfrm>
              <a:off x="88773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9" name="Google Shape;4039;p19"/>
            <p:cNvSpPr/>
            <p:nvPr/>
          </p:nvSpPr>
          <p:spPr>
            <a:xfrm>
              <a:off x="86106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0" name="Google Shape;4040;p19"/>
            <p:cNvSpPr/>
            <p:nvPr/>
          </p:nvSpPr>
          <p:spPr>
            <a:xfrm>
              <a:off x="88773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1" name="Google Shape;4041;p19"/>
            <p:cNvSpPr/>
            <p:nvPr/>
          </p:nvSpPr>
          <p:spPr>
            <a:xfrm>
              <a:off x="86106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2" name="Google Shape;4042;p19"/>
            <p:cNvSpPr/>
            <p:nvPr/>
          </p:nvSpPr>
          <p:spPr>
            <a:xfrm>
              <a:off x="88773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3" name="Google Shape;4043;p19"/>
            <p:cNvSpPr/>
            <p:nvPr/>
          </p:nvSpPr>
          <p:spPr>
            <a:xfrm>
              <a:off x="86106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4" name="Google Shape;4044;p19"/>
            <p:cNvSpPr/>
            <p:nvPr/>
          </p:nvSpPr>
          <p:spPr>
            <a:xfrm>
              <a:off x="88773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5" name="Google Shape;4045;p19"/>
            <p:cNvSpPr/>
            <p:nvPr/>
          </p:nvSpPr>
          <p:spPr>
            <a:xfrm>
              <a:off x="86106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6" name="Google Shape;4046;p19"/>
            <p:cNvSpPr/>
            <p:nvPr/>
          </p:nvSpPr>
          <p:spPr>
            <a:xfrm>
              <a:off x="88773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7" name="Google Shape;4047;p19"/>
            <p:cNvSpPr/>
            <p:nvPr/>
          </p:nvSpPr>
          <p:spPr>
            <a:xfrm>
              <a:off x="86106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8" name="Google Shape;4048;p19"/>
            <p:cNvSpPr/>
            <p:nvPr/>
          </p:nvSpPr>
          <p:spPr>
            <a:xfrm>
              <a:off x="88773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9" name="Google Shape;4049;p19"/>
            <p:cNvSpPr/>
            <p:nvPr/>
          </p:nvSpPr>
          <p:spPr>
            <a:xfrm>
              <a:off x="86106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0" name="Google Shape;4050;p19"/>
            <p:cNvSpPr/>
            <p:nvPr/>
          </p:nvSpPr>
          <p:spPr>
            <a:xfrm>
              <a:off x="88773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51" name="Google Shape;4051;p19"/>
          <p:cNvGrpSpPr/>
          <p:nvPr/>
        </p:nvGrpSpPr>
        <p:grpSpPr>
          <a:xfrm>
            <a:off x="-6724" y="0"/>
            <a:ext cx="2133600" cy="5179316"/>
            <a:chOff x="-6724" y="0"/>
            <a:chExt cx="2133600" cy="5179316"/>
          </a:xfrm>
        </p:grpSpPr>
        <p:sp>
          <p:nvSpPr>
            <p:cNvPr id="4052" name="Google Shape;4052;p19"/>
            <p:cNvSpPr/>
            <p:nvPr/>
          </p:nvSpPr>
          <p:spPr>
            <a:xfrm>
              <a:off x="-6724"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3" name="Google Shape;4053;p19"/>
            <p:cNvSpPr/>
            <p:nvPr/>
          </p:nvSpPr>
          <p:spPr>
            <a:xfrm>
              <a:off x="259976"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4" name="Google Shape;4054;p19"/>
            <p:cNvSpPr/>
            <p:nvPr/>
          </p:nvSpPr>
          <p:spPr>
            <a:xfrm>
              <a:off x="526676"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5" name="Google Shape;4055;p19"/>
            <p:cNvSpPr/>
            <p:nvPr/>
          </p:nvSpPr>
          <p:spPr>
            <a:xfrm>
              <a:off x="-6724"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6" name="Google Shape;4056;p19"/>
            <p:cNvSpPr/>
            <p:nvPr/>
          </p:nvSpPr>
          <p:spPr>
            <a:xfrm>
              <a:off x="259976"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7" name="Google Shape;4057;p19"/>
            <p:cNvSpPr/>
            <p:nvPr/>
          </p:nvSpPr>
          <p:spPr>
            <a:xfrm>
              <a:off x="526676"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8" name="Google Shape;4058;p19"/>
            <p:cNvSpPr/>
            <p:nvPr/>
          </p:nvSpPr>
          <p:spPr>
            <a:xfrm>
              <a:off x="-6724"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9" name="Google Shape;4059;p19"/>
            <p:cNvSpPr/>
            <p:nvPr/>
          </p:nvSpPr>
          <p:spPr>
            <a:xfrm>
              <a:off x="259976"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0" name="Google Shape;4060;p19"/>
            <p:cNvSpPr/>
            <p:nvPr/>
          </p:nvSpPr>
          <p:spPr>
            <a:xfrm>
              <a:off x="526676"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1" name="Google Shape;4061;p19"/>
            <p:cNvSpPr/>
            <p:nvPr/>
          </p:nvSpPr>
          <p:spPr>
            <a:xfrm>
              <a:off x="-6724"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2" name="Google Shape;4062;p19"/>
            <p:cNvSpPr/>
            <p:nvPr/>
          </p:nvSpPr>
          <p:spPr>
            <a:xfrm>
              <a:off x="2599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3" name="Google Shape;4063;p19"/>
            <p:cNvSpPr/>
            <p:nvPr/>
          </p:nvSpPr>
          <p:spPr>
            <a:xfrm>
              <a:off x="5266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4" name="Google Shape;4064;p19"/>
            <p:cNvSpPr/>
            <p:nvPr/>
          </p:nvSpPr>
          <p:spPr>
            <a:xfrm>
              <a:off x="-672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5" name="Google Shape;4065;p19"/>
            <p:cNvSpPr/>
            <p:nvPr/>
          </p:nvSpPr>
          <p:spPr>
            <a:xfrm>
              <a:off x="2599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6" name="Google Shape;4066;p19"/>
            <p:cNvSpPr/>
            <p:nvPr/>
          </p:nvSpPr>
          <p:spPr>
            <a:xfrm>
              <a:off x="5266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7" name="Google Shape;4067;p19"/>
            <p:cNvSpPr/>
            <p:nvPr/>
          </p:nvSpPr>
          <p:spPr>
            <a:xfrm>
              <a:off x="-672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8" name="Google Shape;4068;p19"/>
            <p:cNvSpPr/>
            <p:nvPr/>
          </p:nvSpPr>
          <p:spPr>
            <a:xfrm>
              <a:off x="2599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9" name="Google Shape;4069;p19"/>
            <p:cNvSpPr/>
            <p:nvPr/>
          </p:nvSpPr>
          <p:spPr>
            <a:xfrm>
              <a:off x="5266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0" name="Google Shape;4070;p19"/>
            <p:cNvSpPr/>
            <p:nvPr/>
          </p:nvSpPr>
          <p:spPr>
            <a:xfrm>
              <a:off x="-672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1" name="Google Shape;4071;p19"/>
            <p:cNvSpPr/>
            <p:nvPr/>
          </p:nvSpPr>
          <p:spPr>
            <a:xfrm>
              <a:off x="2599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2" name="Google Shape;4072;p19"/>
            <p:cNvSpPr/>
            <p:nvPr/>
          </p:nvSpPr>
          <p:spPr>
            <a:xfrm>
              <a:off x="5266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3" name="Google Shape;4073;p19"/>
            <p:cNvSpPr/>
            <p:nvPr/>
          </p:nvSpPr>
          <p:spPr>
            <a:xfrm>
              <a:off x="-672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4" name="Google Shape;4074;p19"/>
            <p:cNvSpPr/>
            <p:nvPr/>
          </p:nvSpPr>
          <p:spPr>
            <a:xfrm>
              <a:off x="2599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5" name="Google Shape;4075;p19"/>
            <p:cNvSpPr/>
            <p:nvPr/>
          </p:nvSpPr>
          <p:spPr>
            <a:xfrm>
              <a:off x="5266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6" name="Google Shape;4076;p19"/>
            <p:cNvSpPr/>
            <p:nvPr/>
          </p:nvSpPr>
          <p:spPr>
            <a:xfrm>
              <a:off x="-672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7" name="Google Shape;4077;p19"/>
            <p:cNvSpPr/>
            <p:nvPr/>
          </p:nvSpPr>
          <p:spPr>
            <a:xfrm>
              <a:off x="2599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8" name="Google Shape;4078;p19"/>
            <p:cNvSpPr/>
            <p:nvPr/>
          </p:nvSpPr>
          <p:spPr>
            <a:xfrm>
              <a:off x="5266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9" name="Google Shape;4079;p19"/>
            <p:cNvSpPr/>
            <p:nvPr/>
          </p:nvSpPr>
          <p:spPr>
            <a:xfrm>
              <a:off x="-672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0" name="Google Shape;4080;p19"/>
            <p:cNvSpPr/>
            <p:nvPr/>
          </p:nvSpPr>
          <p:spPr>
            <a:xfrm>
              <a:off x="2599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1" name="Google Shape;4081;p19"/>
            <p:cNvSpPr/>
            <p:nvPr/>
          </p:nvSpPr>
          <p:spPr>
            <a:xfrm>
              <a:off x="5266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2" name="Google Shape;4082;p19"/>
            <p:cNvSpPr/>
            <p:nvPr/>
          </p:nvSpPr>
          <p:spPr>
            <a:xfrm>
              <a:off x="-672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3" name="Google Shape;4083;p19"/>
            <p:cNvSpPr/>
            <p:nvPr/>
          </p:nvSpPr>
          <p:spPr>
            <a:xfrm>
              <a:off x="2599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4" name="Google Shape;4084;p19"/>
            <p:cNvSpPr/>
            <p:nvPr/>
          </p:nvSpPr>
          <p:spPr>
            <a:xfrm>
              <a:off x="5266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5" name="Google Shape;4085;p19"/>
            <p:cNvSpPr/>
            <p:nvPr/>
          </p:nvSpPr>
          <p:spPr>
            <a:xfrm>
              <a:off x="-672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6" name="Google Shape;4086;p19"/>
            <p:cNvSpPr/>
            <p:nvPr/>
          </p:nvSpPr>
          <p:spPr>
            <a:xfrm>
              <a:off x="2599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7" name="Google Shape;4087;p19"/>
            <p:cNvSpPr/>
            <p:nvPr/>
          </p:nvSpPr>
          <p:spPr>
            <a:xfrm>
              <a:off x="5266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8" name="Google Shape;4088;p19"/>
            <p:cNvSpPr/>
            <p:nvPr/>
          </p:nvSpPr>
          <p:spPr>
            <a:xfrm>
              <a:off x="-672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9" name="Google Shape;4089;p19"/>
            <p:cNvSpPr/>
            <p:nvPr/>
          </p:nvSpPr>
          <p:spPr>
            <a:xfrm>
              <a:off x="2599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0" name="Google Shape;4090;p19"/>
            <p:cNvSpPr/>
            <p:nvPr/>
          </p:nvSpPr>
          <p:spPr>
            <a:xfrm>
              <a:off x="5266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1" name="Google Shape;4091;p19"/>
            <p:cNvSpPr/>
            <p:nvPr/>
          </p:nvSpPr>
          <p:spPr>
            <a:xfrm>
              <a:off x="-672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2" name="Google Shape;4092;p19"/>
            <p:cNvSpPr/>
            <p:nvPr/>
          </p:nvSpPr>
          <p:spPr>
            <a:xfrm>
              <a:off x="2599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3" name="Google Shape;4093;p19"/>
            <p:cNvSpPr/>
            <p:nvPr/>
          </p:nvSpPr>
          <p:spPr>
            <a:xfrm>
              <a:off x="5266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4" name="Google Shape;4094;p19"/>
            <p:cNvSpPr/>
            <p:nvPr/>
          </p:nvSpPr>
          <p:spPr>
            <a:xfrm>
              <a:off x="-672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5" name="Google Shape;4095;p19"/>
            <p:cNvSpPr/>
            <p:nvPr/>
          </p:nvSpPr>
          <p:spPr>
            <a:xfrm>
              <a:off x="2599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6" name="Google Shape;4096;p19"/>
            <p:cNvSpPr/>
            <p:nvPr/>
          </p:nvSpPr>
          <p:spPr>
            <a:xfrm>
              <a:off x="5266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7" name="Google Shape;4097;p19"/>
            <p:cNvSpPr/>
            <p:nvPr/>
          </p:nvSpPr>
          <p:spPr>
            <a:xfrm>
              <a:off x="-6724"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8" name="Google Shape;4098;p19"/>
            <p:cNvSpPr/>
            <p:nvPr/>
          </p:nvSpPr>
          <p:spPr>
            <a:xfrm>
              <a:off x="2599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9" name="Google Shape;4099;p19"/>
            <p:cNvSpPr/>
            <p:nvPr/>
          </p:nvSpPr>
          <p:spPr>
            <a:xfrm>
              <a:off x="5266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0" name="Google Shape;4100;p19"/>
            <p:cNvSpPr/>
            <p:nvPr/>
          </p:nvSpPr>
          <p:spPr>
            <a:xfrm>
              <a:off x="-6724"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1" name="Google Shape;4101;p19"/>
            <p:cNvSpPr/>
            <p:nvPr/>
          </p:nvSpPr>
          <p:spPr>
            <a:xfrm>
              <a:off x="2599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2" name="Google Shape;4102;p19"/>
            <p:cNvSpPr/>
            <p:nvPr/>
          </p:nvSpPr>
          <p:spPr>
            <a:xfrm>
              <a:off x="5266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3" name="Google Shape;4103;p19"/>
            <p:cNvSpPr/>
            <p:nvPr/>
          </p:nvSpPr>
          <p:spPr>
            <a:xfrm>
              <a:off x="-6724"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4" name="Google Shape;4104;p19"/>
            <p:cNvSpPr/>
            <p:nvPr/>
          </p:nvSpPr>
          <p:spPr>
            <a:xfrm>
              <a:off x="2599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5" name="Google Shape;4105;p19"/>
            <p:cNvSpPr/>
            <p:nvPr/>
          </p:nvSpPr>
          <p:spPr>
            <a:xfrm>
              <a:off x="5266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6" name="Google Shape;4106;p19"/>
            <p:cNvSpPr/>
            <p:nvPr/>
          </p:nvSpPr>
          <p:spPr>
            <a:xfrm>
              <a:off x="-6724"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7" name="Google Shape;4107;p19"/>
            <p:cNvSpPr/>
            <p:nvPr/>
          </p:nvSpPr>
          <p:spPr>
            <a:xfrm>
              <a:off x="2599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8" name="Google Shape;4108;p19"/>
            <p:cNvSpPr/>
            <p:nvPr/>
          </p:nvSpPr>
          <p:spPr>
            <a:xfrm>
              <a:off x="5266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9" name="Google Shape;4109;p19"/>
            <p:cNvSpPr/>
            <p:nvPr/>
          </p:nvSpPr>
          <p:spPr>
            <a:xfrm>
              <a:off x="793376"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0" name="Google Shape;4110;p19"/>
            <p:cNvSpPr/>
            <p:nvPr/>
          </p:nvSpPr>
          <p:spPr>
            <a:xfrm>
              <a:off x="1060076"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1" name="Google Shape;4111;p19"/>
            <p:cNvSpPr/>
            <p:nvPr/>
          </p:nvSpPr>
          <p:spPr>
            <a:xfrm>
              <a:off x="1326776"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2" name="Google Shape;4112;p19"/>
            <p:cNvSpPr/>
            <p:nvPr/>
          </p:nvSpPr>
          <p:spPr>
            <a:xfrm>
              <a:off x="793376"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3" name="Google Shape;4113;p19"/>
            <p:cNvSpPr/>
            <p:nvPr/>
          </p:nvSpPr>
          <p:spPr>
            <a:xfrm>
              <a:off x="1060076"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4" name="Google Shape;4114;p19"/>
            <p:cNvSpPr/>
            <p:nvPr/>
          </p:nvSpPr>
          <p:spPr>
            <a:xfrm>
              <a:off x="1326776"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5" name="Google Shape;4115;p19"/>
            <p:cNvSpPr/>
            <p:nvPr/>
          </p:nvSpPr>
          <p:spPr>
            <a:xfrm>
              <a:off x="793376"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6" name="Google Shape;4116;p19"/>
            <p:cNvSpPr/>
            <p:nvPr/>
          </p:nvSpPr>
          <p:spPr>
            <a:xfrm>
              <a:off x="1060076"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7" name="Google Shape;4117;p19"/>
            <p:cNvSpPr/>
            <p:nvPr/>
          </p:nvSpPr>
          <p:spPr>
            <a:xfrm>
              <a:off x="1326776"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8" name="Google Shape;4118;p19"/>
            <p:cNvSpPr/>
            <p:nvPr/>
          </p:nvSpPr>
          <p:spPr>
            <a:xfrm>
              <a:off x="7933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9" name="Google Shape;4119;p19"/>
            <p:cNvSpPr/>
            <p:nvPr/>
          </p:nvSpPr>
          <p:spPr>
            <a:xfrm>
              <a:off x="10600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0" name="Google Shape;4120;p19"/>
            <p:cNvSpPr/>
            <p:nvPr/>
          </p:nvSpPr>
          <p:spPr>
            <a:xfrm>
              <a:off x="13267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1" name="Google Shape;4121;p19"/>
            <p:cNvSpPr/>
            <p:nvPr/>
          </p:nvSpPr>
          <p:spPr>
            <a:xfrm>
              <a:off x="7933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2" name="Google Shape;4122;p19"/>
            <p:cNvSpPr/>
            <p:nvPr/>
          </p:nvSpPr>
          <p:spPr>
            <a:xfrm>
              <a:off x="10600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3" name="Google Shape;4123;p19"/>
            <p:cNvSpPr/>
            <p:nvPr/>
          </p:nvSpPr>
          <p:spPr>
            <a:xfrm>
              <a:off x="13267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4" name="Google Shape;4124;p19"/>
            <p:cNvSpPr/>
            <p:nvPr/>
          </p:nvSpPr>
          <p:spPr>
            <a:xfrm>
              <a:off x="7933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5" name="Google Shape;4125;p19"/>
            <p:cNvSpPr/>
            <p:nvPr/>
          </p:nvSpPr>
          <p:spPr>
            <a:xfrm>
              <a:off x="10600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6" name="Google Shape;4126;p19"/>
            <p:cNvSpPr/>
            <p:nvPr/>
          </p:nvSpPr>
          <p:spPr>
            <a:xfrm>
              <a:off x="13267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19"/>
            <p:cNvSpPr/>
            <p:nvPr/>
          </p:nvSpPr>
          <p:spPr>
            <a:xfrm>
              <a:off x="7933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19"/>
            <p:cNvSpPr/>
            <p:nvPr/>
          </p:nvSpPr>
          <p:spPr>
            <a:xfrm>
              <a:off x="10600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9" name="Google Shape;4129;p19"/>
            <p:cNvSpPr/>
            <p:nvPr/>
          </p:nvSpPr>
          <p:spPr>
            <a:xfrm>
              <a:off x="13267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0" name="Google Shape;4130;p19"/>
            <p:cNvSpPr/>
            <p:nvPr/>
          </p:nvSpPr>
          <p:spPr>
            <a:xfrm>
              <a:off x="7933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19"/>
            <p:cNvSpPr/>
            <p:nvPr/>
          </p:nvSpPr>
          <p:spPr>
            <a:xfrm>
              <a:off x="10600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19"/>
            <p:cNvSpPr/>
            <p:nvPr/>
          </p:nvSpPr>
          <p:spPr>
            <a:xfrm>
              <a:off x="13267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19"/>
            <p:cNvSpPr/>
            <p:nvPr/>
          </p:nvSpPr>
          <p:spPr>
            <a:xfrm>
              <a:off x="7933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19"/>
            <p:cNvSpPr/>
            <p:nvPr/>
          </p:nvSpPr>
          <p:spPr>
            <a:xfrm>
              <a:off x="10600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19"/>
            <p:cNvSpPr/>
            <p:nvPr/>
          </p:nvSpPr>
          <p:spPr>
            <a:xfrm>
              <a:off x="13267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19"/>
            <p:cNvSpPr/>
            <p:nvPr/>
          </p:nvSpPr>
          <p:spPr>
            <a:xfrm>
              <a:off x="7933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19"/>
            <p:cNvSpPr/>
            <p:nvPr/>
          </p:nvSpPr>
          <p:spPr>
            <a:xfrm>
              <a:off x="10600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19"/>
            <p:cNvSpPr/>
            <p:nvPr/>
          </p:nvSpPr>
          <p:spPr>
            <a:xfrm>
              <a:off x="13267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19"/>
            <p:cNvSpPr/>
            <p:nvPr/>
          </p:nvSpPr>
          <p:spPr>
            <a:xfrm>
              <a:off x="7933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19"/>
            <p:cNvSpPr/>
            <p:nvPr/>
          </p:nvSpPr>
          <p:spPr>
            <a:xfrm>
              <a:off x="10600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19"/>
            <p:cNvSpPr/>
            <p:nvPr/>
          </p:nvSpPr>
          <p:spPr>
            <a:xfrm>
              <a:off x="13267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19"/>
            <p:cNvSpPr/>
            <p:nvPr/>
          </p:nvSpPr>
          <p:spPr>
            <a:xfrm>
              <a:off x="7933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19"/>
            <p:cNvSpPr/>
            <p:nvPr/>
          </p:nvSpPr>
          <p:spPr>
            <a:xfrm>
              <a:off x="10600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19"/>
            <p:cNvSpPr/>
            <p:nvPr/>
          </p:nvSpPr>
          <p:spPr>
            <a:xfrm>
              <a:off x="13267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19"/>
            <p:cNvSpPr/>
            <p:nvPr/>
          </p:nvSpPr>
          <p:spPr>
            <a:xfrm>
              <a:off x="7933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19"/>
            <p:cNvSpPr/>
            <p:nvPr/>
          </p:nvSpPr>
          <p:spPr>
            <a:xfrm>
              <a:off x="10600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19"/>
            <p:cNvSpPr/>
            <p:nvPr/>
          </p:nvSpPr>
          <p:spPr>
            <a:xfrm>
              <a:off x="13267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19"/>
            <p:cNvSpPr/>
            <p:nvPr/>
          </p:nvSpPr>
          <p:spPr>
            <a:xfrm>
              <a:off x="7933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19"/>
            <p:cNvSpPr/>
            <p:nvPr/>
          </p:nvSpPr>
          <p:spPr>
            <a:xfrm>
              <a:off x="10600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19"/>
            <p:cNvSpPr/>
            <p:nvPr/>
          </p:nvSpPr>
          <p:spPr>
            <a:xfrm>
              <a:off x="13267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19"/>
            <p:cNvSpPr/>
            <p:nvPr/>
          </p:nvSpPr>
          <p:spPr>
            <a:xfrm>
              <a:off x="7933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19"/>
            <p:cNvSpPr/>
            <p:nvPr/>
          </p:nvSpPr>
          <p:spPr>
            <a:xfrm>
              <a:off x="10600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19"/>
            <p:cNvSpPr/>
            <p:nvPr/>
          </p:nvSpPr>
          <p:spPr>
            <a:xfrm>
              <a:off x="13267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19"/>
            <p:cNvSpPr/>
            <p:nvPr/>
          </p:nvSpPr>
          <p:spPr>
            <a:xfrm>
              <a:off x="7933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5" name="Google Shape;4155;p19"/>
            <p:cNvSpPr/>
            <p:nvPr/>
          </p:nvSpPr>
          <p:spPr>
            <a:xfrm>
              <a:off x="10600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6" name="Google Shape;4156;p19"/>
            <p:cNvSpPr/>
            <p:nvPr/>
          </p:nvSpPr>
          <p:spPr>
            <a:xfrm>
              <a:off x="13267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7" name="Google Shape;4157;p19"/>
            <p:cNvSpPr/>
            <p:nvPr/>
          </p:nvSpPr>
          <p:spPr>
            <a:xfrm>
              <a:off x="7933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8" name="Google Shape;4158;p19"/>
            <p:cNvSpPr/>
            <p:nvPr/>
          </p:nvSpPr>
          <p:spPr>
            <a:xfrm>
              <a:off x="10600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9" name="Google Shape;4159;p19"/>
            <p:cNvSpPr/>
            <p:nvPr/>
          </p:nvSpPr>
          <p:spPr>
            <a:xfrm>
              <a:off x="13267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0" name="Google Shape;4160;p19"/>
            <p:cNvSpPr/>
            <p:nvPr/>
          </p:nvSpPr>
          <p:spPr>
            <a:xfrm>
              <a:off x="7933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1" name="Google Shape;4161;p19"/>
            <p:cNvSpPr/>
            <p:nvPr/>
          </p:nvSpPr>
          <p:spPr>
            <a:xfrm>
              <a:off x="10600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2" name="Google Shape;4162;p19"/>
            <p:cNvSpPr/>
            <p:nvPr/>
          </p:nvSpPr>
          <p:spPr>
            <a:xfrm>
              <a:off x="13267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3" name="Google Shape;4163;p19"/>
            <p:cNvSpPr/>
            <p:nvPr/>
          </p:nvSpPr>
          <p:spPr>
            <a:xfrm>
              <a:off x="7933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4" name="Google Shape;4164;p19"/>
            <p:cNvSpPr/>
            <p:nvPr/>
          </p:nvSpPr>
          <p:spPr>
            <a:xfrm>
              <a:off x="10600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5" name="Google Shape;4165;p19"/>
            <p:cNvSpPr/>
            <p:nvPr/>
          </p:nvSpPr>
          <p:spPr>
            <a:xfrm>
              <a:off x="13267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6" name="Google Shape;4166;p19"/>
            <p:cNvSpPr/>
            <p:nvPr/>
          </p:nvSpPr>
          <p:spPr>
            <a:xfrm>
              <a:off x="1593476"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7" name="Google Shape;4167;p19"/>
            <p:cNvSpPr/>
            <p:nvPr/>
          </p:nvSpPr>
          <p:spPr>
            <a:xfrm>
              <a:off x="1860176"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8" name="Google Shape;4168;p19"/>
            <p:cNvSpPr/>
            <p:nvPr/>
          </p:nvSpPr>
          <p:spPr>
            <a:xfrm>
              <a:off x="1593476"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9" name="Google Shape;4169;p19"/>
            <p:cNvSpPr/>
            <p:nvPr/>
          </p:nvSpPr>
          <p:spPr>
            <a:xfrm>
              <a:off x="1860176"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0" name="Google Shape;4170;p19"/>
            <p:cNvSpPr/>
            <p:nvPr/>
          </p:nvSpPr>
          <p:spPr>
            <a:xfrm>
              <a:off x="1593476"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1" name="Google Shape;4171;p19"/>
            <p:cNvSpPr/>
            <p:nvPr/>
          </p:nvSpPr>
          <p:spPr>
            <a:xfrm>
              <a:off x="1860176"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2" name="Google Shape;4172;p19"/>
            <p:cNvSpPr/>
            <p:nvPr/>
          </p:nvSpPr>
          <p:spPr>
            <a:xfrm>
              <a:off x="15934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3" name="Google Shape;4173;p19"/>
            <p:cNvSpPr/>
            <p:nvPr/>
          </p:nvSpPr>
          <p:spPr>
            <a:xfrm>
              <a:off x="18601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4" name="Google Shape;4174;p19"/>
            <p:cNvSpPr/>
            <p:nvPr/>
          </p:nvSpPr>
          <p:spPr>
            <a:xfrm>
              <a:off x="15934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5" name="Google Shape;4175;p19"/>
            <p:cNvSpPr/>
            <p:nvPr/>
          </p:nvSpPr>
          <p:spPr>
            <a:xfrm>
              <a:off x="18601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6" name="Google Shape;4176;p19"/>
            <p:cNvSpPr/>
            <p:nvPr/>
          </p:nvSpPr>
          <p:spPr>
            <a:xfrm>
              <a:off x="15934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7" name="Google Shape;4177;p19"/>
            <p:cNvSpPr/>
            <p:nvPr/>
          </p:nvSpPr>
          <p:spPr>
            <a:xfrm>
              <a:off x="18601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8" name="Google Shape;4178;p19"/>
            <p:cNvSpPr/>
            <p:nvPr/>
          </p:nvSpPr>
          <p:spPr>
            <a:xfrm>
              <a:off x="15934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9" name="Google Shape;4179;p19"/>
            <p:cNvSpPr/>
            <p:nvPr/>
          </p:nvSpPr>
          <p:spPr>
            <a:xfrm>
              <a:off x="18601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0" name="Google Shape;4180;p19"/>
            <p:cNvSpPr/>
            <p:nvPr/>
          </p:nvSpPr>
          <p:spPr>
            <a:xfrm>
              <a:off x="15934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1" name="Google Shape;4181;p19"/>
            <p:cNvSpPr/>
            <p:nvPr/>
          </p:nvSpPr>
          <p:spPr>
            <a:xfrm>
              <a:off x="18601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2" name="Google Shape;4182;p19"/>
            <p:cNvSpPr/>
            <p:nvPr/>
          </p:nvSpPr>
          <p:spPr>
            <a:xfrm>
              <a:off x="15934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19"/>
            <p:cNvSpPr/>
            <p:nvPr/>
          </p:nvSpPr>
          <p:spPr>
            <a:xfrm>
              <a:off x="18601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19"/>
            <p:cNvSpPr/>
            <p:nvPr/>
          </p:nvSpPr>
          <p:spPr>
            <a:xfrm>
              <a:off x="15934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19"/>
            <p:cNvSpPr/>
            <p:nvPr/>
          </p:nvSpPr>
          <p:spPr>
            <a:xfrm>
              <a:off x="18601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19"/>
            <p:cNvSpPr/>
            <p:nvPr/>
          </p:nvSpPr>
          <p:spPr>
            <a:xfrm>
              <a:off x="15934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19"/>
            <p:cNvSpPr/>
            <p:nvPr/>
          </p:nvSpPr>
          <p:spPr>
            <a:xfrm>
              <a:off x="18601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19"/>
            <p:cNvSpPr/>
            <p:nvPr/>
          </p:nvSpPr>
          <p:spPr>
            <a:xfrm>
              <a:off x="15934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19"/>
            <p:cNvSpPr/>
            <p:nvPr/>
          </p:nvSpPr>
          <p:spPr>
            <a:xfrm>
              <a:off x="18601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19"/>
            <p:cNvSpPr/>
            <p:nvPr/>
          </p:nvSpPr>
          <p:spPr>
            <a:xfrm>
              <a:off x="15934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19"/>
            <p:cNvSpPr/>
            <p:nvPr/>
          </p:nvSpPr>
          <p:spPr>
            <a:xfrm>
              <a:off x="18601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19"/>
            <p:cNvSpPr/>
            <p:nvPr/>
          </p:nvSpPr>
          <p:spPr>
            <a:xfrm>
              <a:off x="15934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19"/>
            <p:cNvSpPr/>
            <p:nvPr/>
          </p:nvSpPr>
          <p:spPr>
            <a:xfrm>
              <a:off x="18601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19"/>
            <p:cNvSpPr/>
            <p:nvPr/>
          </p:nvSpPr>
          <p:spPr>
            <a:xfrm>
              <a:off x="15934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19"/>
            <p:cNvSpPr/>
            <p:nvPr/>
          </p:nvSpPr>
          <p:spPr>
            <a:xfrm>
              <a:off x="18601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19"/>
            <p:cNvSpPr/>
            <p:nvPr/>
          </p:nvSpPr>
          <p:spPr>
            <a:xfrm>
              <a:off x="15934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19"/>
            <p:cNvSpPr/>
            <p:nvPr/>
          </p:nvSpPr>
          <p:spPr>
            <a:xfrm>
              <a:off x="18601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19"/>
            <p:cNvSpPr/>
            <p:nvPr/>
          </p:nvSpPr>
          <p:spPr>
            <a:xfrm>
              <a:off x="15934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19"/>
            <p:cNvSpPr/>
            <p:nvPr/>
          </p:nvSpPr>
          <p:spPr>
            <a:xfrm>
              <a:off x="18601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19"/>
            <p:cNvSpPr/>
            <p:nvPr/>
          </p:nvSpPr>
          <p:spPr>
            <a:xfrm>
              <a:off x="15934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19"/>
            <p:cNvSpPr/>
            <p:nvPr/>
          </p:nvSpPr>
          <p:spPr>
            <a:xfrm>
              <a:off x="18601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19"/>
            <p:cNvSpPr/>
            <p:nvPr/>
          </p:nvSpPr>
          <p:spPr>
            <a:xfrm>
              <a:off x="15934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19"/>
            <p:cNvSpPr/>
            <p:nvPr/>
          </p:nvSpPr>
          <p:spPr>
            <a:xfrm>
              <a:off x="18601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04" name="Google Shape;4204;p19"/>
          <p:cNvSpPr txBox="1">
            <a:spLocks noGrp="1"/>
          </p:cNvSpPr>
          <p:nvPr>
            <p:ph type="title"/>
          </p:nvPr>
        </p:nvSpPr>
        <p:spPr>
          <a:xfrm>
            <a:off x="4083497" y="1447505"/>
            <a:ext cx="4311300" cy="441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600"/>
              <a:buFont typeface="Abel"/>
              <a:buNone/>
              <a:defRPr sz="1640" i="1">
                <a:latin typeface="Abel"/>
                <a:ea typeface="Abel"/>
                <a:cs typeface="Abel"/>
                <a:sym typeface="Abel"/>
              </a:defRPr>
            </a:lvl1pPr>
            <a:lvl2pPr lvl="1" rtl="0">
              <a:spcBef>
                <a:spcPts val="0"/>
              </a:spcBef>
              <a:spcAft>
                <a:spcPts val="0"/>
              </a:spcAft>
              <a:buSzPts val="1600"/>
              <a:buFont typeface="Abel"/>
              <a:buNone/>
              <a:defRPr sz="1600">
                <a:latin typeface="Abel"/>
                <a:ea typeface="Abel"/>
                <a:cs typeface="Abel"/>
                <a:sym typeface="Abel"/>
              </a:defRPr>
            </a:lvl2pPr>
            <a:lvl3pPr lvl="2" rtl="0">
              <a:spcBef>
                <a:spcPts val="0"/>
              </a:spcBef>
              <a:spcAft>
                <a:spcPts val="0"/>
              </a:spcAft>
              <a:buSzPts val="1600"/>
              <a:buFont typeface="Abel"/>
              <a:buNone/>
              <a:defRPr sz="1600">
                <a:latin typeface="Abel"/>
                <a:ea typeface="Abel"/>
                <a:cs typeface="Abel"/>
                <a:sym typeface="Abel"/>
              </a:defRPr>
            </a:lvl3pPr>
            <a:lvl4pPr lvl="3" rtl="0">
              <a:spcBef>
                <a:spcPts val="0"/>
              </a:spcBef>
              <a:spcAft>
                <a:spcPts val="0"/>
              </a:spcAft>
              <a:buSzPts val="1600"/>
              <a:buFont typeface="Abel"/>
              <a:buNone/>
              <a:defRPr sz="1600">
                <a:latin typeface="Abel"/>
                <a:ea typeface="Abel"/>
                <a:cs typeface="Abel"/>
                <a:sym typeface="Abel"/>
              </a:defRPr>
            </a:lvl4pPr>
            <a:lvl5pPr lvl="4" rtl="0">
              <a:spcBef>
                <a:spcPts val="0"/>
              </a:spcBef>
              <a:spcAft>
                <a:spcPts val="0"/>
              </a:spcAft>
              <a:buSzPts val="1600"/>
              <a:buFont typeface="Abel"/>
              <a:buNone/>
              <a:defRPr sz="1600">
                <a:latin typeface="Abel"/>
                <a:ea typeface="Abel"/>
                <a:cs typeface="Abel"/>
                <a:sym typeface="Abel"/>
              </a:defRPr>
            </a:lvl5pPr>
            <a:lvl6pPr lvl="5" rtl="0">
              <a:spcBef>
                <a:spcPts val="0"/>
              </a:spcBef>
              <a:spcAft>
                <a:spcPts val="0"/>
              </a:spcAft>
              <a:buSzPts val="1600"/>
              <a:buFont typeface="Abel"/>
              <a:buNone/>
              <a:defRPr sz="1600">
                <a:latin typeface="Abel"/>
                <a:ea typeface="Abel"/>
                <a:cs typeface="Abel"/>
                <a:sym typeface="Abel"/>
              </a:defRPr>
            </a:lvl6pPr>
            <a:lvl7pPr lvl="6" rtl="0">
              <a:spcBef>
                <a:spcPts val="0"/>
              </a:spcBef>
              <a:spcAft>
                <a:spcPts val="0"/>
              </a:spcAft>
              <a:buSzPts val="1600"/>
              <a:buFont typeface="Abel"/>
              <a:buNone/>
              <a:defRPr sz="1600">
                <a:latin typeface="Abel"/>
                <a:ea typeface="Abel"/>
                <a:cs typeface="Abel"/>
                <a:sym typeface="Abel"/>
              </a:defRPr>
            </a:lvl7pPr>
            <a:lvl8pPr lvl="7" rtl="0">
              <a:spcBef>
                <a:spcPts val="0"/>
              </a:spcBef>
              <a:spcAft>
                <a:spcPts val="0"/>
              </a:spcAft>
              <a:buSzPts val="1600"/>
              <a:buFont typeface="Abel"/>
              <a:buNone/>
              <a:defRPr sz="1600">
                <a:latin typeface="Abel"/>
                <a:ea typeface="Abel"/>
                <a:cs typeface="Abel"/>
                <a:sym typeface="Abel"/>
              </a:defRPr>
            </a:lvl8pPr>
            <a:lvl9pPr lvl="8" rtl="0">
              <a:spcBef>
                <a:spcPts val="0"/>
              </a:spcBef>
              <a:spcAft>
                <a:spcPts val="0"/>
              </a:spcAft>
              <a:buSzPts val="1600"/>
              <a:buFont typeface="Abel"/>
              <a:buNone/>
              <a:defRPr sz="1600">
                <a:latin typeface="Abel"/>
                <a:ea typeface="Abel"/>
                <a:cs typeface="Abel"/>
                <a:sym typeface="Abel"/>
              </a:defRPr>
            </a:lvl9pPr>
          </a:lstStyle>
          <a:p>
            <a:endParaRPr/>
          </a:p>
        </p:txBody>
      </p:sp>
      <p:sp>
        <p:nvSpPr>
          <p:cNvPr id="4205" name="Google Shape;4205;p19"/>
          <p:cNvSpPr txBox="1">
            <a:spLocks noGrp="1"/>
          </p:cNvSpPr>
          <p:nvPr>
            <p:ph type="title" idx="2"/>
          </p:nvPr>
        </p:nvSpPr>
        <p:spPr>
          <a:xfrm>
            <a:off x="4083497" y="1116955"/>
            <a:ext cx="2141400" cy="3759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000"/>
              <a:buNone/>
              <a:defRPr sz="2000"/>
            </a:lvl1pPr>
            <a:lvl2pPr lvl="1" rtl="0">
              <a:spcBef>
                <a:spcPts val="0"/>
              </a:spcBef>
              <a:spcAft>
                <a:spcPts val="0"/>
              </a:spcAft>
              <a:buSzPts val="2000"/>
              <a:buFont typeface="Khand SemiBold"/>
              <a:buNone/>
              <a:defRPr sz="2000">
                <a:latin typeface="Khand SemiBold"/>
                <a:ea typeface="Khand SemiBold"/>
                <a:cs typeface="Khand SemiBold"/>
                <a:sym typeface="Khand SemiBold"/>
              </a:defRPr>
            </a:lvl2pPr>
            <a:lvl3pPr lvl="2" rtl="0">
              <a:spcBef>
                <a:spcPts val="0"/>
              </a:spcBef>
              <a:spcAft>
                <a:spcPts val="0"/>
              </a:spcAft>
              <a:buSzPts val="2000"/>
              <a:buFont typeface="Khand SemiBold"/>
              <a:buNone/>
              <a:defRPr sz="2000">
                <a:latin typeface="Khand SemiBold"/>
                <a:ea typeface="Khand SemiBold"/>
                <a:cs typeface="Khand SemiBold"/>
                <a:sym typeface="Khand SemiBold"/>
              </a:defRPr>
            </a:lvl3pPr>
            <a:lvl4pPr lvl="3" rtl="0">
              <a:spcBef>
                <a:spcPts val="0"/>
              </a:spcBef>
              <a:spcAft>
                <a:spcPts val="0"/>
              </a:spcAft>
              <a:buSzPts val="2000"/>
              <a:buFont typeface="Khand SemiBold"/>
              <a:buNone/>
              <a:defRPr sz="2000">
                <a:latin typeface="Khand SemiBold"/>
                <a:ea typeface="Khand SemiBold"/>
                <a:cs typeface="Khand SemiBold"/>
                <a:sym typeface="Khand SemiBold"/>
              </a:defRPr>
            </a:lvl4pPr>
            <a:lvl5pPr lvl="4" rtl="0">
              <a:spcBef>
                <a:spcPts val="0"/>
              </a:spcBef>
              <a:spcAft>
                <a:spcPts val="0"/>
              </a:spcAft>
              <a:buSzPts val="2000"/>
              <a:buFont typeface="Khand SemiBold"/>
              <a:buNone/>
              <a:defRPr sz="2000">
                <a:latin typeface="Khand SemiBold"/>
                <a:ea typeface="Khand SemiBold"/>
                <a:cs typeface="Khand SemiBold"/>
                <a:sym typeface="Khand SemiBold"/>
              </a:defRPr>
            </a:lvl5pPr>
            <a:lvl6pPr lvl="5" rtl="0">
              <a:spcBef>
                <a:spcPts val="0"/>
              </a:spcBef>
              <a:spcAft>
                <a:spcPts val="0"/>
              </a:spcAft>
              <a:buSzPts val="2000"/>
              <a:buFont typeface="Khand SemiBold"/>
              <a:buNone/>
              <a:defRPr sz="2000">
                <a:latin typeface="Khand SemiBold"/>
                <a:ea typeface="Khand SemiBold"/>
                <a:cs typeface="Khand SemiBold"/>
                <a:sym typeface="Khand SemiBold"/>
              </a:defRPr>
            </a:lvl6pPr>
            <a:lvl7pPr lvl="6" rtl="0">
              <a:spcBef>
                <a:spcPts val="0"/>
              </a:spcBef>
              <a:spcAft>
                <a:spcPts val="0"/>
              </a:spcAft>
              <a:buSzPts val="2000"/>
              <a:buFont typeface="Khand SemiBold"/>
              <a:buNone/>
              <a:defRPr sz="2000">
                <a:latin typeface="Khand SemiBold"/>
                <a:ea typeface="Khand SemiBold"/>
                <a:cs typeface="Khand SemiBold"/>
                <a:sym typeface="Khand SemiBold"/>
              </a:defRPr>
            </a:lvl7pPr>
            <a:lvl8pPr lvl="7" rtl="0">
              <a:spcBef>
                <a:spcPts val="0"/>
              </a:spcBef>
              <a:spcAft>
                <a:spcPts val="0"/>
              </a:spcAft>
              <a:buSzPts val="2000"/>
              <a:buFont typeface="Khand SemiBold"/>
              <a:buNone/>
              <a:defRPr sz="2000">
                <a:latin typeface="Khand SemiBold"/>
                <a:ea typeface="Khand SemiBold"/>
                <a:cs typeface="Khand SemiBold"/>
                <a:sym typeface="Khand SemiBold"/>
              </a:defRPr>
            </a:lvl8pPr>
            <a:lvl9pPr lvl="8" rtl="0">
              <a:spcBef>
                <a:spcPts val="0"/>
              </a:spcBef>
              <a:spcAft>
                <a:spcPts val="0"/>
              </a:spcAft>
              <a:buSzPts val="2000"/>
              <a:buFont typeface="Khand SemiBold"/>
              <a:buNone/>
              <a:defRPr sz="2000">
                <a:latin typeface="Khand SemiBold"/>
                <a:ea typeface="Khand SemiBold"/>
                <a:cs typeface="Khand SemiBold"/>
                <a:sym typeface="Khand SemiBold"/>
              </a:defRPr>
            </a:lvl9pPr>
          </a:lstStyle>
          <a:p>
            <a:endParaRPr/>
          </a:p>
        </p:txBody>
      </p:sp>
      <p:sp>
        <p:nvSpPr>
          <p:cNvPr id="4206" name="Google Shape;4206;p19"/>
          <p:cNvSpPr txBox="1">
            <a:spLocks noGrp="1"/>
          </p:cNvSpPr>
          <p:nvPr>
            <p:ph type="title" idx="3"/>
          </p:nvPr>
        </p:nvSpPr>
        <p:spPr>
          <a:xfrm>
            <a:off x="713225" y="2759945"/>
            <a:ext cx="4311300" cy="441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Font typeface="Abel"/>
              <a:buNone/>
              <a:defRPr sz="1640" i="1">
                <a:latin typeface="Abel"/>
                <a:ea typeface="Abel"/>
                <a:cs typeface="Abel"/>
                <a:sym typeface="Abel"/>
              </a:defRPr>
            </a:lvl1pPr>
            <a:lvl2pPr lvl="1" algn="r" rtl="0">
              <a:spcBef>
                <a:spcPts val="0"/>
              </a:spcBef>
              <a:spcAft>
                <a:spcPts val="0"/>
              </a:spcAft>
              <a:buSzPts val="1600"/>
              <a:buFont typeface="Abel"/>
              <a:buNone/>
              <a:defRPr sz="1600">
                <a:latin typeface="Abel"/>
                <a:ea typeface="Abel"/>
                <a:cs typeface="Abel"/>
                <a:sym typeface="Abel"/>
              </a:defRPr>
            </a:lvl2pPr>
            <a:lvl3pPr lvl="2" algn="r" rtl="0">
              <a:spcBef>
                <a:spcPts val="0"/>
              </a:spcBef>
              <a:spcAft>
                <a:spcPts val="0"/>
              </a:spcAft>
              <a:buSzPts val="1600"/>
              <a:buFont typeface="Abel"/>
              <a:buNone/>
              <a:defRPr sz="1600">
                <a:latin typeface="Abel"/>
                <a:ea typeface="Abel"/>
                <a:cs typeface="Abel"/>
                <a:sym typeface="Abel"/>
              </a:defRPr>
            </a:lvl3pPr>
            <a:lvl4pPr lvl="3" algn="r" rtl="0">
              <a:spcBef>
                <a:spcPts val="0"/>
              </a:spcBef>
              <a:spcAft>
                <a:spcPts val="0"/>
              </a:spcAft>
              <a:buSzPts val="1600"/>
              <a:buFont typeface="Abel"/>
              <a:buNone/>
              <a:defRPr sz="1600">
                <a:latin typeface="Abel"/>
                <a:ea typeface="Abel"/>
                <a:cs typeface="Abel"/>
                <a:sym typeface="Abel"/>
              </a:defRPr>
            </a:lvl4pPr>
            <a:lvl5pPr lvl="4" algn="r" rtl="0">
              <a:spcBef>
                <a:spcPts val="0"/>
              </a:spcBef>
              <a:spcAft>
                <a:spcPts val="0"/>
              </a:spcAft>
              <a:buSzPts val="1600"/>
              <a:buFont typeface="Abel"/>
              <a:buNone/>
              <a:defRPr sz="1600">
                <a:latin typeface="Abel"/>
                <a:ea typeface="Abel"/>
                <a:cs typeface="Abel"/>
                <a:sym typeface="Abel"/>
              </a:defRPr>
            </a:lvl5pPr>
            <a:lvl6pPr lvl="5" algn="r" rtl="0">
              <a:spcBef>
                <a:spcPts val="0"/>
              </a:spcBef>
              <a:spcAft>
                <a:spcPts val="0"/>
              </a:spcAft>
              <a:buSzPts val="1600"/>
              <a:buFont typeface="Abel"/>
              <a:buNone/>
              <a:defRPr sz="1600">
                <a:latin typeface="Abel"/>
                <a:ea typeface="Abel"/>
                <a:cs typeface="Abel"/>
                <a:sym typeface="Abel"/>
              </a:defRPr>
            </a:lvl6pPr>
            <a:lvl7pPr lvl="6" algn="r" rtl="0">
              <a:spcBef>
                <a:spcPts val="0"/>
              </a:spcBef>
              <a:spcAft>
                <a:spcPts val="0"/>
              </a:spcAft>
              <a:buSzPts val="1600"/>
              <a:buFont typeface="Abel"/>
              <a:buNone/>
              <a:defRPr sz="1600">
                <a:latin typeface="Abel"/>
                <a:ea typeface="Abel"/>
                <a:cs typeface="Abel"/>
                <a:sym typeface="Abel"/>
              </a:defRPr>
            </a:lvl7pPr>
            <a:lvl8pPr lvl="7" algn="r" rtl="0">
              <a:spcBef>
                <a:spcPts val="0"/>
              </a:spcBef>
              <a:spcAft>
                <a:spcPts val="0"/>
              </a:spcAft>
              <a:buSzPts val="1600"/>
              <a:buFont typeface="Abel"/>
              <a:buNone/>
              <a:defRPr sz="1600">
                <a:latin typeface="Abel"/>
                <a:ea typeface="Abel"/>
                <a:cs typeface="Abel"/>
                <a:sym typeface="Abel"/>
              </a:defRPr>
            </a:lvl8pPr>
            <a:lvl9pPr lvl="8" algn="r" rtl="0">
              <a:spcBef>
                <a:spcPts val="0"/>
              </a:spcBef>
              <a:spcAft>
                <a:spcPts val="0"/>
              </a:spcAft>
              <a:buSzPts val="1600"/>
              <a:buFont typeface="Abel"/>
              <a:buNone/>
              <a:defRPr sz="1600">
                <a:latin typeface="Abel"/>
                <a:ea typeface="Abel"/>
                <a:cs typeface="Abel"/>
                <a:sym typeface="Abel"/>
              </a:defRPr>
            </a:lvl9pPr>
          </a:lstStyle>
          <a:p>
            <a:endParaRPr/>
          </a:p>
        </p:txBody>
      </p:sp>
      <p:sp>
        <p:nvSpPr>
          <p:cNvPr id="4207" name="Google Shape;4207;p19"/>
          <p:cNvSpPr txBox="1">
            <a:spLocks noGrp="1"/>
          </p:cNvSpPr>
          <p:nvPr>
            <p:ph type="title" idx="4"/>
          </p:nvPr>
        </p:nvSpPr>
        <p:spPr>
          <a:xfrm>
            <a:off x="2883125" y="2429395"/>
            <a:ext cx="2141400" cy="3759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000"/>
              <a:buNone/>
              <a:defRPr sz="2000"/>
            </a:lvl1pPr>
            <a:lvl2pPr lvl="1" algn="r" rtl="0">
              <a:spcBef>
                <a:spcPts val="0"/>
              </a:spcBef>
              <a:spcAft>
                <a:spcPts val="0"/>
              </a:spcAft>
              <a:buSzPts val="2000"/>
              <a:buFont typeface="Khand SemiBold"/>
              <a:buNone/>
              <a:defRPr sz="2000">
                <a:latin typeface="Khand SemiBold"/>
                <a:ea typeface="Khand SemiBold"/>
                <a:cs typeface="Khand SemiBold"/>
                <a:sym typeface="Khand SemiBold"/>
              </a:defRPr>
            </a:lvl2pPr>
            <a:lvl3pPr lvl="2" algn="r" rtl="0">
              <a:spcBef>
                <a:spcPts val="0"/>
              </a:spcBef>
              <a:spcAft>
                <a:spcPts val="0"/>
              </a:spcAft>
              <a:buSzPts val="2000"/>
              <a:buFont typeface="Khand SemiBold"/>
              <a:buNone/>
              <a:defRPr sz="2000">
                <a:latin typeface="Khand SemiBold"/>
                <a:ea typeface="Khand SemiBold"/>
                <a:cs typeface="Khand SemiBold"/>
                <a:sym typeface="Khand SemiBold"/>
              </a:defRPr>
            </a:lvl3pPr>
            <a:lvl4pPr lvl="3" algn="r" rtl="0">
              <a:spcBef>
                <a:spcPts val="0"/>
              </a:spcBef>
              <a:spcAft>
                <a:spcPts val="0"/>
              </a:spcAft>
              <a:buSzPts val="2000"/>
              <a:buFont typeface="Khand SemiBold"/>
              <a:buNone/>
              <a:defRPr sz="2000">
                <a:latin typeface="Khand SemiBold"/>
                <a:ea typeface="Khand SemiBold"/>
                <a:cs typeface="Khand SemiBold"/>
                <a:sym typeface="Khand SemiBold"/>
              </a:defRPr>
            </a:lvl4pPr>
            <a:lvl5pPr lvl="4" algn="r" rtl="0">
              <a:spcBef>
                <a:spcPts val="0"/>
              </a:spcBef>
              <a:spcAft>
                <a:spcPts val="0"/>
              </a:spcAft>
              <a:buSzPts val="2000"/>
              <a:buFont typeface="Khand SemiBold"/>
              <a:buNone/>
              <a:defRPr sz="2000">
                <a:latin typeface="Khand SemiBold"/>
                <a:ea typeface="Khand SemiBold"/>
                <a:cs typeface="Khand SemiBold"/>
                <a:sym typeface="Khand SemiBold"/>
              </a:defRPr>
            </a:lvl5pPr>
            <a:lvl6pPr lvl="5" algn="r" rtl="0">
              <a:spcBef>
                <a:spcPts val="0"/>
              </a:spcBef>
              <a:spcAft>
                <a:spcPts val="0"/>
              </a:spcAft>
              <a:buSzPts val="2000"/>
              <a:buFont typeface="Khand SemiBold"/>
              <a:buNone/>
              <a:defRPr sz="2000">
                <a:latin typeface="Khand SemiBold"/>
                <a:ea typeface="Khand SemiBold"/>
                <a:cs typeface="Khand SemiBold"/>
                <a:sym typeface="Khand SemiBold"/>
              </a:defRPr>
            </a:lvl6pPr>
            <a:lvl7pPr lvl="6" algn="r" rtl="0">
              <a:spcBef>
                <a:spcPts val="0"/>
              </a:spcBef>
              <a:spcAft>
                <a:spcPts val="0"/>
              </a:spcAft>
              <a:buSzPts val="2000"/>
              <a:buFont typeface="Khand SemiBold"/>
              <a:buNone/>
              <a:defRPr sz="2000">
                <a:latin typeface="Khand SemiBold"/>
                <a:ea typeface="Khand SemiBold"/>
                <a:cs typeface="Khand SemiBold"/>
                <a:sym typeface="Khand SemiBold"/>
              </a:defRPr>
            </a:lvl7pPr>
            <a:lvl8pPr lvl="7" algn="r" rtl="0">
              <a:spcBef>
                <a:spcPts val="0"/>
              </a:spcBef>
              <a:spcAft>
                <a:spcPts val="0"/>
              </a:spcAft>
              <a:buSzPts val="2000"/>
              <a:buFont typeface="Khand SemiBold"/>
              <a:buNone/>
              <a:defRPr sz="2000">
                <a:latin typeface="Khand SemiBold"/>
                <a:ea typeface="Khand SemiBold"/>
                <a:cs typeface="Khand SemiBold"/>
                <a:sym typeface="Khand SemiBold"/>
              </a:defRPr>
            </a:lvl8pPr>
            <a:lvl9pPr lvl="8" algn="r" rtl="0">
              <a:spcBef>
                <a:spcPts val="0"/>
              </a:spcBef>
              <a:spcAft>
                <a:spcPts val="0"/>
              </a:spcAft>
              <a:buSzPts val="2000"/>
              <a:buFont typeface="Khand SemiBold"/>
              <a:buNone/>
              <a:defRPr sz="2000">
                <a:latin typeface="Khand SemiBold"/>
                <a:ea typeface="Khand SemiBold"/>
                <a:cs typeface="Khand SemiBold"/>
                <a:sym typeface="Khand SemiBold"/>
              </a:defRPr>
            </a:lvl9pPr>
          </a:lstStyle>
          <a:p>
            <a:endParaRPr/>
          </a:p>
        </p:txBody>
      </p:sp>
      <p:sp>
        <p:nvSpPr>
          <p:cNvPr id="4208" name="Google Shape;4208;p19"/>
          <p:cNvSpPr txBox="1">
            <a:spLocks noGrp="1"/>
          </p:cNvSpPr>
          <p:nvPr>
            <p:ph type="title" idx="5"/>
          </p:nvPr>
        </p:nvSpPr>
        <p:spPr>
          <a:xfrm>
            <a:off x="4083497" y="4044921"/>
            <a:ext cx="4311300" cy="441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600"/>
              <a:buFont typeface="Abel"/>
              <a:buNone/>
              <a:defRPr sz="1640" i="1">
                <a:latin typeface="Abel"/>
                <a:ea typeface="Abel"/>
                <a:cs typeface="Abel"/>
                <a:sym typeface="Abel"/>
              </a:defRPr>
            </a:lvl1pPr>
            <a:lvl2pPr lvl="1" rtl="0">
              <a:spcBef>
                <a:spcPts val="0"/>
              </a:spcBef>
              <a:spcAft>
                <a:spcPts val="0"/>
              </a:spcAft>
              <a:buSzPts val="1600"/>
              <a:buFont typeface="Abel"/>
              <a:buNone/>
              <a:defRPr sz="1600">
                <a:latin typeface="Abel"/>
                <a:ea typeface="Abel"/>
                <a:cs typeface="Abel"/>
                <a:sym typeface="Abel"/>
              </a:defRPr>
            </a:lvl2pPr>
            <a:lvl3pPr lvl="2" rtl="0">
              <a:spcBef>
                <a:spcPts val="0"/>
              </a:spcBef>
              <a:spcAft>
                <a:spcPts val="0"/>
              </a:spcAft>
              <a:buSzPts val="1600"/>
              <a:buFont typeface="Abel"/>
              <a:buNone/>
              <a:defRPr sz="1600">
                <a:latin typeface="Abel"/>
                <a:ea typeface="Abel"/>
                <a:cs typeface="Abel"/>
                <a:sym typeface="Abel"/>
              </a:defRPr>
            </a:lvl3pPr>
            <a:lvl4pPr lvl="3" rtl="0">
              <a:spcBef>
                <a:spcPts val="0"/>
              </a:spcBef>
              <a:spcAft>
                <a:spcPts val="0"/>
              </a:spcAft>
              <a:buSzPts val="1600"/>
              <a:buFont typeface="Abel"/>
              <a:buNone/>
              <a:defRPr sz="1600">
                <a:latin typeface="Abel"/>
                <a:ea typeface="Abel"/>
                <a:cs typeface="Abel"/>
                <a:sym typeface="Abel"/>
              </a:defRPr>
            </a:lvl4pPr>
            <a:lvl5pPr lvl="4" rtl="0">
              <a:spcBef>
                <a:spcPts val="0"/>
              </a:spcBef>
              <a:spcAft>
                <a:spcPts val="0"/>
              </a:spcAft>
              <a:buSzPts val="1600"/>
              <a:buFont typeface="Abel"/>
              <a:buNone/>
              <a:defRPr sz="1600">
                <a:latin typeface="Abel"/>
                <a:ea typeface="Abel"/>
                <a:cs typeface="Abel"/>
                <a:sym typeface="Abel"/>
              </a:defRPr>
            </a:lvl5pPr>
            <a:lvl6pPr lvl="5" rtl="0">
              <a:spcBef>
                <a:spcPts val="0"/>
              </a:spcBef>
              <a:spcAft>
                <a:spcPts val="0"/>
              </a:spcAft>
              <a:buSzPts val="1600"/>
              <a:buFont typeface="Abel"/>
              <a:buNone/>
              <a:defRPr sz="1600">
                <a:latin typeface="Abel"/>
                <a:ea typeface="Abel"/>
                <a:cs typeface="Abel"/>
                <a:sym typeface="Abel"/>
              </a:defRPr>
            </a:lvl6pPr>
            <a:lvl7pPr lvl="6" rtl="0">
              <a:spcBef>
                <a:spcPts val="0"/>
              </a:spcBef>
              <a:spcAft>
                <a:spcPts val="0"/>
              </a:spcAft>
              <a:buSzPts val="1600"/>
              <a:buFont typeface="Abel"/>
              <a:buNone/>
              <a:defRPr sz="1600">
                <a:latin typeface="Abel"/>
                <a:ea typeface="Abel"/>
                <a:cs typeface="Abel"/>
                <a:sym typeface="Abel"/>
              </a:defRPr>
            </a:lvl7pPr>
            <a:lvl8pPr lvl="7" rtl="0">
              <a:spcBef>
                <a:spcPts val="0"/>
              </a:spcBef>
              <a:spcAft>
                <a:spcPts val="0"/>
              </a:spcAft>
              <a:buSzPts val="1600"/>
              <a:buFont typeface="Abel"/>
              <a:buNone/>
              <a:defRPr sz="1600">
                <a:latin typeface="Abel"/>
                <a:ea typeface="Abel"/>
                <a:cs typeface="Abel"/>
                <a:sym typeface="Abel"/>
              </a:defRPr>
            </a:lvl8pPr>
            <a:lvl9pPr lvl="8" rtl="0">
              <a:spcBef>
                <a:spcPts val="0"/>
              </a:spcBef>
              <a:spcAft>
                <a:spcPts val="0"/>
              </a:spcAft>
              <a:buSzPts val="1600"/>
              <a:buFont typeface="Abel"/>
              <a:buNone/>
              <a:defRPr sz="1600">
                <a:latin typeface="Abel"/>
                <a:ea typeface="Abel"/>
                <a:cs typeface="Abel"/>
                <a:sym typeface="Abel"/>
              </a:defRPr>
            </a:lvl9pPr>
          </a:lstStyle>
          <a:p>
            <a:endParaRPr/>
          </a:p>
        </p:txBody>
      </p:sp>
      <p:sp>
        <p:nvSpPr>
          <p:cNvPr id="4209" name="Google Shape;4209;p19"/>
          <p:cNvSpPr txBox="1">
            <a:spLocks noGrp="1"/>
          </p:cNvSpPr>
          <p:nvPr>
            <p:ph type="title" idx="6"/>
          </p:nvPr>
        </p:nvSpPr>
        <p:spPr>
          <a:xfrm>
            <a:off x="4083497" y="3714372"/>
            <a:ext cx="2141400" cy="3759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000"/>
              <a:buNone/>
              <a:defRPr sz="2000"/>
            </a:lvl1pPr>
            <a:lvl2pPr lvl="1" rtl="0">
              <a:spcBef>
                <a:spcPts val="0"/>
              </a:spcBef>
              <a:spcAft>
                <a:spcPts val="0"/>
              </a:spcAft>
              <a:buSzPts val="2000"/>
              <a:buFont typeface="Be Vietnam"/>
              <a:buNone/>
              <a:defRPr sz="2000" b="1">
                <a:latin typeface="Be Vietnam"/>
                <a:ea typeface="Be Vietnam"/>
                <a:cs typeface="Be Vietnam"/>
                <a:sym typeface="Be Vietnam"/>
              </a:defRPr>
            </a:lvl2pPr>
            <a:lvl3pPr lvl="2" rtl="0">
              <a:spcBef>
                <a:spcPts val="0"/>
              </a:spcBef>
              <a:spcAft>
                <a:spcPts val="0"/>
              </a:spcAft>
              <a:buSzPts val="2000"/>
              <a:buFont typeface="Be Vietnam"/>
              <a:buNone/>
              <a:defRPr sz="2000" b="1">
                <a:latin typeface="Be Vietnam"/>
                <a:ea typeface="Be Vietnam"/>
                <a:cs typeface="Be Vietnam"/>
                <a:sym typeface="Be Vietnam"/>
              </a:defRPr>
            </a:lvl3pPr>
            <a:lvl4pPr lvl="3" rtl="0">
              <a:spcBef>
                <a:spcPts val="0"/>
              </a:spcBef>
              <a:spcAft>
                <a:spcPts val="0"/>
              </a:spcAft>
              <a:buSzPts val="2000"/>
              <a:buFont typeface="Be Vietnam"/>
              <a:buNone/>
              <a:defRPr sz="2000" b="1">
                <a:latin typeface="Be Vietnam"/>
                <a:ea typeface="Be Vietnam"/>
                <a:cs typeface="Be Vietnam"/>
                <a:sym typeface="Be Vietnam"/>
              </a:defRPr>
            </a:lvl4pPr>
            <a:lvl5pPr lvl="4" rtl="0">
              <a:spcBef>
                <a:spcPts val="0"/>
              </a:spcBef>
              <a:spcAft>
                <a:spcPts val="0"/>
              </a:spcAft>
              <a:buSzPts val="2000"/>
              <a:buFont typeface="Be Vietnam"/>
              <a:buNone/>
              <a:defRPr sz="2000" b="1">
                <a:latin typeface="Be Vietnam"/>
                <a:ea typeface="Be Vietnam"/>
                <a:cs typeface="Be Vietnam"/>
                <a:sym typeface="Be Vietnam"/>
              </a:defRPr>
            </a:lvl5pPr>
            <a:lvl6pPr lvl="5" rtl="0">
              <a:spcBef>
                <a:spcPts val="0"/>
              </a:spcBef>
              <a:spcAft>
                <a:spcPts val="0"/>
              </a:spcAft>
              <a:buSzPts val="2000"/>
              <a:buFont typeface="Be Vietnam"/>
              <a:buNone/>
              <a:defRPr sz="2000" b="1">
                <a:latin typeface="Be Vietnam"/>
                <a:ea typeface="Be Vietnam"/>
                <a:cs typeface="Be Vietnam"/>
                <a:sym typeface="Be Vietnam"/>
              </a:defRPr>
            </a:lvl6pPr>
            <a:lvl7pPr lvl="6" rtl="0">
              <a:spcBef>
                <a:spcPts val="0"/>
              </a:spcBef>
              <a:spcAft>
                <a:spcPts val="0"/>
              </a:spcAft>
              <a:buSzPts val="2000"/>
              <a:buFont typeface="Be Vietnam"/>
              <a:buNone/>
              <a:defRPr sz="2000" b="1">
                <a:latin typeface="Be Vietnam"/>
                <a:ea typeface="Be Vietnam"/>
                <a:cs typeface="Be Vietnam"/>
                <a:sym typeface="Be Vietnam"/>
              </a:defRPr>
            </a:lvl7pPr>
            <a:lvl8pPr lvl="7" rtl="0">
              <a:spcBef>
                <a:spcPts val="0"/>
              </a:spcBef>
              <a:spcAft>
                <a:spcPts val="0"/>
              </a:spcAft>
              <a:buSzPts val="2000"/>
              <a:buFont typeface="Be Vietnam"/>
              <a:buNone/>
              <a:defRPr sz="2000" b="1">
                <a:latin typeface="Be Vietnam"/>
                <a:ea typeface="Be Vietnam"/>
                <a:cs typeface="Be Vietnam"/>
                <a:sym typeface="Be Vietnam"/>
              </a:defRPr>
            </a:lvl8pPr>
            <a:lvl9pPr lvl="8" rtl="0">
              <a:spcBef>
                <a:spcPts val="0"/>
              </a:spcBef>
              <a:spcAft>
                <a:spcPts val="0"/>
              </a:spcAft>
              <a:buSzPts val="2000"/>
              <a:buFont typeface="Be Vietnam"/>
              <a:buNone/>
              <a:defRPr sz="2000" b="1">
                <a:latin typeface="Be Vietnam"/>
                <a:ea typeface="Be Vietnam"/>
                <a:cs typeface="Be Vietnam"/>
                <a:sym typeface="Be Vietnam"/>
              </a:defRPr>
            </a:lvl9pPr>
          </a:lstStyle>
          <a:p>
            <a:endParaRPr/>
          </a:p>
        </p:txBody>
      </p:sp>
      <p:grpSp>
        <p:nvGrpSpPr>
          <p:cNvPr id="4210" name="Google Shape;4210;p19"/>
          <p:cNvGrpSpPr/>
          <p:nvPr/>
        </p:nvGrpSpPr>
        <p:grpSpPr>
          <a:xfrm>
            <a:off x="570264" y="4384811"/>
            <a:ext cx="1055545" cy="1053198"/>
            <a:chOff x="875064" y="4461011"/>
            <a:chExt cx="1055545" cy="1053198"/>
          </a:xfrm>
        </p:grpSpPr>
        <p:sp>
          <p:nvSpPr>
            <p:cNvPr id="4211" name="Google Shape;4211;p19"/>
            <p:cNvSpPr/>
            <p:nvPr/>
          </p:nvSpPr>
          <p:spPr>
            <a:xfrm>
              <a:off x="900275" y="4923150"/>
              <a:ext cx="629550" cy="579200"/>
            </a:xfrm>
            <a:custGeom>
              <a:avLst/>
              <a:gdLst/>
              <a:ahLst/>
              <a:cxnLst/>
              <a:rect l="l" t="t" r="r" b="b"/>
              <a:pathLst>
                <a:path w="25182" h="23168" extrusionOk="0">
                  <a:moveTo>
                    <a:pt x="0" y="17628"/>
                  </a:moveTo>
                  <a:lnTo>
                    <a:pt x="2266" y="22161"/>
                  </a:lnTo>
                  <a:lnTo>
                    <a:pt x="7303" y="23168"/>
                  </a:lnTo>
                  <a:lnTo>
                    <a:pt x="13598" y="18887"/>
                  </a:lnTo>
                  <a:lnTo>
                    <a:pt x="25182" y="2770"/>
                  </a:lnTo>
                  <a:lnTo>
                    <a:pt x="19894" y="0"/>
                  </a:lnTo>
                  <a:lnTo>
                    <a:pt x="7555" y="11332"/>
                  </a:lnTo>
                  <a:lnTo>
                    <a:pt x="503" y="13850"/>
                  </a:lnTo>
                  <a:close/>
                </a:path>
              </a:pathLst>
            </a:custGeom>
            <a:solidFill>
              <a:schemeClr val="lt1"/>
            </a:solidFill>
            <a:ln>
              <a:noFill/>
            </a:ln>
          </p:spPr>
        </p:sp>
        <p:sp>
          <p:nvSpPr>
            <p:cNvPr id="4212" name="Google Shape;4212;p19"/>
            <p:cNvSpPr/>
            <p:nvPr/>
          </p:nvSpPr>
          <p:spPr>
            <a:xfrm>
              <a:off x="875064" y="4461011"/>
              <a:ext cx="1055545" cy="1053198"/>
            </a:xfrm>
            <a:custGeom>
              <a:avLst/>
              <a:gdLst/>
              <a:ahLst/>
              <a:cxnLst/>
              <a:rect l="l" t="t" r="r" b="b"/>
              <a:pathLst>
                <a:path w="25189" h="25133" extrusionOk="0">
                  <a:moveTo>
                    <a:pt x="12381" y="11573"/>
                  </a:moveTo>
                  <a:cubicBezTo>
                    <a:pt x="12657" y="11824"/>
                    <a:pt x="12958" y="12075"/>
                    <a:pt x="13284" y="12325"/>
                  </a:cubicBezTo>
                  <a:lnTo>
                    <a:pt x="13334" y="12375"/>
                  </a:lnTo>
                  <a:lnTo>
                    <a:pt x="13434" y="12451"/>
                  </a:lnTo>
                  <a:lnTo>
                    <a:pt x="13509" y="12501"/>
                  </a:lnTo>
                  <a:cubicBezTo>
                    <a:pt x="13860" y="12777"/>
                    <a:pt x="14211" y="13052"/>
                    <a:pt x="14562" y="13303"/>
                  </a:cubicBezTo>
                  <a:cubicBezTo>
                    <a:pt x="11737" y="17749"/>
                    <a:pt x="7034" y="24314"/>
                    <a:pt x="4371" y="24314"/>
                  </a:cubicBezTo>
                  <a:cubicBezTo>
                    <a:pt x="4317" y="24314"/>
                    <a:pt x="4263" y="24311"/>
                    <a:pt x="4211" y="24305"/>
                  </a:cubicBezTo>
                  <a:cubicBezTo>
                    <a:pt x="2081" y="24105"/>
                    <a:pt x="802" y="22476"/>
                    <a:pt x="802" y="20997"/>
                  </a:cubicBezTo>
                  <a:cubicBezTo>
                    <a:pt x="802" y="19944"/>
                    <a:pt x="1504" y="19218"/>
                    <a:pt x="2632" y="19117"/>
                  </a:cubicBezTo>
                  <a:cubicBezTo>
                    <a:pt x="6091" y="18792"/>
                    <a:pt x="11479" y="12601"/>
                    <a:pt x="12381" y="11573"/>
                  </a:cubicBezTo>
                  <a:close/>
                  <a:moveTo>
                    <a:pt x="19946" y="1"/>
                  </a:moveTo>
                  <a:cubicBezTo>
                    <a:pt x="18935" y="1"/>
                    <a:pt x="17793" y="255"/>
                    <a:pt x="16792" y="1097"/>
                  </a:cubicBezTo>
                  <a:cubicBezTo>
                    <a:pt x="16236" y="1570"/>
                    <a:pt x="15695" y="1719"/>
                    <a:pt x="15135" y="1719"/>
                  </a:cubicBezTo>
                  <a:cubicBezTo>
                    <a:pt x="14686" y="1719"/>
                    <a:pt x="14225" y="1624"/>
                    <a:pt x="13735" y="1523"/>
                  </a:cubicBezTo>
                  <a:cubicBezTo>
                    <a:pt x="13196" y="1419"/>
                    <a:pt x="12629" y="1308"/>
                    <a:pt x="12021" y="1308"/>
                  </a:cubicBezTo>
                  <a:cubicBezTo>
                    <a:pt x="11017" y="1308"/>
                    <a:pt x="9902" y="1612"/>
                    <a:pt x="8622" y="2751"/>
                  </a:cubicBezTo>
                  <a:lnTo>
                    <a:pt x="8572" y="2802"/>
                  </a:lnTo>
                  <a:cubicBezTo>
                    <a:pt x="8221" y="3102"/>
                    <a:pt x="7494" y="3729"/>
                    <a:pt x="7519" y="4932"/>
                  </a:cubicBezTo>
                  <a:cubicBezTo>
                    <a:pt x="7569" y="6536"/>
                    <a:pt x="8998" y="8591"/>
                    <a:pt x="11780" y="11047"/>
                  </a:cubicBezTo>
                  <a:cubicBezTo>
                    <a:pt x="10978" y="11974"/>
                    <a:pt x="5690" y="18040"/>
                    <a:pt x="2557" y="18315"/>
                  </a:cubicBezTo>
                  <a:cubicBezTo>
                    <a:pt x="1028" y="18466"/>
                    <a:pt x="25" y="19518"/>
                    <a:pt x="0" y="20997"/>
                  </a:cubicBezTo>
                  <a:cubicBezTo>
                    <a:pt x="0" y="22827"/>
                    <a:pt x="1529" y="24857"/>
                    <a:pt x="4111" y="25107"/>
                  </a:cubicBezTo>
                  <a:cubicBezTo>
                    <a:pt x="4186" y="25132"/>
                    <a:pt x="4261" y="25132"/>
                    <a:pt x="4336" y="25132"/>
                  </a:cubicBezTo>
                  <a:cubicBezTo>
                    <a:pt x="7619" y="25132"/>
                    <a:pt x="12657" y="17864"/>
                    <a:pt x="15214" y="13779"/>
                  </a:cubicBezTo>
                  <a:cubicBezTo>
                    <a:pt x="17763" y="15587"/>
                    <a:pt x="19819" y="16524"/>
                    <a:pt x="21351" y="16524"/>
                  </a:cubicBezTo>
                  <a:cubicBezTo>
                    <a:pt x="21581" y="16524"/>
                    <a:pt x="21799" y="16503"/>
                    <a:pt x="22006" y="16461"/>
                  </a:cubicBezTo>
                  <a:cubicBezTo>
                    <a:pt x="23158" y="16210"/>
                    <a:pt x="23610" y="15383"/>
                    <a:pt x="23835" y="14982"/>
                  </a:cubicBezTo>
                  <a:lnTo>
                    <a:pt x="23860" y="14907"/>
                  </a:lnTo>
                  <a:cubicBezTo>
                    <a:pt x="25189" y="12476"/>
                    <a:pt x="24512" y="10972"/>
                    <a:pt x="23910" y="9644"/>
                  </a:cubicBezTo>
                  <a:cubicBezTo>
                    <a:pt x="23459" y="8616"/>
                    <a:pt x="23058" y="7714"/>
                    <a:pt x="23660" y="6561"/>
                  </a:cubicBezTo>
                  <a:cubicBezTo>
                    <a:pt x="25088" y="3804"/>
                    <a:pt x="23058" y="997"/>
                    <a:pt x="22883" y="721"/>
                  </a:cubicBezTo>
                  <a:lnTo>
                    <a:pt x="22657" y="571"/>
                  </a:lnTo>
                  <a:cubicBezTo>
                    <a:pt x="22483" y="484"/>
                    <a:pt x="21340" y="1"/>
                    <a:pt x="199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13" name="Google Shape;4213;p19"/>
          <p:cNvGrpSpPr/>
          <p:nvPr/>
        </p:nvGrpSpPr>
        <p:grpSpPr>
          <a:xfrm>
            <a:off x="112550" y="3684625"/>
            <a:ext cx="839190" cy="1321265"/>
            <a:chOff x="112550" y="3684625"/>
            <a:chExt cx="839190" cy="1321265"/>
          </a:xfrm>
        </p:grpSpPr>
        <p:sp>
          <p:nvSpPr>
            <p:cNvPr id="4214" name="Google Shape;4214;p19"/>
            <p:cNvSpPr/>
            <p:nvPr/>
          </p:nvSpPr>
          <p:spPr>
            <a:xfrm>
              <a:off x="440679" y="4268400"/>
              <a:ext cx="314800" cy="730300"/>
            </a:xfrm>
            <a:custGeom>
              <a:avLst/>
              <a:gdLst/>
              <a:ahLst/>
              <a:cxnLst/>
              <a:rect l="l" t="t" r="r" b="b"/>
              <a:pathLst>
                <a:path w="12592" h="29212" extrusionOk="0">
                  <a:moveTo>
                    <a:pt x="252" y="1511"/>
                  </a:moveTo>
                  <a:lnTo>
                    <a:pt x="0" y="16873"/>
                  </a:lnTo>
                  <a:lnTo>
                    <a:pt x="1008" y="25687"/>
                  </a:lnTo>
                  <a:lnTo>
                    <a:pt x="4281" y="29212"/>
                  </a:lnTo>
                  <a:lnTo>
                    <a:pt x="10073" y="28708"/>
                  </a:lnTo>
                  <a:lnTo>
                    <a:pt x="12592" y="25435"/>
                  </a:lnTo>
                  <a:lnTo>
                    <a:pt x="11836" y="22413"/>
                  </a:lnTo>
                  <a:lnTo>
                    <a:pt x="10577" y="20146"/>
                  </a:lnTo>
                  <a:lnTo>
                    <a:pt x="8311" y="14606"/>
                  </a:lnTo>
                  <a:lnTo>
                    <a:pt x="6296" y="0"/>
                  </a:lnTo>
                  <a:close/>
                </a:path>
              </a:pathLst>
            </a:custGeom>
            <a:solidFill>
              <a:schemeClr val="lt1"/>
            </a:solidFill>
            <a:ln>
              <a:noFill/>
            </a:ln>
          </p:spPr>
        </p:sp>
        <p:sp>
          <p:nvSpPr>
            <p:cNvPr id="4215" name="Google Shape;4215;p19"/>
            <p:cNvSpPr/>
            <p:nvPr/>
          </p:nvSpPr>
          <p:spPr>
            <a:xfrm>
              <a:off x="112550" y="3684625"/>
              <a:ext cx="839190" cy="1321265"/>
            </a:xfrm>
            <a:custGeom>
              <a:avLst/>
              <a:gdLst/>
              <a:ahLst/>
              <a:cxnLst/>
              <a:rect l="l" t="t" r="r" b="b"/>
              <a:pathLst>
                <a:path w="20026" h="31530" extrusionOk="0">
                  <a:moveTo>
                    <a:pt x="11354" y="15013"/>
                  </a:moveTo>
                  <a:cubicBezTo>
                    <a:pt x="11404" y="16366"/>
                    <a:pt x="11780" y="24587"/>
                    <a:pt x="14287" y="26968"/>
                  </a:cubicBezTo>
                  <a:cubicBezTo>
                    <a:pt x="15139" y="27745"/>
                    <a:pt x="15239" y="28722"/>
                    <a:pt x="14562" y="29574"/>
                  </a:cubicBezTo>
                  <a:cubicBezTo>
                    <a:pt x="14017" y="30271"/>
                    <a:pt x="13070" y="30729"/>
                    <a:pt x="12008" y="30729"/>
                  </a:cubicBezTo>
                  <a:cubicBezTo>
                    <a:pt x="11311" y="30729"/>
                    <a:pt x="10565" y="30532"/>
                    <a:pt x="9851" y="30075"/>
                  </a:cubicBezTo>
                  <a:cubicBezTo>
                    <a:pt x="7620" y="28647"/>
                    <a:pt x="7996" y="20351"/>
                    <a:pt x="8572" y="15013"/>
                  </a:cubicBezTo>
                  <a:cubicBezTo>
                    <a:pt x="8998" y="15013"/>
                    <a:pt x="9424" y="15038"/>
                    <a:pt x="9901" y="15038"/>
                  </a:cubicBezTo>
                  <a:lnTo>
                    <a:pt x="10176" y="15038"/>
                  </a:lnTo>
                  <a:cubicBezTo>
                    <a:pt x="10577" y="15038"/>
                    <a:pt x="10953" y="15013"/>
                    <a:pt x="11329" y="15013"/>
                  </a:cubicBezTo>
                  <a:close/>
                  <a:moveTo>
                    <a:pt x="9825" y="0"/>
                  </a:moveTo>
                  <a:cubicBezTo>
                    <a:pt x="9500" y="75"/>
                    <a:pt x="6191" y="1028"/>
                    <a:pt x="5590" y="4085"/>
                  </a:cubicBezTo>
                  <a:cubicBezTo>
                    <a:pt x="5339" y="5364"/>
                    <a:pt x="4487" y="5815"/>
                    <a:pt x="3485" y="6341"/>
                  </a:cubicBezTo>
                  <a:cubicBezTo>
                    <a:pt x="2181" y="6993"/>
                    <a:pt x="728" y="7770"/>
                    <a:pt x="251" y="10501"/>
                  </a:cubicBezTo>
                  <a:lnTo>
                    <a:pt x="251" y="10577"/>
                  </a:lnTo>
                  <a:cubicBezTo>
                    <a:pt x="176" y="11028"/>
                    <a:pt x="1" y="11955"/>
                    <a:pt x="778" y="12882"/>
                  </a:cubicBezTo>
                  <a:cubicBezTo>
                    <a:pt x="1780" y="14085"/>
                    <a:pt x="4136" y="14787"/>
                    <a:pt x="7745" y="14988"/>
                  </a:cubicBezTo>
                  <a:cubicBezTo>
                    <a:pt x="7219" y="19875"/>
                    <a:pt x="6642" y="28973"/>
                    <a:pt x="9424" y="30752"/>
                  </a:cubicBezTo>
                  <a:cubicBezTo>
                    <a:pt x="10277" y="31304"/>
                    <a:pt x="11154" y="31529"/>
                    <a:pt x="12006" y="31529"/>
                  </a:cubicBezTo>
                  <a:cubicBezTo>
                    <a:pt x="13309" y="31529"/>
                    <a:pt x="14512" y="30953"/>
                    <a:pt x="15189" y="30075"/>
                  </a:cubicBezTo>
                  <a:cubicBezTo>
                    <a:pt x="16116" y="28897"/>
                    <a:pt x="15966" y="27469"/>
                    <a:pt x="14838" y="26391"/>
                  </a:cubicBezTo>
                  <a:cubicBezTo>
                    <a:pt x="12582" y="24236"/>
                    <a:pt x="12181" y="16191"/>
                    <a:pt x="12156" y="14963"/>
                  </a:cubicBezTo>
                  <a:cubicBezTo>
                    <a:pt x="15841" y="14762"/>
                    <a:pt x="18247" y="14035"/>
                    <a:pt x="19274" y="12807"/>
                  </a:cubicBezTo>
                  <a:cubicBezTo>
                    <a:pt x="20026" y="11880"/>
                    <a:pt x="19851" y="10953"/>
                    <a:pt x="19775" y="10501"/>
                  </a:cubicBezTo>
                  <a:lnTo>
                    <a:pt x="19750" y="10426"/>
                  </a:lnTo>
                  <a:cubicBezTo>
                    <a:pt x="19274" y="7694"/>
                    <a:pt x="17795" y="6942"/>
                    <a:pt x="16492" y="6266"/>
                  </a:cubicBezTo>
                  <a:cubicBezTo>
                    <a:pt x="15490" y="5765"/>
                    <a:pt x="14637" y="5313"/>
                    <a:pt x="14362" y="4035"/>
                  </a:cubicBezTo>
                  <a:cubicBezTo>
                    <a:pt x="13735" y="1003"/>
                    <a:pt x="10427" y="75"/>
                    <a:pt x="101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16" name="Google Shape;4216;p19"/>
          <p:cNvSpPr txBox="1">
            <a:spLocks noGrp="1"/>
          </p:cNvSpPr>
          <p:nvPr>
            <p:ph type="title" idx="7"/>
          </p:nvPr>
        </p:nvSpPr>
        <p:spPr>
          <a:xfrm>
            <a:off x="713225" y="315025"/>
            <a:ext cx="7717500" cy="843300"/>
          </a:xfrm>
          <a:prstGeom prst="rect">
            <a:avLst/>
          </a:prstGeom>
        </p:spPr>
        <p:txBody>
          <a:bodyPr spcFirstLastPara="1" wrap="square" lIns="0" tIns="0" rIns="0" bIns="0" anchor="ctr" anchorCtr="0">
            <a:noAutofit/>
          </a:bodyPr>
          <a:lstStyle>
            <a:lvl1pPr lvl="0" algn="ctr" rtl="0">
              <a:spcBef>
                <a:spcPts val="1000"/>
              </a:spcBef>
              <a:spcAft>
                <a:spcPts val="0"/>
              </a:spcAft>
              <a:buSzPts val="3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four columns">
  <p:cSld name="CUSTOM_1_2">
    <p:spTree>
      <p:nvGrpSpPr>
        <p:cNvPr id="1" name="Shape 4217"/>
        <p:cNvGrpSpPr/>
        <p:nvPr/>
      </p:nvGrpSpPr>
      <p:grpSpPr>
        <a:xfrm>
          <a:off x="0" y="0"/>
          <a:ext cx="0" cy="0"/>
          <a:chOff x="0" y="0"/>
          <a:chExt cx="0" cy="0"/>
        </a:xfrm>
      </p:grpSpPr>
      <p:pic>
        <p:nvPicPr>
          <p:cNvPr id="4218" name="Google Shape;4218;p20"/>
          <p:cNvPicPr preferRelativeResize="0"/>
          <p:nvPr/>
        </p:nvPicPr>
        <p:blipFill>
          <a:blip r:embed="rId2">
            <a:alphaModFix amt="50000"/>
          </a:blip>
          <a:stretch>
            <a:fillRect/>
          </a:stretch>
        </p:blipFill>
        <p:spPr>
          <a:xfrm>
            <a:off x="0" y="0"/>
            <a:ext cx="9144000" cy="5143500"/>
          </a:xfrm>
          <a:prstGeom prst="rect">
            <a:avLst/>
          </a:prstGeom>
          <a:noFill/>
          <a:ln>
            <a:noFill/>
          </a:ln>
        </p:spPr>
      </p:pic>
      <p:sp>
        <p:nvSpPr>
          <p:cNvPr id="4219" name="Google Shape;4219;p20"/>
          <p:cNvSpPr/>
          <p:nvPr/>
        </p:nvSpPr>
        <p:spPr>
          <a:xfrm>
            <a:off x="2643023" y="1435400"/>
            <a:ext cx="1929000" cy="24741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20"/>
          <p:cNvSpPr/>
          <p:nvPr/>
        </p:nvSpPr>
        <p:spPr>
          <a:xfrm>
            <a:off x="713225" y="1435400"/>
            <a:ext cx="1929000" cy="24741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20"/>
          <p:cNvSpPr/>
          <p:nvPr/>
        </p:nvSpPr>
        <p:spPr>
          <a:xfrm>
            <a:off x="4572821" y="1435400"/>
            <a:ext cx="1929000" cy="24741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20"/>
          <p:cNvSpPr/>
          <p:nvPr/>
        </p:nvSpPr>
        <p:spPr>
          <a:xfrm>
            <a:off x="6501775" y="1435400"/>
            <a:ext cx="1929000" cy="24741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20"/>
          <p:cNvSpPr txBox="1">
            <a:spLocks noGrp="1"/>
          </p:cNvSpPr>
          <p:nvPr>
            <p:ph type="subTitle" idx="1"/>
          </p:nvPr>
        </p:nvSpPr>
        <p:spPr>
          <a:xfrm>
            <a:off x="773974" y="3234798"/>
            <a:ext cx="1807500" cy="409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u="none"/>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4224" name="Google Shape;4224;p20"/>
          <p:cNvSpPr txBox="1">
            <a:spLocks noGrp="1"/>
          </p:cNvSpPr>
          <p:nvPr>
            <p:ph type="subTitle" idx="2"/>
          </p:nvPr>
        </p:nvSpPr>
        <p:spPr>
          <a:xfrm>
            <a:off x="952774" y="2855998"/>
            <a:ext cx="1449900" cy="269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000"/>
              <a:buFont typeface="Khand SemiBold"/>
              <a:buNone/>
              <a:defRPr sz="2000" u="none">
                <a:latin typeface="Khand SemiBold"/>
                <a:ea typeface="Khand SemiBold"/>
                <a:cs typeface="Khand SemiBold"/>
                <a:sym typeface="Khand SemiBold"/>
              </a:defRPr>
            </a:lvl1pPr>
            <a:lvl2pPr lvl="1"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2pPr>
            <a:lvl3pPr lvl="2"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3pPr>
            <a:lvl4pPr lvl="3"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4pPr>
            <a:lvl5pPr lvl="4"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5pPr>
            <a:lvl6pPr lvl="5"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6pPr>
            <a:lvl7pPr lvl="6"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7pPr>
            <a:lvl8pPr lvl="7"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8pPr>
            <a:lvl9pPr lvl="8"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9pPr>
          </a:lstStyle>
          <a:p>
            <a:endParaRPr/>
          </a:p>
        </p:txBody>
      </p:sp>
      <p:sp>
        <p:nvSpPr>
          <p:cNvPr id="4225" name="Google Shape;4225;p20"/>
          <p:cNvSpPr txBox="1">
            <a:spLocks noGrp="1"/>
          </p:cNvSpPr>
          <p:nvPr>
            <p:ph type="subTitle" idx="3"/>
          </p:nvPr>
        </p:nvSpPr>
        <p:spPr>
          <a:xfrm>
            <a:off x="2703775" y="3234798"/>
            <a:ext cx="1807500" cy="409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u="none"/>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4226" name="Google Shape;4226;p20"/>
          <p:cNvSpPr txBox="1">
            <a:spLocks noGrp="1"/>
          </p:cNvSpPr>
          <p:nvPr>
            <p:ph type="subTitle" idx="4"/>
          </p:nvPr>
        </p:nvSpPr>
        <p:spPr>
          <a:xfrm>
            <a:off x="2882573" y="2855998"/>
            <a:ext cx="1449900" cy="269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000"/>
              <a:buFont typeface="Khand SemiBold"/>
              <a:buNone/>
              <a:defRPr sz="2000" u="none">
                <a:latin typeface="Khand SemiBold"/>
                <a:ea typeface="Khand SemiBold"/>
                <a:cs typeface="Khand SemiBold"/>
                <a:sym typeface="Khand SemiBold"/>
              </a:defRPr>
            </a:lvl1pPr>
            <a:lvl2pPr lvl="1"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2pPr>
            <a:lvl3pPr lvl="2"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3pPr>
            <a:lvl4pPr lvl="3"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4pPr>
            <a:lvl5pPr lvl="4"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5pPr>
            <a:lvl6pPr lvl="5"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6pPr>
            <a:lvl7pPr lvl="6"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7pPr>
            <a:lvl8pPr lvl="7"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8pPr>
            <a:lvl9pPr lvl="8"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9pPr>
          </a:lstStyle>
          <a:p>
            <a:endParaRPr/>
          </a:p>
        </p:txBody>
      </p:sp>
      <p:sp>
        <p:nvSpPr>
          <p:cNvPr id="4227" name="Google Shape;4227;p20"/>
          <p:cNvSpPr txBox="1">
            <a:spLocks noGrp="1"/>
          </p:cNvSpPr>
          <p:nvPr>
            <p:ph type="subTitle" idx="5"/>
          </p:nvPr>
        </p:nvSpPr>
        <p:spPr>
          <a:xfrm>
            <a:off x="4633575" y="3234798"/>
            <a:ext cx="1807500" cy="409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u="none"/>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4228" name="Google Shape;4228;p20"/>
          <p:cNvSpPr txBox="1">
            <a:spLocks noGrp="1"/>
          </p:cNvSpPr>
          <p:nvPr>
            <p:ph type="subTitle" idx="6"/>
          </p:nvPr>
        </p:nvSpPr>
        <p:spPr>
          <a:xfrm>
            <a:off x="4812372" y="2855998"/>
            <a:ext cx="1449900" cy="269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000"/>
              <a:buFont typeface="Khand SemiBold"/>
              <a:buNone/>
              <a:defRPr sz="2000" u="none">
                <a:latin typeface="Khand SemiBold"/>
                <a:ea typeface="Khand SemiBold"/>
                <a:cs typeface="Khand SemiBold"/>
                <a:sym typeface="Khand SemiBold"/>
              </a:defRPr>
            </a:lvl1pPr>
            <a:lvl2pPr lvl="1"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2pPr>
            <a:lvl3pPr lvl="2"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3pPr>
            <a:lvl4pPr lvl="3"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4pPr>
            <a:lvl5pPr lvl="4"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5pPr>
            <a:lvl6pPr lvl="5"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6pPr>
            <a:lvl7pPr lvl="6"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7pPr>
            <a:lvl8pPr lvl="7"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8pPr>
            <a:lvl9pPr lvl="8"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9pPr>
          </a:lstStyle>
          <a:p>
            <a:endParaRPr/>
          </a:p>
        </p:txBody>
      </p:sp>
      <p:sp>
        <p:nvSpPr>
          <p:cNvPr id="4229" name="Google Shape;4229;p20"/>
          <p:cNvSpPr txBox="1">
            <a:spLocks noGrp="1"/>
          </p:cNvSpPr>
          <p:nvPr>
            <p:ph type="subTitle" idx="7"/>
          </p:nvPr>
        </p:nvSpPr>
        <p:spPr>
          <a:xfrm>
            <a:off x="6563376" y="3234798"/>
            <a:ext cx="1807500" cy="409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u="none"/>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4230" name="Google Shape;4230;p20"/>
          <p:cNvSpPr txBox="1">
            <a:spLocks noGrp="1"/>
          </p:cNvSpPr>
          <p:nvPr>
            <p:ph type="subTitle" idx="8"/>
          </p:nvPr>
        </p:nvSpPr>
        <p:spPr>
          <a:xfrm>
            <a:off x="6742171" y="2855998"/>
            <a:ext cx="1449900" cy="269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000"/>
              <a:buFont typeface="Khand SemiBold"/>
              <a:buNone/>
              <a:defRPr sz="2000" u="none">
                <a:latin typeface="Khand SemiBold"/>
                <a:ea typeface="Khand SemiBold"/>
                <a:cs typeface="Khand SemiBold"/>
                <a:sym typeface="Khand SemiBold"/>
              </a:defRPr>
            </a:lvl1pPr>
            <a:lvl2pPr lvl="1"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2pPr>
            <a:lvl3pPr lvl="2"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3pPr>
            <a:lvl4pPr lvl="3"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4pPr>
            <a:lvl5pPr lvl="4"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5pPr>
            <a:lvl6pPr lvl="5"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6pPr>
            <a:lvl7pPr lvl="6"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7pPr>
            <a:lvl8pPr lvl="7"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8pPr>
            <a:lvl9pPr lvl="8" algn="ctr" rtl="0">
              <a:lnSpc>
                <a:spcPct val="100000"/>
              </a:lnSpc>
              <a:spcBef>
                <a:spcPts val="0"/>
              </a:spcBef>
              <a:spcAft>
                <a:spcPts val="0"/>
              </a:spcAft>
              <a:buSzPts val="2000"/>
              <a:buFont typeface="Khand SemiBold"/>
              <a:buNone/>
              <a:defRPr sz="2000">
                <a:latin typeface="Khand SemiBold"/>
                <a:ea typeface="Khand SemiBold"/>
                <a:cs typeface="Khand SemiBold"/>
                <a:sym typeface="Khand SemiBold"/>
              </a:defRPr>
            </a:lvl9pPr>
          </a:lstStyle>
          <a:p>
            <a:endParaRPr/>
          </a:p>
        </p:txBody>
      </p:sp>
      <p:grpSp>
        <p:nvGrpSpPr>
          <p:cNvPr id="4231" name="Google Shape;4231;p20"/>
          <p:cNvGrpSpPr/>
          <p:nvPr/>
        </p:nvGrpSpPr>
        <p:grpSpPr>
          <a:xfrm>
            <a:off x="713225" y="3908443"/>
            <a:ext cx="7717479" cy="544800"/>
            <a:chOff x="713225" y="3908443"/>
            <a:chExt cx="7717479" cy="544800"/>
          </a:xfrm>
        </p:grpSpPr>
        <p:sp>
          <p:nvSpPr>
            <p:cNvPr id="4232" name="Google Shape;4232;p20"/>
            <p:cNvSpPr/>
            <p:nvPr/>
          </p:nvSpPr>
          <p:spPr>
            <a:xfrm>
              <a:off x="713225"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3" name="Google Shape;4233;p20"/>
            <p:cNvSpPr/>
            <p:nvPr/>
          </p:nvSpPr>
          <p:spPr>
            <a:xfrm>
              <a:off x="979346"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4" name="Google Shape;4234;p20"/>
            <p:cNvSpPr/>
            <p:nvPr/>
          </p:nvSpPr>
          <p:spPr>
            <a:xfrm>
              <a:off x="1245466"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20"/>
            <p:cNvSpPr/>
            <p:nvPr/>
          </p:nvSpPr>
          <p:spPr>
            <a:xfrm>
              <a:off x="713225"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20"/>
            <p:cNvSpPr/>
            <p:nvPr/>
          </p:nvSpPr>
          <p:spPr>
            <a:xfrm>
              <a:off x="979346"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20"/>
            <p:cNvSpPr/>
            <p:nvPr/>
          </p:nvSpPr>
          <p:spPr>
            <a:xfrm>
              <a:off x="1245466"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20"/>
            <p:cNvSpPr/>
            <p:nvPr/>
          </p:nvSpPr>
          <p:spPr>
            <a:xfrm>
              <a:off x="1511587"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20"/>
            <p:cNvSpPr/>
            <p:nvPr/>
          </p:nvSpPr>
          <p:spPr>
            <a:xfrm>
              <a:off x="1777708"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20"/>
            <p:cNvSpPr/>
            <p:nvPr/>
          </p:nvSpPr>
          <p:spPr>
            <a:xfrm>
              <a:off x="2043828"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20"/>
            <p:cNvSpPr/>
            <p:nvPr/>
          </p:nvSpPr>
          <p:spPr>
            <a:xfrm>
              <a:off x="1511587"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20"/>
            <p:cNvSpPr/>
            <p:nvPr/>
          </p:nvSpPr>
          <p:spPr>
            <a:xfrm>
              <a:off x="1777708"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20"/>
            <p:cNvSpPr/>
            <p:nvPr/>
          </p:nvSpPr>
          <p:spPr>
            <a:xfrm>
              <a:off x="2043828"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20"/>
            <p:cNvSpPr/>
            <p:nvPr/>
          </p:nvSpPr>
          <p:spPr>
            <a:xfrm>
              <a:off x="2309949"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20"/>
            <p:cNvSpPr/>
            <p:nvPr/>
          </p:nvSpPr>
          <p:spPr>
            <a:xfrm>
              <a:off x="2576070"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20"/>
            <p:cNvSpPr/>
            <p:nvPr/>
          </p:nvSpPr>
          <p:spPr>
            <a:xfrm>
              <a:off x="2842191"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20"/>
            <p:cNvSpPr/>
            <p:nvPr/>
          </p:nvSpPr>
          <p:spPr>
            <a:xfrm>
              <a:off x="2309949"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20"/>
            <p:cNvSpPr/>
            <p:nvPr/>
          </p:nvSpPr>
          <p:spPr>
            <a:xfrm>
              <a:off x="2576070"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20"/>
            <p:cNvSpPr/>
            <p:nvPr/>
          </p:nvSpPr>
          <p:spPr>
            <a:xfrm>
              <a:off x="2842191"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20"/>
            <p:cNvSpPr/>
            <p:nvPr/>
          </p:nvSpPr>
          <p:spPr>
            <a:xfrm>
              <a:off x="3108311"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20"/>
            <p:cNvSpPr/>
            <p:nvPr/>
          </p:nvSpPr>
          <p:spPr>
            <a:xfrm>
              <a:off x="3374432"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20"/>
            <p:cNvSpPr/>
            <p:nvPr/>
          </p:nvSpPr>
          <p:spPr>
            <a:xfrm>
              <a:off x="3640553"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20"/>
            <p:cNvSpPr/>
            <p:nvPr/>
          </p:nvSpPr>
          <p:spPr>
            <a:xfrm>
              <a:off x="3108311"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20"/>
            <p:cNvSpPr/>
            <p:nvPr/>
          </p:nvSpPr>
          <p:spPr>
            <a:xfrm>
              <a:off x="3374432"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20"/>
            <p:cNvSpPr/>
            <p:nvPr/>
          </p:nvSpPr>
          <p:spPr>
            <a:xfrm>
              <a:off x="3640553"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20"/>
            <p:cNvSpPr/>
            <p:nvPr/>
          </p:nvSpPr>
          <p:spPr>
            <a:xfrm>
              <a:off x="3906673"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20"/>
            <p:cNvSpPr/>
            <p:nvPr/>
          </p:nvSpPr>
          <p:spPr>
            <a:xfrm>
              <a:off x="4172794"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20"/>
            <p:cNvSpPr/>
            <p:nvPr/>
          </p:nvSpPr>
          <p:spPr>
            <a:xfrm>
              <a:off x="4438915"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9" name="Google Shape;4259;p20"/>
            <p:cNvSpPr/>
            <p:nvPr/>
          </p:nvSpPr>
          <p:spPr>
            <a:xfrm>
              <a:off x="3906673"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0" name="Google Shape;4260;p20"/>
            <p:cNvSpPr/>
            <p:nvPr/>
          </p:nvSpPr>
          <p:spPr>
            <a:xfrm>
              <a:off x="4172794"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1" name="Google Shape;4261;p20"/>
            <p:cNvSpPr/>
            <p:nvPr/>
          </p:nvSpPr>
          <p:spPr>
            <a:xfrm>
              <a:off x="4438915"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20"/>
            <p:cNvSpPr/>
            <p:nvPr/>
          </p:nvSpPr>
          <p:spPr>
            <a:xfrm>
              <a:off x="4705035"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20"/>
            <p:cNvSpPr/>
            <p:nvPr/>
          </p:nvSpPr>
          <p:spPr>
            <a:xfrm>
              <a:off x="4971156"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20"/>
            <p:cNvSpPr/>
            <p:nvPr/>
          </p:nvSpPr>
          <p:spPr>
            <a:xfrm>
              <a:off x="5237277"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20"/>
            <p:cNvSpPr/>
            <p:nvPr/>
          </p:nvSpPr>
          <p:spPr>
            <a:xfrm>
              <a:off x="4705035"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6" name="Google Shape;4266;p20"/>
            <p:cNvSpPr/>
            <p:nvPr/>
          </p:nvSpPr>
          <p:spPr>
            <a:xfrm>
              <a:off x="4971156"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7" name="Google Shape;4267;p20"/>
            <p:cNvSpPr/>
            <p:nvPr/>
          </p:nvSpPr>
          <p:spPr>
            <a:xfrm>
              <a:off x="5237277"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8" name="Google Shape;4268;p20"/>
            <p:cNvSpPr/>
            <p:nvPr/>
          </p:nvSpPr>
          <p:spPr>
            <a:xfrm>
              <a:off x="5503397"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9" name="Google Shape;4269;p20"/>
            <p:cNvSpPr/>
            <p:nvPr/>
          </p:nvSpPr>
          <p:spPr>
            <a:xfrm>
              <a:off x="5769518"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0" name="Google Shape;4270;p20"/>
            <p:cNvSpPr/>
            <p:nvPr/>
          </p:nvSpPr>
          <p:spPr>
            <a:xfrm>
              <a:off x="6035639"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1" name="Google Shape;4271;p20"/>
            <p:cNvSpPr/>
            <p:nvPr/>
          </p:nvSpPr>
          <p:spPr>
            <a:xfrm>
              <a:off x="5503397"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2" name="Google Shape;4272;p20"/>
            <p:cNvSpPr/>
            <p:nvPr/>
          </p:nvSpPr>
          <p:spPr>
            <a:xfrm>
              <a:off x="5769518"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3" name="Google Shape;4273;p20"/>
            <p:cNvSpPr/>
            <p:nvPr/>
          </p:nvSpPr>
          <p:spPr>
            <a:xfrm>
              <a:off x="6035639"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4" name="Google Shape;4274;p20"/>
            <p:cNvSpPr/>
            <p:nvPr/>
          </p:nvSpPr>
          <p:spPr>
            <a:xfrm>
              <a:off x="6301759"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5" name="Google Shape;4275;p20"/>
            <p:cNvSpPr/>
            <p:nvPr/>
          </p:nvSpPr>
          <p:spPr>
            <a:xfrm>
              <a:off x="6567880"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6" name="Google Shape;4276;p20"/>
            <p:cNvSpPr/>
            <p:nvPr/>
          </p:nvSpPr>
          <p:spPr>
            <a:xfrm>
              <a:off x="6834001"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7" name="Google Shape;4277;p20"/>
            <p:cNvSpPr/>
            <p:nvPr/>
          </p:nvSpPr>
          <p:spPr>
            <a:xfrm>
              <a:off x="6301759"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8" name="Google Shape;4278;p20"/>
            <p:cNvSpPr/>
            <p:nvPr/>
          </p:nvSpPr>
          <p:spPr>
            <a:xfrm>
              <a:off x="6567880"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9" name="Google Shape;4279;p20"/>
            <p:cNvSpPr/>
            <p:nvPr/>
          </p:nvSpPr>
          <p:spPr>
            <a:xfrm>
              <a:off x="6834001"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0" name="Google Shape;4280;p20"/>
            <p:cNvSpPr/>
            <p:nvPr/>
          </p:nvSpPr>
          <p:spPr>
            <a:xfrm>
              <a:off x="7100122"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1" name="Google Shape;4281;p20"/>
            <p:cNvSpPr/>
            <p:nvPr/>
          </p:nvSpPr>
          <p:spPr>
            <a:xfrm>
              <a:off x="7366242"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2" name="Google Shape;4282;p20"/>
            <p:cNvSpPr/>
            <p:nvPr/>
          </p:nvSpPr>
          <p:spPr>
            <a:xfrm>
              <a:off x="7632363"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3" name="Google Shape;4283;p20"/>
            <p:cNvSpPr/>
            <p:nvPr/>
          </p:nvSpPr>
          <p:spPr>
            <a:xfrm>
              <a:off x="7100122"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4" name="Google Shape;4284;p20"/>
            <p:cNvSpPr/>
            <p:nvPr/>
          </p:nvSpPr>
          <p:spPr>
            <a:xfrm>
              <a:off x="7366242"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5" name="Google Shape;4285;p20"/>
            <p:cNvSpPr/>
            <p:nvPr/>
          </p:nvSpPr>
          <p:spPr>
            <a:xfrm>
              <a:off x="7632363"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6" name="Google Shape;4286;p20"/>
            <p:cNvSpPr/>
            <p:nvPr/>
          </p:nvSpPr>
          <p:spPr>
            <a:xfrm>
              <a:off x="7898484"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7" name="Google Shape;4287;p20"/>
            <p:cNvSpPr/>
            <p:nvPr/>
          </p:nvSpPr>
          <p:spPr>
            <a:xfrm>
              <a:off x="8164604" y="39084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8" name="Google Shape;4288;p20"/>
            <p:cNvSpPr/>
            <p:nvPr/>
          </p:nvSpPr>
          <p:spPr>
            <a:xfrm>
              <a:off x="7898484"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9" name="Google Shape;4289;p20"/>
            <p:cNvSpPr/>
            <p:nvPr/>
          </p:nvSpPr>
          <p:spPr>
            <a:xfrm>
              <a:off x="8164604" y="4180843"/>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90" name="Google Shape;4290;p20"/>
          <p:cNvGrpSpPr/>
          <p:nvPr/>
        </p:nvGrpSpPr>
        <p:grpSpPr>
          <a:xfrm>
            <a:off x="713225" y="1125800"/>
            <a:ext cx="7717479" cy="1091024"/>
            <a:chOff x="713225" y="1583000"/>
            <a:chExt cx="7717479" cy="1091024"/>
          </a:xfrm>
        </p:grpSpPr>
        <p:sp>
          <p:nvSpPr>
            <p:cNvPr id="4291" name="Google Shape;4291;p20"/>
            <p:cNvSpPr/>
            <p:nvPr/>
          </p:nvSpPr>
          <p:spPr>
            <a:xfrm>
              <a:off x="713225"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2" name="Google Shape;4292;p20"/>
            <p:cNvSpPr/>
            <p:nvPr/>
          </p:nvSpPr>
          <p:spPr>
            <a:xfrm>
              <a:off x="979346"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3" name="Google Shape;4293;p20"/>
            <p:cNvSpPr/>
            <p:nvPr/>
          </p:nvSpPr>
          <p:spPr>
            <a:xfrm>
              <a:off x="1245466"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4" name="Google Shape;4294;p20"/>
            <p:cNvSpPr/>
            <p:nvPr/>
          </p:nvSpPr>
          <p:spPr>
            <a:xfrm>
              <a:off x="713225"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5" name="Google Shape;4295;p20"/>
            <p:cNvSpPr/>
            <p:nvPr/>
          </p:nvSpPr>
          <p:spPr>
            <a:xfrm>
              <a:off x="979346"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6" name="Google Shape;4296;p20"/>
            <p:cNvSpPr/>
            <p:nvPr/>
          </p:nvSpPr>
          <p:spPr>
            <a:xfrm>
              <a:off x="1245466"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7" name="Google Shape;4297;p20"/>
            <p:cNvSpPr/>
            <p:nvPr/>
          </p:nvSpPr>
          <p:spPr>
            <a:xfrm>
              <a:off x="713225"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8" name="Google Shape;4298;p20"/>
            <p:cNvSpPr/>
            <p:nvPr/>
          </p:nvSpPr>
          <p:spPr>
            <a:xfrm>
              <a:off x="979346"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9" name="Google Shape;4299;p20"/>
            <p:cNvSpPr/>
            <p:nvPr/>
          </p:nvSpPr>
          <p:spPr>
            <a:xfrm>
              <a:off x="1245466"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0" name="Google Shape;4300;p20"/>
            <p:cNvSpPr/>
            <p:nvPr/>
          </p:nvSpPr>
          <p:spPr>
            <a:xfrm>
              <a:off x="713225"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1" name="Google Shape;4301;p20"/>
            <p:cNvSpPr/>
            <p:nvPr/>
          </p:nvSpPr>
          <p:spPr>
            <a:xfrm>
              <a:off x="979346"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2" name="Google Shape;4302;p20"/>
            <p:cNvSpPr/>
            <p:nvPr/>
          </p:nvSpPr>
          <p:spPr>
            <a:xfrm>
              <a:off x="1245466"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3" name="Google Shape;4303;p20"/>
            <p:cNvSpPr/>
            <p:nvPr/>
          </p:nvSpPr>
          <p:spPr>
            <a:xfrm>
              <a:off x="1511587"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4" name="Google Shape;4304;p20"/>
            <p:cNvSpPr/>
            <p:nvPr/>
          </p:nvSpPr>
          <p:spPr>
            <a:xfrm>
              <a:off x="1777708"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5" name="Google Shape;4305;p20"/>
            <p:cNvSpPr/>
            <p:nvPr/>
          </p:nvSpPr>
          <p:spPr>
            <a:xfrm>
              <a:off x="2043828"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6" name="Google Shape;4306;p20"/>
            <p:cNvSpPr/>
            <p:nvPr/>
          </p:nvSpPr>
          <p:spPr>
            <a:xfrm>
              <a:off x="1511587"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7" name="Google Shape;4307;p20"/>
            <p:cNvSpPr/>
            <p:nvPr/>
          </p:nvSpPr>
          <p:spPr>
            <a:xfrm>
              <a:off x="1777708"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8" name="Google Shape;4308;p20"/>
            <p:cNvSpPr/>
            <p:nvPr/>
          </p:nvSpPr>
          <p:spPr>
            <a:xfrm>
              <a:off x="2043828"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9" name="Google Shape;4309;p20"/>
            <p:cNvSpPr/>
            <p:nvPr/>
          </p:nvSpPr>
          <p:spPr>
            <a:xfrm>
              <a:off x="1511587"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0" name="Google Shape;4310;p20"/>
            <p:cNvSpPr/>
            <p:nvPr/>
          </p:nvSpPr>
          <p:spPr>
            <a:xfrm>
              <a:off x="1777708"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1" name="Google Shape;4311;p20"/>
            <p:cNvSpPr/>
            <p:nvPr/>
          </p:nvSpPr>
          <p:spPr>
            <a:xfrm>
              <a:off x="2043828"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2" name="Google Shape;4312;p20"/>
            <p:cNvSpPr/>
            <p:nvPr/>
          </p:nvSpPr>
          <p:spPr>
            <a:xfrm>
              <a:off x="1511587"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3" name="Google Shape;4313;p20"/>
            <p:cNvSpPr/>
            <p:nvPr/>
          </p:nvSpPr>
          <p:spPr>
            <a:xfrm>
              <a:off x="1777708"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4" name="Google Shape;4314;p20"/>
            <p:cNvSpPr/>
            <p:nvPr/>
          </p:nvSpPr>
          <p:spPr>
            <a:xfrm>
              <a:off x="2043828"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5" name="Google Shape;4315;p20"/>
            <p:cNvSpPr/>
            <p:nvPr/>
          </p:nvSpPr>
          <p:spPr>
            <a:xfrm>
              <a:off x="2309949"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6" name="Google Shape;4316;p20"/>
            <p:cNvSpPr/>
            <p:nvPr/>
          </p:nvSpPr>
          <p:spPr>
            <a:xfrm>
              <a:off x="2576070"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7" name="Google Shape;4317;p20"/>
            <p:cNvSpPr/>
            <p:nvPr/>
          </p:nvSpPr>
          <p:spPr>
            <a:xfrm>
              <a:off x="2842191"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8" name="Google Shape;4318;p20"/>
            <p:cNvSpPr/>
            <p:nvPr/>
          </p:nvSpPr>
          <p:spPr>
            <a:xfrm>
              <a:off x="2309949"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9" name="Google Shape;4319;p20"/>
            <p:cNvSpPr/>
            <p:nvPr/>
          </p:nvSpPr>
          <p:spPr>
            <a:xfrm>
              <a:off x="2576070"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0" name="Google Shape;4320;p20"/>
            <p:cNvSpPr/>
            <p:nvPr/>
          </p:nvSpPr>
          <p:spPr>
            <a:xfrm>
              <a:off x="2842191"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1" name="Google Shape;4321;p20"/>
            <p:cNvSpPr/>
            <p:nvPr/>
          </p:nvSpPr>
          <p:spPr>
            <a:xfrm>
              <a:off x="2309949"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2" name="Google Shape;4322;p20"/>
            <p:cNvSpPr/>
            <p:nvPr/>
          </p:nvSpPr>
          <p:spPr>
            <a:xfrm>
              <a:off x="2576070"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3" name="Google Shape;4323;p20"/>
            <p:cNvSpPr/>
            <p:nvPr/>
          </p:nvSpPr>
          <p:spPr>
            <a:xfrm>
              <a:off x="2842191"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4" name="Google Shape;4324;p20"/>
            <p:cNvSpPr/>
            <p:nvPr/>
          </p:nvSpPr>
          <p:spPr>
            <a:xfrm>
              <a:off x="2309949"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5" name="Google Shape;4325;p20"/>
            <p:cNvSpPr/>
            <p:nvPr/>
          </p:nvSpPr>
          <p:spPr>
            <a:xfrm>
              <a:off x="2576070"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6" name="Google Shape;4326;p20"/>
            <p:cNvSpPr/>
            <p:nvPr/>
          </p:nvSpPr>
          <p:spPr>
            <a:xfrm>
              <a:off x="2842191"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7" name="Google Shape;4327;p20"/>
            <p:cNvSpPr/>
            <p:nvPr/>
          </p:nvSpPr>
          <p:spPr>
            <a:xfrm>
              <a:off x="3108311"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8" name="Google Shape;4328;p20"/>
            <p:cNvSpPr/>
            <p:nvPr/>
          </p:nvSpPr>
          <p:spPr>
            <a:xfrm>
              <a:off x="3374432"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9" name="Google Shape;4329;p20"/>
            <p:cNvSpPr/>
            <p:nvPr/>
          </p:nvSpPr>
          <p:spPr>
            <a:xfrm>
              <a:off x="3640553"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0" name="Google Shape;4330;p20"/>
            <p:cNvSpPr/>
            <p:nvPr/>
          </p:nvSpPr>
          <p:spPr>
            <a:xfrm>
              <a:off x="3108311"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1" name="Google Shape;4331;p20"/>
            <p:cNvSpPr/>
            <p:nvPr/>
          </p:nvSpPr>
          <p:spPr>
            <a:xfrm>
              <a:off x="3374432"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2" name="Google Shape;4332;p20"/>
            <p:cNvSpPr/>
            <p:nvPr/>
          </p:nvSpPr>
          <p:spPr>
            <a:xfrm>
              <a:off x="3640553"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3" name="Google Shape;4333;p20"/>
            <p:cNvSpPr/>
            <p:nvPr/>
          </p:nvSpPr>
          <p:spPr>
            <a:xfrm>
              <a:off x="3108311"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4" name="Google Shape;4334;p20"/>
            <p:cNvSpPr/>
            <p:nvPr/>
          </p:nvSpPr>
          <p:spPr>
            <a:xfrm>
              <a:off x="3374432"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5" name="Google Shape;4335;p20"/>
            <p:cNvSpPr/>
            <p:nvPr/>
          </p:nvSpPr>
          <p:spPr>
            <a:xfrm>
              <a:off x="3640553"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6" name="Google Shape;4336;p20"/>
            <p:cNvSpPr/>
            <p:nvPr/>
          </p:nvSpPr>
          <p:spPr>
            <a:xfrm>
              <a:off x="3108311"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7" name="Google Shape;4337;p20"/>
            <p:cNvSpPr/>
            <p:nvPr/>
          </p:nvSpPr>
          <p:spPr>
            <a:xfrm>
              <a:off x="3374432"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8" name="Google Shape;4338;p20"/>
            <p:cNvSpPr/>
            <p:nvPr/>
          </p:nvSpPr>
          <p:spPr>
            <a:xfrm>
              <a:off x="3640553"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9" name="Google Shape;4339;p20"/>
            <p:cNvSpPr/>
            <p:nvPr/>
          </p:nvSpPr>
          <p:spPr>
            <a:xfrm>
              <a:off x="3906673"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0" name="Google Shape;4340;p20"/>
            <p:cNvSpPr/>
            <p:nvPr/>
          </p:nvSpPr>
          <p:spPr>
            <a:xfrm>
              <a:off x="4172794"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1" name="Google Shape;4341;p20"/>
            <p:cNvSpPr/>
            <p:nvPr/>
          </p:nvSpPr>
          <p:spPr>
            <a:xfrm>
              <a:off x="4438915"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2" name="Google Shape;4342;p20"/>
            <p:cNvSpPr/>
            <p:nvPr/>
          </p:nvSpPr>
          <p:spPr>
            <a:xfrm>
              <a:off x="3906673"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3" name="Google Shape;4343;p20"/>
            <p:cNvSpPr/>
            <p:nvPr/>
          </p:nvSpPr>
          <p:spPr>
            <a:xfrm>
              <a:off x="4172794"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4" name="Google Shape;4344;p20"/>
            <p:cNvSpPr/>
            <p:nvPr/>
          </p:nvSpPr>
          <p:spPr>
            <a:xfrm>
              <a:off x="4438915"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5" name="Google Shape;4345;p20"/>
            <p:cNvSpPr/>
            <p:nvPr/>
          </p:nvSpPr>
          <p:spPr>
            <a:xfrm>
              <a:off x="3906673"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6" name="Google Shape;4346;p20"/>
            <p:cNvSpPr/>
            <p:nvPr/>
          </p:nvSpPr>
          <p:spPr>
            <a:xfrm>
              <a:off x="4172794"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7" name="Google Shape;4347;p20"/>
            <p:cNvSpPr/>
            <p:nvPr/>
          </p:nvSpPr>
          <p:spPr>
            <a:xfrm>
              <a:off x="4447026" y="2129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8" name="Google Shape;4348;p20"/>
            <p:cNvSpPr/>
            <p:nvPr/>
          </p:nvSpPr>
          <p:spPr>
            <a:xfrm>
              <a:off x="3906673"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9" name="Google Shape;4349;p20"/>
            <p:cNvSpPr/>
            <p:nvPr/>
          </p:nvSpPr>
          <p:spPr>
            <a:xfrm>
              <a:off x="4172794"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0" name="Google Shape;4350;p20"/>
            <p:cNvSpPr/>
            <p:nvPr/>
          </p:nvSpPr>
          <p:spPr>
            <a:xfrm>
              <a:off x="4438915"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1" name="Google Shape;4351;p20"/>
            <p:cNvSpPr/>
            <p:nvPr/>
          </p:nvSpPr>
          <p:spPr>
            <a:xfrm>
              <a:off x="4705035"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2" name="Google Shape;4352;p20"/>
            <p:cNvSpPr/>
            <p:nvPr/>
          </p:nvSpPr>
          <p:spPr>
            <a:xfrm>
              <a:off x="4971156"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3" name="Google Shape;4353;p20"/>
            <p:cNvSpPr/>
            <p:nvPr/>
          </p:nvSpPr>
          <p:spPr>
            <a:xfrm>
              <a:off x="5237277"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4" name="Google Shape;4354;p20"/>
            <p:cNvSpPr/>
            <p:nvPr/>
          </p:nvSpPr>
          <p:spPr>
            <a:xfrm>
              <a:off x="4705035"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5" name="Google Shape;4355;p20"/>
            <p:cNvSpPr/>
            <p:nvPr/>
          </p:nvSpPr>
          <p:spPr>
            <a:xfrm>
              <a:off x="4971156"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6" name="Google Shape;4356;p20"/>
            <p:cNvSpPr/>
            <p:nvPr/>
          </p:nvSpPr>
          <p:spPr>
            <a:xfrm>
              <a:off x="5237277"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7" name="Google Shape;4357;p20"/>
            <p:cNvSpPr/>
            <p:nvPr/>
          </p:nvSpPr>
          <p:spPr>
            <a:xfrm>
              <a:off x="4705035"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8" name="Google Shape;4358;p20"/>
            <p:cNvSpPr/>
            <p:nvPr/>
          </p:nvSpPr>
          <p:spPr>
            <a:xfrm>
              <a:off x="4971156"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9" name="Google Shape;4359;p20"/>
            <p:cNvSpPr/>
            <p:nvPr/>
          </p:nvSpPr>
          <p:spPr>
            <a:xfrm>
              <a:off x="5237277"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0" name="Google Shape;4360;p20"/>
            <p:cNvSpPr/>
            <p:nvPr/>
          </p:nvSpPr>
          <p:spPr>
            <a:xfrm>
              <a:off x="4705035"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1" name="Google Shape;4361;p20"/>
            <p:cNvSpPr/>
            <p:nvPr/>
          </p:nvSpPr>
          <p:spPr>
            <a:xfrm>
              <a:off x="4971156"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2" name="Google Shape;4362;p20"/>
            <p:cNvSpPr/>
            <p:nvPr/>
          </p:nvSpPr>
          <p:spPr>
            <a:xfrm>
              <a:off x="5237277"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3" name="Google Shape;4363;p20"/>
            <p:cNvSpPr/>
            <p:nvPr/>
          </p:nvSpPr>
          <p:spPr>
            <a:xfrm>
              <a:off x="5503397"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4" name="Google Shape;4364;p20"/>
            <p:cNvSpPr/>
            <p:nvPr/>
          </p:nvSpPr>
          <p:spPr>
            <a:xfrm>
              <a:off x="5769518"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5" name="Google Shape;4365;p20"/>
            <p:cNvSpPr/>
            <p:nvPr/>
          </p:nvSpPr>
          <p:spPr>
            <a:xfrm>
              <a:off x="6035639"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6" name="Google Shape;4366;p20"/>
            <p:cNvSpPr/>
            <p:nvPr/>
          </p:nvSpPr>
          <p:spPr>
            <a:xfrm>
              <a:off x="5503397"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7" name="Google Shape;4367;p20"/>
            <p:cNvSpPr/>
            <p:nvPr/>
          </p:nvSpPr>
          <p:spPr>
            <a:xfrm>
              <a:off x="5769518"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8" name="Google Shape;4368;p20"/>
            <p:cNvSpPr/>
            <p:nvPr/>
          </p:nvSpPr>
          <p:spPr>
            <a:xfrm>
              <a:off x="6035639"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9" name="Google Shape;4369;p20"/>
            <p:cNvSpPr/>
            <p:nvPr/>
          </p:nvSpPr>
          <p:spPr>
            <a:xfrm>
              <a:off x="5503397"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0" name="Google Shape;4370;p20"/>
            <p:cNvSpPr/>
            <p:nvPr/>
          </p:nvSpPr>
          <p:spPr>
            <a:xfrm>
              <a:off x="5769518"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1" name="Google Shape;4371;p20"/>
            <p:cNvSpPr/>
            <p:nvPr/>
          </p:nvSpPr>
          <p:spPr>
            <a:xfrm>
              <a:off x="6035639"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2" name="Google Shape;4372;p20"/>
            <p:cNvSpPr/>
            <p:nvPr/>
          </p:nvSpPr>
          <p:spPr>
            <a:xfrm>
              <a:off x="5503397"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3" name="Google Shape;4373;p20"/>
            <p:cNvSpPr/>
            <p:nvPr/>
          </p:nvSpPr>
          <p:spPr>
            <a:xfrm>
              <a:off x="5769518"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4" name="Google Shape;4374;p20"/>
            <p:cNvSpPr/>
            <p:nvPr/>
          </p:nvSpPr>
          <p:spPr>
            <a:xfrm>
              <a:off x="6035639"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5" name="Google Shape;4375;p20"/>
            <p:cNvSpPr/>
            <p:nvPr/>
          </p:nvSpPr>
          <p:spPr>
            <a:xfrm>
              <a:off x="6301759"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6" name="Google Shape;4376;p20"/>
            <p:cNvSpPr/>
            <p:nvPr/>
          </p:nvSpPr>
          <p:spPr>
            <a:xfrm>
              <a:off x="6567880"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7" name="Google Shape;4377;p20"/>
            <p:cNvSpPr/>
            <p:nvPr/>
          </p:nvSpPr>
          <p:spPr>
            <a:xfrm>
              <a:off x="6834001"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8" name="Google Shape;4378;p20"/>
            <p:cNvSpPr/>
            <p:nvPr/>
          </p:nvSpPr>
          <p:spPr>
            <a:xfrm>
              <a:off x="6301759"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9" name="Google Shape;4379;p20"/>
            <p:cNvSpPr/>
            <p:nvPr/>
          </p:nvSpPr>
          <p:spPr>
            <a:xfrm>
              <a:off x="6567880"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0" name="Google Shape;4380;p20"/>
            <p:cNvSpPr/>
            <p:nvPr/>
          </p:nvSpPr>
          <p:spPr>
            <a:xfrm>
              <a:off x="6834001"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1" name="Google Shape;4381;p20"/>
            <p:cNvSpPr/>
            <p:nvPr/>
          </p:nvSpPr>
          <p:spPr>
            <a:xfrm>
              <a:off x="6301759"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2" name="Google Shape;4382;p20"/>
            <p:cNvSpPr/>
            <p:nvPr/>
          </p:nvSpPr>
          <p:spPr>
            <a:xfrm>
              <a:off x="6567880"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3" name="Google Shape;4383;p20"/>
            <p:cNvSpPr/>
            <p:nvPr/>
          </p:nvSpPr>
          <p:spPr>
            <a:xfrm>
              <a:off x="6834001"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4" name="Google Shape;4384;p20"/>
            <p:cNvSpPr/>
            <p:nvPr/>
          </p:nvSpPr>
          <p:spPr>
            <a:xfrm>
              <a:off x="6301759"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5" name="Google Shape;4385;p20"/>
            <p:cNvSpPr/>
            <p:nvPr/>
          </p:nvSpPr>
          <p:spPr>
            <a:xfrm>
              <a:off x="6567880"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6" name="Google Shape;4386;p20"/>
            <p:cNvSpPr/>
            <p:nvPr/>
          </p:nvSpPr>
          <p:spPr>
            <a:xfrm>
              <a:off x="6834001"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7" name="Google Shape;4387;p20"/>
            <p:cNvSpPr/>
            <p:nvPr/>
          </p:nvSpPr>
          <p:spPr>
            <a:xfrm>
              <a:off x="7100122"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8" name="Google Shape;4388;p20"/>
            <p:cNvSpPr/>
            <p:nvPr/>
          </p:nvSpPr>
          <p:spPr>
            <a:xfrm>
              <a:off x="7366242"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9" name="Google Shape;4389;p20"/>
            <p:cNvSpPr/>
            <p:nvPr/>
          </p:nvSpPr>
          <p:spPr>
            <a:xfrm>
              <a:off x="7632363"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0" name="Google Shape;4390;p20"/>
            <p:cNvSpPr/>
            <p:nvPr/>
          </p:nvSpPr>
          <p:spPr>
            <a:xfrm>
              <a:off x="7100122"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1" name="Google Shape;4391;p20"/>
            <p:cNvSpPr/>
            <p:nvPr/>
          </p:nvSpPr>
          <p:spPr>
            <a:xfrm>
              <a:off x="7366242"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2" name="Google Shape;4392;p20"/>
            <p:cNvSpPr/>
            <p:nvPr/>
          </p:nvSpPr>
          <p:spPr>
            <a:xfrm>
              <a:off x="7632363"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3" name="Google Shape;4393;p20"/>
            <p:cNvSpPr/>
            <p:nvPr/>
          </p:nvSpPr>
          <p:spPr>
            <a:xfrm>
              <a:off x="7100122"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4" name="Google Shape;4394;p20"/>
            <p:cNvSpPr/>
            <p:nvPr/>
          </p:nvSpPr>
          <p:spPr>
            <a:xfrm>
              <a:off x="7366242"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5" name="Google Shape;4395;p20"/>
            <p:cNvSpPr/>
            <p:nvPr/>
          </p:nvSpPr>
          <p:spPr>
            <a:xfrm>
              <a:off x="7632363"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6" name="Google Shape;4396;p20"/>
            <p:cNvSpPr/>
            <p:nvPr/>
          </p:nvSpPr>
          <p:spPr>
            <a:xfrm>
              <a:off x="7100122"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7" name="Google Shape;4397;p20"/>
            <p:cNvSpPr/>
            <p:nvPr/>
          </p:nvSpPr>
          <p:spPr>
            <a:xfrm>
              <a:off x="7366242"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8" name="Google Shape;4398;p20"/>
            <p:cNvSpPr/>
            <p:nvPr/>
          </p:nvSpPr>
          <p:spPr>
            <a:xfrm>
              <a:off x="7632363"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9" name="Google Shape;4399;p20"/>
            <p:cNvSpPr/>
            <p:nvPr/>
          </p:nvSpPr>
          <p:spPr>
            <a:xfrm>
              <a:off x="7898484"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0" name="Google Shape;4400;p20"/>
            <p:cNvSpPr/>
            <p:nvPr/>
          </p:nvSpPr>
          <p:spPr>
            <a:xfrm>
              <a:off x="8164604" y="15830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1" name="Google Shape;4401;p20"/>
            <p:cNvSpPr/>
            <p:nvPr/>
          </p:nvSpPr>
          <p:spPr>
            <a:xfrm>
              <a:off x="7898484"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2" name="Google Shape;4402;p20"/>
            <p:cNvSpPr/>
            <p:nvPr/>
          </p:nvSpPr>
          <p:spPr>
            <a:xfrm>
              <a:off x="8164604" y="1855400"/>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3" name="Google Shape;4403;p20"/>
            <p:cNvSpPr/>
            <p:nvPr/>
          </p:nvSpPr>
          <p:spPr>
            <a:xfrm>
              <a:off x="7898484"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4" name="Google Shape;4404;p20"/>
            <p:cNvSpPr/>
            <p:nvPr/>
          </p:nvSpPr>
          <p:spPr>
            <a:xfrm>
              <a:off x="8164604" y="21292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5" name="Google Shape;4405;p20"/>
            <p:cNvSpPr/>
            <p:nvPr/>
          </p:nvSpPr>
          <p:spPr>
            <a:xfrm>
              <a:off x="7898484"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6" name="Google Shape;4406;p20"/>
            <p:cNvSpPr/>
            <p:nvPr/>
          </p:nvSpPr>
          <p:spPr>
            <a:xfrm>
              <a:off x="8164604" y="2401624"/>
              <a:ext cx="2661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07" name="Google Shape;4407;p20"/>
          <p:cNvGrpSpPr/>
          <p:nvPr/>
        </p:nvGrpSpPr>
        <p:grpSpPr>
          <a:xfrm flipH="1">
            <a:off x="-420300" y="354558"/>
            <a:ext cx="2044415" cy="1711117"/>
            <a:chOff x="6882732" y="202158"/>
            <a:chExt cx="2044415" cy="1711117"/>
          </a:xfrm>
        </p:grpSpPr>
        <p:sp>
          <p:nvSpPr>
            <p:cNvPr id="4408" name="Google Shape;4408;p20"/>
            <p:cNvSpPr/>
            <p:nvPr/>
          </p:nvSpPr>
          <p:spPr>
            <a:xfrm>
              <a:off x="7970225" y="1196175"/>
              <a:ext cx="746025" cy="629550"/>
            </a:xfrm>
            <a:custGeom>
              <a:avLst/>
              <a:gdLst/>
              <a:ahLst/>
              <a:cxnLst/>
              <a:rect l="l" t="t" r="r" b="b"/>
              <a:pathLst>
                <a:path w="29841" h="25182" extrusionOk="0">
                  <a:moveTo>
                    <a:pt x="2518" y="12339"/>
                  </a:moveTo>
                  <a:lnTo>
                    <a:pt x="0" y="0"/>
                  </a:lnTo>
                  <a:lnTo>
                    <a:pt x="11458" y="755"/>
                  </a:lnTo>
                  <a:lnTo>
                    <a:pt x="27197" y="12717"/>
                  </a:lnTo>
                  <a:lnTo>
                    <a:pt x="29841" y="23167"/>
                  </a:lnTo>
                  <a:lnTo>
                    <a:pt x="20146" y="25182"/>
                  </a:lnTo>
                  <a:close/>
                </a:path>
              </a:pathLst>
            </a:custGeom>
            <a:solidFill>
              <a:schemeClr val="lt1"/>
            </a:solidFill>
            <a:ln>
              <a:noFill/>
            </a:ln>
          </p:spPr>
        </p:sp>
        <p:sp>
          <p:nvSpPr>
            <p:cNvPr id="4409" name="Google Shape;4409;p20"/>
            <p:cNvSpPr/>
            <p:nvPr/>
          </p:nvSpPr>
          <p:spPr>
            <a:xfrm>
              <a:off x="7894675" y="475325"/>
              <a:ext cx="893975" cy="698800"/>
            </a:xfrm>
            <a:custGeom>
              <a:avLst/>
              <a:gdLst/>
              <a:ahLst/>
              <a:cxnLst/>
              <a:rect l="l" t="t" r="r" b="b"/>
              <a:pathLst>
                <a:path w="35759" h="27952" extrusionOk="0">
                  <a:moveTo>
                    <a:pt x="3400" y="14605"/>
                  </a:moveTo>
                  <a:lnTo>
                    <a:pt x="0" y="0"/>
                  </a:lnTo>
                  <a:lnTo>
                    <a:pt x="12717" y="126"/>
                  </a:lnTo>
                  <a:lnTo>
                    <a:pt x="32108" y="13220"/>
                  </a:lnTo>
                  <a:lnTo>
                    <a:pt x="35759" y="24553"/>
                  </a:lnTo>
                  <a:lnTo>
                    <a:pt x="24805" y="27952"/>
                  </a:lnTo>
                  <a:close/>
                </a:path>
              </a:pathLst>
            </a:custGeom>
            <a:solidFill>
              <a:schemeClr val="lt1"/>
            </a:solidFill>
            <a:ln>
              <a:noFill/>
            </a:ln>
          </p:spPr>
        </p:sp>
        <p:sp>
          <p:nvSpPr>
            <p:cNvPr id="4410" name="Google Shape;4410;p20"/>
            <p:cNvSpPr/>
            <p:nvPr/>
          </p:nvSpPr>
          <p:spPr>
            <a:xfrm>
              <a:off x="7110882" y="292750"/>
              <a:ext cx="692500" cy="928600"/>
            </a:xfrm>
            <a:custGeom>
              <a:avLst/>
              <a:gdLst/>
              <a:ahLst/>
              <a:cxnLst/>
              <a:rect l="l" t="t" r="r" b="b"/>
              <a:pathLst>
                <a:path w="27700" h="37144" extrusionOk="0">
                  <a:moveTo>
                    <a:pt x="14102" y="35507"/>
                  </a:moveTo>
                  <a:lnTo>
                    <a:pt x="0" y="14857"/>
                  </a:lnTo>
                  <a:lnTo>
                    <a:pt x="3147" y="0"/>
                  </a:lnTo>
                  <a:lnTo>
                    <a:pt x="15487" y="5162"/>
                  </a:lnTo>
                  <a:lnTo>
                    <a:pt x="27700" y="24804"/>
                  </a:lnTo>
                  <a:lnTo>
                    <a:pt x="25812" y="37144"/>
                  </a:lnTo>
                  <a:close/>
                </a:path>
              </a:pathLst>
            </a:custGeom>
            <a:solidFill>
              <a:schemeClr val="lt1"/>
            </a:solidFill>
            <a:ln>
              <a:noFill/>
            </a:ln>
          </p:spPr>
        </p:sp>
        <p:sp>
          <p:nvSpPr>
            <p:cNvPr id="4411" name="Google Shape;4411;p20"/>
            <p:cNvSpPr/>
            <p:nvPr/>
          </p:nvSpPr>
          <p:spPr>
            <a:xfrm rot="1269981">
              <a:off x="7793545" y="531511"/>
              <a:ext cx="1069193" cy="556526"/>
            </a:xfrm>
            <a:custGeom>
              <a:avLst/>
              <a:gdLst/>
              <a:ahLst/>
              <a:cxnLst/>
              <a:rect l="l" t="t" r="r" b="b"/>
              <a:pathLst>
                <a:path w="29375" h="15290" fill="none" extrusionOk="0">
                  <a:moveTo>
                    <a:pt x="1" y="3309"/>
                  </a:moveTo>
                  <a:lnTo>
                    <a:pt x="5715" y="11806"/>
                  </a:lnTo>
                  <a:lnTo>
                    <a:pt x="22833" y="15289"/>
                  </a:lnTo>
                  <a:lnTo>
                    <a:pt x="29374" y="10502"/>
                  </a:lnTo>
                  <a:lnTo>
                    <a:pt x="24211" y="3836"/>
                  </a:lnTo>
                  <a:lnTo>
                    <a:pt x="8472"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2" name="Google Shape;4412;p20"/>
            <p:cNvSpPr/>
            <p:nvPr/>
          </p:nvSpPr>
          <p:spPr>
            <a:xfrm rot="1269981">
              <a:off x="7881822" y="415739"/>
              <a:ext cx="361287" cy="199825"/>
            </a:xfrm>
            <a:custGeom>
              <a:avLst/>
              <a:gdLst/>
              <a:ahLst/>
              <a:cxnLst/>
              <a:rect l="l" t="t" r="r" b="b"/>
              <a:pathLst>
                <a:path w="9926" h="5490" fill="none" extrusionOk="0">
                  <a:moveTo>
                    <a:pt x="9926" y="3384"/>
                  </a:moveTo>
                  <a:lnTo>
                    <a:pt x="8472" y="1"/>
                  </a:lnTo>
                  <a:lnTo>
                    <a:pt x="1" y="3309"/>
                  </a:lnTo>
                  <a:lnTo>
                    <a:pt x="5916" y="549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3" name="Google Shape;4413;p20"/>
            <p:cNvSpPr/>
            <p:nvPr/>
          </p:nvSpPr>
          <p:spPr>
            <a:xfrm rot="1269981">
              <a:off x="8548207" y="812064"/>
              <a:ext cx="294679" cy="242702"/>
            </a:xfrm>
            <a:custGeom>
              <a:avLst/>
              <a:gdLst/>
              <a:ahLst/>
              <a:cxnLst/>
              <a:rect l="l" t="t" r="r" b="b"/>
              <a:pathLst>
                <a:path w="8096" h="6668" fill="none" extrusionOk="0">
                  <a:moveTo>
                    <a:pt x="2932" y="1"/>
                  </a:moveTo>
                  <a:lnTo>
                    <a:pt x="0" y="2407"/>
                  </a:lnTo>
                  <a:lnTo>
                    <a:pt x="2657" y="5815"/>
                  </a:lnTo>
                  <a:lnTo>
                    <a:pt x="8095" y="6667"/>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4" name="Google Shape;4414;p20"/>
            <p:cNvSpPr/>
            <p:nvPr/>
          </p:nvSpPr>
          <p:spPr>
            <a:xfrm rot="1269981">
              <a:off x="7943465" y="842534"/>
              <a:ext cx="623062" cy="229017"/>
            </a:xfrm>
            <a:custGeom>
              <a:avLst/>
              <a:gdLst/>
              <a:ahLst/>
              <a:cxnLst/>
              <a:rect l="l" t="t" r="r" b="b"/>
              <a:pathLst>
                <a:path w="17118" h="6292" fill="none" extrusionOk="0">
                  <a:moveTo>
                    <a:pt x="17118" y="6291"/>
                  </a:moveTo>
                  <a:lnTo>
                    <a:pt x="15464" y="2933"/>
                  </a:lnTo>
                  <a:lnTo>
                    <a:pt x="2907" y="0"/>
                  </a:lnTo>
                  <a:lnTo>
                    <a:pt x="0" y="2808"/>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5" name="Google Shape;4415;p20"/>
            <p:cNvSpPr/>
            <p:nvPr/>
          </p:nvSpPr>
          <p:spPr>
            <a:xfrm rot="1269981">
              <a:off x="8474995" y="1010041"/>
              <a:ext cx="298355" cy="205285"/>
            </a:xfrm>
            <a:custGeom>
              <a:avLst/>
              <a:gdLst/>
              <a:ahLst/>
              <a:cxnLst/>
              <a:rect l="l" t="t" r="r" b="b"/>
              <a:pathLst>
                <a:path w="8197" h="5640" fill="none" extrusionOk="0">
                  <a:moveTo>
                    <a:pt x="2758" y="0"/>
                  </a:moveTo>
                  <a:lnTo>
                    <a:pt x="1" y="2281"/>
                  </a:lnTo>
                  <a:lnTo>
                    <a:pt x="1655" y="5639"/>
                  </a:lnTo>
                  <a:lnTo>
                    <a:pt x="8196" y="852"/>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6" name="Google Shape;4416;p20"/>
            <p:cNvSpPr/>
            <p:nvPr/>
          </p:nvSpPr>
          <p:spPr>
            <a:xfrm rot="1269981">
              <a:off x="8157273" y="564344"/>
              <a:ext cx="572942" cy="227197"/>
            </a:xfrm>
            <a:custGeom>
              <a:avLst/>
              <a:gdLst/>
              <a:ahLst/>
              <a:cxnLst/>
              <a:rect l="l" t="t" r="r" b="b"/>
              <a:pathLst>
                <a:path w="15741" h="6242" fill="none" extrusionOk="0">
                  <a:moveTo>
                    <a:pt x="15740" y="3836"/>
                  </a:moveTo>
                  <a:lnTo>
                    <a:pt x="12808" y="6242"/>
                  </a:lnTo>
                  <a:lnTo>
                    <a:pt x="1455" y="3384"/>
                  </a:lnTo>
                  <a:lnTo>
                    <a:pt x="1"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7" name="Google Shape;4417;p20"/>
            <p:cNvSpPr/>
            <p:nvPr/>
          </p:nvSpPr>
          <p:spPr>
            <a:xfrm rot="1269981">
              <a:off x="7820179" y="515802"/>
              <a:ext cx="313860" cy="309274"/>
            </a:xfrm>
            <a:custGeom>
              <a:avLst/>
              <a:gdLst/>
              <a:ahLst/>
              <a:cxnLst/>
              <a:rect l="l" t="t" r="r" b="b"/>
              <a:pathLst>
                <a:path w="8623" h="8497" fill="none" extrusionOk="0">
                  <a:moveTo>
                    <a:pt x="5916" y="2181"/>
                  </a:moveTo>
                  <a:lnTo>
                    <a:pt x="8622" y="5689"/>
                  </a:lnTo>
                  <a:lnTo>
                    <a:pt x="5715" y="8497"/>
                  </a:lnTo>
                  <a:lnTo>
                    <a:pt x="1" y="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8" name="Google Shape;4418;p20"/>
            <p:cNvSpPr/>
            <p:nvPr/>
          </p:nvSpPr>
          <p:spPr>
            <a:xfrm rot="2726214">
              <a:off x="6921515" y="500035"/>
              <a:ext cx="1069180" cy="556519"/>
            </a:xfrm>
            <a:custGeom>
              <a:avLst/>
              <a:gdLst/>
              <a:ahLst/>
              <a:cxnLst/>
              <a:rect l="l" t="t" r="r" b="b"/>
              <a:pathLst>
                <a:path w="29375" h="15290" fill="none" extrusionOk="0">
                  <a:moveTo>
                    <a:pt x="1" y="3309"/>
                  </a:moveTo>
                  <a:lnTo>
                    <a:pt x="5715" y="11806"/>
                  </a:lnTo>
                  <a:lnTo>
                    <a:pt x="22833" y="15289"/>
                  </a:lnTo>
                  <a:lnTo>
                    <a:pt x="29374" y="10502"/>
                  </a:lnTo>
                  <a:lnTo>
                    <a:pt x="24211" y="3836"/>
                  </a:lnTo>
                  <a:lnTo>
                    <a:pt x="8472"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9" name="Google Shape;4419;p20"/>
            <p:cNvSpPr/>
            <p:nvPr/>
          </p:nvSpPr>
          <p:spPr>
            <a:xfrm rot="2726214">
              <a:off x="7154169" y="301057"/>
              <a:ext cx="361283" cy="199823"/>
            </a:xfrm>
            <a:custGeom>
              <a:avLst/>
              <a:gdLst/>
              <a:ahLst/>
              <a:cxnLst/>
              <a:rect l="l" t="t" r="r" b="b"/>
              <a:pathLst>
                <a:path w="9926" h="5490" fill="none" extrusionOk="0">
                  <a:moveTo>
                    <a:pt x="9926" y="3384"/>
                  </a:moveTo>
                  <a:lnTo>
                    <a:pt x="8472" y="1"/>
                  </a:lnTo>
                  <a:lnTo>
                    <a:pt x="1" y="3309"/>
                  </a:lnTo>
                  <a:lnTo>
                    <a:pt x="5916" y="549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0" name="Google Shape;4420;p20"/>
            <p:cNvSpPr/>
            <p:nvPr/>
          </p:nvSpPr>
          <p:spPr>
            <a:xfrm rot="2726214">
              <a:off x="7592889" y="920676"/>
              <a:ext cx="294675" cy="242699"/>
            </a:xfrm>
            <a:custGeom>
              <a:avLst/>
              <a:gdLst/>
              <a:ahLst/>
              <a:cxnLst/>
              <a:rect l="l" t="t" r="r" b="b"/>
              <a:pathLst>
                <a:path w="8096" h="6668" fill="none" extrusionOk="0">
                  <a:moveTo>
                    <a:pt x="2932" y="1"/>
                  </a:moveTo>
                  <a:lnTo>
                    <a:pt x="0" y="2407"/>
                  </a:lnTo>
                  <a:lnTo>
                    <a:pt x="2657" y="5815"/>
                  </a:lnTo>
                  <a:lnTo>
                    <a:pt x="8095" y="6667"/>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1" name="Google Shape;4421;p20"/>
            <p:cNvSpPr/>
            <p:nvPr/>
          </p:nvSpPr>
          <p:spPr>
            <a:xfrm rot="2726214">
              <a:off x="7017369" y="767979"/>
              <a:ext cx="623054" cy="229014"/>
            </a:xfrm>
            <a:custGeom>
              <a:avLst/>
              <a:gdLst/>
              <a:ahLst/>
              <a:cxnLst/>
              <a:rect l="l" t="t" r="r" b="b"/>
              <a:pathLst>
                <a:path w="17118" h="6292" fill="none" extrusionOk="0">
                  <a:moveTo>
                    <a:pt x="17118" y="6291"/>
                  </a:moveTo>
                  <a:lnTo>
                    <a:pt x="15464" y="2933"/>
                  </a:lnTo>
                  <a:lnTo>
                    <a:pt x="2907" y="0"/>
                  </a:lnTo>
                  <a:lnTo>
                    <a:pt x="0" y="2808"/>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2" name="Google Shape;4422;p20"/>
            <p:cNvSpPr/>
            <p:nvPr/>
          </p:nvSpPr>
          <p:spPr>
            <a:xfrm rot="2726214">
              <a:off x="7452301" y="1073473"/>
              <a:ext cx="298351" cy="205283"/>
            </a:xfrm>
            <a:custGeom>
              <a:avLst/>
              <a:gdLst/>
              <a:ahLst/>
              <a:cxnLst/>
              <a:rect l="l" t="t" r="r" b="b"/>
              <a:pathLst>
                <a:path w="8197" h="5640" fill="none" extrusionOk="0">
                  <a:moveTo>
                    <a:pt x="2758" y="0"/>
                  </a:moveTo>
                  <a:lnTo>
                    <a:pt x="1" y="2281"/>
                  </a:lnTo>
                  <a:lnTo>
                    <a:pt x="1655" y="5639"/>
                  </a:lnTo>
                  <a:lnTo>
                    <a:pt x="8196" y="852"/>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3" name="Google Shape;4423;p20"/>
            <p:cNvSpPr/>
            <p:nvPr/>
          </p:nvSpPr>
          <p:spPr>
            <a:xfrm rot="2726214">
              <a:off x="7329215" y="592036"/>
              <a:ext cx="572935" cy="227194"/>
            </a:xfrm>
            <a:custGeom>
              <a:avLst/>
              <a:gdLst/>
              <a:ahLst/>
              <a:cxnLst/>
              <a:rect l="l" t="t" r="r" b="b"/>
              <a:pathLst>
                <a:path w="15741" h="6242" fill="none" extrusionOk="0">
                  <a:moveTo>
                    <a:pt x="15740" y="3836"/>
                  </a:moveTo>
                  <a:lnTo>
                    <a:pt x="12808" y="6242"/>
                  </a:lnTo>
                  <a:lnTo>
                    <a:pt x="1455" y="3384"/>
                  </a:lnTo>
                  <a:lnTo>
                    <a:pt x="1"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4" name="Google Shape;4424;p20"/>
            <p:cNvSpPr/>
            <p:nvPr/>
          </p:nvSpPr>
          <p:spPr>
            <a:xfrm rot="2726214">
              <a:off x="7036447" y="352356"/>
              <a:ext cx="313857" cy="309271"/>
            </a:xfrm>
            <a:custGeom>
              <a:avLst/>
              <a:gdLst/>
              <a:ahLst/>
              <a:cxnLst/>
              <a:rect l="l" t="t" r="r" b="b"/>
              <a:pathLst>
                <a:path w="8623" h="8497" fill="none" extrusionOk="0">
                  <a:moveTo>
                    <a:pt x="5916" y="2181"/>
                  </a:moveTo>
                  <a:lnTo>
                    <a:pt x="8622" y="5689"/>
                  </a:lnTo>
                  <a:lnTo>
                    <a:pt x="5715" y="8497"/>
                  </a:lnTo>
                  <a:lnTo>
                    <a:pt x="1" y="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5" name="Google Shape;4425;p20"/>
            <p:cNvSpPr/>
            <p:nvPr/>
          </p:nvSpPr>
          <p:spPr>
            <a:xfrm rot="1452638">
              <a:off x="7868460" y="1267240"/>
              <a:ext cx="919374" cy="478544"/>
            </a:xfrm>
            <a:custGeom>
              <a:avLst/>
              <a:gdLst/>
              <a:ahLst/>
              <a:cxnLst/>
              <a:rect l="l" t="t" r="r" b="b"/>
              <a:pathLst>
                <a:path w="29375" h="15290" fill="none" extrusionOk="0">
                  <a:moveTo>
                    <a:pt x="1" y="3309"/>
                  </a:moveTo>
                  <a:lnTo>
                    <a:pt x="5715" y="11806"/>
                  </a:lnTo>
                  <a:lnTo>
                    <a:pt x="22833" y="15289"/>
                  </a:lnTo>
                  <a:lnTo>
                    <a:pt x="29374" y="10502"/>
                  </a:lnTo>
                  <a:lnTo>
                    <a:pt x="24211" y="3836"/>
                  </a:lnTo>
                  <a:lnTo>
                    <a:pt x="8472"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6" name="Google Shape;4426;p20"/>
            <p:cNvSpPr/>
            <p:nvPr/>
          </p:nvSpPr>
          <p:spPr>
            <a:xfrm rot="1452638">
              <a:off x="7958121" y="1155915"/>
              <a:ext cx="310662" cy="171825"/>
            </a:xfrm>
            <a:custGeom>
              <a:avLst/>
              <a:gdLst/>
              <a:ahLst/>
              <a:cxnLst/>
              <a:rect l="l" t="t" r="r" b="b"/>
              <a:pathLst>
                <a:path w="9926" h="5490" fill="none" extrusionOk="0">
                  <a:moveTo>
                    <a:pt x="9926" y="3384"/>
                  </a:moveTo>
                  <a:lnTo>
                    <a:pt x="8472" y="1"/>
                  </a:lnTo>
                  <a:lnTo>
                    <a:pt x="1" y="3309"/>
                  </a:lnTo>
                  <a:lnTo>
                    <a:pt x="5916" y="549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7" name="Google Shape;4427;p20"/>
            <p:cNvSpPr/>
            <p:nvPr/>
          </p:nvSpPr>
          <p:spPr>
            <a:xfrm rot="1452638">
              <a:off x="8511335" y="1525140"/>
              <a:ext cx="253387" cy="208694"/>
            </a:xfrm>
            <a:custGeom>
              <a:avLst/>
              <a:gdLst/>
              <a:ahLst/>
              <a:cxnLst/>
              <a:rect l="l" t="t" r="r" b="b"/>
              <a:pathLst>
                <a:path w="8096" h="6668" fill="none" extrusionOk="0">
                  <a:moveTo>
                    <a:pt x="2932" y="1"/>
                  </a:moveTo>
                  <a:lnTo>
                    <a:pt x="0" y="2407"/>
                  </a:lnTo>
                  <a:lnTo>
                    <a:pt x="2657" y="5815"/>
                  </a:lnTo>
                  <a:lnTo>
                    <a:pt x="8095" y="6667"/>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8" name="Google Shape;4428;p20"/>
            <p:cNvSpPr/>
            <p:nvPr/>
          </p:nvSpPr>
          <p:spPr>
            <a:xfrm rot="1452638">
              <a:off x="7990741" y="1531192"/>
              <a:ext cx="535756" cy="196926"/>
            </a:xfrm>
            <a:custGeom>
              <a:avLst/>
              <a:gdLst/>
              <a:ahLst/>
              <a:cxnLst/>
              <a:rect l="l" t="t" r="r" b="b"/>
              <a:pathLst>
                <a:path w="17118" h="6292" fill="none" extrusionOk="0">
                  <a:moveTo>
                    <a:pt x="17118" y="6291"/>
                  </a:moveTo>
                  <a:lnTo>
                    <a:pt x="15464" y="2933"/>
                  </a:lnTo>
                  <a:lnTo>
                    <a:pt x="2907" y="0"/>
                  </a:lnTo>
                  <a:lnTo>
                    <a:pt x="0" y="2808"/>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9" name="Google Shape;4429;p20"/>
            <p:cNvSpPr/>
            <p:nvPr/>
          </p:nvSpPr>
          <p:spPr>
            <a:xfrm rot="1452638">
              <a:off x="8440276" y="1691914"/>
              <a:ext cx="256548" cy="176520"/>
            </a:xfrm>
            <a:custGeom>
              <a:avLst/>
              <a:gdLst/>
              <a:ahLst/>
              <a:cxnLst/>
              <a:rect l="l" t="t" r="r" b="b"/>
              <a:pathLst>
                <a:path w="8197" h="5640" fill="none" extrusionOk="0">
                  <a:moveTo>
                    <a:pt x="2758" y="0"/>
                  </a:moveTo>
                  <a:lnTo>
                    <a:pt x="1" y="2281"/>
                  </a:lnTo>
                  <a:lnTo>
                    <a:pt x="1655" y="5639"/>
                  </a:lnTo>
                  <a:lnTo>
                    <a:pt x="8196" y="852"/>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0" name="Google Shape;4430;p20"/>
            <p:cNvSpPr/>
            <p:nvPr/>
          </p:nvSpPr>
          <p:spPr>
            <a:xfrm rot="1452638">
              <a:off x="8187123" y="1300920"/>
              <a:ext cx="492659" cy="195361"/>
            </a:xfrm>
            <a:custGeom>
              <a:avLst/>
              <a:gdLst/>
              <a:ahLst/>
              <a:cxnLst/>
              <a:rect l="l" t="t" r="r" b="b"/>
              <a:pathLst>
                <a:path w="15741" h="6242" fill="none" extrusionOk="0">
                  <a:moveTo>
                    <a:pt x="15740" y="3836"/>
                  </a:moveTo>
                  <a:lnTo>
                    <a:pt x="12808" y="6242"/>
                  </a:lnTo>
                  <a:lnTo>
                    <a:pt x="1455" y="3384"/>
                  </a:lnTo>
                  <a:lnTo>
                    <a:pt x="1"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1" name="Google Shape;4431;p20"/>
            <p:cNvSpPr/>
            <p:nvPr/>
          </p:nvSpPr>
          <p:spPr>
            <a:xfrm rot="1452638">
              <a:off x="7898147" y="1237880"/>
              <a:ext cx="269881" cy="265938"/>
            </a:xfrm>
            <a:custGeom>
              <a:avLst/>
              <a:gdLst/>
              <a:ahLst/>
              <a:cxnLst/>
              <a:rect l="l" t="t" r="r" b="b"/>
              <a:pathLst>
                <a:path w="8623" h="8497" fill="none" extrusionOk="0">
                  <a:moveTo>
                    <a:pt x="5916" y="2181"/>
                  </a:moveTo>
                  <a:lnTo>
                    <a:pt x="8622" y="5689"/>
                  </a:lnTo>
                  <a:lnTo>
                    <a:pt x="5715" y="8497"/>
                  </a:lnTo>
                  <a:lnTo>
                    <a:pt x="1" y="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32" name="Google Shape;4432;p20"/>
          <p:cNvGrpSpPr/>
          <p:nvPr/>
        </p:nvGrpSpPr>
        <p:grpSpPr>
          <a:xfrm>
            <a:off x="6719453" y="3841065"/>
            <a:ext cx="2436293" cy="1159877"/>
            <a:chOff x="7538775" y="3945360"/>
            <a:chExt cx="2214812" cy="1054434"/>
          </a:xfrm>
        </p:grpSpPr>
        <p:sp>
          <p:nvSpPr>
            <p:cNvPr id="4433" name="Google Shape;4433;p20"/>
            <p:cNvSpPr/>
            <p:nvPr/>
          </p:nvSpPr>
          <p:spPr>
            <a:xfrm>
              <a:off x="7554704" y="3966233"/>
              <a:ext cx="2172000" cy="1023025"/>
            </a:xfrm>
            <a:custGeom>
              <a:avLst/>
              <a:gdLst/>
              <a:ahLst/>
              <a:cxnLst/>
              <a:rect l="l" t="t" r="r" b="b"/>
              <a:pathLst>
                <a:path w="86880" h="40921" extrusionOk="0">
                  <a:moveTo>
                    <a:pt x="34036" y="18861"/>
                  </a:moveTo>
                  <a:lnTo>
                    <a:pt x="22915" y="16620"/>
                  </a:lnTo>
                  <a:lnTo>
                    <a:pt x="16747" y="13095"/>
                  </a:lnTo>
                  <a:lnTo>
                    <a:pt x="15865" y="10199"/>
                  </a:lnTo>
                  <a:lnTo>
                    <a:pt x="17375" y="8940"/>
                  </a:lnTo>
                  <a:lnTo>
                    <a:pt x="29085" y="11835"/>
                  </a:lnTo>
                  <a:lnTo>
                    <a:pt x="39159" y="12591"/>
                  </a:lnTo>
                  <a:lnTo>
                    <a:pt x="45958" y="13597"/>
                  </a:lnTo>
                  <a:lnTo>
                    <a:pt x="52128" y="15739"/>
                  </a:lnTo>
                  <a:lnTo>
                    <a:pt x="55528" y="15361"/>
                  </a:lnTo>
                  <a:lnTo>
                    <a:pt x="71141" y="0"/>
                  </a:lnTo>
                  <a:lnTo>
                    <a:pt x="75674" y="755"/>
                  </a:lnTo>
                  <a:lnTo>
                    <a:pt x="82221" y="3903"/>
                  </a:lnTo>
                  <a:lnTo>
                    <a:pt x="86502" y="8184"/>
                  </a:lnTo>
                  <a:lnTo>
                    <a:pt x="86880" y="9946"/>
                  </a:lnTo>
                  <a:lnTo>
                    <a:pt x="62579" y="29966"/>
                  </a:lnTo>
                  <a:lnTo>
                    <a:pt x="57290" y="32106"/>
                  </a:lnTo>
                  <a:lnTo>
                    <a:pt x="34249" y="40544"/>
                  </a:lnTo>
                  <a:lnTo>
                    <a:pt x="30471" y="40921"/>
                  </a:lnTo>
                  <a:lnTo>
                    <a:pt x="25057" y="38151"/>
                  </a:lnTo>
                  <a:lnTo>
                    <a:pt x="20020" y="37774"/>
                  </a:lnTo>
                  <a:lnTo>
                    <a:pt x="16369" y="35255"/>
                  </a:lnTo>
                  <a:lnTo>
                    <a:pt x="0" y="31730"/>
                  </a:lnTo>
                  <a:lnTo>
                    <a:pt x="1511" y="28834"/>
                  </a:lnTo>
                  <a:lnTo>
                    <a:pt x="6422" y="28582"/>
                  </a:lnTo>
                  <a:lnTo>
                    <a:pt x="6800" y="25685"/>
                  </a:lnTo>
                  <a:lnTo>
                    <a:pt x="8940" y="24426"/>
                  </a:lnTo>
                  <a:lnTo>
                    <a:pt x="16117" y="28834"/>
                  </a:lnTo>
                  <a:lnTo>
                    <a:pt x="19139" y="27825"/>
                  </a:lnTo>
                  <a:lnTo>
                    <a:pt x="25525" y="25009"/>
                  </a:lnTo>
                </a:path>
              </a:pathLst>
            </a:custGeom>
            <a:solidFill>
              <a:schemeClr val="lt1"/>
            </a:solidFill>
            <a:ln>
              <a:noFill/>
            </a:ln>
          </p:spPr>
        </p:sp>
        <p:sp>
          <p:nvSpPr>
            <p:cNvPr id="4434" name="Google Shape;4434;p20"/>
            <p:cNvSpPr/>
            <p:nvPr/>
          </p:nvSpPr>
          <p:spPr>
            <a:xfrm>
              <a:off x="7538775" y="3945360"/>
              <a:ext cx="2214812" cy="1054434"/>
            </a:xfrm>
            <a:custGeom>
              <a:avLst/>
              <a:gdLst/>
              <a:ahLst/>
              <a:cxnLst/>
              <a:rect l="l" t="t" r="r" b="b"/>
              <a:pathLst>
                <a:path w="41581" h="19796" extrusionOk="0">
                  <a:moveTo>
                    <a:pt x="9197" y="11076"/>
                  </a:moveTo>
                  <a:cubicBezTo>
                    <a:pt x="9473" y="11076"/>
                    <a:pt x="9654" y="11260"/>
                    <a:pt x="9851" y="11397"/>
                  </a:cubicBezTo>
                  <a:cubicBezTo>
                    <a:pt x="10227" y="11698"/>
                    <a:pt x="10502" y="12099"/>
                    <a:pt x="10427" y="12550"/>
                  </a:cubicBezTo>
                  <a:cubicBezTo>
                    <a:pt x="10327" y="13051"/>
                    <a:pt x="9775" y="12901"/>
                    <a:pt x="9475" y="13152"/>
                  </a:cubicBezTo>
                  <a:cubicBezTo>
                    <a:pt x="9124" y="12450"/>
                    <a:pt x="8923" y="11798"/>
                    <a:pt x="8948" y="11122"/>
                  </a:cubicBezTo>
                  <a:cubicBezTo>
                    <a:pt x="9040" y="11089"/>
                    <a:pt x="9122" y="11076"/>
                    <a:pt x="9197" y="11076"/>
                  </a:cubicBezTo>
                  <a:close/>
                  <a:moveTo>
                    <a:pt x="4462" y="12387"/>
                  </a:moveTo>
                  <a:cubicBezTo>
                    <a:pt x="5144" y="12387"/>
                    <a:pt x="5766" y="12762"/>
                    <a:pt x="6943" y="13728"/>
                  </a:cubicBezTo>
                  <a:cubicBezTo>
                    <a:pt x="6588" y="13783"/>
                    <a:pt x="6251" y="13816"/>
                    <a:pt x="5932" y="13816"/>
                  </a:cubicBezTo>
                  <a:cubicBezTo>
                    <a:pt x="4946" y="13816"/>
                    <a:pt x="4135" y="13503"/>
                    <a:pt x="3510" y="12575"/>
                  </a:cubicBezTo>
                  <a:cubicBezTo>
                    <a:pt x="3870" y="12455"/>
                    <a:pt x="4171" y="12387"/>
                    <a:pt x="4462" y="12387"/>
                  </a:cubicBezTo>
                  <a:close/>
                  <a:moveTo>
                    <a:pt x="34306" y="628"/>
                  </a:moveTo>
                  <a:cubicBezTo>
                    <a:pt x="34691" y="628"/>
                    <a:pt x="35137" y="741"/>
                    <a:pt x="35715" y="946"/>
                  </a:cubicBezTo>
                  <a:cubicBezTo>
                    <a:pt x="37169" y="1498"/>
                    <a:pt x="38522" y="2249"/>
                    <a:pt x="39675" y="3327"/>
                  </a:cubicBezTo>
                  <a:cubicBezTo>
                    <a:pt x="41079" y="4630"/>
                    <a:pt x="41079" y="4831"/>
                    <a:pt x="39725" y="6109"/>
                  </a:cubicBezTo>
                  <a:cubicBezTo>
                    <a:pt x="38623" y="7137"/>
                    <a:pt x="37520" y="8164"/>
                    <a:pt x="36317" y="9092"/>
                  </a:cubicBezTo>
                  <a:cubicBezTo>
                    <a:pt x="34387" y="10570"/>
                    <a:pt x="32482" y="12049"/>
                    <a:pt x="30552" y="13503"/>
                  </a:cubicBezTo>
                  <a:cubicBezTo>
                    <a:pt x="29500" y="14305"/>
                    <a:pt x="28347" y="14881"/>
                    <a:pt x="27044" y="15232"/>
                  </a:cubicBezTo>
                  <a:cubicBezTo>
                    <a:pt x="24161" y="16034"/>
                    <a:pt x="21379" y="17062"/>
                    <a:pt x="18648" y="18290"/>
                  </a:cubicBezTo>
                  <a:cubicBezTo>
                    <a:pt x="18171" y="18515"/>
                    <a:pt x="17670" y="18691"/>
                    <a:pt x="17144" y="18716"/>
                  </a:cubicBezTo>
                  <a:cubicBezTo>
                    <a:pt x="16501" y="18998"/>
                    <a:pt x="15858" y="19231"/>
                    <a:pt x="15203" y="19231"/>
                  </a:cubicBezTo>
                  <a:cubicBezTo>
                    <a:pt x="14811" y="19231"/>
                    <a:pt x="14414" y="19148"/>
                    <a:pt x="14011" y="18941"/>
                  </a:cubicBezTo>
                  <a:cubicBezTo>
                    <a:pt x="15039" y="18791"/>
                    <a:pt x="16116" y="18866"/>
                    <a:pt x="17144" y="18565"/>
                  </a:cubicBezTo>
                  <a:cubicBezTo>
                    <a:pt x="17043" y="18192"/>
                    <a:pt x="16819" y="18106"/>
                    <a:pt x="16570" y="18106"/>
                  </a:cubicBezTo>
                  <a:cubicBezTo>
                    <a:pt x="16386" y="18106"/>
                    <a:pt x="16187" y="18154"/>
                    <a:pt x="16016" y="18164"/>
                  </a:cubicBezTo>
                  <a:cubicBezTo>
                    <a:pt x="15516" y="18196"/>
                    <a:pt x="15017" y="18266"/>
                    <a:pt x="14481" y="18266"/>
                  </a:cubicBezTo>
                  <a:cubicBezTo>
                    <a:pt x="14157" y="18266"/>
                    <a:pt x="13819" y="18240"/>
                    <a:pt x="13460" y="18164"/>
                  </a:cubicBezTo>
                  <a:cubicBezTo>
                    <a:pt x="14262" y="17538"/>
                    <a:pt x="15339" y="17763"/>
                    <a:pt x="16016" y="17162"/>
                  </a:cubicBezTo>
                  <a:cubicBezTo>
                    <a:pt x="15944" y="16918"/>
                    <a:pt x="15831" y="16855"/>
                    <a:pt x="15706" y="16855"/>
                  </a:cubicBezTo>
                  <a:cubicBezTo>
                    <a:pt x="15612" y="16855"/>
                    <a:pt x="15511" y="16890"/>
                    <a:pt x="15415" y="16911"/>
                  </a:cubicBezTo>
                  <a:cubicBezTo>
                    <a:pt x="13936" y="17312"/>
                    <a:pt x="12432" y="17437"/>
                    <a:pt x="10928" y="17713"/>
                  </a:cubicBezTo>
                  <a:cubicBezTo>
                    <a:pt x="10734" y="17745"/>
                    <a:pt x="10543" y="17763"/>
                    <a:pt x="10353" y="17763"/>
                  </a:cubicBezTo>
                  <a:cubicBezTo>
                    <a:pt x="9785" y="17763"/>
                    <a:pt x="9230" y="17594"/>
                    <a:pt x="8648" y="17087"/>
                  </a:cubicBezTo>
                  <a:cubicBezTo>
                    <a:pt x="10402" y="16686"/>
                    <a:pt x="11981" y="16109"/>
                    <a:pt x="13560" y="15608"/>
                  </a:cubicBezTo>
                  <a:cubicBezTo>
                    <a:pt x="13961" y="15483"/>
                    <a:pt x="14362" y="15357"/>
                    <a:pt x="14738" y="15207"/>
                  </a:cubicBezTo>
                  <a:cubicBezTo>
                    <a:pt x="14863" y="15157"/>
                    <a:pt x="15039" y="15082"/>
                    <a:pt x="14938" y="14856"/>
                  </a:cubicBezTo>
                  <a:cubicBezTo>
                    <a:pt x="14867" y="14732"/>
                    <a:pt x="14771" y="14683"/>
                    <a:pt x="14658" y="14683"/>
                  </a:cubicBezTo>
                  <a:cubicBezTo>
                    <a:pt x="14612" y="14683"/>
                    <a:pt x="14563" y="14691"/>
                    <a:pt x="14512" y="14706"/>
                  </a:cubicBezTo>
                  <a:cubicBezTo>
                    <a:pt x="13635" y="14981"/>
                    <a:pt x="12708" y="15207"/>
                    <a:pt x="11831" y="15558"/>
                  </a:cubicBezTo>
                  <a:cubicBezTo>
                    <a:pt x="10498" y="16100"/>
                    <a:pt x="9156" y="16374"/>
                    <a:pt x="7787" y="16374"/>
                  </a:cubicBezTo>
                  <a:cubicBezTo>
                    <a:pt x="6941" y="16374"/>
                    <a:pt x="6085" y="16270"/>
                    <a:pt x="5214" y="16059"/>
                  </a:cubicBezTo>
                  <a:cubicBezTo>
                    <a:pt x="3710" y="15683"/>
                    <a:pt x="2206" y="15382"/>
                    <a:pt x="653" y="15057"/>
                  </a:cubicBezTo>
                  <a:cubicBezTo>
                    <a:pt x="828" y="14280"/>
                    <a:pt x="1379" y="14179"/>
                    <a:pt x="1881" y="14154"/>
                  </a:cubicBezTo>
                  <a:cubicBezTo>
                    <a:pt x="2085" y="14136"/>
                    <a:pt x="2289" y="14128"/>
                    <a:pt x="2493" y="14128"/>
                  </a:cubicBezTo>
                  <a:cubicBezTo>
                    <a:pt x="2865" y="14128"/>
                    <a:pt x="3238" y="14156"/>
                    <a:pt x="3610" y="14204"/>
                  </a:cubicBezTo>
                  <a:cubicBezTo>
                    <a:pt x="4653" y="14365"/>
                    <a:pt x="5695" y="14381"/>
                    <a:pt x="6738" y="14381"/>
                  </a:cubicBezTo>
                  <a:cubicBezTo>
                    <a:pt x="6998" y="14381"/>
                    <a:pt x="7259" y="14380"/>
                    <a:pt x="7520" y="14380"/>
                  </a:cubicBezTo>
                  <a:cubicBezTo>
                    <a:pt x="7695" y="14380"/>
                    <a:pt x="7871" y="14380"/>
                    <a:pt x="8021" y="14330"/>
                  </a:cubicBezTo>
                  <a:cubicBezTo>
                    <a:pt x="10126" y="13578"/>
                    <a:pt x="12257" y="12776"/>
                    <a:pt x="14011" y="11347"/>
                  </a:cubicBezTo>
                  <a:cubicBezTo>
                    <a:pt x="14437" y="11021"/>
                    <a:pt x="14813" y="10595"/>
                    <a:pt x="15039" y="10119"/>
                  </a:cubicBezTo>
                  <a:cubicBezTo>
                    <a:pt x="15267" y="9679"/>
                    <a:pt x="15508" y="9425"/>
                    <a:pt x="15857" y="9425"/>
                  </a:cubicBezTo>
                  <a:cubicBezTo>
                    <a:pt x="16005" y="9425"/>
                    <a:pt x="16173" y="9471"/>
                    <a:pt x="16367" y="9568"/>
                  </a:cubicBezTo>
                  <a:cubicBezTo>
                    <a:pt x="16442" y="9605"/>
                    <a:pt x="16524" y="9630"/>
                    <a:pt x="16605" y="9630"/>
                  </a:cubicBezTo>
                  <a:cubicBezTo>
                    <a:pt x="16686" y="9630"/>
                    <a:pt x="16768" y="9605"/>
                    <a:pt x="16843" y="9543"/>
                  </a:cubicBezTo>
                  <a:cubicBezTo>
                    <a:pt x="16918" y="9142"/>
                    <a:pt x="16592" y="9067"/>
                    <a:pt x="16342" y="8991"/>
                  </a:cubicBezTo>
                  <a:cubicBezTo>
                    <a:pt x="15264" y="8615"/>
                    <a:pt x="14161" y="8315"/>
                    <a:pt x="13008" y="8189"/>
                  </a:cubicBezTo>
                  <a:cubicBezTo>
                    <a:pt x="11530" y="8014"/>
                    <a:pt x="10101" y="7663"/>
                    <a:pt x="8873" y="6761"/>
                  </a:cubicBezTo>
                  <a:cubicBezTo>
                    <a:pt x="8673" y="6610"/>
                    <a:pt x="8472" y="6485"/>
                    <a:pt x="8297" y="6310"/>
                  </a:cubicBezTo>
                  <a:cubicBezTo>
                    <a:pt x="7971" y="6009"/>
                    <a:pt x="7846" y="5583"/>
                    <a:pt x="8046" y="5207"/>
                  </a:cubicBezTo>
                  <a:cubicBezTo>
                    <a:pt x="8146" y="5019"/>
                    <a:pt x="8297" y="4962"/>
                    <a:pt x="8460" y="4962"/>
                  </a:cubicBezTo>
                  <a:cubicBezTo>
                    <a:pt x="8622" y="4962"/>
                    <a:pt x="8798" y="5019"/>
                    <a:pt x="8948" y="5056"/>
                  </a:cubicBezTo>
                  <a:cubicBezTo>
                    <a:pt x="9951" y="5282"/>
                    <a:pt x="10953" y="5533"/>
                    <a:pt x="11931" y="5833"/>
                  </a:cubicBezTo>
                  <a:cubicBezTo>
                    <a:pt x="13726" y="6408"/>
                    <a:pt x="15589" y="6662"/>
                    <a:pt x="17455" y="6662"/>
                  </a:cubicBezTo>
                  <a:cubicBezTo>
                    <a:pt x="17544" y="6662"/>
                    <a:pt x="17632" y="6662"/>
                    <a:pt x="17720" y="6660"/>
                  </a:cubicBezTo>
                  <a:cubicBezTo>
                    <a:pt x="17811" y="6659"/>
                    <a:pt x="17901" y="6659"/>
                    <a:pt x="17990" y="6659"/>
                  </a:cubicBezTo>
                  <a:cubicBezTo>
                    <a:pt x="19743" y="6659"/>
                    <a:pt x="21387" y="6898"/>
                    <a:pt x="23009" y="7613"/>
                  </a:cubicBezTo>
                  <a:cubicBezTo>
                    <a:pt x="23485" y="7813"/>
                    <a:pt x="24011" y="7914"/>
                    <a:pt x="24537" y="8039"/>
                  </a:cubicBezTo>
                  <a:cubicBezTo>
                    <a:pt x="24812" y="8103"/>
                    <a:pt x="25078" y="8136"/>
                    <a:pt x="25335" y="8136"/>
                  </a:cubicBezTo>
                  <a:cubicBezTo>
                    <a:pt x="26087" y="8136"/>
                    <a:pt x="26759" y="7853"/>
                    <a:pt x="27319" y="7237"/>
                  </a:cubicBezTo>
                  <a:cubicBezTo>
                    <a:pt x="28999" y="5432"/>
                    <a:pt x="30828" y="3778"/>
                    <a:pt x="32382" y="1873"/>
                  </a:cubicBezTo>
                  <a:cubicBezTo>
                    <a:pt x="33109" y="1001"/>
                    <a:pt x="33607" y="628"/>
                    <a:pt x="34306" y="628"/>
                  </a:cubicBezTo>
                  <a:close/>
                  <a:moveTo>
                    <a:pt x="34238" y="1"/>
                  </a:moveTo>
                  <a:cubicBezTo>
                    <a:pt x="33398" y="1"/>
                    <a:pt x="32796" y="443"/>
                    <a:pt x="31956" y="1447"/>
                  </a:cubicBezTo>
                  <a:cubicBezTo>
                    <a:pt x="30377" y="3327"/>
                    <a:pt x="28572" y="5006"/>
                    <a:pt x="26893" y="6811"/>
                  </a:cubicBezTo>
                  <a:cubicBezTo>
                    <a:pt x="26446" y="7305"/>
                    <a:pt x="25911" y="7490"/>
                    <a:pt x="25266" y="7490"/>
                  </a:cubicBezTo>
                  <a:cubicBezTo>
                    <a:pt x="25224" y="7490"/>
                    <a:pt x="25182" y="7489"/>
                    <a:pt x="25139" y="7488"/>
                  </a:cubicBezTo>
                  <a:cubicBezTo>
                    <a:pt x="24387" y="7488"/>
                    <a:pt x="23685" y="7262"/>
                    <a:pt x="23009" y="6961"/>
                  </a:cubicBezTo>
                  <a:cubicBezTo>
                    <a:pt x="21519" y="6333"/>
                    <a:pt x="19964" y="6029"/>
                    <a:pt x="18345" y="6029"/>
                  </a:cubicBezTo>
                  <a:cubicBezTo>
                    <a:pt x="18221" y="6029"/>
                    <a:pt x="18096" y="6030"/>
                    <a:pt x="17971" y="6034"/>
                  </a:cubicBezTo>
                  <a:cubicBezTo>
                    <a:pt x="17809" y="6038"/>
                    <a:pt x="17648" y="6040"/>
                    <a:pt x="17487" y="6040"/>
                  </a:cubicBezTo>
                  <a:cubicBezTo>
                    <a:pt x="15551" y="6040"/>
                    <a:pt x="13657" y="5760"/>
                    <a:pt x="11805" y="5182"/>
                  </a:cubicBezTo>
                  <a:cubicBezTo>
                    <a:pt x="10778" y="4881"/>
                    <a:pt x="9750" y="4605"/>
                    <a:pt x="8698" y="4430"/>
                  </a:cubicBezTo>
                  <a:cubicBezTo>
                    <a:pt x="8585" y="4408"/>
                    <a:pt x="8477" y="4397"/>
                    <a:pt x="8376" y="4397"/>
                  </a:cubicBezTo>
                  <a:cubicBezTo>
                    <a:pt x="7549" y="4397"/>
                    <a:pt x="7104" y="5091"/>
                    <a:pt x="7394" y="5984"/>
                  </a:cubicBezTo>
                  <a:cubicBezTo>
                    <a:pt x="7545" y="6435"/>
                    <a:pt x="7820" y="6786"/>
                    <a:pt x="8196" y="7036"/>
                  </a:cubicBezTo>
                  <a:cubicBezTo>
                    <a:pt x="9074" y="7663"/>
                    <a:pt x="10001" y="8214"/>
                    <a:pt x="11054" y="8440"/>
                  </a:cubicBezTo>
                  <a:cubicBezTo>
                    <a:pt x="11931" y="8615"/>
                    <a:pt x="12833" y="8766"/>
                    <a:pt x="13710" y="8916"/>
                  </a:cubicBezTo>
                  <a:cubicBezTo>
                    <a:pt x="14913" y="9117"/>
                    <a:pt x="14963" y="9317"/>
                    <a:pt x="14186" y="10295"/>
                  </a:cubicBezTo>
                  <a:cubicBezTo>
                    <a:pt x="13409" y="11272"/>
                    <a:pt x="12357" y="11874"/>
                    <a:pt x="11154" y="12300"/>
                  </a:cubicBezTo>
                  <a:cubicBezTo>
                    <a:pt x="11003" y="11999"/>
                    <a:pt x="10878" y="11748"/>
                    <a:pt x="10728" y="11523"/>
                  </a:cubicBezTo>
                  <a:cubicBezTo>
                    <a:pt x="10452" y="11021"/>
                    <a:pt x="10026" y="10721"/>
                    <a:pt x="9525" y="10520"/>
                  </a:cubicBezTo>
                  <a:cubicBezTo>
                    <a:pt x="9309" y="10437"/>
                    <a:pt x="9118" y="10397"/>
                    <a:pt x="8956" y="10397"/>
                  </a:cubicBezTo>
                  <a:cubicBezTo>
                    <a:pt x="8479" y="10397"/>
                    <a:pt x="8247" y="10749"/>
                    <a:pt x="8322" y="11422"/>
                  </a:cubicBezTo>
                  <a:cubicBezTo>
                    <a:pt x="8372" y="11899"/>
                    <a:pt x="8547" y="12375"/>
                    <a:pt x="8648" y="12851"/>
                  </a:cubicBezTo>
                  <a:cubicBezTo>
                    <a:pt x="8698" y="13077"/>
                    <a:pt x="8823" y="13327"/>
                    <a:pt x="8547" y="13503"/>
                  </a:cubicBezTo>
                  <a:cubicBezTo>
                    <a:pt x="8431" y="13584"/>
                    <a:pt x="8309" y="13622"/>
                    <a:pt x="8187" y="13622"/>
                  </a:cubicBezTo>
                  <a:cubicBezTo>
                    <a:pt x="8046" y="13622"/>
                    <a:pt x="7905" y="13572"/>
                    <a:pt x="7770" y="13478"/>
                  </a:cubicBezTo>
                  <a:cubicBezTo>
                    <a:pt x="7144" y="13051"/>
                    <a:pt x="6542" y="12625"/>
                    <a:pt x="5916" y="12249"/>
                  </a:cubicBezTo>
                  <a:cubicBezTo>
                    <a:pt x="5412" y="11962"/>
                    <a:pt x="4885" y="11697"/>
                    <a:pt x="4269" y="11697"/>
                  </a:cubicBezTo>
                  <a:cubicBezTo>
                    <a:pt x="4242" y="11697"/>
                    <a:pt x="4214" y="11697"/>
                    <a:pt x="4186" y="11698"/>
                  </a:cubicBezTo>
                  <a:cubicBezTo>
                    <a:pt x="3008" y="11748"/>
                    <a:pt x="2683" y="12174"/>
                    <a:pt x="2983" y="13478"/>
                  </a:cubicBezTo>
                  <a:cubicBezTo>
                    <a:pt x="2871" y="13474"/>
                    <a:pt x="2759" y="13472"/>
                    <a:pt x="2649" y="13472"/>
                  </a:cubicBezTo>
                  <a:cubicBezTo>
                    <a:pt x="1922" y="13472"/>
                    <a:pt x="1240" y="13559"/>
                    <a:pt x="653" y="13929"/>
                  </a:cubicBezTo>
                  <a:cubicBezTo>
                    <a:pt x="252" y="14179"/>
                    <a:pt x="1" y="14555"/>
                    <a:pt x="76" y="15057"/>
                  </a:cubicBezTo>
                  <a:cubicBezTo>
                    <a:pt x="126" y="15558"/>
                    <a:pt x="552" y="15683"/>
                    <a:pt x="953" y="15758"/>
                  </a:cubicBezTo>
                  <a:cubicBezTo>
                    <a:pt x="2708" y="16134"/>
                    <a:pt x="4487" y="16510"/>
                    <a:pt x="6242" y="16836"/>
                  </a:cubicBezTo>
                  <a:cubicBezTo>
                    <a:pt x="6943" y="16961"/>
                    <a:pt x="7595" y="17112"/>
                    <a:pt x="8146" y="17588"/>
                  </a:cubicBezTo>
                  <a:cubicBezTo>
                    <a:pt x="8641" y="17965"/>
                    <a:pt x="9179" y="18319"/>
                    <a:pt x="9825" y="18319"/>
                  </a:cubicBezTo>
                  <a:cubicBezTo>
                    <a:pt x="9866" y="18319"/>
                    <a:pt x="9908" y="18318"/>
                    <a:pt x="9951" y="18315"/>
                  </a:cubicBezTo>
                  <a:cubicBezTo>
                    <a:pt x="10039" y="18309"/>
                    <a:pt x="10126" y="18307"/>
                    <a:pt x="10212" y="18307"/>
                  </a:cubicBezTo>
                  <a:cubicBezTo>
                    <a:pt x="11355" y="18307"/>
                    <a:pt x="12354" y="18758"/>
                    <a:pt x="13309" y="19317"/>
                  </a:cubicBezTo>
                  <a:cubicBezTo>
                    <a:pt x="13901" y="19653"/>
                    <a:pt x="14493" y="19795"/>
                    <a:pt x="15098" y="19795"/>
                  </a:cubicBezTo>
                  <a:cubicBezTo>
                    <a:pt x="15441" y="19795"/>
                    <a:pt x="15788" y="19750"/>
                    <a:pt x="16141" y="19668"/>
                  </a:cubicBezTo>
                  <a:cubicBezTo>
                    <a:pt x="17620" y="19342"/>
                    <a:pt x="19074" y="18916"/>
                    <a:pt x="20452" y="18239"/>
                  </a:cubicBezTo>
                  <a:cubicBezTo>
                    <a:pt x="21881" y="17513"/>
                    <a:pt x="23359" y="16986"/>
                    <a:pt x="24913" y="16535"/>
                  </a:cubicBezTo>
                  <a:cubicBezTo>
                    <a:pt x="27019" y="15934"/>
                    <a:pt x="29174" y="15357"/>
                    <a:pt x="30979" y="13954"/>
                  </a:cubicBezTo>
                  <a:cubicBezTo>
                    <a:pt x="33359" y="12149"/>
                    <a:pt x="35740" y="10345"/>
                    <a:pt x="38046" y="8440"/>
                  </a:cubicBezTo>
                  <a:cubicBezTo>
                    <a:pt x="39099" y="7588"/>
                    <a:pt x="40076" y="6660"/>
                    <a:pt x="40979" y="5633"/>
                  </a:cubicBezTo>
                  <a:cubicBezTo>
                    <a:pt x="41555" y="4956"/>
                    <a:pt x="41580" y="4731"/>
                    <a:pt x="41104" y="4004"/>
                  </a:cubicBezTo>
                  <a:cubicBezTo>
                    <a:pt x="40979" y="3803"/>
                    <a:pt x="40803" y="3628"/>
                    <a:pt x="40653" y="3452"/>
                  </a:cubicBezTo>
                  <a:cubicBezTo>
                    <a:pt x="39299" y="1999"/>
                    <a:pt x="37670" y="996"/>
                    <a:pt x="35816" y="345"/>
                  </a:cubicBezTo>
                  <a:cubicBezTo>
                    <a:pt x="35180" y="121"/>
                    <a:pt x="34676" y="1"/>
                    <a:pt x="34238" y="1"/>
                  </a:cubicBezTo>
                  <a:close/>
                </a:path>
              </a:pathLst>
            </a:custGeom>
            <a:solidFill>
              <a:srgbClr val="00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35" name="Google Shape;4435;p20"/>
          <p:cNvSpPr txBox="1">
            <a:spLocks noGrp="1"/>
          </p:cNvSpPr>
          <p:nvPr>
            <p:ph type="title"/>
          </p:nvPr>
        </p:nvSpPr>
        <p:spPr>
          <a:xfrm>
            <a:off x="713225" y="315025"/>
            <a:ext cx="7717500" cy="843300"/>
          </a:xfrm>
          <a:prstGeom prst="rect">
            <a:avLst/>
          </a:prstGeom>
        </p:spPr>
        <p:txBody>
          <a:bodyPr spcFirstLastPara="1" wrap="square" lIns="0" tIns="0" rIns="0" bIns="0" anchor="ctr" anchorCtr="0">
            <a:noAutofit/>
          </a:bodyPr>
          <a:lstStyle>
            <a:lvl1pPr lvl="0" algn="ctr" rtl="0">
              <a:spcBef>
                <a:spcPts val="1000"/>
              </a:spcBef>
              <a:spcAft>
                <a:spcPts val="0"/>
              </a:spcAft>
              <a:buSzPts val="3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4">
  <p:cSld name="CUSTOM_11_1_1">
    <p:spTree>
      <p:nvGrpSpPr>
        <p:cNvPr id="1" name="Shape 5011"/>
        <p:cNvGrpSpPr/>
        <p:nvPr/>
      </p:nvGrpSpPr>
      <p:grpSpPr>
        <a:xfrm>
          <a:off x="0" y="0"/>
          <a:ext cx="0" cy="0"/>
          <a:chOff x="0" y="0"/>
          <a:chExt cx="0" cy="0"/>
        </a:xfrm>
      </p:grpSpPr>
      <p:pic>
        <p:nvPicPr>
          <p:cNvPr id="5012" name="Google Shape;5012;p22"/>
          <p:cNvPicPr preferRelativeResize="0"/>
          <p:nvPr/>
        </p:nvPicPr>
        <p:blipFill>
          <a:blip r:embed="rId2">
            <a:alphaModFix amt="50000"/>
          </a:blip>
          <a:stretch>
            <a:fillRect/>
          </a:stretch>
        </p:blipFill>
        <p:spPr>
          <a:xfrm>
            <a:off x="0" y="0"/>
            <a:ext cx="9144000" cy="5143500"/>
          </a:xfrm>
          <a:prstGeom prst="rect">
            <a:avLst/>
          </a:prstGeom>
          <a:noFill/>
          <a:ln>
            <a:noFill/>
          </a:ln>
        </p:spPr>
      </p:pic>
      <p:grpSp>
        <p:nvGrpSpPr>
          <p:cNvPr id="5013" name="Google Shape;5013;p22"/>
          <p:cNvGrpSpPr/>
          <p:nvPr/>
        </p:nvGrpSpPr>
        <p:grpSpPr>
          <a:xfrm>
            <a:off x="1" y="1112260"/>
            <a:ext cx="4792900" cy="3540372"/>
            <a:chOff x="1" y="1092721"/>
            <a:chExt cx="4792900" cy="3540372"/>
          </a:xfrm>
        </p:grpSpPr>
        <p:sp>
          <p:nvSpPr>
            <p:cNvPr id="5014" name="Google Shape;5014;p22"/>
            <p:cNvSpPr/>
            <p:nvPr/>
          </p:nvSpPr>
          <p:spPr>
            <a:xfrm>
              <a:off x="2590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5" name="Google Shape;5015;p22"/>
            <p:cNvSpPr/>
            <p:nvPr/>
          </p:nvSpPr>
          <p:spPr>
            <a:xfrm>
              <a:off x="5257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6" name="Google Shape;5016;p22"/>
            <p:cNvSpPr/>
            <p:nvPr/>
          </p:nvSpPr>
          <p:spPr>
            <a:xfrm>
              <a:off x="7924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7" name="Google Shape;5017;p22"/>
            <p:cNvSpPr/>
            <p:nvPr/>
          </p:nvSpPr>
          <p:spPr>
            <a:xfrm>
              <a:off x="2590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8" name="Google Shape;5018;p22"/>
            <p:cNvSpPr/>
            <p:nvPr/>
          </p:nvSpPr>
          <p:spPr>
            <a:xfrm>
              <a:off x="5257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9" name="Google Shape;5019;p22"/>
            <p:cNvSpPr/>
            <p:nvPr/>
          </p:nvSpPr>
          <p:spPr>
            <a:xfrm>
              <a:off x="7924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0" name="Google Shape;5020;p22"/>
            <p:cNvSpPr/>
            <p:nvPr/>
          </p:nvSpPr>
          <p:spPr>
            <a:xfrm>
              <a:off x="2590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1" name="Google Shape;5021;p22"/>
            <p:cNvSpPr/>
            <p:nvPr/>
          </p:nvSpPr>
          <p:spPr>
            <a:xfrm>
              <a:off x="5257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2" name="Google Shape;5022;p22"/>
            <p:cNvSpPr/>
            <p:nvPr/>
          </p:nvSpPr>
          <p:spPr>
            <a:xfrm>
              <a:off x="7924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3" name="Google Shape;5023;p22"/>
            <p:cNvSpPr/>
            <p:nvPr/>
          </p:nvSpPr>
          <p:spPr>
            <a:xfrm>
              <a:off x="2590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4" name="Google Shape;5024;p22"/>
            <p:cNvSpPr/>
            <p:nvPr/>
          </p:nvSpPr>
          <p:spPr>
            <a:xfrm>
              <a:off x="5257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5" name="Google Shape;5025;p22"/>
            <p:cNvSpPr/>
            <p:nvPr/>
          </p:nvSpPr>
          <p:spPr>
            <a:xfrm>
              <a:off x="7924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6" name="Google Shape;5026;p22"/>
            <p:cNvSpPr/>
            <p:nvPr/>
          </p:nvSpPr>
          <p:spPr>
            <a:xfrm>
              <a:off x="2590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7" name="Google Shape;5027;p22"/>
            <p:cNvSpPr/>
            <p:nvPr/>
          </p:nvSpPr>
          <p:spPr>
            <a:xfrm>
              <a:off x="5257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8" name="Google Shape;5028;p22"/>
            <p:cNvSpPr/>
            <p:nvPr/>
          </p:nvSpPr>
          <p:spPr>
            <a:xfrm>
              <a:off x="7924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9" name="Google Shape;5029;p22"/>
            <p:cNvSpPr/>
            <p:nvPr/>
          </p:nvSpPr>
          <p:spPr>
            <a:xfrm>
              <a:off x="2590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0" name="Google Shape;5030;p22"/>
            <p:cNvSpPr/>
            <p:nvPr/>
          </p:nvSpPr>
          <p:spPr>
            <a:xfrm>
              <a:off x="5257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1" name="Google Shape;5031;p22"/>
            <p:cNvSpPr/>
            <p:nvPr/>
          </p:nvSpPr>
          <p:spPr>
            <a:xfrm>
              <a:off x="7924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2" name="Google Shape;5032;p22"/>
            <p:cNvSpPr/>
            <p:nvPr/>
          </p:nvSpPr>
          <p:spPr>
            <a:xfrm>
              <a:off x="2590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3" name="Google Shape;5033;p22"/>
            <p:cNvSpPr/>
            <p:nvPr/>
          </p:nvSpPr>
          <p:spPr>
            <a:xfrm>
              <a:off x="5257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4" name="Google Shape;5034;p22"/>
            <p:cNvSpPr/>
            <p:nvPr/>
          </p:nvSpPr>
          <p:spPr>
            <a:xfrm>
              <a:off x="7924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5" name="Google Shape;5035;p22"/>
            <p:cNvSpPr/>
            <p:nvPr/>
          </p:nvSpPr>
          <p:spPr>
            <a:xfrm>
              <a:off x="2590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6" name="Google Shape;5036;p22"/>
            <p:cNvSpPr/>
            <p:nvPr/>
          </p:nvSpPr>
          <p:spPr>
            <a:xfrm>
              <a:off x="5257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7" name="Google Shape;5037;p22"/>
            <p:cNvSpPr/>
            <p:nvPr/>
          </p:nvSpPr>
          <p:spPr>
            <a:xfrm>
              <a:off x="7924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8" name="Google Shape;5038;p22"/>
            <p:cNvSpPr/>
            <p:nvPr/>
          </p:nvSpPr>
          <p:spPr>
            <a:xfrm>
              <a:off x="2590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9" name="Google Shape;5039;p22"/>
            <p:cNvSpPr/>
            <p:nvPr/>
          </p:nvSpPr>
          <p:spPr>
            <a:xfrm>
              <a:off x="5257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0" name="Google Shape;5040;p22"/>
            <p:cNvSpPr/>
            <p:nvPr/>
          </p:nvSpPr>
          <p:spPr>
            <a:xfrm>
              <a:off x="7924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1" name="Google Shape;5041;p22"/>
            <p:cNvSpPr/>
            <p:nvPr/>
          </p:nvSpPr>
          <p:spPr>
            <a:xfrm>
              <a:off x="2590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2" name="Google Shape;5042;p22"/>
            <p:cNvSpPr/>
            <p:nvPr/>
          </p:nvSpPr>
          <p:spPr>
            <a:xfrm>
              <a:off x="5257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3" name="Google Shape;5043;p22"/>
            <p:cNvSpPr/>
            <p:nvPr/>
          </p:nvSpPr>
          <p:spPr>
            <a:xfrm>
              <a:off x="7924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4" name="Google Shape;5044;p22"/>
            <p:cNvSpPr/>
            <p:nvPr/>
          </p:nvSpPr>
          <p:spPr>
            <a:xfrm>
              <a:off x="2590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5" name="Google Shape;5045;p22"/>
            <p:cNvSpPr/>
            <p:nvPr/>
          </p:nvSpPr>
          <p:spPr>
            <a:xfrm>
              <a:off x="5257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6" name="Google Shape;5046;p22"/>
            <p:cNvSpPr/>
            <p:nvPr/>
          </p:nvSpPr>
          <p:spPr>
            <a:xfrm>
              <a:off x="7924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7" name="Google Shape;5047;p22"/>
            <p:cNvSpPr/>
            <p:nvPr/>
          </p:nvSpPr>
          <p:spPr>
            <a:xfrm>
              <a:off x="2590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8" name="Google Shape;5048;p22"/>
            <p:cNvSpPr/>
            <p:nvPr/>
          </p:nvSpPr>
          <p:spPr>
            <a:xfrm>
              <a:off x="5257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9" name="Google Shape;5049;p22"/>
            <p:cNvSpPr/>
            <p:nvPr/>
          </p:nvSpPr>
          <p:spPr>
            <a:xfrm>
              <a:off x="7924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0" name="Google Shape;5050;p22"/>
            <p:cNvSpPr/>
            <p:nvPr/>
          </p:nvSpPr>
          <p:spPr>
            <a:xfrm>
              <a:off x="2590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1" name="Google Shape;5051;p22"/>
            <p:cNvSpPr/>
            <p:nvPr/>
          </p:nvSpPr>
          <p:spPr>
            <a:xfrm>
              <a:off x="5257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2" name="Google Shape;5052;p22"/>
            <p:cNvSpPr/>
            <p:nvPr/>
          </p:nvSpPr>
          <p:spPr>
            <a:xfrm>
              <a:off x="7924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3" name="Google Shape;5053;p22"/>
            <p:cNvSpPr/>
            <p:nvPr/>
          </p:nvSpPr>
          <p:spPr>
            <a:xfrm>
              <a:off x="10591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4" name="Google Shape;5054;p22"/>
            <p:cNvSpPr/>
            <p:nvPr/>
          </p:nvSpPr>
          <p:spPr>
            <a:xfrm>
              <a:off x="13258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5" name="Google Shape;5055;p22"/>
            <p:cNvSpPr/>
            <p:nvPr/>
          </p:nvSpPr>
          <p:spPr>
            <a:xfrm>
              <a:off x="15925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6" name="Google Shape;5056;p22"/>
            <p:cNvSpPr/>
            <p:nvPr/>
          </p:nvSpPr>
          <p:spPr>
            <a:xfrm>
              <a:off x="10591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7" name="Google Shape;5057;p22"/>
            <p:cNvSpPr/>
            <p:nvPr/>
          </p:nvSpPr>
          <p:spPr>
            <a:xfrm>
              <a:off x="13258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8" name="Google Shape;5058;p22"/>
            <p:cNvSpPr/>
            <p:nvPr/>
          </p:nvSpPr>
          <p:spPr>
            <a:xfrm>
              <a:off x="15925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9" name="Google Shape;5059;p22"/>
            <p:cNvSpPr/>
            <p:nvPr/>
          </p:nvSpPr>
          <p:spPr>
            <a:xfrm>
              <a:off x="10591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0" name="Google Shape;5060;p22"/>
            <p:cNvSpPr/>
            <p:nvPr/>
          </p:nvSpPr>
          <p:spPr>
            <a:xfrm>
              <a:off x="13258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1" name="Google Shape;5061;p22"/>
            <p:cNvSpPr/>
            <p:nvPr/>
          </p:nvSpPr>
          <p:spPr>
            <a:xfrm>
              <a:off x="15925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2" name="Google Shape;5062;p22"/>
            <p:cNvSpPr/>
            <p:nvPr/>
          </p:nvSpPr>
          <p:spPr>
            <a:xfrm>
              <a:off x="10591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3" name="Google Shape;5063;p22"/>
            <p:cNvSpPr/>
            <p:nvPr/>
          </p:nvSpPr>
          <p:spPr>
            <a:xfrm>
              <a:off x="13258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4" name="Google Shape;5064;p22"/>
            <p:cNvSpPr/>
            <p:nvPr/>
          </p:nvSpPr>
          <p:spPr>
            <a:xfrm>
              <a:off x="15925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5" name="Google Shape;5065;p22"/>
            <p:cNvSpPr/>
            <p:nvPr/>
          </p:nvSpPr>
          <p:spPr>
            <a:xfrm>
              <a:off x="10591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6" name="Google Shape;5066;p22"/>
            <p:cNvSpPr/>
            <p:nvPr/>
          </p:nvSpPr>
          <p:spPr>
            <a:xfrm>
              <a:off x="13258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7" name="Google Shape;5067;p22"/>
            <p:cNvSpPr/>
            <p:nvPr/>
          </p:nvSpPr>
          <p:spPr>
            <a:xfrm>
              <a:off x="15925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8" name="Google Shape;5068;p22"/>
            <p:cNvSpPr/>
            <p:nvPr/>
          </p:nvSpPr>
          <p:spPr>
            <a:xfrm>
              <a:off x="10591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9" name="Google Shape;5069;p22"/>
            <p:cNvSpPr/>
            <p:nvPr/>
          </p:nvSpPr>
          <p:spPr>
            <a:xfrm>
              <a:off x="13258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0" name="Google Shape;5070;p22"/>
            <p:cNvSpPr/>
            <p:nvPr/>
          </p:nvSpPr>
          <p:spPr>
            <a:xfrm>
              <a:off x="15925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1" name="Google Shape;5071;p22"/>
            <p:cNvSpPr/>
            <p:nvPr/>
          </p:nvSpPr>
          <p:spPr>
            <a:xfrm>
              <a:off x="10591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2" name="Google Shape;5072;p22"/>
            <p:cNvSpPr/>
            <p:nvPr/>
          </p:nvSpPr>
          <p:spPr>
            <a:xfrm>
              <a:off x="13258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3" name="Google Shape;5073;p22"/>
            <p:cNvSpPr/>
            <p:nvPr/>
          </p:nvSpPr>
          <p:spPr>
            <a:xfrm>
              <a:off x="15925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4" name="Google Shape;5074;p22"/>
            <p:cNvSpPr/>
            <p:nvPr/>
          </p:nvSpPr>
          <p:spPr>
            <a:xfrm>
              <a:off x="10591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5" name="Google Shape;5075;p22"/>
            <p:cNvSpPr/>
            <p:nvPr/>
          </p:nvSpPr>
          <p:spPr>
            <a:xfrm>
              <a:off x="13258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6" name="Google Shape;5076;p22"/>
            <p:cNvSpPr/>
            <p:nvPr/>
          </p:nvSpPr>
          <p:spPr>
            <a:xfrm>
              <a:off x="15925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7" name="Google Shape;5077;p22"/>
            <p:cNvSpPr/>
            <p:nvPr/>
          </p:nvSpPr>
          <p:spPr>
            <a:xfrm>
              <a:off x="10591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8" name="Google Shape;5078;p22"/>
            <p:cNvSpPr/>
            <p:nvPr/>
          </p:nvSpPr>
          <p:spPr>
            <a:xfrm>
              <a:off x="13258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9" name="Google Shape;5079;p22"/>
            <p:cNvSpPr/>
            <p:nvPr/>
          </p:nvSpPr>
          <p:spPr>
            <a:xfrm>
              <a:off x="15925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0" name="Google Shape;5080;p22"/>
            <p:cNvSpPr/>
            <p:nvPr/>
          </p:nvSpPr>
          <p:spPr>
            <a:xfrm>
              <a:off x="10591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1" name="Google Shape;5081;p22"/>
            <p:cNvSpPr/>
            <p:nvPr/>
          </p:nvSpPr>
          <p:spPr>
            <a:xfrm>
              <a:off x="13258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2" name="Google Shape;5082;p22"/>
            <p:cNvSpPr/>
            <p:nvPr/>
          </p:nvSpPr>
          <p:spPr>
            <a:xfrm>
              <a:off x="15925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3" name="Google Shape;5083;p22"/>
            <p:cNvSpPr/>
            <p:nvPr/>
          </p:nvSpPr>
          <p:spPr>
            <a:xfrm>
              <a:off x="10591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4" name="Google Shape;5084;p22"/>
            <p:cNvSpPr/>
            <p:nvPr/>
          </p:nvSpPr>
          <p:spPr>
            <a:xfrm>
              <a:off x="13258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5" name="Google Shape;5085;p22"/>
            <p:cNvSpPr/>
            <p:nvPr/>
          </p:nvSpPr>
          <p:spPr>
            <a:xfrm>
              <a:off x="15925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6" name="Google Shape;5086;p22"/>
            <p:cNvSpPr/>
            <p:nvPr/>
          </p:nvSpPr>
          <p:spPr>
            <a:xfrm>
              <a:off x="10591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7" name="Google Shape;5087;p22"/>
            <p:cNvSpPr/>
            <p:nvPr/>
          </p:nvSpPr>
          <p:spPr>
            <a:xfrm>
              <a:off x="13258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8" name="Google Shape;5088;p22"/>
            <p:cNvSpPr/>
            <p:nvPr/>
          </p:nvSpPr>
          <p:spPr>
            <a:xfrm>
              <a:off x="15925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9" name="Google Shape;5089;p22"/>
            <p:cNvSpPr/>
            <p:nvPr/>
          </p:nvSpPr>
          <p:spPr>
            <a:xfrm>
              <a:off x="10591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0" name="Google Shape;5090;p22"/>
            <p:cNvSpPr/>
            <p:nvPr/>
          </p:nvSpPr>
          <p:spPr>
            <a:xfrm>
              <a:off x="13258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1" name="Google Shape;5091;p22"/>
            <p:cNvSpPr/>
            <p:nvPr/>
          </p:nvSpPr>
          <p:spPr>
            <a:xfrm>
              <a:off x="15925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2" name="Google Shape;5092;p22"/>
            <p:cNvSpPr/>
            <p:nvPr/>
          </p:nvSpPr>
          <p:spPr>
            <a:xfrm>
              <a:off x="18592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3" name="Google Shape;5093;p22"/>
            <p:cNvSpPr/>
            <p:nvPr/>
          </p:nvSpPr>
          <p:spPr>
            <a:xfrm>
              <a:off x="21259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4" name="Google Shape;5094;p22"/>
            <p:cNvSpPr/>
            <p:nvPr/>
          </p:nvSpPr>
          <p:spPr>
            <a:xfrm>
              <a:off x="23926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5" name="Google Shape;5095;p22"/>
            <p:cNvSpPr/>
            <p:nvPr/>
          </p:nvSpPr>
          <p:spPr>
            <a:xfrm>
              <a:off x="18592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6" name="Google Shape;5096;p22"/>
            <p:cNvSpPr/>
            <p:nvPr/>
          </p:nvSpPr>
          <p:spPr>
            <a:xfrm>
              <a:off x="21259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7" name="Google Shape;5097;p22"/>
            <p:cNvSpPr/>
            <p:nvPr/>
          </p:nvSpPr>
          <p:spPr>
            <a:xfrm>
              <a:off x="23926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8" name="Google Shape;5098;p22"/>
            <p:cNvSpPr/>
            <p:nvPr/>
          </p:nvSpPr>
          <p:spPr>
            <a:xfrm>
              <a:off x="18592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9" name="Google Shape;5099;p22"/>
            <p:cNvSpPr/>
            <p:nvPr/>
          </p:nvSpPr>
          <p:spPr>
            <a:xfrm>
              <a:off x="21259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0" name="Google Shape;5100;p22"/>
            <p:cNvSpPr/>
            <p:nvPr/>
          </p:nvSpPr>
          <p:spPr>
            <a:xfrm>
              <a:off x="23926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1" name="Google Shape;5101;p22"/>
            <p:cNvSpPr/>
            <p:nvPr/>
          </p:nvSpPr>
          <p:spPr>
            <a:xfrm>
              <a:off x="18592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2" name="Google Shape;5102;p22"/>
            <p:cNvSpPr/>
            <p:nvPr/>
          </p:nvSpPr>
          <p:spPr>
            <a:xfrm>
              <a:off x="21259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3" name="Google Shape;5103;p22"/>
            <p:cNvSpPr/>
            <p:nvPr/>
          </p:nvSpPr>
          <p:spPr>
            <a:xfrm>
              <a:off x="23926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4" name="Google Shape;5104;p22"/>
            <p:cNvSpPr/>
            <p:nvPr/>
          </p:nvSpPr>
          <p:spPr>
            <a:xfrm>
              <a:off x="18592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5" name="Google Shape;5105;p22"/>
            <p:cNvSpPr/>
            <p:nvPr/>
          </p:nvSpPr>
          <p:spPr>
            <a:xfrm>
              <a:off x="21259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6" name="Google Shape;5106;p22"/>
            <p:cNvSpPr/>
            <p:nvPr/>
          </p:nvSpPr>
          <p:spPr>
            <a:xfrm>
              <a:off x="23926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7" name="Google Shape;5107;p22"/>
            <p:cNvSpPr/>
            <p:nvPr/>
          </p:nvSpPr>
          <p:spPr>
            <a:xfrm>
              <a:off x="18592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8" name="Google Shape;5108;p22"/>
            <p:cNvSpPr/>
            <p:nvPr/>
          </p:nvSpPr>
          <p:spPr>
            <a:xfrm>
              <a:off x="21259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9" name="Google Shape;5109;p22"/>
            <p:cNvSpPr/>
            <p:nvPr/>
          </p:nvSpPr>
          <p:spPr>
            <a:xfrm>
              <a:off x="23926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0" name="Google Shape;5110;p22"/>
            <p:cNvSpPr/>
            <p:nvPr/>
          </p:nvSpPr>
          <p:spPr>
            <a:xfrm>
              <a:off x="18592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1" name="Google Shape;5111;p22"/>
            <p:cNvSpPr/>
            <p:nvPr/>
          </p:nvSpPr>
          <p:spPr>
            <a:xfrm>
              <a:off x="21259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2" name="Google Shape;5112;p22"/>
            <p:cNvSpPr/>
            <p:nvPr/>
          </p:nvSpPr>
          <p:spPr>
            <a:xfrm>
              <a:off x="23926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3" name="Google Shape;5113;p22"/>
            <p:cNvSpPr/>
            <p:nvPr/>
          </p:nvSpPr>
          <p:spPr>
            <a:xfrm>
              <a:off x="18592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4" name="Google Shape;5114;p22"/>
            <p:cNvSpPr/>
            <p:nvPr/>
          </p:nvSpPr>
          <p:spPr>
            <a:xfrm>
              <a:off x="21259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5" name="Google Shape;5115;p22"/>
            <p:cNvSpPr/>
            <p:nvPr/>
          </p:nvSpPr>
          <p:spPr>
            <a:xfrm>
              <a:off x="23926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6" name="Google Shape;5116;p22"/>
            <p:cNvSpPr/>
            <p:nvPr/>
          </p:nvSpPr>
          <p:spPr>
            <a:xfrm>
              <a:off x="18592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7" name="Google Shape;5117;p22"/>
            <p:cNvSpPr/>
            <p:nvPr/>
          </p:nvSpPr>
          <p:spPr>
            <a:xfrm>
              <a:off x="21259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8" name="Google Shape;5118;p22"/>
            <p:cNvSpPr/>
            <p:nvPr/>
          </p:nvSpPr>
          <p:spPr>
            <a:xfrm>
              <a:off x="23926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9" name="Google Shape;5119;p22"/>
            <p:cNvSpPr/>
            <p:nvPr/>
          </p:nvSpPr>
          <p:spPr>
            <a:xfrm>
              <a:off x="18592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0" name="Google Shape;5120;p22"/>
            <p:cNvSpPr/>
            <p:nvPr/>
          </p:nvSpPr>
          <p:spPr>
            <a:xfrm>
              <a:off x="21259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1" name="Google Shape;5121;p22"/>
            <p:cNvSpPr/>
            <p:nvPr/>
          </p:nvSpPr>
          <p:spPr>
            <a:xfrm>
              <a:off x="23926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2" name="Google Shape;5122;p22"/>
            <p:cNvSpPr/>
            <p:nvPr/>
          </p:nvSpPr>
          <p:spPr>
            <a:xfrm>
              <a:off x="18592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3" name="Google Shape;5123;p22"/>
            <p:cNvSpPr/>
            <p:nvPr/>
          </p:nvSpPr>
          <p:spPr>
            <a:xfrm>
              <a:off x="21259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4" name="Google Shape;5124;p22"/>
            <p:cNvSpPr/>
            <p:nvPr/>
          </p:nvSpPr>
          <p:spPr>
            <a:xfrm>
              <a:off x="23926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5" name="Google Shape;5125;p22"/>
            <p:cNvSpPr/>
            <p:nvPr/>
          </p:nvSpPr>
          <p:spPr>
            <a:xfrm>
              <a:off x="18592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6" name="Google Shape;5126;p22"/>
            <p:cNvSpPr/>
            <p:nvPr/>
          </p:nvSpPr>
          <p:spPr>
            <a:xfrm>
              <a:off x="21259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7" name="Google Shape;5127;p22"/>
            <p:cNvSpPr/>
            <p:nvPr/>
          </p:nvSpPr>
          <p:spPr>
            <a:xfrm>
              <a:off x="23926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8" name="Google Shape;5128;p22"/>
            <p:cNvSpPr/>
            <p:nvPr/>
          </p:nvSpPr>
          <p:spPr>
            <a:xfrm>
              <a:off x="18592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9" name="Google Shape;5129;p22"/>
            <p:cNvSpPr/>
            <p:nvPr/>
          </p:nvSpPr>
          <p:spPr>
            <a:xfrm>
              <a:off x="21259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0" name="Google Shape;5130;p22"/>
            <p:cNvSpPr/>
            <p:nvPr/>
          </p:nvSpPr>
          <p:spPr>
            <a:xfrm>
              <a:off x="23926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1" name="Google Shape;5131;p22"/>
            <p:cNvSpPr/>
            <p:nvPr/>
          </p:nvSpPr>
          <p:spPr>
            <a:xfrm>
              <a:off x="26593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2" name="Google Shape;5132;p22"/>
            <p:cNvSpPr/>
            <p:nvPr/>
          </p:nvSpPr>
          <p:spPr>
            <a:xfrm>
              <a:off x="29260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3" name="Google Shape;5133;p22"/>
            <p:cNvSpPr/>
            <p:nvPr/>
          </p:nvSpPr>
          <p:spPr>
            <a:xfrm>
              <a:off x="31927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4" name="Google Shape;5134;p22"/>
            <p:cNvSpPr/>
            <p:nvPr/>
          </p:nvSpPr>
          <p:spPr>
            <a:xfrm>
              <a:off x="26593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5" name="Google Shape;5135;p22"/>
            <p:cNvSpPr/>
            <p:nvPr/>
          </p:nvSpPr>
          <p:spPr>
            <a:xfrm>
              <a:off x="29260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6" name="Google Shape;5136;p22"/>
            <p:cNvSpPr/>
            <p:nvPr/>
          </p:nvSpPr>
          <p:spPr>
            <a:xfrm>
              <a:off x="31927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7" name="Google Shape;5137;p22"/>
            <p:cNvSpPr/>
            <p:nvPr/>
          </p:nvSpPr>
          <p:spPr>
            <a:xfrm>
              <a:off x="26593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8" name="Google Shape;5138;p22"/>
            <p:cNvSpPr/>
            <p:nvPr/>
          </p:nvSpPr>
          <p:spPr>
            <a:xfrm>
              <a:off x="29260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9" name="Google Shape;5139;p22"/>
            <p:cNvSpPr/>
            <p:nvPr/>
          </p:nvSpPr>
          <p:spPr>
            <a:xfrm>
              <a:off x="31927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0" name="Google Shape;5140;p22"/>
            <p:cNvSpPr/>
            <p:nvPr/>
          </p:nvSpPr>
          <p:spPr>
            <a:xfrm>
              <a:off x="26593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1" name="Google Shape;5141;p22"/>
            <p:cNvSpPr/>
            <p:nvPr/>
          </p:nvSpPr>
          <p:spPr>
            <a:xfrm>
              <a:off x="29260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2" name="Google Shape;5142;p22"/>
            <p:cNvSpPr/>
            <p:nvPr/>
          </p:nvSpPr>
          <p:spPr>
            <a:xfrm>
              <a:off x="31927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3" name="Google Shape;5143;p22"/>
            <p:cNvSpPr/>
            <p:nvPr/>
          </p:nvSpPr>
          <p:spPr>
            <a:xfrm>
              <a:off x="26593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4" name="Google Shape;5144;p22"/>
            <p:cNvSpPr/>
            <p:nvPr/>
          </p:nvSpPr>
          <p:spPr>
            <a:xfrm>
              <a:off x="29260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5" name="Google Shape;5145;p22"/>
            <p:cNvSpPr/>
            <p:nvPr/>
          </p:nvSpPr>
          <p:spPr>
            <a:xfrm>
              <a:off x="31927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6" name="Google Shape;5146;p22"/>
            <p:cNvSpPr/>
            <p:nvPr/>
          </p:nvSpPr>
          <p:spPr>
            <a:xfrm>
              <a:off x="26593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7" name="Google Shape;5147;p22"/>
            <p:cNvSpPr/>
            <p:nvPr/>
          </p:nvSpPr>
          <p:spPr>
            <a:xfrm>
              <a:off x="29260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8" name="Google Shape;5148;p22"/>
            <p:cNvSpPr/>
            <p:nvPr/>
          </p:nvSpPr>
          <p:spPr>
            <a:xfrm>
              <a:off x="31927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9" name="Google Shape;5149;p22"/>
            <p:cNvSpPr/>
            <p:nvPr/>
          </p:nvSpPr>
          <p:spPr>
            <a:xfrm>
              <a:off x="26593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0" name="Google Shape;5150;p22"/>
            <p:cNvSpPr/>
            <p:nvPr/>
          </p:nvSpPr>
          <p:spPr>
            <a:xfrm>
              <a:off x="29260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1" name="Google Shape;5151;p22"/>
            <p:cNvSpPr/>
            <p:nvPr/>
          </p:nvSpPr>
          <p:spPr>
            <a:xfrm>
              <a:off x="31927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2" name="Google Shape;5152;p22"/>
            <p:cNvSpPr/>
            <p:nvPr/>
          </p:nvSpPr>
          <p:spPr>
            <a:xfrm>
              <a:off x="26593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3" name="Google Shape;5153;p22"/>
            <p:cNvSpPr/>
            <p:nvPr/>
          </p:nvSpPr>
          <p:spPr>
            <a:xfrm>
              <a:off x="29260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4" name="Google Shape;5154;p22"/>
            <p:cNvSpPr/>
            <p:nvPr/>
          </p:nvSpPr>
          <p:spPr>
            <a:xfrm>
              <a:off x="31927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5" name="Google Shape;5155;p22"/>
            <p:cNvSpPr/>
            <p:nvPr/>
          </p:nvSpPr>
          <p:spPr>
            <a:xfrm>
              <a:off x="26593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6" name="Google Shape;5156;p22"/>
            <p:cNvSpPr/>
            <p:nvPr/>
          </p:nvSpPr>
          <p:spPr>
            <a:xfrm>
              <a:off x="29260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7" name="Google Shape;5157;p22"/>
            <p:cNvSpPr/>
            <p:nvPr/>
          </p:nvSpPr>
          <p:spPr>
            <a:xfrm>
              <a:off x="31927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8" name="Google Shape;5158;p22"/>
            <p:cNvSpPr/>
            <p:nvPr/>
          </p:nvSpPr>
          <p:spPr>
            <a:xfrm>
              <a:off x="26593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9" name="Google Shape;5159;p22"/>
            <p:cNvSpPr/>
            <p:nvPr/>
          </p:nvSpPr>
          <p:spPr>
            <a:xfrm>
              <a:off x="29260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0" name="Google Shape;5160;p22"/>
            <p:cNvSpPr/>
            <p:nvPr/>
          </p:nvSpPr>
          <p:spPr>
            <a:xfrm>
              <a:off x="31927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1" name="Google Shape;5161;p22"/>
            <p:cNvSpPr/>
            <p:nvPr/>
          </p:nvSpPr>
          <p:spPr>
            <a:xfrm>
              <a:off x="26593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2" name="Google Shape;5162;p22"/>
            <p:cNvSpPr/>
            <p:nvPr/>
          </p:nvSpPr>
          <p:spPr>
            <a:xfrm>
              <a:off x="29260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3" name="Google Shape;5163;p22"/>
            <p:cNvSpPr/>
            <p:nvPr/>
          </p:nvSpPr>
          <p:spPr>
            <a:xfrm>
              <a:off x="31927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4" name="Google Shape;5164;p22"/>
            <p:cNvSpPr/>
            <p:nvPr/>
          </p:nvSpPr>
          <p:spPr>
            <a:xfrm>
              <a:off x="26593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5" name="Google Shape;5165;p22"/>
            <p:cNvSpPr/>
            <p:nvPr/>
          </p:nvSpPr>
          <p:spPr>
            <a:xfrm>
              <a:off x="29260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6" name="Google Shape;5166;p22"/>
            <p:cNvSpPr/>
            <p:nvPr/>
          </p:nvSpPr>
          <p:spPr>
            <a:xfrm>
              <a:off x="31927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7" name="Google Shape;5167;p22"/>
            <p:cNvSpPr/>
            <p:nvPr/>
          </p:nvSpPr>
          <p:spPr>
            <a:xfrm>
              <a:off x="26593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8" name="Google Shape;5168;p22"/>
            <p:cNvSpPr/>
            <p:nvPr/>
          </p:nvSpPr>
          <p:spPr>
            <a:xfrm>
              <a:off x="29260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9" name="Google Shape;5169;p22"/>
            <p:cNvSpPr/>
            <p:nvPr/>
          </p:nvSpPr>
          <p:spPr>
            <a:xfrm>
              <a:off x="31927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0" name="Google Shape;5170;p22"/>
            <p:cNvSpPr/>
            <p:nvPr/>
          </p:nvSpPr>
          <p:spPr>
            <a:xfrm>
              <a:off x="34594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1" name="Google Shape;5171;p22"/>
            <p:cNvSpPr/>
            <p:nvPr/>
          </p:nvSpPr>
          <p:spPr>
            <a:xfrm>
              <a:off x="37261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2" name="Google Shape;5172;p22"/>
            <p:cNvSpPr/>
            <p:nvPr/>
          </p:nvSpPr>
          <p:spPr>
            <a:xfrm>
              <a:off x="39928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3" name="Google Shape;5173;p22"/>
            <p:cNvSpPr/>
            <p:nvPr/>
          </p:nvSpPr>
          <p:spPr>
            <a:xfrm>
              <a:off x="34594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4" name="Google Shape;5174;p22"/>
            <p:cNvSpPr/>
            <p:nvPr/>
          </p:nvSpPr>
          <p:spPr>
            <a:xfrm>
              <a:off x="37261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5" name="Google Shape;5175;p22"/>
            <p:cNvSpPr/>
            <p:nvPr/>
          </p:nvSpPr>
          <p:spPr>
            <a:xfrm>
              <a:off x="39928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6" name="Google Shape;5176;p22"/>
            <p:cNvSpPr/>
            <p:nvPr/>
          </p:nvSpPr>
          <p:spPr>
            <a:xfrm>
              <a:off x="34594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7" name="Google Shape;5177;p22"/>
            <p:cNvSpPr/>
            <p:nvPr/>
          </p:nvSpPr>
          <p:spPr>
            <a:xfrm>
              <a:off x="37261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8" name="Google Shape;5178;p22"/>
            <p:cNvSpPr/>
            <p:nvPr/>
          </p:nvSpPr>
          <p:spPr>
            <a:xfrm>
              <a:off x="39928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9" name="Google Shape;5179;p22"/>
            <p:cNvSpPr/>
            <p:nvPr/>
          </p:nvSpPr>
          <p:spPr>
            <a:xfrm>
              <a:off x="34594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0" name="Google Shape;5180;p22"/>
            <p:cNvSpPr/>
            <p:nvPr/>
          </p:nvSpPr>
          <p:spPr>
            <a:xfrm>
              <a:off x="37261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1" name="Google Shape;5181;p22"/>
            <p:cNvSpPr/>
            <p:nvPr/>
          </p:nvSpPr>
          <p:spPr>
            <a:xfrm>
              <a:off x="39928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2" name="Google Shape;5182;p22"/>
            <p:cNvSpPr/>
            <p:nvPr/>
          </p:nvSpPr>
          <p:spPr>
            <a:xfrm>
              <a:off x="34594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3" name="Google Shape;5183;p22"/>
            <p:cNvSpPr/>
            <p:nvPr/>
          </p:nvSpPr>
          <p:spPr>
            <a:xfrm>
              <a:off x="37261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4" name="Google Shape;5184;p22"/>
            <p:cNvSpPr/>
            <p:nvPr/>
          </p:nvSpPr>
          <p:spPr>
            <a:xfrm>
              <a:off x="39928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5" name="Google Shape;5185;p22"/>
            <p:cNvSpPr/>
            <p:nvPr/>
          </p:nvSpPr>
          <p:spPr>
            <a:xfrm>
              <a:off x="34594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6" name="Google Shape;5186;p22"/>
            <p:cNvSpPr/>
            <p:nvPr/>
          </p:nvSpPr>
          <p:spPr>
            <a:xfrm>
              <a:off x="37261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7" name="Google Shape;5187;p22"/>
            <p:cNvSpPr/>
            <p:nvPr/>
          </p:nvSpPr>
          <p:spPr>
            <a:xfrm>
              <a:off x="39928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8" name="Google Shape;5188;p22"/>
            <p:cNvSpPr/>
            <p:nvPr/>
          </p:nvSpPr>
          <p:spPr>
            <a:xfrm>
              <a:off x="34594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9" name="Google Shape;5189;p22"/>
            <p:cNvSpPr/>
            <p:nvPr/>
          </p:nvSpPr>
          <p:spPr>
            <a:xfrm>
              <a:off x="37261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0" name="Google Shape;5190;p22"/>
            <p:cNvSpPr/>
            <p:nvPr/>
          </p:nvSpPr>
          <p:spPr>
            <a:xfrm>
              <a:off x="39928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1" name="Google Shape;5191;p22"/>
            <p:cNvSpPr/>
            <p:nvPr/>
          </p:nvSpPr>
          <p:spPr>
            <a:xfrm>
              <a:off x="34594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2" name="Google Shape;5192;p22"/>
            <p:cNvSpPr/>
            <p:nvPr/>
          </p:nvSpPr>
          <p:spPr>
            <a:xfrm>
              <a:off x="37261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3" name="Google Shape;5193;p22"/>
            <p:cNvSpPr/>
            <p:nvPr/>
          </p:nvSpPr>
          <p:spPr>
            <a:xfrm>
              <a:off x="39928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4" name="Google Shape;5194;p22"/>
            <p:cNvSpPr/>
            <p:nvPr/>
          </p:nvSpPr>
          <p:spPr>
            <a:xfrm>
              <a:off x="34594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5" name="Google Shape;5195;p22"/>
            <p:cNvSpPr/>
            <p:nvPr/>
          </p:nvSpPr>
          <p:spPr>
            <a:xfrm>
              <a:off x="37261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6" name="Google Shape;5196;p22"/>
            <p:cNvSpPr/>
            <p:nvPr/>
          </p:nvSpPr>
          <p:spPr>
            <a:xfrm>
              <a:off x="39928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7" name="Google Shape;5197;p22"/>
            <p:cNvSpPr/>
            <p:nvPr/>
          </p:nvSpPr>
          <p:spPr>
            <a:xfrm>
              <a:off x="34594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8" name="Google Shape;5198;p22"/>
            <p:cNvSpPr/>
            <p:nvPr/>
          </p:nvSpPr>
          <p:spPr>
            <a:xfrm>
              <a:off x="37261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9" name="Google Shape;5199;p22"/>
            <p:cNvSpPr/>
            <p:nvPr/>
          </p:nvSpPr>
          <p:spPr>
            <a:xfrm>
              <a:off x="39928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0" name="Google Shape;5200;p22"/>
            <p:cNvSpPr/>
            <p:nvPr/>
          </p:nvSpPr>
          <p:spPr>
            <a:xfrm>
              <a:off x="34594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1" name="Google Shape;5201;p22"/>
            <p:cNvSpPr/>
            <p:nvPr/>
          </p:nvSpPr>
          <p:spPr>
            <a:xfrm>
              <a:off x="37261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2" name="Google Shape;5202;p22"/>
            <p:cNvSpPr/>
            <p:nvPr/>
          </p:nvSpPr>
          <p:spPr>
            <a:xfrm>
              <a:off x="39928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3" name="Google Shape;5203;p22"/>
            <p:cNvSpPr/>
            <p:nvPr/>
          </p:nvSpPr>
          <p:spPr>
            <a:xfrm>
              <a:off x="34594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4" name="Google Shape;5204;p22"/>
            <p:cNvSpPr/>
            <p:nvPr/>
          </p:nvSpPr>
          <p:spPr>
            <a:xfrm>
              <a:off x="37261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22"/>
            <p:cNvSpPr/>
            <p:nvPr/>
          </p:nvSpPr>
          <p:spPr>
            <a:xfrm>
              <a:off x="39928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6" name="Google Shape;5206;p22"/>
            <p:cNvSpPr/>
            <p:nvPr/>
          </p:nvSpPr>
          <p:spPr>
            <a:xfrm>
              <a:off x="34594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7" name="Google Shape;5207;p22"/>
            <p:cNvSpPr/>
            <p:nvPr/>
          </p:nvSpPr>
          <p:spPr>
            <a:xfrm>
              <a:off x="37261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8" name="Google Shape;5208;p22"/>
            <p:cNvSpPr/>
            <p:nvPr/>
          </p:nvSpPr>
          <p:spPr>
            <a:xfrm>
              <a:off x="39928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9" name="Google Shape;5209;p22"/>
            <p:cNvSpPr/>
            <p:nvPr/>
          </p:nvSpPr>
          <p:spPr>
            <a:xfrm>
              <a:off x="42595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0" name="Google Shape;5210;p22"/>
            <p:cNvSpPr/>
            <p:nvPr/>
          </p:nvSpPr>
          <p:spPr>
            <a:xfrm>
              <a:off x="45262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1" name="Google Shape;5211;p22"/>
            <p:cNvSpPr/>
            <p:nvPr/>
          </p:nvSpPr>
          <p:spPr>
            <a:xfrm>
              <a:off x="42595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2" name="Google Shape;5212;p22"/>
            <p:cNvSpPr/>
            <p:nvPr/>
          </p:nvSpPr>
          <p:spPr>
            <a:xfrm>
              <a:off x="45262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3" name="Google Shape;5213;p22"/>
            <p:cNvSpPr/>
            <p:nvPr/>
          </p:nvSpPr>
          <p:spPr>
            <a:xfrm>
              <a:off x="42595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4" name="Google Shape;5214;p22"/>
            <p:cNvSpPr/>
            <p:nvPr/>
          </p:nvSpPr>
          <p:spPr>
            <a:xfrm>
              <a:off x="45262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5" name="Google Shape;5215;p22"/>
            <p:cNvSpPr/>
            <p:nvPr/>
          </p:nvSpPr>
          <p:spPr>
            <a:xfrm>
              <a:off x="42595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6" name="Google Shape;5216;p22"/>
            <p:cNvSpPr/>
            <p:nvPr/>
          </p:nvSpPr>
          <p:spPr>
            <a:xfrm>
              <a:off x="45262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7" name="Google Shape;5217;p22"/>
            <p:cNvSpPr/>
            <p:nvPr/>
          </p:nvSpPr>
          <p:spPr>
            <a:xfrm>
              <a:off x="42595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8" name="Google Shape;5218;p22"/>
            <p:cNvSpPr/>
            <p:nvPr/>
          </p:nvSpPr>
          <p:spPr>
            <a:xfrm>
              <a:off x="45262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9" name="Google Shape;5219;p22"/>
            <p:cNvSpPr/>
            <p:nvPr/>
          </p:nvSpPr>
          <p:spPr>
            <a:xfrm>
              <a:off x="42595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0" name="Google Shape;5220;p22"/>
            <p:cNvSpPr/>
            <p:nvPr/>
          </p:nvSpPr>
          <p:spPr>
            <a:xfrm>
              <a:off x="45262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1" name="Google Shape;5221;p22"/>
            <p:cNvSpPr/>
            <p:nvPr/>
          </p:nvSpPr>
          <p:spPr>
            <a:xfrm>
              <a:off x="42595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2" name="Google Shape;5222;p22"/>
            <p:cNvSpPr/>
            <p:nvPr/>
          </p:nvSpPr>
          <p:spPr>
            <a:xfrm>
              <a:off x="45262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3" name="Google Shape;5223;p22"/>
            <p:cNvSpPr/>
            <p:nvPr/>
          </p:nvSpPr>
          <p:spPr>
            <a:xfrm>
              <a:off x="42595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4" name="Google Shape;5224;p22"/>
            <p:cNvSpPr/>
            <p:nvPr/>
          </p:nvSpPr>
          <p:spPr>
            <a:xfrm>
              <a:off x="45262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5" name="Google Shape;5225;p22"/>
            <p:cNvSpPr/>
            <p:nvPr/>
          </p:nvSpPr>
          <p:spPr>
            <a:xfrm>
              <a:off x="42595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6" name="Google Shape;5226;p22"/>
            <p:cNvSpPr/>
            <p:nvPr/>
          </p:nvSpPr>
          <p:spPr>
            <a:xfrm>
              <a:off x="45262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7" name="Google Shape;5227;p22"/>
            <p:cNvSpPr/>
            <p:nvPr/>
          </p:nvSpPr>
          <p:spPr>
            <a:xfrm>
              <a:off x="42595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8" name="Google Shape;5228;p22"/>
            <p:cNvSpPr/>
            <p:nvPr/>
          </p:nvSpPr>
          <p:spPr>
            <a:xfrm>
              <a:off x="45262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9" name="Google Shape;5229;p22"/>
            <p:cNvSpPr/>
            <p:nvPr/>
          </p:nvSpPr>
          <p:spPr>
            <a:xfrm>
              <a:off x="42595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0" name="Google Shape;5230;p22"/>
            <p:cNvSpPr/>
            <p:nvPr/>
          </p:nvSpPr>
          <p:spPr>
            <a:xfrm>
              <a:off x="45262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1" name="Google Shape;5231;p22"/>
            <p:cNvSpPr/>
            <p:nvPr/>
          </p:nvSpPr>
          <p:spPr>
            <a:xfrm>
              <a:off x="42595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2" name="Google Shape;5232;p22"/>
            <p:cNvSpPr/>
            <p:nvPr/>
          </p:nvSpPr>
          <p:spPr>
            <a:xfrm>
              <a:off x="45262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3" name="Google Shape;5233;p22"/>
            <p:cNvSpPr/>
            <p:nvPr/>
          </p:nvSpPr>
          <p:spPr>
            <a:xfrm>
              <a:off x="42595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4" name="Google Shape;5234;p22"/>
            <p:cNvSpPr/>
            <p:nvPr/>
          </p:nvSpPr>
          <p:spPr>
            <a:xfrm>
              <a:off x="45262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5" name="Google Shape;5235;p22"/>
            <p:cNvSpPr/>
            <p:nvPr/>
          </p:nvSpPr>
          <p:spPr>
            <a:xfrm>
              <a:off x="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6" name="Google Shape;5236;p22"/>
            <p:cNvSpPr/>
            <p:nvPr/>
          </p:nvSpPr>
          <p:spPr>
            <a:xfrm>
              <a:off x="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7" name="Google Shape;5237;p22"/>
            <p:cNvSpPr/>
            <p:nvPr/>
          </p:nvSpPr>
          <p:spPr>
            <a:xfrm>
              <a:off x="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8" name="Google Shape;5238;p22"/>
            <p:cNvSpPr/>
            <p:nvPr/>
          </p:nvSpPr>
          <p:spPr>
            <a:xfrm>
              <a:off x="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9" name="Google Shape;5239;p22"/>
            <p:cNvSpPr/>
            <p:nvPr/>
          </p:nvSpPr>
          <p:spPr>
            <a:xfrm>
              <a:off x="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0" name="Google Shape;5240;p22"/>
            <p:cNvSpPr/>
            <p:nvPr/>
          </p:nvSpPr>
          <p:spPr>
            <a:xfrm>
              <a:off x="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1" name="Google Shape;5241;p22"/>
            <p:cNvSpPr/>
            <p:nvPr/>
          </p:nvSpPr>
          <p:spPr>
            <a:xfrm>
              <a:off x="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2" name="Google Shape;5242;p22"/>
            <p:cNvSpPr/>
            <p:nvPr/>
          </p:nvSpPr>
          <p:spPr>
            <a:xfrm>
              <a:off x="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3" name="Google Shape;5243;p22"/>
            <p:cNvSpPr/>
            <p:nvPr/>
          </p:nvSpPr>
          <p:spPr>
            <a:xfrm>
              <a:off x="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4" name="Google Shape;5244;p22"/>
            <p:cNvSpPr/>
            <p:nvPr/>
          </p:nvSpPr>
          <p:spPr>
            <a:xfrm>
              <a:off x="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5" name="Google Shape;5245;p22"/>
            <p:cNvSpPr/>
            <p:nvPr/>
          </p:nvSpPr>
          <p:spPr>
            <a:xfrm>
              <a:off x="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6" name="Google Shape;5246;p22"/>
            <p:cNvSpPr/>
            <p:nvPr/>
          </p:nvSpPr>
          <p:spPr>
            <a:xfrm>
              <a:off x="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7" name="Google Shape;5247;p22"/>
            <p:cNvSpPr/>
            <p:nvPr/>
          </p:nvSpPr>
          <p:spPr>
            <a:xfrm>
              <a:off x="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48" name="Google Shape;5248;p22"/>
          <p:cNvSpPr txBox="1">
            <a:spLocks noGrp="1"/>
          </p:cNvSpPr>
          <p:nvPr>
            <p:ph type="subTitle" idx="1"/>
          </p:nvPr>
        </p:nvSpPr>
        <p:spPr>
          <a:xfrm>
            <a:off x="3690200" y="2022756"/>
            <a:ext cx="3495900" cy="522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a:lvl2pPr>
            <a:lvl3pPr lvl="2" rtl="0">
              <a:lnSpc>
                <a:spcPct val="100000"/>
              </a:lnSpc>
              <a:spcBef>
                <a:spcPts val="0"/>
              </a:spcBef>
              <a:spcAft>
                <a:spcPts val="0"/>
              </a:spcAft>
              <a:buNone/>
              <a:defRPr/>
            </a:lvl3pPr>
            <a:lvl4pPr lvl="3" rtl="0">
              <a:lnSpc>
                <a:spcPct val="100000"/>
              </a:lnSpc>
              <a:spcBef>
                <a:spcPts val="0"/>
              </a:spcBef>
              <a:spcAft>
                <a:spcPts val="0"/>
              </a:spcAft>
              <a:buNone/>
              <a:defRPr/>
            </a:lvl4pPr>
            <a:lvl5pPr lvl="4" rtl="0">
              <a:lnSpc>
                <a:spcPct val="100000"/>
              </a:lnSpc>
              <a:spcBef>
                <a:spcPts val="0"/>
              </a:spcBef>
              <a:spcAft>
                <a:spcPts val="0"/>
              </a:spcAft>
              <a:buNone/>
              <a:defRPr/>
            </a:lvl5pPr>
            <a:lvl6pPr lvl="5" rtl="0">
              <a:lnSpc>
                <a:spcPct val="100000"/>
              </a:lnSpc>
              <a:spcBef>
                <a:spcPts val="0"/>
              </a:spcBef>
              <a:spcAft>
                <a:spcPts val="0"/>
              </a:spcAft>
              <a:buNone/>
              <a:defRPr/>
            </a:lvl6pPr>
            <a:lvl7pPr lvl="6" rtl="0">
              <a:lnSpc>
                <a:spcPct val="100000"/>
              </a:lnSpc>
              <a:spcBef>
                <a:spcPts val="0"/>
              </a:spcBef>
              <a:spcAft>
                <a:spcPts val="0"/>
              </a:spcAft>
              <a:buNone/>
              <a:defRPr/>
            </a:lvl7pPr>
            <a:lvl8pPr lvl="7" rtl="0">
              <a:lnSpc>
                <a:spcPct val="100000"/>
              </a:lnSpc>
              <a:spcBef>
                <a:spcPts val="0"/>
              </a:spcBef>
              <a:spcAft>
                <a:spcPts val="0"/>
              </a:spcAft>
              <a:buNone/>
              <a:defRPr/>
            </a:lvl8pPr>
            <a:lvl9pPr lvl="8" rtl="0">
              <a:lnSpc>
                <a:spcPct val="100000"/>
              </a:lnSpc>
              <a:spcBef>
                <a:spcPts val="0"/>
              </a:spcBef>
              <a:spcAft>
                <a:spcPts val="0"/>
              </a:spcAft>
              <a:buNone/>
              <a:defRPr/>
            </a:lvl9pPr>
          </a:lstStyle>
          <a:p>
            <a:endParaRPr/>
          </a:p>
        </p:txBody>
      </p:sp>
      <p:sp>
        <p:nvSpPr>
          <p:cNvPr id="5249" name="Google Shape;5249;p22"/>
          <p:cNvSpPr txBox="1">
            <a:spLocks noGrp="1"/>
          </p:cNvSpPr>
          <p:nvPr>
            <p:ph type="subTitle" idx="2"/>
          </p:nvPr>
        </p:nvSpPr>
        <p:spPr>
          <a:xfrm>
            <a:off x="3690200" y="3655675"/>
            <a:ext cx="3495900" cy="522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a:lvl2pPr>
            <a:lvl3pPr lvl="2" rtl="0">
              <a:lnSpc>
                <a:spcPct val="100000"/>
              </a:lnSpc>
              <a:spcBef>
                <a:spcPts val="0"/>
              </a:spcBef>
              <a:spcAft>
                <a:spcPts val="0"/>
              </a:spcAft>
              <a:buNone/>
              <a:defRPr/>
            </a:lvl3pPr>
            <a:lvl4pPr lvl="3" rtl="0">
              <a:lnSpc>
                <a:spcPct val="100000"/>
              </a:lnSpc>
              <a:spcBef>
                <a:spcPts val="0"/>
              </a:spcBef>
              <a:spcAft>
                <a:spcPts val="0"/>
              </a:spcAft>
              <a:buNone/>
              <a:defRPr/>
            </a:lvl4pPr>
            <a:lvl5pPr lvl="4" rtl="0">
              <a:lnSpc>
                <a:spcPct val="100000"/>
              </a:lnSpc>
              <a:spcBef>
                <a:spcPts val="0"/>
              </a:spcBef>
              <a:spcAft>
                <a:spcPts val="0"/>
              </a:spcAft>
              <a:buNone/>
              <a:defRPr/>
            </a:lvl5pPr>
            <a:lvl6pPr lvl="5" rtl="0">
              <a:lnSpc>
                <a:spcPct val="100000"/>
              </a:lnSpc>
              <a:spcBef>
                <a:spcPts val="0"/>
              </a:spcBef>
              <a:spcAft>
                <a:spcPts val="0"/>
              </a:spcAft>
              <a:buNone/>
              <a:defRPr/>
            </a:lvl6pPr>
            <a:lvl7pPr lvl="6" rtl="0">
              <a:lnSpc>
                <a:spcPct val="100000"/>
              </a:lnSpc>
              <a:spcBef>
                <a:spcPts val="0"/>
              </a:spcBef>
              <a:spcAft>
                <a:spcPts val="0"/>
              </a:spcAft>
              <a:buNone/>
              <a:defRPr/>
            </a:lvl7pPr>
            <a:lvl8pPr lvl="7" rtl="0">
              <a:lnSpc>
                <a:spcPct val="100000"/>
              </a:lnSpc>
              <a:spcBef>
                <a:spcPts val="0"/>
              </a:spcBef>
              <a:spcAft>
                <a:spcPts val="0"/>
              </a:spcAft>
              <a:buNone/>
              <a:defRPr/>
            </a:lvl8pPr>
            <a:lvl9pPr lvl="8" rtl="0">
              <a:lnSpc>
                <a:spcPct val="100000"/>
              </a:lnSpc>
              <a:spcBef>
                <a:spcPts val="0"/>
              </a:spcBef>
              <a:spcAft>
                <a:spcPts val="0"/>
              </a:spcAft>
              <a:buNone/>
              <a:defRPr/>
            </a:lvl9pPr>
          </a:lstStyle>
          <a:p>
            <a:endParaRPr/>
          </a:p>
        </p:txBody>
      </p:sp>
      <p:sp>
        <p:nvSpPr>
          <p:cNvPr id="5250" name="Google Shape;5250;p22"/>
          <p:cNvSpPr txBox="1">
            <a:spLocks noGrp="1"/>
          </p:cNvSpPr>
          <p:nvPr>
            <p:ph type="subTitle" idx="3"/>
          </p:nvPr>
        </p:nvSpPr>
        <p:spPr>
          <a:xfrm>
            <a:off x="3690200" y="1543700"/>
            <a:ext cx="3495900" cy="366900"/>
          </a:xfrm>
          <a:prstGeom prst="rect">
            <a:avLst/>
          </a:prstGeom>
          <a:noFill/>
        </p:spPr>
        <p:txBody>
          <a:bodyPr spcFirstLastPara="1" wrap="square" lIns="91425" tIns="91425" rIns="91425" bIns="0" anchor="ctr" anchorCtr="0">
            <a:noAutofit/>
          </a:bodyPr>
          <a:lstStyle>
            <a:lvl1pPr lvl="0" rtl="0">
              <a:lnSpc>
                <a:spcPct val="100000"/>
              </a:lnSpc>
              <a:spcBef>
                <a:spcPts val="0"/>
              </a:spcBef>
              <a:spcAft>
                <a:spcPts val="0"/>
              </a:spcAft>
              <a:buNone/>
              <a:defRPr sz="2000">
                <a:latin typeface="Khand SemiBold"/>
                <a:ea typeface="Khand SemiBold"/>
                <a:cs typeface="Khand SemiBold"/>
                <a:sym typeface="Khand SemiBold"/>
              </a:defRPr>
            </a:lvl1pPr>
            <a:lvl2pPr lvl="1" rtl="0">
              <a:lnSpc>
                <a:spcPct val="100000"/>
              </a:lnSpc>
              <a:spcBef>
                <a:spcPts val="1000"/>
              </a:spcBef>
              <a:spcAft>
                <a:spcPts val="0"/>
              </a:spcAft>
              <a:buNone/>
              <a:defRPr sz="2000">
                <a:latin typeface="Khand SemiBold"/>
                <a:ea typeface="Khand SemiBold"/>
                <a:cs typeface="Khand SemiBold"/>
                <a:sym typeface="Khand SemiBold"/>
              </a:defRPr>
            </a:lvl2pPr>
            <a:lvl3pPr lvl="2" rtl="0">
              <a:lnSpc>
                <a:spcPct val="100000"/>
              </a:lnSpc>
              <a:spcBef>
                <a:spcPts val="1000"/>
              </a:spcBef>
              <a:spcAft>
                <a:spcPts val="0"/>
              </a:spcAft>
              <a:buNone/>
              <a:defRPr sz="2000">
                <a:latin typeface="Khand SemiBold"/>
                <a:ea typeface="Khand SemiBold"/>
                <a:cs typeface="Khand SemiBold"/>
                <a:sym typeface="Khand SemiBold"/>
              </a:defRPr>
            </a:lvl3pPr>
            <a:lvl4pPr lvl="3" rtl="0">
              <a:lnSpc>
                <a:spcPct val="100000"/>
              </a:lnSpc>
              <a:spcBef>
                <a:spcPts val="1000"/>
              </a:spcBef>
              <a:spcAft>
                <a:spcPts val="0"/>
              </a:spcAft>
              <a:buNone/>
              <a:defRPr sz="2000">
                <a:latin typeface="Khand SemiBold"/>
                <a:ea typeface="Khand SemiBold"/>
                <a:cs typeface="Khand SemiBold"/>
                <a:sym typeface="Khand SemiBold"/>
              </a:defRPr>
            </a:lvl4pPr>
            <a:lvl5pPr lvl="4" rtl="0">
              <a:lnSpc>
                <a:spcPct val="100000"/>
              </a:lnSpc>
              <a:spcBef>
                <a:spcPts val="1000"/>
              </a:spcBef>
              <a:spcAft>
                <a:spcPts val="0"/>
              </a:spcAft>
              <a:buNone/>
              <a:defRPr sz="2000">
                <a:latin typeface="Khand SemiBold"/>
                <a:ea typeface="Khand SemiBold"/>
                <a:cs typeface="Khand SemiBold"/>
                <a:sym typeface="Khand SemiBold"/>
              </a:defRPr>
            </a:lvl5pPr>
            <a:lvl6pPr lvl="5" rtl="0">
              <a:lnSpc>
                <a:spcPct val="100000"/>
              </a:lnSpc>
              <a:spcBef>
                <a:spcPts val="1000"/>
              </a:spcBef>
              <a:spcAft>
                <a:spcPts val="0"/>
              </a:spcAft>
              <a:buNone/>
              <a:defRPr sz="2000">
                <a:latin typeface="Khand SemiBold"/>
                <a:ea typeface="Khand SemiBold"/>
                <a:cs typeface="Khand SemiBold"/>
                <a:sym typeface="Khand SemiBold"/>
              </a:defRPr>
            </a:lvl6pPr>
            <a:lvl7pPr lvl="6" rtl="0">
              <a:lnSpc>
                <a:spcPct val="100000"/>
              </a:lnSpc>
              <a:spcBef>
                <a:spcPts val="1000"/>
              </a:spcBef>
              <a:spcAft>
                <a:spcPts val="0"/>
              </a:spcAft>
              <a:buNone/>
              <a:defRPr sz="2000">
                <a:latin typeface="Khand SemiBold"/>
                <a:ea typeface="Khand SemiBold"/>
                <a:cs typeface="Khand SemiBold"/>
                <a:sym typeface="Khand SemiBold"/>
              </a:defRPr>
            </a:lvl7pPr>
            <a:lvl8pPr lvl="7" rtl="0">
              <a:lnSpc>
                <a:spcPct val="100000"/>
              </a:lnSpc>
              <a:spcBef>
                <a:spcPts val="1000"/>
              </a:spcBef>
              <a:spcAft>
                <a:spcPts val="0"/>
              </a:spcAft>
              <a:buNone/>
              <a:defRPr sz="2000">
                <a:latin typeface="Khand SemiBold"/>
                <a:ea typeface="Khand SemiBold"/>
                <a:cs typeface="Khand SemiBold"/>
                <a:sym typeface="Khand SemiBold"/>
              </a:defRPr>
            </a:lvl8pPr>
            <a:lvl9pPr lvl="8" rtl="0">
              <a:lnSpc>
                <a:spcPct val="100000"/>
              </a:lnSpc>
              <a:spcBef>
                <a:spcPts val="1000"/>
              </a:spcBef>
              <a:spcAft>
                <a:spcPts val="1000"/>
              </a:spcAft>
              <a:buNone/>
              <a:defRPr sz="2000">
                <a:latin typeface="Khand SemiBold"/>
                <a:ea typeface="Khand SemiBold"/>
                <a:cs typeface="Khand SemiBold"/>
                <a:sym typeface="Khand SemiBold"/>
              </a:defRPr>
            </a:lvl9pPr>
          </a:lstStyle>
          <a:p>
            <a:endParaRPr/>
          </a:p>
        </p:txBody>
      </p:sp>
      <p:sp>
        <p:nvSpPr>
          <p:cNvPr id="5251" name="Google Shape;5251;p22"/>
          <p:cNvSpPr txBox="1">
            <a:spLocks noGrp="1"/>
          </p:cNvSpPr>
          <p:nvPr>
            <p:ph type="subTitle" idx="4"/>
          </p:nvPr>
        </p:nvSpPr>
        <p:spPr>
          <a:xfrm>
            <a:off x="3690200" y="3171506"/>
            <a:ext cx="3495900" cy="366900"/>
          </a:xfrm>
          <a:prstGeom prst="rect">
            <a:avLst/>
          </a:prstGeom>
          <a:noFill/>
        </p:spPr>
        <p:txBody>
          <a:bodyPr spcFirstLastPara="1" wrap="square" lIns="91425" tIns="91425" rIns="91425" bIns="0" anchor="ctr" anchorCtr="0">
            <a:noAutofit/>
          </a:bodyPr>
          <a:lstStyle>
            <a:lvl1pPr lvl="0" rtl="0">
              <a:lnSpc>
                <a:spcPct val="100000"/>
              </a:lnSpc>
              <a:spcBef>
                <a:spcPts val="0"/>
              </a:spcBef>
              <a:spcAft>
                <a:spcPts val="0"/>
              </a:spcAft>
              <a:buNone/>
              <a:defRPr sz="2000">
                <a:latin typeface="Khand SemiBold"/>
                <a:ea typeface="Khand SemiBold"/>
                <a:cs typeface="Khand SemiBold"/>
                <a:sym typeface="Khand SemiBold"/>
              </a:defRPr>
            </a:lvl1pPr>
            <a:lvl2pPr lvl="1" rtl="0">
              <a:lnSpc>
                <a:spcPct val="100000"/>
              </a:lnSpc>
              <a:spcBef>
                <a:spcPts val="1000"/>
              </a:spcBef>
              <a:spcAft>
                <a:spcPts val="0"/>
              </a:spcAft>
              <a:buNone/>
              <a:defRPr sz="2000">
                <a:latin typeface="Khand SemiBold"/>
                <a:ea typeface="Khand SemiBold"/>
                <a:cs typeface="Khand SemiBold"/>
                <a:sym typeface="Khand SemiBold"/>
              </a:defRPr>
            </a:lvl2pPr>
            <a:lvl3pPr lvl="2" rtl="0">
              <a:lnSpc>
                <a:spcPct val="100000"/>
              </a:lnSpc>
              <a:spcBef>
                <a:spcPts val="1000"/>
              </a:spcBef>
              <a:spcAft>
                <a:spcPts val="0"/>
              </a:spcAft>
              <a:buNone/>
              <a:defRPr sz="2000">
                <a:latin typeface="Khand SemiBold"/>
                <a:ea typeface="Khand SemiBold"/>
                <a:cs typeface="Khand SemiBold"/>
                <a:sym typeface="Khand SemiBold"/>
              </a:defRPr>
            </a:lvl3pPr>
            <a:lvl4pPr lvl="3" rtl="0">
              <a:lnSpc>
                <a:spcPct val="100000"/>
              </a:lnSpc>
              <a:spcBef>
                <a:spcPts val="1000"/>
              </a:spcBef>
              <a:spcAft>
                <a:spcPts val="0"/>
              </a:spcAft>
              <a:buNone/>
              <a:defRPr sz="2000">
                <a:latin typeface="Khand SemiBold"/>
                <a:ea typeface="Khand SemiBold"/>
                <a:cs typeface="Khand SemiBold"/>
                <a:sym typeface="Khand SemiBold"/>
              </a:defRPr>
            </a:lvl4pPr>
            <a:lvl5pPr lvl="4" rtl="0">
              <a:lnSpc>
                <a:spcPct val="100000"/>
              </a:lnSpc>
              <a:spcBef>
                <a:spcPts val="1000"/>
              </a:spcBef>
              <a:spcAft>
                <a:spcPts val="0"/>
              </a:spcAft>
              <a:buNone/>
              <a:defRPr sz="2000">
                <a:latin typeface="Khand SemiBold"/>
                <a:ea typeface="Khand SemiBold"/>
                <a:cs typeface="Khand SemiBold"/>
                <a:sym typeface="Khand SemiBold"/>
              </a:defRPr>
            </a:lvl5pPr>
            <a:lvl6pPr lvl="5" rtl="0">
              <a:lnSpc>
                <a:spcPct val="100000"/>
              </a:lnSpc>
              <a:spcBef>
                <a:spcPts val="1000"/>
              </a:spcBef>
              <a:spcAft>
                <a:spcPts val="0"/>
              </a:spcAft>
              <a:buNone/>
              <a:defRPr sz="2000">
                <a:latin typeface="Khand SemiBold"/>
                <a:ea typeface="Khand SemiBold"/>
                <a:cs typeface="Khand SemiBold"/>
                <a:sym typeface="Khand SemiBold"/>
              </a:defRPr>
            </a:lvl6pPr>
            <a:lvl7pPr lvl="6" rtl="0">
              <a:lnSpc>
                <a:spcPct val="100000"/>
              </a:lnSpc>
              <a:spcBef>
                <a:spcPts val="1000"/>
              </a:spcBef>
              <a:spcAft>
                <a:spcPts val="0"/>
              </a:spcAft>
              <a:buNone/>
              <a:defRPr sz="2000">
                <a:latin typeface="Khand SemiBold"/>
                <a:ea typeface="Khand SemiBold"/>
                <a:cs typeface="Khand SemiBold"/>
                <a:sym typeface="Khand SemiBold"/>
              </a:defRPr>
            </a:lvl7pPr>
            <a:lvl8pPr lvl="7" rtl="0">
              <a:lnSpc>
                <a:spcPct val="100000"/>
              </a:lnSpc>
              <a:spcBef>
                <a:spcPts val="1000"/>
              </a:spcBef>
              <a:spcAft>
                <a:spcPts val="0"/>
              </a:spcAft>
              <a:buNone/>
              <a:defRPr sz="2000">
                <a:latin typeface="Khand SemiBold"/>
                <a:ea typeface="Khand SemiBold"/>
                <a:cs typeface="Khand SemiBold"/>
                <a:sym typeface="Khand SemiBold"/>
              </a:defRPr>
            </a:lvl8pPr>
            <a:lvl9pPr lvl="8" rtl="0">
              <a:lnSpc>
                <a:spcPct val="100000"/>
              </a:lnSpc>
              <a:spcBef>
                <a:spcPts val="1000"/>
              </a:spcBef>
              <a:spcAft>
                <a:spcPts val="1000"/>
              </a:spcAft>
              <a:buNone/>
              <a:defRPr sz="2000">
                <a:latin typeface="Khand SemiBold"/>
                <a:ea typeface="Khand SemiBold"/>
                <a:cs typeface="Khand SemiBold"/>
                <a:sym typeface="Khand SemiBold"/>
              </a:defRPr>
            </a:lvl9pPr>
          </a:lstStyle>
          <a:p>
            <a:endParaRPr/>
          </a:p>
        </p:txBody>
      </p:sp>
      <p:grpSp>
        <p:nvGrpSpPr>
          <p:cNvPr id="5252" name="Google Shape;5252;p22"/>
          <p:cNvGrpSpPr/>
          <p:nvPr/>
        </p:nvGrpSpPr>
        <p:grpSpPr>
          <a:xfrm>
            <a:off x="7994975" y="357249"/>
            <a:ext cx="1491403" cy="4889977"/>
            <a:chOff x="6928175" y="357249"/>
            <a:chExt cx="1491403" cy="4889977"/>
          </a:xfrm>
        </p:grpSpPr>
        <p:sp>
          <p:nvSpPr>
            <p:cNvPr id="5253" name="Google Shape;5253;p22"/>
            <p:cNvSpPr/>
            <p:nvPr/>
          </p:nvSpPr>
          <p:spPr>
            <a:xfrm>
              <a:off x="6934829" y="570857"/>
              <a:ext cx="1453572" cy="4676368"/>
            </a:xfrm>
            <a:custGeom>
              <a:avLst/>
              <a:gdLst/>
              <a:ahLst/>
              <a:cxnLst/>
              <a:rect l="l" t="t" r="r" b="b"/>
              <a:pathLst>
                <a:path w="48509" h="156061" extrusionOk="0">
                  <a:moveTo>
                    <a:pt x="17166" y="103130"/>
                  </a:moveTo>
                  <a:lnTo>
                    <a:pt x="24059" y="0"/>
                  </a:lnTo>
                  <a:lnTo>
                    <a:pt x="31862" y="103520"/>
                  </a:lnTo>
                  <a:lnTo>
                    <a:pt x="48509" y="106902"/>
                  </a:lnTo>
                  <a:lnTo>
                    <a:pt x="30432" y="109633"/>
                  </a:lnTo>
                  <a:lnTo>
                    <a:pt x="30432" y="150989"/>
                  </a:lnTo>
                  <a:lnTo>
                    <a:pt x="32772" y="152289"/>
                  </a:lnTo>
                  <a:lnTo>
                    <a:pt x="32382" y="154760"/>
                  </a:lnTo>
                  <a:lnTo>
                    <a:pt x="31082" y="155801"/>
                  </a:lnTo>
                  <a:lnTo>
                    <a:pt x="18987" y="156061"/>
                  </a:lnTo>
                  <a:lnTo>
                    <a:pt x="16776" y="154760"/>
                  </a:lnTo>
                  <a:lnTo>
                    <a:pt x="16386" y="153070"/>
                  </a:lnTo>
                  <a:lnTo>
                    <a:pt x="17817" y="150989"/>
                  </a:lnTo>
                  <a:lnTo>
                    <a:pt x="19117" y="151119"/>
                  </a:lnTo>
                  <a:lnTo>
                    <a:pt x="19117" y="109633"/>
                  </a:lnTo>
                  <a:lnTo>
                    <a:pt x="0" y="106902"/>
                  </a:lnTo>
                  <a:close/>
                </a:path>
              </a:pathLst>
            </a:custGeom>
            <a:solidFill>
              <a:schemeClr val="lt1"/>
            </a:solidFill>
            <a:ln>
              <a:noFill/>
            </a:ln>
          </p:spPr>
        </p:sp>
        <p:sp>
          <p:nvSpPr>
            <p:cNvPr id="5254" name="Google Shape;5254;p22"/>
            <p:cNvSpPr/>
            <p:nvPr/>
          </p:nvSpPr>
          <p:spPr>
            <a:xfrm>
              <a:off x="7453925" y="357249"/>
              <a:ext cx="439969" cy="3332221"/>
            </a:xfrm>
            <a:custGeom>
              <a:avLst/>
              <a:gdLst/>
              <a:ahLst/>
              <a:cxnLst/>
              <a:rect l="l" t="t" r="r" b="b"/>
              <a:pathLst>
                <a:path w="7320" h="55440" fill="none" extrusionOk="0">
                  <a:moveTo>
                    <a:pt x="7319" y="55439"/>
                  </a:moveTo>
                  <a:lnTo>
                    <a:pt x="1" y="55439"/>
                  </a:lnTo>
                  <a:lnTo>
                    <a:pt x="3660" y="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5" name="Google Shape;5255;p22"/>
            <p:cNvSpPr/>
            <p:nvPr/>
          </p:nvSpPr>
          <p:spPr>
            <a:xfrm>
              <a:off x="7673854" y="357249"/>
              <a:ext cx="60" cy="3332221"/>
            </a:xfrm>
            <a:custGeom>
              <a:avLst/>
              <a:gdLst/>
              <a:ahLst/>
              <a:cxnLst/>
              <a:rect l="l" t="t" r="r" b="b"/>
              <a:pathLst>
                <a:path w="1" h="55440" fill="none" extrusionOk="0">
                  <a:moveTo>
                    <a:pt x="1" y="0"/>
                  </a:moveTo>
                  <a:lnTo>
                    <a:pt x="1" y="55439"/>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6" name="Google Shape;5256;p22"/>
            <p:cNvSpPr/>
            <p:nvPr/>
          </p:nvSpPr>
          <p:spPr>
            <a:xfrm>
              <a:off x="7673854" y="3769333"/>
              <a:ext cx="745723" cy="60"/>
            </a:xfrm>
            <a:custGeom>
              <a:avLst/>
              <a:gdLst/>
              <a:ahLst/>
              <a:cxnLst/>
              <a:rect l="l" t="t" r="r" b="b"/>
              <a:pathLst>
                <a:path w="12407" h="1" fill="none" extrusionOk="0">
                  <a:moveTo>
                    <a:pt x="1" y="0"/>
                  </a:moveTo>
                  <a:lnTo>
                    <a:pt x="12407"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7" name="Google Shape;5257;p22"/>
            <p:cNvSpPr/>
            <p:nvPr/>
          </p:nvSpPr>
          <p:spPr>
            <a:xfrm>
              <a:off x="6928175" y="3689511"/>
              <a:ext cx="1491385" cy="159699"/>
            </a:xfrm>
            <a:custGeom>
              <a:avLst/>
              <a:gdLst/>
              <a:ahLst/>
              <a:cxnLst/>
              <a:rect l="l" t="t" r="r" b="b"/>
              <a:pathLst>
                <a:path w="24813" h="2657" fill="none" extrusionOk="0">
                  <a:moveTo>
                    <a:pt x="16066" y="0"/>
                  </a:moveTo>
                  <a:lnTo>
                    <a:pt x="8748" y="0"/>
                  </a:lnTo>
                  <a:lnTo>
                    <a:pt x="1" y="1328"/>
                  </a:lnTo>
                  <a:lnTo>
                    <a:pt x="8748" y="2657"/>
                  </a:lnTo>
                  <a:lnTo>
                    <a:pt x="12407" y="2657"/>
                  </a:lnTo>
                  <a:lnTo>
                    <a:pt x="12507" y="2657"/>
                  </a:lnTo>
                  <a:lnTo>
                    <a:pt x="16066" y="2657"/>
                  </a:lnTo>
                  <a:lnTo>
                    <a:pt x="24813" y="1328"/>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8" name="Google Shape;5258;p22"/>
            <p:cNvSpPr/>
            <p:nvPr/>
          </p:nvSpPr>
          <p:spPr>
            <a:xfrm>
              <a:off x="6928175" y="3769333"/>
              <a:ext cx="745723" cy="60"/>
            </a:xfrm>
            <a:custGeom>
              <a:avLst/>
              <a:gdLst/>
              <a:ahLst/>
              <a:cxnLst/>
              <a:rect l="l" t="t" r="r" b="b"/>
              <a:pathLst>
                <a:path w="12407" h="1" fill="none" extrusionOk="0">
                  <a:moveTo>
                    <a:pt x="12407" y="0"/>
                  </a:moveTo>
                  <a:lnTo>
                    <a:pt x="1"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9" name="Google Shape;5259;p22"/>
            <p:cNvSpPr/>
            <p:nvPr/>
          </p:nvSpPr>
          <p:spPr>
            <a:xfrm>
              <a:off x="7428320" y="5097994"/>
              <a:ext cx="491178" cy="144673"/>
            </a:xfrm>
            <a:custGeom>
              <a:avLst/>
              <a:gdLst/>
              <a:ahLst/>
              <a:cxnLst/>
              <a:rect l="l" t="t" r="r" b="b"/>
              <a:pathLst>
                <a:path w="8172" h="2407" fill="none" extrusionOk="0">
                  <a:moveTo>
                    <a:pt x="1" y="1204"/>
                  </a:moveTo>
                  <a:lnTo>
                    <a:pt x="1" y="1204"/>
                  </a:lnTo>
                  <a:cubicBezTo>
                    <a:pt x="1" y="1881"/>
                    <a:pt x="552" y="2407"/>
                    <a:pt x="1204" y="2407"/>
                  </a:cubicBezTo>
                  <a:lnTo>
                    <a:pt x="6943" y="2407"/>
                  </a:lnTo>
                  <a:cubicBezTo>
                    <a:pt x="7620" y="2407"/>
                    <a:pt x="8171" y="1881"/>
                    <a:pt x="8171" y="1204"/>
                  </a:cubicBezTo>
                  <a:lnTo>
                    <a:pt x="8171" y="1204"/>
                  </a:lnTo>
                  <a:cubicBezTo>
                    <a:pt x="8171" y="552"/>
                    <a:pt x="7620" y="1"/>
                    <a:pt x="6943" y="1"/>
                  </a:cubicBezTo>
                  <a:lnTo>
                    <a:pt x="1204" y="1"/>
                  </a:lnTo>
                  <a:cubicBezTo>
                    <a:pt x="552" y="1"/>
                    <a:pt x="1" y="552"/>
                    <a:pt x="1" y="1204"/>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0" name="Google Shape;5260;p22"/>
            <p:cNvSpPr/>
            <p:nvPr/>
          </p:nvSpPr>
          <p:spPr>
            <a:xfrm>
              <a:off x="7518720" y="3849155"/>
              <a:ext cx="308880" cy="1248862"/>
            </a:xfrm>
            <a:custGeom>
              <a:avLst/>
              <a:gdLst/>
              <a:ahLst/>
              <a:cxnLst/>
              <a:rect l="l" t="t" r="r" b="b"/>
              <a:pathLst>
                <a:path w="5139" h="20778" fill="none" extrusionOk="0">
                  <a:moveTo>
                    <a:pt x="0" y="1"/>
                  </a:moveTo>
                  <a:lnTo>
                    <a:pt x="0" y="20778"/>
                  </a:lnTo>
                  <a:lnTo>
                    <a:pt x="5138" y="20778"/>
                  </a:lnTo>
                  <a:lnTo>
                    <a:pt x="5138"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1" name="Google Shape;5261;p22"/>
            <p:cNvSpPr/>
            <p:nvPr/>
          </p:nvSpPr>
          <p:spPr>
            <a:xfrm>
              <a:off x="7518720" y="3867247"/>
              <a:ext cx="308880" cy="293793"/>
            </a:xfrm>
            <a:custGeom>
              <a:avLst/>
              <a:gdLst/>
              <a:ahLst/>
              <a:cxnLst/>
              <a:rect l="l" t="t" r="r" b="b"/>
              <a:pathLst>
                <a:path w="5139" h="4888" fill="none" extrusionOk="0">
                  <a:moveTo>
                    <a:pt x="5138" y="2106"/>
                  </a:moveTo>
                  <a:lnTo>
                    <a:pt x="0" y="1"/>
                  </a:lnTo>
                  <a:lnTo>
                    <a:pt x="0" y="2532"/>
                  </a:lnTo>
                  <a:lnTo>
                    <a:pt x="5138" y="4888"/>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2" name="Google Shape;5262;p22"/>
            <p:cNvSpPr/>
            <p:nvPr/>
          </p:nvSpPr>
          <p:spPr>
            <a:xfrm>
              <a:off x="7518720" y="4174573"/>
              <a:ext cx="308880" cy="293793"/>
            </a:xfrm>
            <a:custGeom>
              <a:avLst/>
              <a:gdLst/>
              <a:ahLst/>
              <a:cxnLst/>
              <a:rect l="l" t="t" r="r" b="b"/>
              <a:pathLst>
                <a:path w="5139" h="4888" fill="none" extrusionOk="0">
                  <a:moveTo>
                    <a:pt x="5138" y="2131"/>
                  </a:moveTo>
                  <a:lnTo>
                    <a:pt x="0" y="0"/>
                  </a:lnTo>
                  <a:lnTo>
                    <a:pt x="0" y="2532"/>
                  </a:lnTo>
                  <a:lnTo>
                    <a:pt x="5138" y="4888"/>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3" name="Google Shape;5263;p22"/>
            <p:cNvSpPr/>
            <p:nvPr/>
          </p:nvSpPr>
          <p:spPr>
            <a:xfrm>
              <a:off x="7518720" y="4481899"/>
              <a:ext cx="308880" cy="295296"/>
            </a:xfrm>
            <a:custGeom>
              <a:avLst/>
              <a:gdLst/>
              <a:ahLst/>
              <a:cxnLst/>
              <a:rect l="l" t="t" r="r" b="b"/>
              <a:pathLst>
                <a:path w="5139" h="4913" fill="none" extrusionOk="0">
                  <a:moveTo>
                    <a:pt x="5138" y="2131"/>
                  </a:moveTo>
                  <a:lnTo>
                    <a:pt x="0" y="0"/>
                  </a:lnTo>
                  <a:lnTo>
                    <a:pt x="0" y="2557"/>
                  </a:lnTo>
                  <a:lnTo>
                    <a:pt x="5138" y="4913"/>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4" name="Google Shape;5264;p22"/>
            <p:cNvSpPr/>
            <p:nvPr/>
          </p:nvSpPr>
          <p:spPr>
            <a:xfrm>
              <a:off x="7518720" y="4790728"/>
              <a:ext cx="308880" cy="293793"/>
            </a:xfrm>
            <a:custGeom>
              <a:avLst/>
              <a:gdLst/>
              <a:ahLst/>
              <a:cxnLst/>
              <a:rect l="l" t="t" r="r" b="b"/>
              <a:pathLst>
                <a:path w="5139" h="4888" fill="none" extrusionOk="0">
                  <a:moveTo>
                    <a:pt x="5138" y="2105"/>
                  </a:moveTo>
                  <a:lnTo>
                    <a:pt x="0" y="0"/>
                  </a:lnTo>
                  <a:lnTo>
                    <a:pt x="0" y="2531"/>
                  </a:lnTo>
                  <a:lnTo>
                    <a:pt x="5138" y="4887"/>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65" name="Google Shape;5265;p22"/>
          <p:cNvGrpSpPr/>
          <p:nvPr/>
        </p:nvGrpSpPr>
        <p:grpSpPr>
          <a:xfrm>
            <a:off x="-730831" y="2273692"/>
            <a:ext cx="1976942" cy="2763368"/>
            <a:chOff x="-730831" y="2273692"/>
            <a:chExt cx="1976942" cy="2763368"/>
          </a:xfrm>
        </p:grpSpPr>
        <p:sp>
          <p:nvSpPr>
            <p:cNvPr id="5266" name="Google Shape;5266;p22"/>
            <p:cNvSpPr/>
            <p:nvPr/>
          </p:nvSpPr>
          <p:spPr>
            <a:xfrm>
              <a:off x="-528237" y="2768492"/>
              <a:ext cx="1564369" cy="1775500"/>
            </a:xfrm>
            <a:custGeom>
              <a:avLst/>
              <a:gdLst/>
              <a:ahLst/>
              <a:cxnLst/>
              <a:rect l="l" t="t" r="r" b="b"/>
              <a:pathLst>
                <a:path w="56912" h="64593" extrusionOk="0">
                  <a:moveTo>
                    <a:pt x="29085" y="0"/>
                  </a:moveTo>
                  <a:lnTo>
                    <a:pt x="33492" y="1133"/>
                  </a:lnTo>
                  <a:lnTo>
                    <a:pt x="35759" y="1133"/>
                  </a:lnTo>
                  <a:lnTo>
                    <a:pt x="38655" y="1889"/>
                  </a:lnTo>
                  <a:lnTo>
                    <a:pt x="40166" y="4785"/>
                  </a:lnTo>
                  <a:lnTo>
                    <a:pt x="38151" y="8310"/>
                  </a:lnTo>
                  <a:lnTo>
                    <a:pt x="38277" y="9569"/>
                  </a:lnTo>
                  <a:lnTo>
                    <a:pt x="46209" y="19768"/>
                  </a:lnTo>
                  <a:lnTo>
                    <a:pt x="53764" y="20398"/>
                  </a:lnTo>
                  <a:lnTo>
                    <a:pt x="47720" y="30093"/>
                  </a:lnTo>
                  <a:lnTo>
                    <a:pt x="48728" y="34878"/>
                  </a:lnTo>
                  <a:lnTo>
                    <a:pt x="56912" y="40418"/>
                  </a:lnTo>
                  <a:lnTo>
                    <a:pt x="49609" y="43818"/>
                  </a:lnTo>
                  <a:lnTo>
                    <a:pt x="48098" y="50239"/>
                  </a:lnTo>
                  <a:lnTo>
                    <a:pt x="48980" y="62452"/>
                  </a:lnTo>
                  <a:lnTo>
                    <a:pt x="42306" y="59431"/>
                  </a:lnTo>
                  <a:lnTo>
                    <a:pt x="35759" y="63208"/>
                  </a:lnTo>
                  <a:lnTo>
                    <a:pt x="29337" y="64593"/>
                  </a:lnTo>
                  <a:lnTo>
                    <a:pt x="19138" y="61823"/>
                  </a:lnTo>
                  <a:lnTo>
                    <a:pt x="15739" y="59053"/>
                  </a:lnTo>
                  <a:lnTo>
                    <a:pt x="8688" y="62704"/>
                  </a:lnTo>
                  <a:lnTo>
                    <a:pt x="9317" y="50113"/>
                  </a:lnTo>
                  <a:lnTo>
                    <a:pt x="8184" y="44069"/>
                  </a:lnTo>
                  <a:lnTo>
                    <a:pt x="0" y="40544"/>
                  </a:lnTo>
                  <a:lnTo>
                    <a:pt x="9191" y="33996"/>
                  </a:lnTo>
                  <a:lnTo>
                    <a:pt x="9947" y="31604"/>
                  </a:lnTo>
                  <a:lnTo>
                    <a:pt x="3399" y="20776"/>
                  </a:lnTo>
                  <a:lnTo>
                    <a:pt x="11710" y="20272"/>
                  </a:lnTo>
                  <a:lnTo>
                    <a:pt x="20272" y="9066"/>
                  </a:lnTo>
                  <a:lnTo>
                    <a:pt x="18635" y="6674"/>
                  </a:lnTo>
                  <a:lnTo>
                    <a:pt x="18257" y="3274"/>
                  </a:lnTo>
                  <a:lnTo>
                    <a:pt x="20146" y="1511"/>
                  </a:lnTo>
                  <a:lnTo>
                    <a:pt x="22790" y="1259"/>
                  </a:lnTo>
                </a:path>
              </a:pathLst>
            </a:custGeom>
            <a:solidFill>
              <a:schemeClr val="lt1"/>
            </a:solidFill>
            <a:ln>
              <a:noFill/>
            </a:ln>
          </p:spPr>
        </p:sp>
        <p:sp>
          <p:nvSpPr>
            <p:cNvPr id="5267" name="Google Shape;5267;p22"/>
            <p:cNvSpPr/>
            <p:nvPr/>
          </p:nvSpPr>
          <p:spPr>
            <a:xfrm>
              <a:off x="-730831" y="2273692"/>
              <a:ext cx="1976942" cy="2763368"/>
            </a:xfrm>
            <a:custGeom>
              <a:avLst/>
              <a:gdLst/>
              <a:ahLst/>
              <a:cxnLst/>
              <a:rect l="l" t="t" r="r" b="b"/>
              <a:pathLst>
                <a:path w="49700" h="69475" extrusionOk="0">
                  <a:moveTo>
                    <a:pt x="30042" y="13492"/>
                  </a:moveTo>
                  <a:cubicBezTo>
                    <a:pt x="30865" y="13492"/>
                    <a:pt x="31658" y="13936"/>
                    <a:pt x="32056" y="14712"/>
                  </a:cubicBezTo>
                  <a:cubicBezTo>
                    <a:pt x="32557" y="15690"/>
                    <a:pt x="32281" y="16868"/>
                    <a:pt x="31454" y="17544"/>
                  </a:cubicBezTo>
                  <a:cubicBezTo>
                    <a:pt x="31279" y="15965"/>
                    <a:pt x="30527" y="14587"/>
                    <a:pt x="29399" y="13584"/>
                  </a:cubicBezTo>
                  <a:cubicBezTo>
                    <a:pt x="29611" y="13522"/>
                    <a:pt x="29827" y="13492"/>
                    <a:pt x="30042" y="13492"/>
                  </a:cubicBezTo>
                  <a:close/>
                  <a:moveTo>
                    <a:pt x="20197" y="13492"/>
                  </a:moveTo>
                  <a:cubicBezTo>
                    <a:pt x="20415" y="13492"/>
                    <a:pt x="20635" y="13522"/>
                    <a:pt x="20853" y="13584"/>
                  </a:cubicBezTo>
                  <a:cubicBezTo>
                    <a:pt x="19725" y="14612"/>
                    <a:pt x="18973" y="15990"/>
                    <a:pt x="18797" y="17569"/>
                  </a:cubicBezTo>
                  <a:cubicBezTo>
                    <a:pt x="17945" y="16918"/>
                    <a:pt x="17644" y="15715"/>
                    <a:pt x="18146" y="14712"/>
                  </a:cubicBezTo>
                  <a:cubicBezTo>
                    <a:pt x="18563" y="13936"/>
                    <a:pt x="19360" y="13492"/>
                    <a:pt x="20197" y="13492"/>
                  </a:cubicBezTo>
                  <a:close/>
                  <a:moveTo>
                    <a:pt x="25138" y="12707"/>
                  </a:moveTo>
                  <a:cubicBezTo>
                    <a:pt x="28146" y="12707"/>
                    <a:pt x="30627" y="15138"/>
                    <a:pt x="30702" y="18121"/>
                  </a:cubicBezTo>
                  <a:cubicBezTo>
                    <a:pt x="30652" y="18246"/>
                    <a:pt x="30652" y="18346"/>
                    <a:pt x="30702" y="18472"/>
                  </a:cubicBezTo>
                  <a:cubicBezTo>
                    <a:pt x="30627" y="21454"/>
                    <a:pt x="28146" y="23885"/>
                    <a:pt x="25138" y="23885"/>
                  </a:cubicBezTo>
                  <a:cubicBezTo>
                    <a:pt x="22056" y="23885"/>
                    <a:pt x="19549" y="21379"/>
                    <a:pt x="19549" y="18296"/>
                  </a:cubicBezTo>
                  <a:cubicBezTo>
                    <a:pt x="19549" y="15213"/>
                    <a:pt x="22056" y="12707"/>
                    <a:pt x="25138" y="12707"/>
                  </a:cubicBezTo>
                  <a:close/>
                  <a:moveTo>
                    <a:pt x="18847" y="19374"/>
                  </a:moveTo>
                  <a:cubicBezTo>
                    <a:pt x="19198" y="21504"/>
                    <a:pt x="20627" y="23284"/>
                    <a:pt x="22557" y="24136"/>
                  </a:cubicBezTo>
                  <a:cubicBezTo>
                    <a:pt x="20076" y="24612"/>
                    <a:pt x="17845" y="25840"/>
                    <a:pt x="15965" y="27569"/>
                  </a:cubicBezTo>
                  <a:lnTo>
                    <a:pt x="13735" y="26241"/>
                  </a:lnTo>
                  <a:lnTo>
                    <a:pt x="18847" y="19374"/>
                  </a:lnTo>
                  <a:close/>
                  <a:moveTo>
                    <a:pt x="31404" y="19424"/>
                  </a:moveTo>
                  <a:lnTo>
                    <a:pt x="36467" y="26241"/>
                  </a:lnTo>
                  <a:lnTo>
                    <a:pt x="34161" y="27619"/>
                  </a:lnTo>
                  <a:cubicBezTo>
                    <a:pt x="32306" y="25890"/>
                    <a:pt x="30076" y="24687"/>
                    <a:pt x="27645" y="24161"/>
                  </a:cubicBezTo>
                  <a:cubicBezTo>
                    <a:pt x="29574" y="23334"/>
                    <a:pt x="31028" y="21554"/>
                    <a:pt x="31404" y="19424"/>
                  </a:cubicBezTo>
                  <a:close/>
                  <a:moveTo>
                    <a:pt x="37168" y="26742"/>
                  </a:moveTo>
                  <a:lnTo>
                    <a:pt x="41655" y="26792"/>
                  </a:lnTo>
                  <a:lnTo>
                    <a:pt x="37920" y="32958"/>
                  </a:lnTo>
                  <a:cubicBezTo>
                    <a:pt x="37118" y="31153"/>
                    <a:pt x="36041" y="29549"/>
                    <a:pt x="34737" y="28196"/>
                  </a:cubicBezTo>
                  <a:lnTo>
                    <a:pt x="37168" y="26742"/>
                  </a:lnTo>
                  <a:close/>
                  <a:moveTo>
                    <a:pt x="25038" y="24687"/>
                  </a:moveTo>
                  <a:cubicBezTo>
                    <a:pt x="28196" y="24687"/>
                    <a:pt x="31128" y="25940"/>
                    <a:pt x="33434" y="28046"/>
                  </a:cubicBezTo>
                  <a:lnTo>
                    <a:pt x="25113" y="33083"/>
                  </a:lnTo>
                  <a:lnTo>
                    <a:pt x="16667" y="27995"/>
                  </a:lnTo>
                  <a:cubicBezTo>
                    <a:pt x="18998" y="25915"/>
                    <a:pt x="21880" y="24687"/>
                    <a:pt x="25038" y="24687"/>
                  </a:cubicBezTo>
                  <a:close/>
                  <a:moveTo>
                    <a:pt x="12908" y="26642"/>
                  </a:moveTo>
                  <a:cubicBezTo>
                    <a:pt x="12933" y="26667"/>
                    <a:pt x="12933" y="26667"/>
                    <a:pt x="12958" y="26692"/>
                  </a:cubicBezTo>
                  <a:lnTo>
                    <a:pt x="15364" y="28146"/>
                  </a:lnTo>
                  <a:cubicBezTo>
                    <a:pt x="13960" y="29599"/>
                    <a:pt x="12807" y="31329"/>
                    <a:pt x="11980" y="33309"/>
                  </a:cubicBezTo>
                  <a:lnTo>
                    <a:pt x="8045" y="26792"/>
                  </a:lnTo>
                  <a:lnTo>
                    <a:pt x="12657" y="26742"/>
                  </a:lnTo>
                  <a:cubicBezTo>
                    <a:pt x="12757" y="26742"/>
                    <a:pt x="12832" y="26717"/>
                    <a:pt x="12908" y="26642"/>
                  </a:cubicBezTo>
                  <a:close/>
                  <a:moveTo>
                    <a:pt x="39173" y="36843"/>
                  </a:moveTo>
                  <a:lnTo>
                    <a:pt x="43885" y="40376"/>
                  </a:lnTo>
                  <a:lnTo>
                    <a:pt x="39499" y="42156"/>
                  </a:lnTo>
                  <a:cubicBezTo>
                    <a:pt x="39549" y="41680"/>
                    <a:pt x="39549" y="41178"/>
                    <a:pt x="39549" y="40677"/>
                  </a:cubicBezTo>
                  <a:cubicBezTo>
                    <a:pt x="39549" y="39374"/>
                    <a:pt x="39424" y="38096"/>
                    <a:pt x="39173" y="36843"/>
                  </a:cubicBezTo>
                  <a:close/>
                  <a:moveTo>
                    <a:pt x="10978" y="36391"/>
                  </a:moveTo>
                  <a:cubicBezTo>
                    <a:pt x="10652" y="37745"/>
                    <a:pt x="10502" y="39198"/>
                    <a:pt x="10502" y="40677"/>
                  </a:cubicBezTo>
                  <a:cubicBezTo>
                    <a:pt x="10502" y="41229"/>
                    <a:pt x="10527" y="41755"/>
                    <a:pt x="10552" y="42306"/>
                  </a:cubicBezTo>
                  <a:lnTo>
                    <a:pt x="5815" y="40376"/>
                  </a:lnTo>
                  <a:lnTo>
                    <a:pt x="10827" y="36617"/>
                  </a:lnTo>
                  <a:cubicBezTo>
                    <a:pt x="10903" y="36567"/>
                    <a:pt x="10953" y="36467"/>
                    <a:pt x="10978" y="36391"/>
                  </a:cubicBezTo>
                  <a:close/>
                  <a:moveTo>
                    <a:pt x="25038" y="40577"/>
                  </a:moveTo>
                  <a:cubicBezTo>
                    <a:pt x="26592" y="40577"/>
                    <a:pt x="27870" y="41855"/>
                    <a:pt x="27870" y="43434"/>
                  </a:cubicBezTo>
                  <a:cubicBezTo>
                    <a:pt x="27870" y="44988"/>
                    <a:pt x="26592" y="46266"/>
                    <a:pt x="25038" y="46266"/>
                  </a:cubicBezTo>
                  <a:cubicBezTo>
                    <a:pt x="23459" y="46266"/>
                    <a:pt x="22181" y="44988"/>
                    <a:pt x="22181" y="43434"/>
                  </a:cubicBezTo>
                  <a:cubicBezTo>
                    <a:pt x="22181" y="41855"/>
                    <a:pt x="23459" y="40577"/>
                    <a:pt x="25038" y="40577"/>
                  </a:cubicBezTo>
                  <a:close/>
                  <a:moveTo>
                    <a:pt x="27294" y="40552"/>
                  </a:moveTo>
                  <a:cubicBezTo>
                    <a:pt x="30226" y="41379"/>
                    <a:pt x="31705" y="43610"/>
                    <a:pt x="32056" y="44261"/>
                  </a:cubicBezTo>
                  <a:cubicBezTo>
                    <a:pt x="31604" y="45088"/>
                    <a:pt x="29499" y="48296"/>
                    <a:pt x="25038" y="48296"/>
                  </a:cubicBezTo>
                  <a:cubicBezTo>
                    <a:pt x="20426" y="48296"/>
                    <a:pt x="18421" y="45088"/>
                    <a:pt x="17995" y="44286"/>
                  </a:cubicBezTo>
                  <a:cubicBezTo>
                    <a:pt x="18346" y="43635"/>
                    <a:pt x="19825" y="41404"/>
                    <a:pt x="22757" y="40577"/>
                  </a:cubicBezTo>
                  <a:lnTo>
                    <a:pt x="22757" y="40577"/>
                  </a:lnTo>
                  <a:cubicBezTo>
                    <a:pt x="21930" y="41229"/>
                    <a:pt x="21379" y="42256"/>
                    <a:pt x="21379" y="43434"/>
                  </a:cubicBezTo>
                  <a:cubicBezTo>
                    <a:pt x="21379" y="45439"/>
                    <a:pt x="23008" y="47068"/>
                    <a:pt x="25038" y="47068"/>
                  </a:cubicBezTo>
                  <a:cubicBezTo>
                    <a:pt x="27043" y="47068"/>
                    <a:pt x="28672" y="45439"/>
                    <a:pt x="28672" y="43434"/>
                  </a:cubicBezTo>
                  <a:cubicBezTo>
                    <a:pt x="28672" y="42256"/>
                    <a:pt x="28121" y="41229"/>
                    <a:pt x="27294" y="40552"/>
                  </a:cubicBezTo>
                  <a:close/>
                  <a:moveTo>
                    <a:pt x="37920" y="48422"/>
                  </a:moveTo>
                  <a:lnTo>
                    <a:pt x="38396" y="55063"/>
                  </a:lnTo>
                  <a:lnTo>
                    <a:pt x="38396" y="55063"/>
                  </a:lnTo>
                  <a:lnTo>
                    <a:pt x="34712" y="53209"/>
                  </a:lnTo>
                  <a:cubicBezTo>
                    <a:pt x="36015" y="51855"/>
                    <a:pt x="37118" y="50226"/>
                    <a:pt x="37920" y="48422"/>
                  </a:cubicBezTo>
                  <a:close/>
                  <a:moveTo>
                    <a:pt x="11830" y="47695"/>
                  </a:moveTo>
                  <a:cubicBezTo>
                    <a:pt x="12632" y="49750"/>
                    <a:pt x="13810" y="51580"/>
                    <a:pt x="15238" y="53083"/>
                  </a:cubicBezTo>
                  <a:lnTo>
                    <a:pt x="11304" y="55063"/>
                  </a:lnTo>
                  <a:lnTo>
                    <a:pt x="11830" y="47695"/>
                  </a:lnTo>
                  <a:close/>
                  <a:moveTo>
                    <a:pt x="34036" y="28622"/>
                  </a:moveTo>
                  <a:cubicBezTo>
                    <a:pt x="36943" y="31554"/>
                    <a:pt x="38772" y="35890"/>
                    <a:pt x="38772" y="40677"/>
                  </a:cubicBezTo>
                  <a:cubicBezTo>
                    <a:pt x="38772" y="41304"/>
                    <a:pt x="38722" y="41930"/>
                    <a:pt x="38672" y="42532"/>
                  </a:cubicBezTo>
                  <a:cubicBezTo>
                    <a:pt x="38572" y="42632"/>
                    <a:pt x="38522" y="42808"/>
                    <a:pt x="38597" y="42958"/>
                  </a:cubicBezTo>
                  <a:cubicBezTo>
                    <a:pt x="38597" y="42983"/>
                    <a:pt x="38597" y="42983"/>
                    <a:pt x="38622" y="43008"/>
                  </a:cubicBezTo>
                  <a:cubicBezTo>
                    <a:pt x="37670" y="50577"/>
                    <a:pt x="32181" y="56417"/>
                    <a:pt x="25489" y="56667"/>
                  </a:cubicBezTo>
                  <a:lnTo>
                    <a:pt x="25489" y="49073"/>
                  </a:lnTo>
                  <a:cubicBezTo>
                    <a:pt x="30677" y="48848"/>
                    <a:pt x="32782" y="44637"/>
                    <a:pt x="32883" y="44437"/>
                  </a:cubicBezTo>
                  <a:cubicBezTo>
                    <a:pt x="32933" y="44336"/>
                    <a:pt x="32933" y="44211"/>
                    <a:pt x="32883" y="44086"/>
                  </a:cubicBezTo>
                  <a:cubicBezTo>
                    <a:pt x="32858" y="44036"/>
                    <a:pt x="32582" y="43509"/>
                    <a:pt x="32056" y="42833"/>
                  </a:cubicBezTo>
                  <a:lnTo>
                    <a:pt x="34311" y="40276"/>
                  </a:lnTo>
                  <a:cubicBezTo>
                    <a:pt x="34462" y="40126"/>
                    <a:pt x="34437" y="39875"/>
                    <a:pt x="34286" y="39725"/>
                  </a:cubicBezTo>
                  <a:cubicBezTo>
                    <a:pt x="34202" y="39653"/>
                    <a:pt x="34100" y="39615"/>
                    <a:pt x="34001" y="39615"/>
                  </a:cubicBezTo>
                  <a:cubicBezTo>
                    <a:pt x="33893" y="39615"/>
                    <a:pt x="33788" y="39659"/>
                    <a:pt x="33710" y="39750"/>
                  </a:cubicBezTo>
                  <a:lnTo>
                    <a:pt x="31529" y="42231"/>
                  </a:lnTo>
                  <a:cubicBezTo>
                    <a:pt x="30853" y="41529"/>
                    <a:pt x="29950" y="40803"/>
                    <a:pt x="28772" y="40251"/>
                  </a:cubicBezTo>
                  <a:cubicBezTo>
                    <a:pt x="28772" y="40226"/>
                    <a:pt x="28797" y="40201"/>
                    <a:pt x="28822" y="40176"/>
                  </a:cubicBezTo>
                  <a:lnTo>
                    <a:pt x="30502" y="36316"/>
                  </a:lnTo>
                  <a:cubicBezTo>
                    <a:pt x="30602" y="36116"/>
                    <a:pt x="30502" y="35865"/>
                    <a:pt x="30301" y="35790"/>
                  </a:cubicBezTo>
                  <a:cubicBezTo>
                    <a:pt x="30247" y="35763"/>
                    <a:pt x="30192" y="35751"/>
                    <a:pt x="30138" y="35751"/>
                  </a:cubicBezTo>
                  <a:cubicBezTo>
                    <a:pt x="29989" y="35751"/>
                    <a:pt x="29848" y="35844"/>
                    <a:pt x="29775" y="35990"/>
                  </a:cubicBezTo>
                  <a:lnTo>
                    <a:pt x="28071" y="39850"/>
                  </a:lnTo>
                  <a:cubicBezTo>
                    <a:pt x="28071" y="39900"/>
                    <a:pt x="28071" y="39925"/>
                    <a:pt x="28046" y="39975"/>
                  </a:cubicBezTo>
                  <a:cubicBezTo>
                    <a:pt x="27294" y="39700"/>
                    <a:pt x="26442" y="39524"/>
                    <a:pt x="25489" y="39474"/>
                  </a:cubicBezTo>
                  <a:lnTo>
                    <a:pt x="25489" y="33785"/>
                  </a:lnTo>
                  <a:lnTo>
                    <a:pt x="34036" y="28622"/>
                  </a:lnTo>
                  <a:close/>
                  <a:moveTo>
                    <a:pt x="16066" y="28572"/>
                  </a:moveTo>
                  <a:lnTo>
                    <a:pt x="24687" y="33760"/>
                  </a:lnTo>
                  <a:lnTo>
                    <a:pt x="24687" y="39474"/>
                  </a:lnTo>
                  <a:cubicBezTo>
                    <a:pt x="23534" y="39499"/>
                    <a:pt x="22557" y="39750"/>
                    <a:pt x="21705" y="40076"/>
                  </a:cubicBezTo>
                  <a:cubicBezTo>
                    <a:pt x="21705" y="40000"/>
                    <a:pt x="21705" y="39925"/>
                    <a:pt x="21680" y="39850"/>
                  </a:cubicBezTo>
                  <a:lnTo>
                    <a:pt x="19975" y="35990"/>
                  </a:lnTo>
                  <a:cubicBezTo>
                    <a:pt x="19920" y="35844"/>
                    <a:pt x="19771" y="35751"/>
                    <a:pt x="19617" y="35751"/>
                  </a:cubicBezTo>
                  <a:cubicBezTo>
                    <a:pt x="19560" y="35751"/>
                    <a:pt x="19503" y="35763"/>
                    <a:pt x="19449" y="35790"/>
                  </a:cubicBezTo>
                  <a:cubicBezTo>
                    <a:pt x="19248" y="35865"/>
                    <a:pt x="19148" y="36116"/>
                    <a:pt x="19248" y="36316"/>
                  </a:cubicBezTo>
                  <a:lnTo>
                    <a:pt x="20953" y="40176"/>
                  </a:lnTo>
                  <a:cubicBezTo>
                    <a:pt x="20978" y="40251"/>
                    <a:pt x="21028" y="40301"/>
                    <a:pt x="21078" y="40351"/>
                  </a:cubicBezTo>
                  <a:cubicBezTo>
                    <a:pt x="19900" y="40928"/>
                    <a:pt x="19023" y="41705"/>
                    <a:pt x="18396" y="42381"/>
                  </a:cubicBezTo>
                  <a:lnTo>
                    <a:pt x="16040" y="39750"/>
                  </a:lnTo>
                  <a:cubicBezTo>
                    <a:pt x="15962" y="39659"/>
                    <a:pt x="15857" y="39615"/>
                    <a:pt x="15750" y="39615"/>
                  </a:cubicBezTo>
                  <a:cubicBezTo>
                    <a:pt x="15650" y="39615"/>
                    <a:pt x="15548" y="39653"/>
                    <a:pt x="15464" y="39725"/>
                  </a:cubicBezTo>
                  <a:cubicBezTo>
                    <a:pt x="15314" y="39875"/>
                    <a:pt x="15289" y="40126"/>
                    <a:pt x="15439" y="40276"/>
                  </a:cubicBezTo>
                  <a:lnTo>
                    <a:pt x="17870" y="43008"/>
                  </a:lnTo>
                  <a:cubicBezTo>
                    <a:pt x="17419" y="43610"/>
                    <a:pt x="17193" y="44036"/>
                    <a:pt x="17168" y="44086"/>
                  </a:cubicBezTo>
                  <a:cubicBezTo>
                    <a:pt x="17118" y="44211"/>
                    <a:pt x="17118" y="44336"/>
                    <a:pt x="17168" y="44437"/>
                  </a:cubicBezTo>
                  <a:cubicBezTo>
                    <a:pt x="17193" y="44487"/>
                    <a:pt x="19248" y="48898"/>
                    <a:pt x="24687" y="49073"/>
                  </a:cubicBezTo>
                  <a:lnTo>
                    <a:pt x="24687" y="56692"/>
                  </a:lnTo>
                  <a:cubicBezTo>
                    <a:pt x="17269" y="56467"/>
                    <a:pt x="11304" y="49374"/>
                    <a:pt x="11304" y="40677"/>
                  </a:cubicBezTo>
                  <a:cubicBezTo>
                    <a:pt x="11304" y="35840"/>
                    <a:pt x="13158" y="31504"/>
                    <a:pt x="16066" y="28572"/>
                  </a:cubicBezTo>
                  <a:close/>
                  <a:moveTo>
                    <a:pt x="20226" y="0"/>
                  </a:moveTo>
                  <a:cubicBezTo>
                    <a:pt x="20000" y="0"/>
                    <a:pt x="19825" y="176"/>
                    <a:pt x="19825" y="401"/>
                  </a:cubicBezTo>
                  <a:lnTo>
                    <a:pt x="19825" y="9073"/>
                  </a:lnTo>
                  <a:cubicBezTo>
                    <a:pt x="19825" y="9173"/>
                    <a:pt x="19875" y="9299"/>
                    <a:pt x="19950" y="9374"/>
                  </a:cubicBezTo>
                  <a:lnTo>
                    <a:pt x="23133" y="12231"/>
                  </a:lnTo>
                  <a:cubicBezTo>
                    <a:pt x="22582" y="12431"/>
                    <a:pt x="22030" y="12682"/>
                    <a:pt x="21554" y="13008"/>
                  </a:cubicBezTo>
                  <a:cubicBezTo>
                    <a:pt x="21115" y="12788"/>
                    <a:pt x="20648" y="12684"/>
                    <a:pt x="20188" y="12684"/>
                  </a:cubicBezTo>
                  <a:cubicBezTo>
                    <a:pt x="19072" y="12684"/>
                    <a:pt x="17994" y="13297"/>
                    <a:pt x="17444" y="14361"/>
                  </a:cubicBezTo>
                  <a:cubicBezTo>
                    <a:pt x="16692" y="15790"/>
                    <a:pt x="17218" y="17569"/>
                    <a:pt x="18572" y="18396"/>
                  </a:cubicBezTo>
                  <a:lnTo>
                    <a:pt x="12908" y="26041"/>
                  </a:lnTo>
                  <a:cubicBezTo>
                    <a:pt x="12832" y="25990"/>
                    <a:pt x="12757" y="25940"/>
                    <a:pt x="12657" y="25940"/>
                  </a:cubicBezTo>
                  <a:lnTo>
                    <a:pt x="7745" y="25990"/>
                  </a:lnTo>
                  <a:lnTo>
                    <a:pt x="7745" y="16341"/>
                  </a:lnTo>
                  <a:cubicBezTo>
                    <a:pt x="7770" y="16316"/>
                    <a:pt x="7820" y="16266"/>
                    <a:pt x="7845" y="16216"/>
                  </a:cubicBezTo>
                  <a:lnTo>
                    <a:pt x="9850" y="12657"/>
                  </a:lnTo>
                  <a:cubicBezTo>
                    <a:pt x="9975" y="12482"/>
                    <a:pt x="9900" y="12231"/>
                    <a:pt x="9700" y="12131"/>
                  </a:cubicBezTo>
                  <a:cubicBezTo>
                    <a:pt x="9633" y="12089"/>
                    <a:pt x="9563" y="12069"/>
                    <a:pt x="9495" y="12069"/>
                  </a:cubicBezTo>
                  <a:cubicBezTo>
                    <a:pt x="9360" y="12069"/>
                    <a:pt x="9232" y="12147"/>
                    <a:pt x="9148" y="12281"/>
                  </a:cubicBezTo>
                  <a:lnTo>
                    <a:pt x="7745" y="14787"/>
                  </a:lnTo>
                  <a:lnTo>
                    <a:pt x="7745" y="11705"/>
                  </a:lnTo>
                  <a:cubicBezTo>
                    <a:pt x="7770" y="11654"/>
                    <a:pt x="7820" y="11629"/>
                    <a:pt x="7845" y="11579"/>
                  </a:cubicBezTo>
                  <a:lnTo>
                    <a:pt x="9850" y="8020"/>
                  </a:lnTo>
                  <a:cubicBezTo>
                    <a:pt x="9975" y="7820"/>
                    <a:pt x="9900" y="7594"/>
                    <a:pt x="9700" y="7469"/>
                  </a:cubicBezTo>
                  <a:cubicBezTo>
                    <a:pt x="9638" y="7438"/>
                    <a:pt x="9575" y="7424"/>
                    <a:pt x="9512" y="7424"/>
                  </a:cubicBezTo>
                  <a:cubicBezTo>
                    <a:pt x="9371" y="7424"/>
                    <a:pt x="9235" y="7498"/>
                    <a:pt x="9148" y="7619"/>
                  </a:cubicBezTo>
                  <a:lnTo>
                    <a:pt x="7569" y="10426"/>
                  </a:lnTo>
                  <a:cubicBezTo>
                    <a:pt x="7519" y="10376"/>
                    <a:pt x="7419" y="10351"/>
                    <a:pt x="7344" y="10351"/>
                  </a:cubicBezTo>
                  <a:lnTo>
                    <a:pt x="7268" y="10351"/>
                  </a:lnTo>
                  <a:lnTo>
                    <a:pt x="5439" y="7695"/>
                  </a:lnTo>
                  <a:cubicBezTo>
                    <a:pt x="5361" y="7585"/>
                    <a:pt x="5234" y="7525"/>
                    <a:pt x="5108" y="7525"/>
                  </a:cubicBezTo>
                  <a:cubicBezTo>
                    <a:pt x="5031" y="7525"/>
                    <a:pt x="4954" y="7547"/>
                    <a:pt x="4888" y="7594"/>
                  </a:cubicBezTo>
                  <a:cubicBezTo>
                    <a:pt x="4712" y="7720"/>
                    <a:pt x="4662" y="7970"/>
                    <a:pt x="4787" y="8146"/>
                  </a:cubicBezTo>
                  <a:lnTo>
                    <a:pt x="6943" y="11279"/>
                  </a:lnTo>
                  <a:lnTo>
                    <a:pt x="6943" y="14512"/>
                  </a:lnTo>
                  <a:lnTo>
                    <a:pt x="5439" y="12331"/>
                  </a:lnTo>
                  <a:cubicBezTo>
                    <a:pt x="5361" y="12222"/>
                    <a:pt x="5234" y="12161"/>
                    <a:pt x="5108" y="12161"/>
                  </a:cubicBezTo>
                  <a:cubicBezTo>
                    <a:pt x="5031" y="12161"/>
                    <a:pt x="4954" y="12184"/>
                    <a:pt x="4888" y="12231"/>
                  </a:cubicBezTo>
                  <a:cubicBezTo>
                    <a:pt x="4712" y="12356"/>
                    <a:pt x="4662" y="12607"/>
                    <a:pt x="4787" y="12782"/>
                  </a:cubicBezTo>
                  <a:lnTo>
                    <a:pt x="6943" y="15940"/>
                  </a:lnTo>
                  <a:lnTo>
                    <a:pt x="6943" y="26391"/>
                  </a:lnTo>
                  <a:cubicBezTo>
                    <a:pt x="6943" y="26442"/>
                    <a:pt x="6943" y="26492"/>
                    <a:pt x="6968" y="26542"/>
                  </a:cubicBezTo>
                  <a:cubicBezTo>
                    <a:pt x="6968" y="26542"/>
                    <a:pt x="6968" y="26567"/>
                    <a:pt x="6993" y="26567"/>
                  </a:cubicBezTo>
                  <a:cubicBezTo>
                    <a:pt x="6993" y="26592"/>
                    <a:pt x="6993" y="26592"/>
                    <a:pt x="6993" y="26617"/>
                  </a:cubicBezTo>
                  <a:lnTo>
                    <a:pt x="11479" y="34036"/>
                  </a:lnTo>
                  <a:cubicBezTo>
                    <a:pt x="11529" y="34086"/>
                    <a:pt x="11579" y="34136"/>
                    <a:pt x="11629" y="34161"/>
                  </a:cubicBezTo>
                  <a:cubicBezTo>
                    <a:pt x="11379" y="34886"/>
                    <a:pt x="11154" y="35611"/>
                    <a:pt x="10979" y="36336"/>
                  </a:cubicBezTo>
                  <a:lnTo>
                    <a:pt x="10979" y="36336"/>
                  </a:lnTo>
                  <a:cubicBezTo>
                    <a:pt x="11002" y="36238"/>
                    <a:pt x="10976" y="36140"/>
                    <a:pt x="10903" y="36066"/>
                  </a:cubicBezTo>
                  <a:cubicBezTo>
                    <a:pt x="10828" y="35961"/>
                    <a:pt x="10709" y="35901"/>
                    <a:pt x="10589" y="35901"/>
                  </a:cubicBezTo>
                  <a:cubicBezTo>
                    <a:pt x="10506" y="35901"/>
                    <a:pt x="10422" y="35929"/>
                    <a:pt x="10351" y="35990"/>
                  </a:cubicBezTo>
                  <a:lnTo>
                    <a:pt x="4888" y="40076"/>
                  </a:lnTo>
                  <a:lnTo>
                    <a:pt x="2532" y="40076"/>
                  </a:lnTo>
                  <a:cubicBezTo>
                    <a:pt x="2331" y="40076"/>
                    <a:pt x="2131" y="40251"/>
                    <a:pt x="2131" y="40477"/>
                  </a:cubicBezTo>
                  <a:lnTo>
                    <a:pt x="2131" y="49700"/>
                  </a:lnTo>
                  <a:cubicBezTo>
                    <a:pt x="2131" y="49725"/>
                    <a:pt x="2131" y="49725"/>
                    <a:pt x="2131" y="49725"/>
                  </a:cubicBezTo>
                  <a:lnTo>
                    <a:pt x="126" y="53284"/>
                  </a:lnTo>
                  <a:cubicBezTo>
                    <a:pt x="0" y="53484"/>
                    <a:pt x="75" y="53710"/>
                    <a:pt x="276" y="53835"/>
                  </a:cubicBezTo>
                  <a:cubicBezTo>
                    <a:pt x="326" y="53860"/>
                    <a:pt x="401" y="53885"/>
                    <a:pt x="476" y="53885"/>
                  </a:cubicBezTo>
                  <a:cubicBezTo>
                    <a:pt x="602" y="53885"/>
                    <a:pt x="752" y="53810"/>
                    <a:pt x="802" y="53685"/>
                  </a:cubicBezTo>
                  <a:lnTo>
                    <a:pt x="2131" y="51329"/>
                  </a:lnTo>
                  <a:lnTo>
                    <a:pt x="2131" y="54361"/>
                  </a:lnTo>
                  <a:lnTo>
                    <a:pt x="126" y="57920"/>
                  </a:lnTo>
                  <a:cubicBezTo>
                    <a:pt x="0" y="58121"/>
                    <a:pt x="75" y="58372"/>
                    <a:pt x="276" y="58472"/>
                  </a:cubicBezTo>
                  <a:cubicBezTo>
                    <a:pt x="326" y="58497"/>
                    <a:pt x="401" y="58522"/>
                    <a:pt x="476" y="58522"/>
                  </a:cubicBezTo>
                  <a:cubicBezTo>
                    <a:pt x="602" y="58522"/>
                    <a:pt x="752" y="58447"/>
                    <a:pt x="802" y="58321"/>
                  </a:cubicBezTo>
                  <a:lnTo>
                    <a:pt x="2456" y="55414"/>
                  </a:lnTo>
                  <a:cubicBezTo>
                    <a:pt x="2481" y="55414"/>
                    <a:pt x="2507" y="55439"/>
                    <a:pt x="2532" y="55439"/>
                  </a:cubicBezTo>
                  <a:cubicBezTo>
                    <a:pt x="2557" y="55439"/>
                    <a:pt x="2557" y="55414"/>
                    <a:pt x="2582" y="55414"/>
                  </a:cubicBezTo>
                  <a:lnTo>
                    <a:pt x="4537" y="58271"/>
                  </a:lnTo>
                  <a:cubicBezTo>
                    <a:pt x="4615" y="58380"/>
                    <a:pt x="4741" y="58441"/>
                    <a:pt x="4868" y="58441"/>
                  </a:cubicBezTo>
                  <a:cubicBezTo>
                    <a:pt x="4945" y="58441"/>
                    <a:pt x="5022" y="58419"/>
                    <a:pt x="5088" y="58372"/>
                  </a:cubicBezTo>
                  <a:cubicBezTo>
                    <a:pt x="5263" y="58246"/>
                    <a:pt x="5314" y="57996"/>
                    <a:pt x="5188" y="57795"/>
                  </a:cubicBezTo>
                  <a:lnTo>
                    <a:pt x="2933" y="54537"/>
                  </a:lnTo>
                  <a:lnTo>
                    <a:pt x="2933" y="51304"/>
                  </a:lnTo>
                  <a:lnTo>
                    <a:pt x="4537" y="53610"/>
                  </a:lnTo>
                  <a:cubicBezTo>
                    <a:pt x="4611" y="53729"/>
                    <a:pt x="4731" y="53786"/>
                    <a:pt x="4852" y="53786"/>
                  </a:cubicBezTo>
                  <a:cubicBezTo>
                    <a:pt x="4934" y="53786"/>
                    <a:pt x="5017" y="53760"/>
                    <a:pt x="5088" y="53710"/>
                  </a:cubicBezTo>
                  <a:cubicBezTo>
                    <a:pt x="5263" y="53585"/>
                    <a:pt x="5314" y="53359"/>
                    <a:pt x="5188" y="53158"/>
                  </a:cubicBezTo>
                  <a:lnTo>
                    <a:pt x="2933" y="49900"/>
                  </a:lnTo>
                  <a:lnTo>
                    <a:pt x="2933" y="40878"/>
                  </a:lnTo>
                  <a:lnTo>
                    <a:pt x="4938" y="40878"/>
                  </a:lnTo>
                  <a:lnTo>
                    <a:pt x="10602" y="43183"/>
                  </a:lnTo>
                  <a:lnTo>
                    <a:pt x="10652" y="43183"/>
                  </a:lnTo>
                  <a:cubicBezTo>
                    <a:pt x="10802" y="44386"/>
                    <a:pt x="11078" y="45564"/>
                    <a:pt x="11454" y="46667"/>
                  </a:cubicBezTo>
                  <a:cubicBezTo>
                    <a:pt x="11253" y="46692"/>
                    <a:pt x="11078" y="46843"/>
                    <a:pt x="11078" y="47043"/>
                  </a:cubicBezTo>
                  <a:lnTo>
                    <a:pt x="10451" y="55690"/>
                  </a:lnTo>
                  <a:cubicBezTo>
                    <a:pt x="10451" y="55715"/>
                    <a:pt x="10451" y="55715"/>
                    <a:pt x="10451" y="55740"/>
                  </a:cubicBezTo>
                  <a:cubicBezTo>
                    <a:pt x="10451" y="55740"/>
                    <a:pt x="10451" y="55765"/>
                    <a:pt x="10451" y="55765"/>
                  </a:cubicBezTo>
                  <a:cubicBezTo>
                    <a:pt x="10477" y="55815"/>
                    <a:pt x="10477" y="55865"/>
                    <a:pt x="10502" y="55890"/>
                  </a:cubicBezTo>
                  <a:lnTo>
                    <a:pt x="13083" y="61053"/>
                  </a:lnTo>
                  <a:lnTo>
                    <a:pt x="12582" y="64888"/>
                  </a:lnTo>
                  <a:cubicBezTo>
                    <a:pt x="12557" y="65088"/>
                    <a:pt x="12707" y="65289"/>
                    <a:pt x="12933" y="65339"/>
                  </a:cubicBezTo>
                  <a:lnTo>
                    <a:pt x="12983" y="65339"/>
                  </a:lnTo>
                  <a:cubicBezTo>
                    <a:pt x="13183" y="65339"/>
                    <a:pt x="13359" y="65189"/>
                    <a:pt x="13384" y="64988"/>
                  </a:cubicBezTo>
                  <a:lnTo>
                    <a:pt x="13735" y="62306"/>
                  </a:lnTo>
                  <a:lnTo>
                    <a:pt x="15188" y="65214"/>
                  </a:lnTo>
                  <a:lnTo>
                    <a:pt x="14712" y="69023"/>
                  </a:lnTo>
                  <a:cubicBezTo>
                    <a:pt x="14662" y="69224"/>
                    <a:pt x="14837" y="69424"/>
                    <a:pt x="15038" y="69449"/>
                  </a:cubicBezTo>
                  <a:cubicBezTo>
                    <a:pt x="15063" y="69474"/>
                    <a:pt x="15088" y="69474"/>
                    <a:pt x="15088" y="69474"/>
                  </a:cubicBezTo>
                  <a:cubicBezTo>
                    <a:pt x="15289" y="69474"/>
                    <a:pt x="15464" y="69324"/>
                    <a:pt x="15489" y="69123"/>
                  </a:cubicBezTo>
                  <a:lnTo>
                    <a:pt x="15915" y="65915"/>
                  </a:lnTo>
                  <a:cubicBezTo>
                    <a:pt x="15940" y="65915"/>
                    <a:pt x="15965" y="65890"/>
                    <a:pt x="15990" y="65890"/>
                  </a:cubicBezTo>
                  <a:cubicBezTo>
                    <a:pt x="16066" y="65840"/>
                    <a:pt x="16116" y="65790"/>
                    <a:pt x="16166" y="65715"/>
                  </a:cubicBezTo>
                  <a:lnTo>
                    <a:pt x="18847" y="67469"/>
                  </a:lnTo>
                  <a:cubicBezTo>
                    <a:pt x="18914" y="67517"/>
                    <a:pt x="18991" y="67539"/>
                    <a:pt x="19068" y="67539"/>
                  </a:cubicBezTo>
                  <a:cubicBezTo>
                    <a:pt x="19194" y="67539"/>
                    <a:pt x="19321" y="67478"/>
                    <a:pt x="19399" y="67369"/>
                  </a:cubicBezTo>
                  <a:cubicBezTo>
                    <a:pt x="19499" y="67169"/>
                    <a:pt x="19449" y="66943"/>
                    <a:pt x="19274" y="66818"/>
                  </a:cubicBezTo>
                  <a:lnTo>
                    <a:pt x="15865" y="64562"/>
                  </a:lnTo>
                  <a:cubicBezTo>
                    <a:pt x="15815" y="64537"/>
                    <a:pt x="15765" y="64512"/>
                    <a:pt x="15740" y="64512"/>
                  </a:cubicBezTo>
                  <a:lnTo>
                    <a:pt x="14361" y="61780"/>
                  </a:lnTo>
                  <a:lnTo>
                    <a:pt x="16717" y="63334"/>
                  </a:lnTo>
                  <a:cubicBezTo>
                    <a:pt x="16793" y="63381"/>
                    <a:pt x="16872" y="63404"/>
                    <a:pt x="16948" y="63404"/>
                  </a:cubicBezTo>
                  <a:cubicBezTo>
                    <a:pt x="17074" y="63404"/>
                    <a:pt x="17191" y="63343"/>
                    <a:pt x="17269" y="63234"/>
                  </a:cubicBezTo>
                  <a:cubicBezTo>
                    <a:pt x="17394" y="63033"/>
                    <a:pt x="17344" y="62808"/>
                    <a:pt x="17168" y="62682"/>
                  </a:cubicBezTo>
                  <a:lnTo>
                    <a:pt x="13760" y="60427"/>
                  </a:lnTo>
                  <a:cubicBezTo>
                    <a:pt x="13710" y="60402"/>
                    <a:pt x="13685" y="60377"/>
                    <a:pt x="13634" y="60377"/>
                  </a:cubicBezTo>
                  <a:lnTo>
                    <a:pt x="11404" y="55890"/>
                  </a:lnTo>
                  <a:lnTo>
                    <a:pt x="15790" y="53710"/>
                  </a:lnTo>
                  <a:cubicBezTo>
                    <a:pt x="15790" y="53710"/>
                    <a:pt x="15815" y="53685"/>
                    <a:pt x="15815" y="53685"/>
                  </a:cubicBezTo>
                  <a:cubicBezTo>
                    <a:pt x="18271" y="56016"/>
                    <a:pt x="21404" y="57419"/>
                    <a:pt x="24812" y="57494"/>
                  </a:cubicBezTo>
                  <a:cubicBezTo>
                    <a:pt x="24888" y="57544"/>
                    <a:pt x="24963" y="57595"/>
                    <a:pt x="25088" y="57595"/>
                  </a:cubicBezTo>
                  <a:cubicBezTo>
                    <a:pt x="25188" y="57595"/>
                    <a:pt x="25289" y="57544"/>
                    <a:pt x="25364" y="57494"/>
                  </a:cubicBezTo>
                  <a:cubicBezTo>
                    <a:pt x="28647" y="57394"/>
                    <a:pt x="31680" y="56041"/>
                    <a:pt x="34111" y="53810"/>
                  </a:cubicBezTo>
                  <a:lnTo>
                    <a:pt x="38296" y="55890"/>
                  </a:lnTo>
                  <a:lnTo>
                    <a:pt x="36066" y="60377"/>
                  </a:lnTo>
                  <a:cubicBezTo>
                    <a:pt x="36015" y="60377"/>
                    <a:pt x="35990" y="60402"/>
                    <a:pt x="35940" y="60427"/>
                  </a:cubicBezTo>
                  <a:lnTo>
                    <a:pt x="32532" y="62682"/>
                  </a:lnTo>
                  <a:cubicBezTo>
                    <a:pt x="32356" y="62808"/>
                    <a:pt x="32306" y="63033"/>
                    <a:pt x="32432" y="63234"/>
                  </a:cubicBezTo>
                  <a:cubicBezTo>
                    <a:pt x="32510" y="63343"/>
                    <a:pt x="32626" y="63404"/>
                    <a:pt x="32752" y="63404"/>
                  </a:cubicBezTo>
                  <a:cubicBezTo>
                    <a:pt x="32828" y="63404"/>
                    <a:pt x="32907" y="63381"/>
                    <a:pt x="32983" y="63334"/>
                  </a:cubicBezTo>
                  <a:lnTo>
                    <a:pt x="35339" y="61780"/>
                  </a:lnTo>
                  <a:lnTo>
                    <a:pt x="33985" y="64512"/>
                  </a:lnTo>
                  <a:cubicBezTo>
                    <a:pt x="33935" y="64512"/>
                    <a:pt x="33885" y="64537"/>
                    <a:pt x="33835" y="64562"/>
                  </a:cubicBezTo>
                  <a:lnTo>
                    <a:pt x="30426" y="66818"/>
                  </a:lnTo>
                  <a:cubicBezTo>
                    <a:pt x="30251" y="66943"/>
                    <a:pt x="30201" y="67169"/>
                    <a:pt x="30301" y="67369"/>
                  </a:cubicBezTo>
                  <a:cubicBezTo>
                    <a:pt x="30379" y="67478"/>
                    <a:pt x="30506" y="67539"/>
                    <a:pt x="30633" y="67539"/>
                  </a:cubicBezTo>
                  <a:cubicBezTo>
                    <a:pt x="30709" y="67539"/>
                    <a:pt x="30786" y="67517"/>
                    <a:pt x="30853" y="67469"/>
                  </a:cubicBezTo>
                  <a:lnTo>
                    <a:pt x="33534" y="65715"/>
                  </a:lnTo>
                  <a:cubicBezTo>
                    <a:pt x="33584" y="65790"/>
                    <a:pt x="33635" y="65840"/>
                    <a:pt x="33710" y="65890"/>
                  </a:cubicBezTo>
                  <a:cubicBezTo>
                    <a:pt x="33735" y="65890"/>
                    <a:pt x="33760" y="65915"/>
                    <a:pt x="33785" y="65915"/>
                  </a:cubicBezTo>
                  <a:lnTo>
                    <a:pt x="34211" y="69123"/>
                  </a:lnTo>
                  <a:cubicBezTo>
                    <a:pt x="34236" y="69324"/>
                    <a:pt x="34411" y="69474"/>
                    <a:pt x="34612" y="69474"/>
                  </a:cubicBezTo>
                  <a:cubicBezTo>
                    <a:pt x="34612" y="69474"/>
                    <a:pt x="34637" y="69474"/>
                    <a:pt x="34662" y="69449"/>
                  </a:cubicBezTo>
                  <a:cubicBezTo>
                    <a:pt x="34863" y="69424"/>
                    <a:pt x="35038" y="69224"/>
                    <a:pt x="34988" y="69023"/>
                  </a:cubicBezTo>
                  <a:lnTo>
                    <a:pt x="34512" y="65214"/>
                  </a:lnTo>
                  <a:lnTo>
                    <a:pt x="35965" y="62306"/>
                  </a:lnTo>
                  <a:lnTo>
                    <a:pt x="36316" y="64988"/>
                  </a:lnTo>
                  <a:cubicBezTo>
                    <a:pt x="36341" y="65189"/>
                    <a:pt x="36517" y="65339"/>
                    <a:pt x="36717" y="65339"/>
                  </a:cubicBezTo>
                  <a:lnTo>
                    <a:pt x="36767" y="65339"/>
                  </a:lnTo>
                  <a:cubicBezTo>
                    <a:pt x="36993" y="65289"/>
                    <a:pt x="37143" y="65088"/>
                    <a:pt x="37118" y="64888"/>
                  </a:cubicBezTo>
                  <a:lnTo>
                    <a:pt x="36617" y="61053"/>
                  </a:lnTo>
                  <a:lnTo>
                    <a:pt x="39198" y="55890"/>
                  </a:lnTo>
                  <a:cubicBezTo>
                    <a:pt x="39224" y="55865"/>
                    <a:pt x="39224" y="55815"/>
                    <a:pt x="39249" y="55765"/>
                  </a:cubicBezTo>
                  <a:cubicBezTo>
                    <a:pt x="39249" y="55765"/>
                    <a:pt x="39249" y="55740"/>
                    <a:pt x="39249" y="55740"/>
                  </a:cubicBezTo>
                  <a:cubicBezTo>
                    <a:pt x="39249" y="55715"/>
                    <a:pt x="39249" y="55715"/>
                    <a:pt x="39249" y="55690"/>
                  </a:cubicBezTo>
                  <a:lnTo>
                    <a:pt x="38622" y="47043"/>
                  </a:lnTo>
                  <a:cubicBezTo>
                    <a:pt x="38622" y="46968"/>
                    <a:pt x="38597" y="46893"/>
                    <a:pt x="38547" y="46843"/>
                  </a:cubicBezTo>
                  <a:cubicBezTo>
                    <a:pt x="38948" y="45640"/>
                    <a:pt x="39249" y="44361"/>
                    <a:pt x="39424" y="43058"/>
                  </a:cubicBezTo>
                  <a:lnTo>
                    <a:pt x="44762" y="40878"/>
                  </a:lnTo>
                  <a:lnTo>
                    <a:pt x="46767" y="40878"/>
                  </a:lnTo>
                  <a:lnTo>
                    <a:pt x="46767" y="49900"/>
                  </a:lnTo>
                  <a:lnTo>
                    <a:pt x="44512" y="53158"/>
                  </a:lnTo>
                  <a:cubicBezTo>
                    <a:pt x="44386" y="53359"/>
                    <a:pt x="44437" y="53585"/>
                    <a:pt x="44612" y="53710"/>
                  </a:cubicBezTo>
                  <a:cubicBezTo>
                    <a:pt x="44683" y="53760"/>
                    <a:pt x="44766" y="53786"/>
                    <a:pt x="44848" y="53786"/>
                  </a:cubicBezTo>
                  <a:cubicBezTo>
                    <a:pt x="44969" y="53786"/>
                    <a:pt x="45089" y="53729"/>
                    <a:pt x="45163" y="53610"/>
                  </a:cubicBezTo>
                  <a:lnTo>
                    <a:pt x="46767" y="51304"/>
                  </a:lnTo>
                  <a:lnTo>
                    <a:pt x="46767" y="54537"/>
                  </a:lnTo>
                  <a:lnTo>
                    <a:pt x="44512" y="57795"/>
                  </a:lnTo>
                  <a:cubicBezTo>
                    <a:pt x="44386" y="57996"/>
                    <a:pt x="44437" y="58246"/>
                    <a:pt x="44612" y="58372"/>
                  </a:cubicBezTo>
                  <a:cubicBezTo>
                    <a:pt x="44678" y="58419"/>
                    <a:pt x="44755" y="58441"/>
                    <a:pt x="44832" y="58441"/>
                  </a:cubicBezTo>
                  <a:cubicBezTo>
                    <a:pt x="44959" y="58441"/>
                    <a:pt x="45085" y="58380"/>
                    <a:pt x="45163" y="58271"/>
                  </a:cubicBezTo>
                  <a:lnTo>
                    <a:pt x="47118" y="55414"/>
                  </a:lnTo>
                  <a:cubicBezTo>
                    <a:pt x="47143" y="55414"/>
                    <a:pt x="47143" y="55439"/>
                    <a:pt x="47168" y="55439"/>
                  </a:cubicBezTo>
                  <a:cubicBezTo>
                    <a:pt x="47194" y="55439"/>
                    <a:pt x="47219" y="55414"/>
                    <a:pt x="47244" y="55414"/>
                  </a:cubicBezTo>
                  <a:lnTo>
                    <a:pt x="48898" y="58321"/>
                  </a:lnTo>
                  <a:cubicBezTo>
                    <a:pt x="48948" y="58447"/>
                    <a:pt x="49098" y="58522"/>
                    <a:pt x="49224" y="58522"/>
                  </a:cubicBezTo>
                  <a:cubicBezTo>
                    <a:pt x="49299" y="58522"/>
                    <a:pt x="49374" y="58497"/>
                    <a:pt x="49424" y="58472"/>
                  </a:cubicBezTo>
                  <a:cubicBezTo>
                    <a:pt x="49625" y="58372"/>
                    <a:pt x="49700" y="58121"/>
                    <a:pt x="49574" y="57920"/>
                  </a:cubicBezTo>
                  <a:lnTo>
                    <a:pt x="47569" y="54361"/>
                  </a:lnTo>
                  <a:lnTo>
                    <a:pt x="47569" y="51329"/>
                  </a:lnTo>
                  <a:lnTo>
                    <a:pt x="48898" y="53685"/>
                  </a:lnTo>
                  <a:cubicBezTo>
                    <a:pt x="48948" y="53810"/>
                    <a:pt x="49098" y="53885"/>
                    <a:pt x="49224" y="53885"/>
                  </a:cubicBezTo>
                  <a:cubicBezTo>
                    <a:pt x="49299" y="53885"/>
                    <a:pt x="49374" y="53860"/>
                    <a:pt x="49424" y="53835"/>
                  </a:cubicBezTo>
                  <a:cubicBezTo>
                    <a:pt x="49625" y="53710"/>
                    <a:pt x="49700" y="53484"/>
                    <a:pt x="49574" y="53284"/>
                  </a:cubicBezTo>
                  <a:lnTo>
                    <a:pt x="47569" y="49725"/>
                  </a:lnTo>
                  <a:cubicBezTo>
                    <a:pt x="47569" y="49725"/>
                    <a:pt x="47569" y="49725"/>
                    <a:pt x="47569" y="49700"/>
                  </a:cubicBezTo>
                  <a:lnTo>
                    <a:pt x="47569" y="40477"/>
                  </a:lnTo>
                  <a:cubicBezTo>
                    <a:pt x="47569" y="40251"/>
                    <a:pt x="47369" y="40076"/>
                    <a:pt x="47168" y="40076"/>
                  </a:cubicBezTo>
                  <a:lnTo>
                    <a:pt x="44813" y="40076"/>
                  </a:lnTo>
                  <a:lnTo>
                    <a:pt x="39349" y="35990"/>
                  </a:lnTo>
                  <a:cubicBezTo>
                    <a:pt x="39275" y="35932"/>
                    <a:pt x="39202" y="35907"/>
                    <a:pt x="39129" y="35907"/>
                  </a:cubicBezTo>
                  <a:cubicBezTo>
                    <a:pt x="39077" y="35907"/>
                    <a:pt x="39025" y="35920"/>
                    <a:pt x="38973" y="35940"/>
                  </a:cubicBezTo>
                  <a:cubicBezTo>
                    <a:pt x="38797" y="35239"/>
                    <a:pt x="38572" y="34537"/>
                    <a:pt x="38321" y="33885"/>
                  </a:cubicBezTo>
                  <a:lnTo>
                    <a:pt x="42707" y="26617"/>
                  </a:lnTo>
                  <a:cubicBezTo>
                    <a:pt x="42707" y="26592"/>
                    <a:pt x="42707" y="26592"/>
                    <a:pt x="42707" y="26567"/>
                  </a:cubicBezTo>
                  <a:cubicBezTo>
                    <a:pt x="42732" y="26567"/>
                    <a:pt x="42732" y="26542"/>
                    <a:pt x="42732" y="26542"/>
                  </a:cubicBezTo>
                  <a:cubicBezTo>
                    <a:pt x="42757" y="26492"/>
                    <a:pt x="42757" y="26442"/>
                    <a:pt x="42757" y="26391"/>
                  </a:cubicBezTo>
                  <a:lnTo>
                    <a:pt x="42757" y="15940"/>
                  </a:lnTo>
                  <a:lnTo>
                    <a:pt x="44913" y="12782"/>
                  </a:lnTo>
                  <a:cubicBezTo>
                    <a:pt x="45038" y="12607"/>
                    <a:pt x="44988" y="12356"/>
                    <a:pt x="44813" y="12231"/>
                  </a:cubicBezTo>
                  <a:cubicBezTo>
                    <a:pt x="44746" y="12184"/>
                    <a:pt x="44669" y="12161"/>
                    <a:pt x="44592" y="12161"/>
                  </a:cubicBezTo>
                  <a:cubicBezTo>
                    <a:pt x="44466" y="12161"/>
                    <a:pt x="44339" y="12222"/>
                    <a:pt x="44261" y="12331"/>
                  </a:cubicBezTo>
                  <a:lnTo>
                    <a:pt x="42757" y="14512"/>
                  </a:lnTo>
                  <a:lnTo>
                    <a:pt x="42757" y="11279"/>
                  </a:lnTo>
                  <a:lnTo>
                    <a:pt x="44913" y="8146"/>
                  </a:lnTo>
                  <a:cubicBezTo>
                    <a:pt x="45038" y="7970"/>
                    <a:pt x="44988" y="7720"/>
                    <a:pt x="44813" y="7594"/>
                  </a:cubicBezTo>
                  <a:cubicBezTo>
                    <a:pt x="44746" y="7547"/>
                    <a:pt x="44669" y="7525"/>
                    <a:pt x="44592" y="7525"/>
                  </a:cubicBezTo>
                  <a:cubicBezTo>
                    <a:pt x="44466" y="7525"/>
                    <a:pt x="44339" y="7585"/>
                    <a:pt x="44261" y="7695"/>
                  </a:cubicBezTo>
                  <a:lnTo>
                    <a:pt x="42432" y="10351"/>
                  </a:lnTo>
                  <a:lnTo>
                    <a:pt x="42356" y="10351"/>
                  </a:lnTo>
                  <a:cubicBezTo>
                    <a:pt x="42281" y="10351"/>
                    <a:pt x="42181" y="10376"/>
                    <a:pt x="42131" y="10426"/>
                  </a:cubicBezTo>
                  <a:lnTo>
                    <a:pt x="40552" y="7619"/>
                  </a:lnTo>
                  <a:cubicBezTo>
                    <a:pt x="40465" y="7498"/>
                    <a:pt x="40330" y="7424"/>
                    <a:pt x="40188" y="7424"/>
                  </a:cubicBezTo>
                  <a:cubicBezTo>
                    <a:pt x="40125" y="7424"/>
                    <a:pt x="40062" y="7438"/>
                    <a:pt x="40000" y="7469"/>
                  </a:cubicBezTo>
                  <a:cubicBezTo>
                    <a:pt x="39800" y="7594"/>
                    <a:pt x="39725" y="7820"/>
                    <a:pt x="39850" y="8020"/>
                  </a:cubicBezTo>
                  <a:lnTo>
                    <a:pt x="41855" y="11579"/>
                  </a:lnTo>
                  <a:cubicBezTo>
                    <a:pt x="41880" y="11629"/>
                    <a:pt x="41930" y="11654"/>
                    <a:pt x="41955" y="11705"/>
                  </a:cubicBezTo>
                  <a:lnTo>
                    <a:pt x="41955" y="14787"/>
                  </a:lnTo>
                  <a:lnTo>
                    <a:pt x="40552" y="12281"/>
                  </a:lnTo>
                  <a:cubicBezTo>
                    <a:pt x="40468" y="12147"/>
                    <a:pt x="40340" y="12069"/>
                    <a:pt x="40205" y="12069"/>
                  </a:cubicBezTo>
                  <a:cubicBezTo>
                    <a:pt x="40137" y="12069"/>
                    <a:pt x="40067" y="12089"/>
                    <a:pt x="40000" y="12131"/>
                  </a:cubicBezTo>
                  <a:cubicBezTo>
                    <a:pt x="39800" y="12231"/>
                    <a:pt x="39725" y="12482"/>
                    <a:pt x="39850" y="12657"/>
                  </a:cubicBezTo>
                  <a:lnTo>
                    <a:pt x="41855" y="16216"/>
                  </a:lnTo>
                  <a:cubicBezTo>
                    <a:pt x="41880" y="16266"/>
                    <a:pt x="41930" y="16316"/>
                    <a:pt x="41955" y="16341"/>
                  </a:cubicBezTo>
                  <a:lnTo>
                    <a:pt x="41955" y="25990"/>
                  </a:lnTo>
                  <a:lnTo>
                    <a:pt x="37244" y="25940"/>
                  </a:lnTo>
                  <a:lnTo>
                    <a:pt x="31630" y="18396"/>
                  </a:lnTo>
                  <a:cubicBezTo>
                    <a:pt x="33008" y="17569"/>
                    <a:pt x="33509" y="15790"/>
                    <a:pt x="32757" y="14361"/>
                  </a:cubicBezTo>
                  <a:cubicBezTo>
                    <a:pt x="32224" y="13295"/>
                    <a:pt x="31150" y="12695"/>
                    <a:pt x="30033" y="12695"/>
                  </a:cubicBezTo>
                  <a:cubicBezTo>
                    <a:pt x="29575" y="12695"/>
                    <a:pt x="29110" y="12796"/>
                    <a:pt x="28672" y="13008"/>
                  </a:cubicBezTo>
                  <a:cubicBezTo>
                    <a:pt x="28096" y="12607"/>
                    <a:pt x="27444" y="12306"/>
                    <a:pt x="26717" y="12131"/>
                  </a:cubicBezTo>
                  <a:lnTo>
                    <a:pt x="29775" y="9374"/>
                  </a:lnTo>
                  <a:cubicBezTo>
                    <a:pt x="29875" y="9299"/>
                    <a:pt x="29925" y="9173"/>
                    <a:pt x="29925" y="9073"/>
                  </a:cubicBezTo>
                  <a:lnTo>
                    <a:pt x="29925" y="401"/>
                  </a:lnTo>
                  <a:cubicBezTo>
                    <a:pt x="29925" y="176"/>
                    <a:pt x="29725" y="0"/>
                    <a:pt x="29524" y="0"/>
                  </a:cubicBezTo>
                  <a:cubicBezTo>
                    <a:pt x="29299" y="0"/>
                    <a:pt x="29123" y="176"/>
                    <a:pt x="29123" y="401"/>
                  </a:cubicBezTo>
                  <a:lnTo>
                    <a:pt x="29123" y="8898"/>
                  </a:lnTo>
                  <a:lnTo>
                    <a:pt x="25990" y="11705"/>
                  </a:lnTo>
                  <a:cubicBezTo>
                    <a:pt x="25915" y="11780"/>
                    <a:pt x="25890" y="11880"/>
                    <a:pt x="25865" y="11955"/>
                  </a:cubicBezTo>
                  <a:cubicBezTo>
                    <a:pt x="25640" y="11930"/>
                    <a:pt x="25389" y="11905"/>
                    <a:pt x="25138" y="11905"/>
                  </a:cubicBezTo>
                  <a:cubicBezTo>
                    <a:pt x="24687" y="11905"/>
                    <a:pt x="24286" y="11955"/>
                    <a:pt x="23860" y="12030"/>
                  </a:cubicBezTo>
                  <a:cubicBezTo>
                    <a:pt x="23885" y="11930"/>
                    <a:pt x="23835" y="11805"/>
                    <a:pt x="23760" y="11705"/>
                  </a:cubicBezTo>
                  <a:lnTo>
                    <a:pt x="20627" y="8898"/>
                  </a:lnTo>
                  <a:lnTo>
                    <a:pt x="20627" y="401"/>
                  </a:lnTo>
                  <a:cubicBezTo>
                    <a:pt x="20627" y="176"/>
                    <a:pt x="20452" y="0"/>
                    <a:pt x="202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68" name="Google Shape;5268;p22"/>
          <p:cNvSpPr txBox="1">
            <a:spLocks noGrp="1"/>
          </p:cNvSpPr>
          <p:nvPr>
            <p:ph type="title"/>
          </p:nvPr>
        </p:nvSpPr>
        <p:spPr>
          <a:xfrm>
            <a:off x="713225" y="315025"/>
            <a:ext cx="7717500" cy="843300"/>
          </a:xfrm>
          <a:prstGeom prst="rect">
            <a:avLst/>
          </a:prstGeom>
        </p:spPr>
        <p:txBody>
          <a:bodyPr spcFirstLastPara="1" wrap="square" lIns="0" tIns="0" rIns="0" bIns="0" anchor="ctr" anchorCtr="0">
            <a:noAutofit/>
          </a:bodyPr>
          <a:lstStyle>
            <a:lvl1pPr lvl="0" algn="ctr" rtl="0">
              <a:spcBef>
                <a:spcPts val="1000"/>
              </a:spcBef>
              <a:spcAft>
                <a:spcPts val="0"/>
              </a:spcAft>
              <a:buSzPts val="3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one column 3">
  <p:cSld name="CUSTOM_9">
    <p:spTree>
      <p:nvGrpSpPr>
        <p:cNvPr id="1" name="Shape 5269"/>
        <p:cNvGrpSpPr/>
        <p:nvPr/>
      </p:nvGrpSpPr>
      <p:grpSpPr>
        <a:xfrm>
          <a:off x="0" y="0"/>
          <a:ext cx="0" cy="0"/>
          <a:chOff x="0" y="0"/>
          <a:chExt cx="0" cy="0"/>
        </a:xfrm>
      </p:grpSpPr>
      <p:pic>
        <p:nvPicPr>
          <p:cNvPr id="5270" name="Google Shape;5270;p23"/>
          <p:cNvPicPr preferRelativeResize="0"/>
          <p:nvPr/>
        </p:nvPicPr>
        <p:blipFill>
          <a:blip r:embed="rId2">
            <a:alphaModFix amt="50000"/>
          </a:blip>
          <a:stretch>
            <a:fillRect/>
          </a:stretch>
        </p:blipFill>
        <p:spPr>
          <a:xfrm>
            <a:off x="0" y="0"/>
            <a:ext cx="9144000" cy="5143500"/>
          </a:xfrm>
          <a:prstGeom prst="rect">
            <a:avLst/>
          </a:prstGeom>
          <a:noFill/>
          <a:ln>
            <a:noFill/>
          </a:ln>
        </p:spPr>
      </p:pic>
      <p:grpSp>
        <p:nvGrpSpPr>
          <p:cNvPr id="5271" name="Google Shape;5271;p23"/>
          <p:cNvGrpSpPr/>
          <p:nvPr/>
        </p:nvGrpSpPr>
        <p:grpSpPr>
          <a:xfrm>
            <a:off x="1" y="0"/>
            <a:ext cx="4792900" cy="5179316"/>
            <a:chOff x="4351101" y="0"/>
            <a:chExt cx="4792900" cy="5179316"/>
          </a:xfrm>
        </p:grpSpPr>
        <p:sp>
          <p:nvSpPr>
            <p:cNvPr id="5272" name="Google Shape;5272;p23"/>
            <p:cNvSpPr/>
            <p:nvPr/>
          </p:nvSpPr>
          <p:spPr>
            <a:xfrm>
              <a:off x="46101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3" name="Google Shape;5273;p23"/>
            <p:cNvSpPr/>
            <p:nvPr/>
          </p:nvSpPr>
          <p:spPr>
            <a:xfrm>
              <a:off x="48768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4" name="Google Shape;5274;p23"/>
            <p:cNvSpPr/>
            <p:nvPr/>
          </p:nvSpPr>
          <p:spPr>
            <a:xfrm>
              <a:off x="51435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5" name="Google Shape;5275;p23"/>
            <p:cNvSpPr/>
            <p:nvPr/>
          </p:nvSpPr>
          <p:spPr>
            <a:xfrm>
              <a:off x="46101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6" name="Google Shape;5276;p23"/>
            <p:cNvSpPr/>
            <p:nvPr/>
          </p:nvSpPr>
          <p:spPr>
            <a:xfrm>
              <a:off x="48768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7" name="Google Shape;5277;p23"/>
            <p:cNvSpPr/>
            <p:nvPr/>
          </p:nvSpPr>
          <p:spPr>
            <a:xfrm>
              <a:off x="51435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8" name="Google Shape;5278;p23"/>
            <p:cNvSpPr/>
            <p:nvPr/>
          </p:nvSpPr>
          <p:spPr>
            <a:xfrm>
              <a:off x="46101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9" name="Google Shape;5279;p23"/>
            <p:cNvSpPr/>
            <p:nvPr/>
          </p:nvSpPr>
          <p:spPr>
            <a:xfrm>
              <a:off x="48768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0" name="Google Shape;5280;p23"/>
            <p:cNvSpPr/>
            <p:nvPr/>
          </p:nvSpPr>
          <p:spPr>
            <a:xfrm>
              <a:off x="51435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1" name="Google Shape;5281;p23"/>
            <p:cNvSpPr/>
            <p:nvPr/>
          </p:nvSpPr>
          <p:spPr>
            <a:xfrm>
              <a:off x="46101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2" name="Google Shape;5282;p23"/>
            <p:cNvSpPr/>
            <p:nvPr/>
          </p:nvSpPr>
          <p:spPr>
            <a:xfrm>
              <a:off x="48768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3" name="Google Shape;5283;p23"/>
            <p:cNvSpPr/>
            <p:nvPr/>
          </p:nvSpPr>
          <p:spPr>
            <a:xfrm>
              <a:off x="51435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4" name="Google Shape;5284;p23"/>
            <p:cNvSpPr/>
            <p:nvPr/>
          </p:nvSpPr>
          <p:spPr>
            <a:xfrm>
              <a:off x="46101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5" name="Google Shape;5285;p23"/>
            <p:cNvSpPr/>
            <p:nvPr/>
          </p:nvSpPr>
          <p:spPr>
            <a:xfrm>
              <a:off x="48768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6" name="Google Shape;5286;p23"/>
            <p:cNvSpPr/>
            <p:nvPr/>
          </p:nvSpPr>
          <p:spPr>
            <a:xfrm>
              <a:off x="51435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7" name="Google Shape;5287;p23"/>
            <p:cNvSpPr/>
            <p:nvPr/>
          </p:nvSpPr>
          <p:spPr>
            <a:xfrm>
              <a:off x="46101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8" name="Google Shape;5288;p23"/>
            <p:cNvSpPr/>
            <p:nvPr/>
          </p:nvSpPr>
          <p:spPr>
            <a:xfrm>
              <a:off x="48768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9" name="Google Shape;5289;p23"/>
            <p:cNvSpPr/>
            <p:nvPr/>
          </p:nvSpPr>
          <p:spPr>
            <a:xfrm>
              <a:off x="51435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0" name="Google Shape;5290;p23"/>
            <p:cNvSpPr/>
            <p:nvPr/>
          </p:nvSpPr>
          <p:spPr>
            <a:xfrm>
              <a:off x="46101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1" name="Google Shape;5291;p23"/>
            <p:cNvSpPr/>
            <p:nvPr/>
          </p:nvSpPr>
          <p:spPr>
            <a:xfrm>
              <a:off x="48768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2" name="Google Shape;5292;p23"/>
            <p:cNvSpPr/>
            <p:nvPr/>
          </p:nvSpPr>
          <p:spPr>
            <a:xfrm>
              <a:off x="51435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3" name="Google Shape;5293;p23"/>
            <p:cNvSpPr/>
            <p:nvPr/>
          </p:nvSpPr>
          <p:spPr>
            <a:xfrm>
              <a:off x="46101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4" name="Google Shape;5294;p23"/>
            <p:cNvSpPr/>
            <p:nvPr/>
          </p:nvSpPr>
          <p:spPr>
            <a:xfrm>
              <a:off x="48768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5" name="Google Shape;5295;p23"/>
            <p:cNvSpPr/>
            <p:nvPr/>
          </p:nvSpPr>
          <p:spPr>
            <a:xfrm>
              <a:off x="51435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6" name="Google Shape;5296;p23"/>
            <p:cNvSpPr/>
            <p:nvPr/>
          </p:nvSpPr>
          <p:spPr>
            <a:xfrm>
              <a:off x="46101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7" name="Google Shape;5297;p23"/>
            <p:cNvSpPr/>
            <p:nvPr/>
          </p:nvSpPr>
          <p:spPr>
            <a:xfrm>
              <a:off x="48768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8" name="Google Shape;5298;p23"/>
            <p:cNvSpPr/>
            <p:nvPr/>
          </p:nvSpPr>
          <p:spPr>
            <a:xfrm>
              <a:off x="51435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9" name="Google Shape;5299;p23"/>
            <p:cNvSpPr/>
            <p:nvPr/>
          </p:nvSpPr>
          <p:spPr>
            <a:xfrm>
              <a:off x="46101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0" name="Google Shape;5300;p23"/>
            <p:cNvSpPr/>
            <p:nvPr/>
          </p:nvSpPr>
          <p:spPr>
            <a:xfrm>
              <a:off x="48768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1" name="Google Shape;5301;p23"/>
            <p:cNvSpPr/>
            <p:nvPr/>
          </p:nvSpPr>
          <p:spPr>
            <a:xfrm>
              <a:off x="51435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2" name="Google Shape;5302;p23"/>
            <p:cNvSpPr/>
            <p:nvPr/>
          </p:nvSpPr>
          <p:spPr>
            <a:xfrm>
              <a:off x="46101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3" name="Google Shape;5303;p23"/>
            <p:cNvSpPr/>
            <p:nvPr/>
          </p:nvSpPr>
          <p:spPr>
            <a:xfrm>
              <a:off x="48768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4" name="Google Shape;5304;p23"/>
            <p:cNvSpPr/>
            <p:nvPr/>
          </p:nvSpPr>
          <p:spPr>
            <a:xfrm>
              <a:off x="51435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5" name="Google Shape;5305;p23"/>
            <p:cNvSpPr/>
            <p:nvPr/>
          </p:nvSpPr>
          <p:spPr>
            <a:xfrm>
              <a:off x="46101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6" name="Google Shape;5306;p23"/>
            <p:cNvSpPr/>
            <p:nvPr/>
          </p:nvSpPr>
          <p:spPr>
            <a:xfrm>
              <a:off x="48768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7" name="Google Shape;5307;p23"/>
            <p:cNvSpPr/>
            <p:nvPr/>
          </p:nvSpPr>
          <p:spPr>
            <a:xfrm>
              <a:off x="51435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8" name="Google Shape;5308;p23"/>
            <p:cNvSpPr/>
            <p:nvPr/>
          </p:nvSpPr>
          <p:spPr>
            <a:xfrm>
              <a:off x="46101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9" name="Google Shape;5309;p23"/>
            <p:cNvSpPr/>
            <p:nvPr/>
          </p:nvSpPr>
          <p:spPr>
            <a:xfrm>
              <a:off x="48768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0" name="Google Shape;5310;p23"/>
            <p:cNvSpPr/>
            <p:nvPr/>
          </p:nvSpPr>
          <p:spPr>
            <a:xfrm>
              <a:off x="51435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1" name="Google Shape;5311;p23"/>
            <p:cNvSpPr/>
            <p:nvPr/>
          </p:nvSpPr>
          <p:spPr>
            <a:xfrm>
              <a:off x="46101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2" name="Google Shape;5312;p23"/>
            <p:cNvSpPr/>
            <p:nvPr/>
          </p:nvSpPr>
          <p:spPr>
            <a:xfrm>
              <a:off x="48768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3" name="Google Shape;5313;p23"/>
            <p:cNvSpPr/>
            <p:nvPr/>
          </p:nvSpPr>
          <p:spPr>
            <a:xfrm>
              <a:off x="51435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4" name="Google Shape;5314;p23"/>
            <p:cNvSpPr/>
            <p:nvPr/>
          </p:nvSpPr>
          <p:spPr>
            <a:xfrm>
              <a:off x="46101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5" name="Google Shape;5315;p23"/>
            <p:cNvSpPr/>
            <p:nvPr/>
          </p:nvSpPr>
          <p:spPr>
            <a:xfrm>
              <a:off x="48768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6" name="Google Shape;5316;p23"/>
            <p:cNvSpPr/>
            <p:nvPr/>
          </p:nvSpPr>
          <p:spPr>
            <a:xfrm>
              <a:off x="51435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7" name="Google Shape;5317;p23"/>
            <p:cNvSpPr/>
            <p:nvPr/>
          </p:nvSpPr>
          <p:spPr>
            <a:xfrm>
              <a:off x="46101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8" name="Google Shape;5318;p23"/>
            <p:cNvSpPr/>
            <p:nvPr/>
          </p:nvSpPr>
          <p:spPr>
            <a:xfrm>
              <a:off x="48768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9" name="Google Shape;5319;p23"/>
            <p:cNvSpPr/>
            <p:nvPr/>
          </p:nvSpPr>
          <p:spPr>
            <a:xfrm>
              <a:off x="51435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0" name="Google Shape;5320;p23"/>
            <p:cNvSpPr/>
            <p:nvPr/>
          </p:nvSpPr>
          <p:spPr>
            <a:xfrm>
              <a:off x="46101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1" name="Google Shape;5321;p23"/>
            <p:cNvSpPr/>
            <p:nvPr/>
          </p:nvSpPr>
          <p:spPr>
            <a:xfrm>
              <a:off x="48768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2" name="Google Shape;5322;p23"/>
            <p:cNvSpPr/>
            <p:nvPr/>
          </p:nvSpPr>
          <p:spPr>
            <a:xfrm>
              <a:off x="51435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3" name="Google Shape;5323;p23"/>
            <p:cNvSpPr/>
            <p:nvPr/>
          </p:nvSpPr>
          <p:spPr>
            <a:xfrm>
              <a:off x="46101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4" name="Google Shape;5324;p23"/>
            <p:cNvSpPr/>
            <p:nvPr/>
          </p:nvSpPr>
          <p:spPr>
            <a:xfrm>
              <a:off x="48768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5" name="Google Shape;5325;p23"/>
            <p:cNvSpPr/>
            <p:nvPr/>
          </p:nvSpPr>
          <p:spPr>
            <a:xfrm>
              <a:off x="51435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6" name="Google Shape;5326;p23"/>
            <p:cNvSpPr/>
            <p:nvPr/>
          </p:nvSpPr>
          <p:spPr>
            <a:xfrm>
              <a:off x="46101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7" name="Google Shape;5327;p23"/>
            <p:cNvSpPr/>
            <p:nvPr/>
          </p:nvSpPr>
          <p:spPr>
            <a:xfrm>
              <a:off x="48768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8" name="Google Shape;5328;p23"/>
            <p:cNvSpPr/>
            <p:nvPr/>
          </p:nvSpPr>
          <p:spPr>
            <a:xfrm>
              <a:off x="51435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9" name="Google Shape;5329;p23"/>
            <p:cNvSpPr/>
            <p:nvPr/>
          </p:nvSpPr>
          <p:spPr>
            <a:xfrm>
              <a:off x="54102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0" name="Google Shape;5330;p23"/>
            <p:cNvSpPr/>
            <p:nvPr/>
          </p:nvSpPr>
          <p:spPr>
            <a:xfrm>
              <a:off x="56769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1" name="Google Shape;5331;p23"/>
            <p:cNvSpPr/>
            <p:nvPr/>
          </p:nvSpPr>
          <p:spPr>
            <a:xfrm>
              <a:off x="59436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2" name="Google Shape;5332;p23"/>
            <p:cNvSpPr/>
            <p:nvPr/>
          </p:nvSpPr>
          <p:spPr>
            <a:xfrm>
              <a:off x="54102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3" name="Google Shape;5333;p23"/>
            <p:cNvSpPr/>
            <p:nvPr/>
          </p:nvSpPr>
          <p:spPr>
            <a:xfrm>
              <a:off x="56769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4" name="Google Shape;5334;p23"/>
            <p:cNvSpPr/>
            <p:nvPr/>
          </p:nvSpPr>
          <p:spPr>
            <a:xfrm>
              <a:off x="59436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5" name="Google Shape;5335;p23"/>
            <p:cNvSpPr/>
            <p:nvPr/>
          </p:nvSpPr>
          <p:spPr>
            <a:xfrm>
              <a:off x="54102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6" name="Google Shape;5336;p23"/>
            <p:cNvSpPr/>
            <p:nvPr/>
          </p:nvSpPr>
          <p:spPr>
            <a:xfrm>
              <a:off x="56769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7" name="Google Shape;5337;p23"/>
            <p:cNvSpPr/>
            <p:nvPr/>
          </p:nvSpPr>
          <p:spPr>
            <a:xfrm>
              <a:off x="59436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8" name="Google Shape;5338;p23"/>
            <p:cNvSpPr/>
            <p:nvPr/>
          </p:nvSpPr>
          <p:spPr>
            <a:xfrm>
              <a:off x="54102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9" name="Google Shape;5339;p23"/>
            <p:cNvSpPr/>
            <p:nvPr/>
          </p:nvSpPr>
          <p:spPr>
            <a:xfrm>
              <a:off x="56769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0" name="Google Shape;5340;p23"/>
            <p:cNvSpPr/>
            <p:nvPr/>
          </p:nvSpPr>
          <p:spPr>
            <a:xfrm>
              <a:off x="59436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1" name="Google Shape;5341;p23"/>
            <p:cNvSpPr/>
            <p:nvPr/>
          </p:nvSpPr>
          <p:spPr>
            <a:xfrm>
              <a:off x="54102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2" name="Google Shape;5342;p23"/>
            <p:cNvSpPr/>
            <p:nvPr/>
          </p:nvSpPr>
          <p:spPr>
            <a:xfrm>
              <a:off x="56769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3" name="Google Shape;5343;p23"/>
            <p:cNvSpPr/>
            <p:nvPr/>
          </p:nvSpPr>
          <p:spPr>
            <a:xfrm>
              <a:off x="59436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4" name="Google Shape;5344;p23"/>
            <p:cNvSpPr/>
            <p:nvPr/>
          </p:nvSpPr>
          <p:spPr>
            <a:xfrm>
              <a:off x="54102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5" name="Google Shape;5345;p23"/>
            <p:cNvSpPr/>
            <p:nvPr/>
          </p:nvSpPr>
          <p:spPr>
            <a:xfrm>
              <a:off x="56769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6" name="Google Shape;5346;p23"/>
            <p:cNvSpPr/>
            <p:nvPr/>
          </p:nvSpPr>
          <p:spPr>
            <a:xfrm>
              <a:off x="59436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7" name="Google Shape;5347;p23"/>
            <p:cNvSpPr/>
            <p:nvPr/>
          </p:nvSpPr>
          <p:spPr>
            <a:xfrm>
              <a:off x="54102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8" name="Google Shape;5348;p23"/>
            <p:cNvSpPr/>
            <p:nvPr/>
          </p:nvSpPr>
          <p:spPr>
            <a:xfrm>
              <a:off x="56769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9" name="Google Shape;5349;p23"/>
            <p:cNvSpPr/>
            <p:nvPr/>
          </p:nvSpPr>
          <p:spPr>
            <a:xfrm>
              <a:off x="59436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0" name="Google Shape;5350;p23"/>
            <p:cNvSpPr/>
            <p:nvPr/>
          </p:nvSpPr>
          <p:spPr>
            <a:xfrm>
              <a:off x="54102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1" name="Google Shape;5351;p23"/>
            <p:cNvSpPr/>
            <p:nvPr/>
          </p:nvSpPr>
          <p:spPr>
            <a:xfrm>
              <a:off x="56769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2" name="Google Shape;5352;p23"/>
            <p:cNvSpPr/>
            <p:nvPr/>
          </p:nvSpPr>
          <p:spPr>
            <a:xfrm>
              <a:off x="59436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3" name="Google Shape;5353;p23"/>
            <p:cNvSpPr/>
            <p:nvPr/>
          </p:nvSpPr>
          <p:spPr>
            <a:xfrm>
              <a:off x="54102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4" name="Google Shape;5354;p23"/>
            <p:cNvSpPr/>
            <p:nvPr/>
          </p:nvSpPr>
          <p:spPr>
            <a:xfrm>
              <a:off x="56769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5" name="Google Shape;5355;p23"/>
            <p:cNvSpPr/>
            <p:nvPr/>
          </p:nvSpPr>
          <p:spPr>
            <a:xfrm>
              <a:off x="59436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6" name="Google Shape;5356;p23"/>
            <p:cNvSpPr/>
            <p:nvPr/>
          </p:nvSpPr>
          <p:spPr>
            <a:xfrm>
              <a:off x="54102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7" name="Google Shape;5357;p23"/>
            <p:cNvSpPr/>
            <p:nvPr/>
          </p:nvSpPr>
          <p:spPr>
            <a:xfrm>
              <a:off x="56769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8" name="Google Shape;5358;p23"/>
            <p:cNvSpPr/>
            <p:nvPr/>
          </p:nvSpPr>
          <p:spPr>
            <a:xfrm>
              <a:off x="59436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9" name="Google Shape;5359;p23"/>
            <p:cNvSpPr/>
            <p:nvPr/>
          </p:nvSpPr>
          <p:spPr>
            <a:xfrm>
              <a:off x="54102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0" name="Google Shape;5360;p23"/>
            <p:cNvSpPr/>
            <p:nvPr/>
          </p:nvSpPr>
          <p:spPr>
            <a:xfrm>
              <a:off x="56769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1" name="Google Shape;5361;p23"/>
            <p:cNvSpPr/>
            <p:nvPr/>
          </p:nvSpPr>
          <p:spPr>
            <a:xfrm>
              <a:off x="59436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2" name="Google Shape;5362;p23"/>
            <p:cNvSpPr/>
            <p:nvPr/>
          </p:nvSpPr>
          <p:spPr>
            <a:xfrm>
              <a:off x="54102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3" name="Google Shape;5363;p23"/>
            <p:cNvSpPr/>
            <p:nvPr/>
          </p:nvSpPr>
          <p:spPr>
            <a:xfrm>
              <a:off x="56769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4" name="Google Shape;5364;p23"/>
            <p:cNvSpPr/>
            <p:nvPr/>
          </p:nvSpPr>
          <p:spPr>
            <a:xfrm>
              <a:off x="59436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5" name="Google Shape;5365;p23"/>
            <p:cNvSpPr/>
            <p:nvPr/>
          </p:nvSpPr>
          <p:spPr>
            <a:xfrm>
              <a:off x="54102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6" name="Google Shape;5366;p23"/>
            <p:cNvSpPr/>
            <p:nvPr/>
          </p:nvSpPr>
          <p:spPr>
            <a:xfrm>
              <a:off x="56769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7" name="Google Shape;5367;p23"/>
            <p:cNvSpPr/>
            <p:nvPr/>
          </p:nvSpPr>
          <p:spPr>
            <a:xfrm>
              <a:off x="59436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8" name="Google Shape;5368;p23"/>
            <p:cNvSpPr/>
            <p:nvPr/>
          </p:nvSpPr>
          <p:spPr>
            <a:xfrm>
              <a:off x="54102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9" name="Google Shape;5369;p23"/>
            <p:cNvSpPr/>
            <p:nvPr/>
          </p:nvSpPr>
          <p:spPr>
            <a:xfrm>
              <a:off x="56769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0" name="Google Shape;5370;p23"/>
            <p:cNvSpPr/>
            <p:nvPr/>
          </p:nvSpPr>
          <p:spPr>
            <a:xfrm>
              <a:off x="59436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1" name="Google Shape;5371;p23"/>
            <p:cNvSpPr/>
            <p:nvPr/>
          </p:nvSpPr>
          <p:spPr>
            <a:xfrm>
              <a:off x="54102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2" name="Google Shape;5372;p23"/>
            <p:cNvSpPr/>
            <p:nvPr/>
          </p:nvSpPr>
          <p:spPr>
            <a:xfrm>
              <a:off x="56769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3" name="Google Shape;5373;p23"/>
            <p:cNvSpPr/>
            <p:nvPr/>
          </p:nvSpPr>
          <p:spPr>
            <a:xfrm>
              <a:off x="59436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4" name="Google Shape;5374;p23"/>
            <p:cNvSpPr/>
            <p:nvPr/>
          </p:nvSpPr>
          <p:spPr>
            <a:xfrm>
              <a:off x="54102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5" name="Google Shape;5375;p23"/>
            <p:cNvSpPr/>
            <p:nvPr/>
          </p:nvSpPr>
          <p:spPr>
            <a:xfrm>
              <a:off x="56769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6" name="Google Shape;5376;p23"/>
            <p:cNvSpPr/>
            <p:nvPr/>
          </p:nvSpPr>
          <p:spPr>
            <a:xfrm>
              <a:off x="59436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7" name="Google Shape;5377;p23"/>
            <p:cNvSpPr/>
            <p:nvPr/>
          </p:nvSpPr>
          <p:spPr>
            <a:xfrm>
              <a:off x="54102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8" name="Google Shape;5378;p23"/>
            <p:cNvSpPr/>
            <p:nvPr/>
          </p:nvSpPr>
          <p:spPr>
            <a:xfrm>
              <a:off x="56769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9" name="Google Shape;5379;p23"/>
            <p:cNvSpPr/>
            <p:nvPr/>
          </p:nvSpPr>
          <p:spPr>
            <a:xfrm>
              <a:off x="59436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0" name="Google Shape;5380;p23"/>
            <p:cNvSpPr/>
            <p:nvPr/>
          </p:nvSpPr>
          <p:spPr>
            <a:xfrm>
              <a:off x="54102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1" name="Google Shape;5381;p23"/>
            <p:cNvSpPr/>
            <p:nvPr/>
          </p:nvSpPr>
          <p:spPr>
            <a:xfrm>
              <a:off x="56769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2" name="Google Shape;5382;p23"/>
            <p:cNvSpPr/>
            <p:nvPr/>
          </p:nvSpPr>
          <p:spPr>
            <a:xfrm>
              <a:off x="59436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3" name="Google Shape;5383;p23"/>
            <p:cNvSpPr/>
            <p:nvPr/>
          </p:nvSpPr>
          <p:spPr>
            <a:xfrm>
              <a:off x="54102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4" name="Google Shape;5384;p23"/>
            <p:cNvSpPr/>
            <p:nvPr/>
          </p:nvSpPr>
          <p:spPr>
            <a:xfrm>
              <a:off x="56769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5" name="Google Shape;5385;p23"/>
            <p:cNvSpPr/>
            <p:nvPr/>
          </p:nvSpPr>
          <p:spPr>
            <a:xfrm>
              <a:off x="59436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6" name="Google Shape;5386;p23"/>
            <p:cNvSpPr/>
            <p:nvPr/>
          </p:nvSpPr>
          <p:spPr>
            <a:xfrm>
              <a:off x="62103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7" name="Google Shape;5387;p23"/>
            <p:cNvSpPr/>
            <p:nvPr/>
          </p:nvSpPr>
          <p:spPr>
            <a:xfrm>
              <a:off x="64770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8" name="Google Shape;5388;p23"/>
            <p:cNvSpPr/>
            <p:nvPr/>
          </p:nvSpPr>
          <p:spPr>
            <a:xfrm>
              <a:off x="67437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9" name="Google Shape;5389;p23"/>
            <p:cNvSpPr/>
            <p:nvPr/>
          </p:nvSpPr>
          <p:spPr>
            <a:xfrm>
              <a:off x="62103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0" name="Google Shape;5390;p23"/>
            <p:cNvSpPr/>
            <p:nvPr/>
          </p:nvSpPr>
          <p:spPr>
            <a:xfrm>
              <a:off x="64770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1" name="Google Shape;5391;p23"/>
            <p:cNvSpPr/>
            <p:nvPr/>
          </p:nvSpPr>
          <p:spPr>
            <a:xfrm>
              <a:off x="67437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2" name="Google Shape;5392;p23"/>
            <p:cNvSpPr/>
            <p:nvPr/>
          </p:nvSpPr>
          <p:spPr>
            <a:xfrm>
              <a:off x="62103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3" name="Google Shape;5393;p23"/>
            <p:cNvSpPr/>
            <p:nvPr/>
          </p:nvSpPr>
          <p:spPr>
            <a:xfrm>
              <a:off x="64770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4" name="Google Shape;5394;p23"/>
            <p:cNvSpPr/>
            <p:nvPr/>
          </p:nvSpPr>
          <p:spPr>
            <a:xfrm>
              <a:off x="67437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5" name="Google Shape;5395;p23"/>
            <p:cNvSpPr/>
            <p:nvPr/>
          </p:nvSpPr>
          <p:spPr>
            <a:xfrm>
              <a:off x="62103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6" name="Google Shape;5396;p23"/>
            <p:cNvSpPr/>
            <p:nvPr/>
          </p:nvSpPr>
          <p:spPr>
            <a:xfrm>
              <a:off x="64770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7" name="Google Shape;5397;p23"/>
            <p:cNvSpPr/>
            <p:nvPr/>
          </p:nvSpPr>
          <p:spPr>
            <a:xfrm>
              <a:off x="67437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8" name="Google Shape;5398;p23"/>
            <p:cNvSpPr/>
            <p:nvPr/>
          </p:nvSpPr>
          <p:spPr>
            <a:xfrm>
              <a:off x="62103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9" name="Google Shape;5399;p23"/>
            <p:cNvSpPr/>
            <p:nvPr/>
          </p:nvSpPr>
          <p:spPr>
            <a:xfrm>
              <a:off x="64770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0" name="Google Shape;5400;p23"/>
            <p:cNvSpPr/>
            <p:nvPr/>
          </p:nvSpPr>
          <p:spPr>
            <a:xfrm>
              <a:off x="67437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1" name="Google Shape;5401;p23"/>
            <p:cNvSpPr/>
            <p:nvPr/>
          </p:nvSpPr>
          <p:spPr>
            <a:xfrm>
              <a:off x="62103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2" name="Google Shape;5402;p23"/>
            <p:cNvSpPr/>
            <p:nvPr/>
          </p:nvSpPr>
          <p:spPr>
            <a:xfrm>
              <a:off x="64770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3" name="Google Shape;5403;p23"/>
            <p:cNvSpPr/>
            <p:nvPr/>
          </p:nvSpPr>
          <p:spPr>
            <a:xfrm>
              <a:off x="67437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4" name="Google Shape;5404;p23"/>
            <p:cNvSpPr/>
            <p:nvPr/>
          </p:nvSpPr>
          <p:spPr>
            <a:xfrm>
              <a:off x="62103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5" name="Google Shape;5405;p23"/>
            <p:cNvSpPr/>
            <p:nvPr/>
          </p:nvSpPr>
          <p:spPr>
            <a:xfrm>
              <a:off x="64770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6" name="Google Shape;5406;p23"/>
            <p:cNvSpPr/>
            <p:nvPr/>
          </p:nvSpPr>
          <p:spPr>
            <a:xfrm>
              <a:off x="67437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7" name="Google Shape;5407;p23"/>
            <p:cNvSpPr/>
            <p:nvPr/>
          </p:nvSpPr>
          <p:spPr>
            <a:xfrm>
              <a:off x="62103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8" name="Google Shape;5408;p23"/>
            <p:cNvSpPr/>
            <p:nvPr/>
          </p:nvSpPr>
          <p:spPr>
            <a:xfrm>
              <a:off x="64770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9" name="Google Shape;5409;p23"/>
            <p:cNvSpPr/>
            <p:nvPr/>
          </p:nvSpPr>
          <p:spPr>
            <a:xfrm>
              <a:off x="67437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0" name="Google Shape;5410;p23"/>
            <p:cNvSpPr/>
            <p:nvPr/>
          </p:nvSpPr>
          <p:spPr>
            <a:xfrm>
              <a:off x="62103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1" name="Google Shape;5411;p23"/>
            <p:cNvSpPr/>
            <p:nvPr/>
          </p:nvSpPr>
          <p:spPr>
            <a:xfrm>
              <a:off x="64770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2" name="Google Shape;5412;p23"/>
            <p:cNvSpPr/>
            <p:nvPr/>
          </p:nvSpPr>
          <p:spPr>
            <a:xfrm>
              <a:off x="67437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3" name="Google Shape;5413;p23"/>
            <p:cNvSpPr/>
            <p:nvPr/>
          </p:nvSpPr>
          <p:spPr>
            <a:xfrm>
              <a:off x="62103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4" name="Google Shape;5414;p23"/>
            <p:cNvSpPr/>
            <p:nvPr/>
          </p:nvSpPr>
          <p:spPr>
            <a:xfrm>
              <a:off x="64770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5" name="Google Shape;5415;p23"/>
            <p:cNvSpPr/>
            <p:nvPr/>
          </p:nvSpPr>
          <p:spPr>
            <a:xfrm>
              <a:off x="67437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6" name="Google Shape;5416;p23"/>
            <p:cNvSpPr/>
            <p:nvPr/>
          </p:nvSpPr>
          <p:spPr>
            <a:xfrm>
              <a:off x="62103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7" name="Google Shape;5417;p23"/>
            <p:cNvSpPr/>
            <p:nvPr/>
          </p:nvSpPr>
          <p:spPr>
            <a:xfrm>
              <a:off x="64770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8" name="Google Shape;5418;p23"/>
            <p:cNvSpPr/>
            <p:nvPr/>
          </p:nvSpPr>
          <p:spPr>
            <a:xfrm>
              <a:off x="67437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9" name="Google Shape;5419;p23"/>
            <p:cNvSpPr/>
            <p:nvPr/>
          </p:nvSpPr>
          <p:spPr>
            <a:xfrm>
              <a:off x="62103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0" name="Google Shape;5420;p23"/>
            <p:cNvSpPr/>
            <p:nvPr/>
          </p:nvSpPr>
          <p:spPr>
            <a:xfrm>
              <a:off x="64770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1" name="Google Shape;5421;p23"/>
            <p:cNvSpPr/>
            <p:nvPr/>
          </p:nvSpPr>
          <p:spPr>
            <a:xfrm>
              <a:off x="67437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2" name="Google Shape;5422;p23"/>
            <p:cNvSpPr/>
            <p:nvPr/>
          </p:nvSpPr>
          <p:spPr>
            <a:xfrm>
              <a:off x="62103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3" name="Google Shape;5423;p23"/>
            <p:cNvSpPr/>
            <p:nvPr/>
          </p:nvSpPr>
          <p:spPr>
            <a:xfrm>
              <a:off x="64770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4" name="Google Shape;5424;p23"/>
            <p:cNvSpPr/>
            <p:nvPr/>
          </p:nvSpPr>
          <p:spPr>
            <a:xfrm>
              <a:off x="67437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5" name="Google Shape;5425;p23"/>
            <p:cNvSpPr/>
            <p:nvPr/>
          </p:nvSpPr>
          <p:spPr>
            <a:xfrm>
              <a:off x="62103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6" name="Google Shape;5426;p23"/>
            <p:cNvSpPr/>
            <p:nvPr/>
          </p:nvSpPr>
          <p:spPr>
            <a:xfrm>
              <a:off x="64770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7" name="Google Shape;5427;p23"/>
            <p:cNvSpPr/>
            <p:nvPr/>
          </p:nvSpPr>
          <p:spPr>
            <a:xfrm>
              <a:off x="67437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8" name="Google Shape;5428;p23"/>
            <p:cNvSpPr/>
            <p:nvPr/>
          </p:nvSpPr>
          <p:spPr>
            <a:xfrm>
              <a:off x="62103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9" name="Google Shape;5429;p23"/>
            <p:cNvSpPr/>
            <p:nvPr/>
          </p:nvSpPr>
          <p:spPr>
            <a:xfrm>
              <a:off x="64770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0" name="Google Shape;5430;p23"/>
            <p:cNvSpPr/>
            <p:nvPr/>
          </p:nvSpPr>
          <p:spPr>
            <a:xfrm>
              <a:off x="67437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1" name="Google Shape;5431;p23"/>
            <p:cNvSpPr/>
            <p:nvPr/>
          </p:nvSpPr>
          <p:spPr>
            <a:xfrm>
              <a:off x="62103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2" name="Google Shape;5432;p23"/>
            <p:cNvSpPr/>
            <p:nvPr/>
          </p:nvSpPr>
          <p:spPr>
            <a:xfrm>
              <a:off x="64770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3" name="Google Shape;5433;p23"/>
            <p:cNvSpPr/>
            <p:nvPr/>
          </p:nvSpPr>
          <p:spPr>
            <a:xfrm>
              <a:off x="67437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4" name="Google Shape;5434;p23"/>
            <p:cNvSpPr/>
            <p:nvPr/>
          </p:nvSpPr>
          <p:spPr>
            <a:xfrm>
              <a:off x="62103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5" name="Google Shape;5435;p23"/>
            <p:cNvSpPr/>
            <p:nvPr/>
          </p:nvSpPr>
          <p:spPr>
            <a:xfrm>
              <a:off x="64770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6" name="Google Shape;5436;p23"/>
            <p:cNvSpPr/>
            <p:nvPr/>
          </p:nvSpPr>
          <p:spPr>
            <a:xfrm>
              <a:off x="67437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7" name="Google Shape;5437;p23"/>
            <p:cNvSpPr/>
            <p:nvPr/>
          </p:nvSpPr>
          <p:spPr>
            <a:xfrm>
              <a:off x="62103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8" name="Google Shape;5438;p23"/>
            <p:cNvSpPr/>
            <p:nvPr/>
          </p:nvSpPr>
          <p:spPr>
            <a:xfrm>
              <a:off x="64770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9" name="Google Shape;5439;p23"/>
            <p:cNvSpPr/>
            <p:nvPr/>
          </p:nvSpPr>
          <p:spPr>
            <a:xfrm>
              <a:off x="67437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0" name="Google Shape;5440;p23"/>
            <p:cNvSpPr/>
            <p:nvPr/>
          </p:nvSpPr>
          <p:spPr>
            <a:xfrm>
              <a:off x="62103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1" name="Google Shape;5441;p23"/>
            <p:cNvSpPr/>
            <p:nvPr/>
          </p:nvSpPr>
          <p:spPr>
            <a:xfrm>
              <a:off x="64770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2" name="Google Shape;5442;p23"/>
            <p:cNvSpPr/>
            <p:nvPr/>
          </p:nvSpPr>
          <p:spPr>
            <a:xfrm>
              <a:off x="67437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3" name="Google Shape;5443;p23"/>
            <p:cNvSpPr/>
            <p:nvPr/>
          </p:nvSpPr>
          <p:spPr>
            <a:xfrm>
              <a:off x="70104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4" name="Google Shape;5444;p23"/>
            <p:cNvSpPr/>
            <p:nvPr/>
          </p:nvSpPr>
          <p:spPr>
            <a:xfrm>
              <a:off x="72771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5" name="Google Shape;5445;p23"/>
            <p:cNvSpPr/>
            <p:nvPr/>
          </p:nvSpPr>
          <p:spPr>
            <a:xfrm>
              <a:off x="75438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6" name="Google Shape;5446;p23"/>
            <p:cNvSpPr/>
            <p:nvPr/>
          </p:nvSpPr>
          <p:spPr>
            <a:xfrm>
              <a:off x="70104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7" name="Google Shape;5447;p23"/>
            <p:cNvSpPr/>
            <p:nvPr/>
          </p:nvSpPr>
          <p:spPr>
            <a:xfrm>
              <a:off x="72771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8" name="Google Shape;5448;p23"/>
            <p:cNvSpPr/>
            <p:nvPr/>
          </p:nvSpPr>
          <p:spPr>
            <a:xfrm>
              <a:off x="75438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9" name="Google Shape;5449;p23"/>
            <p:cNvSpPr/>
            <p:nvPr/>
          </p:nvSpPr>
          <p:spPr>
            <a:xfrm>
              <a:off x="70104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0" name="Google Shape;5450;p23"/>
            <p:cNvSpPr/>
            <p:nvPr/>
          </p:nvSpPr>
          <p:spPr>
            <a:xfrm>
              <a:off x="72771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1" name="Google Shape;5451;p23"/>
            <p:cNvSpPr/>
            <p:nvPr/>
          </p:nvSpPr>
          <p:spPr>
            <a:xfrm>
              <a:off x="75438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2" name="Google Shape;5452;p23"/>
            <p:cNvSpPr/>
            <p:nvPr/>
          </p:nvSpPr>
          <p:spPr>
            <a:xfrm>
              <a:off x="70104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3" name="Google Shape;5453;p23"/>
            <p:cNvSpPr/>
            <p:nvPr/>
          </p:nvSpPr>
          <p:spPr>
            <a:xfrm>
              <a:off x="72771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4" name="Google Shape;5454;p23"/>
            <p:cNvSpPr/>
            <p:nvPr/>
          </p:nvSpPr>
          <p:spPr>
            <a:xfrm>
              <a:off x="75438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5" name="Google Shape;5455;p23"/>
            <p:cNvSpPr/>
            <p:nvPr/>
          </p:nvSpPr>
          <p:spPr>
            <a:xfrm>
              <a:off x="70104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6" name="Google Shape;5456;p23"/>
            <p:cNvSpPr/>
            <p:nvPr/>
          </p:nvSpPr>
          <p:spPr>
            <a:xfrm>
              <a:off x="72771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7" name="Google Shape;5457;p23"/>
            <p:cNvSpPr/>
            <p:nvPr/>
          </p:nvSpPr>
          <p:spPr>
            <a:xfrm>
              <a:off x="75438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8" name="Google Shape;5458;p23"/>
            <p:cNvSpPr/>
            <p:nvPr/>
          </p:nvSpPr>
          <p:spPr>
            <a:xfrm>
              <a:off x="70104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9" name="Google Shape;5459;p23"/>
            <p:cNvSpPr/>
            <p:nvPr/>
          </p:nvSpPr>
          <p:spPr>
            <a:xfrm>
              <a:off x="72771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0" name="Google Shape;5460;p23"/>
            <p:cNvSpPr/>
            <p:nvPr/>
          </p:nvSpPr>
          <p:spPr>
            <a:xfrm>
              <a:off x="75438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1" name="Google Shape;5461;p23"/>
            <p:cNvSpPr/>
            <p:nvPr/>
          </p:nvSpPr>
          <p:spPr>
            <a:xfrm>
              <a:off x="70104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2" name="Google Shape;5462;p23"/>
            <p:cNvSpPr/>
            <p:nvPr/>
          </p:nvSpPr>
          <p:spPr>
            <a:xfrm>
              <a:off x="72771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3" name="Google Shape;5463;p23"/>
            <p:cNvSpPr/>
            <p:nvPr/>
          </p:nvSpPr>
          <p:spPr>
            <a:xfrm>
              <a:off x="75438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4" name="Google Shape;5464;p23"/>
            <p:cNvSpPr/>
            <p:nvPr/>
          </p:nvSpPr>
          <p:spPr>
            <a:xfrm>
              <a:off x="70104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5" name="Google Shape;5465;p23"/>
            <p:cNvSpPr/>
            <p:nvPr/>
          </p:nvSpPr>
          <p:spPr>
            <a:xfrm>
              <a:off x="72771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6" name="Google Shape;5466;p23"/>
            <p:cNvSpPr/>
            <p:nvPr/>
          </p:nvSpPr>
          <p:spPr>
            <a:xfrm>
              <a:off x="75438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7" name="Google Shape;5467;p23"/>
            <p:cNvSpPr/>
            <p:nvPr/>
          </p:nvSpPr>
          <p:spPr>
            <a:xfrm>
              <a:off x="70104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8" name="Google Shape;5468;p23"/>
            <p:cNvSpPr/>
            <p:nvPr/>
          </p:nvSpPr>
          <p:spPr>
            <a:xfrm>
              <a:off x="72771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9" name="Google Shape;5469;p23"/>
            <p:cNvSpPr/>
            <p:nvPr/>
          </p:nvSpPr>
          <p:spPr>
            <a:xfrm>
              <a:off x="75438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0" name="Google Shape;5470;p23"/>
            <p:cNvSpPr/>
            <p:nvPr/>
          </p:nvSpPr>
          <p:spPr>
            <a:xfrm>
              <a:off x="70104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1" name="Google Shape;5471;p23"/>
            <p:cNvSpPr/>
            <p:nvPr/>
          </p:nvSpPr>
          <p:spPr>
            <a:xfrm>
              <a:off x="72771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2" name="Google Shape;5472;p23"/>
            <p:cNvSpPr/>
            <p:nvPr/>
          </p:nvSpPr>
          <p:spPr>
            <a:xfrm>
              <a:off x="75438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3" name="Google Shape;5473;p23"/>
            <p:cNvSpPr/>
            <p:nvPr/>
          </p:nvSpPr>
          <p:spPr>
            <a:xfrm>
              <a:off x="70104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4" name="Google Shape;5474;p23"/>
            <p:cNvSpPr/>
            <p:nvPr/>
          </p:nvSpPr>
          <p:spPr>
            <a:xfrm>
              <a:off x="72771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5" name="Google Shape;5475;p23"/>
            <p:cNvSpPr/>
            <p:nvPr/>
          </p:nvSpPr>
          <p:spPr>
            <a:xfrm>
              <a:off x="75438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6" name="Google Shape;5476;p23"/>
            <p:cNvSpPr/>
            <p:nvPr/>
          </p:nvSpPr>
          <p:spPr>
            <a:xfrm>
              <a:off x="70104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7" name="Google Shape;5477;p23"/>
            <p:cNvSpPr/>
            <p:nvPr/>
          </p:nvSpPr>
          <p:spPr>
            <a:xfrm>
              <a:off x="72771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8" name="Google Shape;5478;p23"/>
            <p:cNvSpPr/>
            <p:nvPr/>
          </p:nvSpPr>
          <p:spPr>
            <a:xfrm>
              <a:off x="75438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9" name="Google Shape;5479;p23"/>
            <p:cNvSpPr/>
            <p:nvPr/>
          </p:nvSpPr>
          <p:spPr>
            <a:xfrm>
              <a:off x="70104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0" name="Google Shape;5480;p23"/>
            <p:cNvSpPr/>
            <p:nvPr/>
          </p:nvSpPr>
          <p:spPr>
            <a:xfrm>
              <a:off x="72771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1" name="Google Shape;5481;p23"/>
            <p:cNvSpPr/>
            <p:nvPr/>
          </p:nvSpPr>
          <p:spPr>
            <a:xfrm>
              <a:off x="75438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2" name="Google Shape;5482;p23"/>
            <p:cNvSpPr/>
            <p:nvPr/>
          </p:nvSpPr>
          <p:spPr>
            <a:xfrm>
              <a:off x="70104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3" name="Google Shape;5483;p23"/>
            <p:cNvSpPr/>
            <p:nvPr/>
          </p:nvSpPr>
          <p:spPr>
            <a:xfrm>
              <a:off x="72771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4" name="Google Shape;5484;p23"/>
            <p:cNvSpPr/>
            <p:nvPr/>
          </p:nvSpPr>
          <p:spPr>
            <a:xfrm>
              <a:off x="75438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5" name="Google Shape;5485;p23"/>
            <p:cNvSpPr/>
            <p:nvPr/>
          </p:nvSpPr>
          <p:spPr>
            <a:xfrm>
              <a:off x="70104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6" name="Google Shape;5486;p23"/>
            <p:cNvSpPr/>
            <p:nvPr/>
          </p:nvSpPr>
          <p:spPr>
            <a:xfrm>
              <a:off x="72771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7" name="Google Shape;5487;p23"/>
            <p:cNvSpPr/>
            <p:nvPr/>
          </p:nvSpPr>
          <p:spPr>
            <a:xfrm>
              <a:off x="75438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8" name="Google Shape;5488;p23"/>
            <p:cNvSpPr/>
            <p:nvPr/>
          </p:nvSpPr>
          <p:spPr>
            <a:xfrm>
              <a:off x="70104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9" name="Google Shape;5489;p23"/>
            <p:cNvSpPr/>
            <p:nvPr/>
          </p:nvSpPr>
          <p:spPr>
            <a:xfrm>
              <a:off x="72771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0" name="Google Shape;5490;p23"/>
            <p:cNvSpPr/>
            <p:nvPr/>
          </p:nvSpPr>
          <p:spPr>
            <a:xfrm>
              <a:off x="75438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1" name="Google Shape;5491;p23"/>
            <p:cNvSpPr/>
            <p:nvPr/>
          </p:nvSpPr>
          <p:spPr>
            <a:xfrm>
              <a:off x="70104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2" name="Google Shape;5492;p23"/>
            <p:cNvSpPr/>
            <p:nvPr/>
          </p:nvSpPr>
          <p:spPr>
            <a:xfrm>
              <a:off x="72771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3" name="Google Shape;5493;p23"/>
            <p:cNvSpPr/>
            <p:nvPr/>
          </p:nvSpPr>
          <p:spPr>
            <a:xfrm>
              <a:off x="75438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4" name="Google Shape;5494;p23"/>
            <p:cNvSpPr/>
            <p:nvPr/>
          </p:nvSpPr>
          <p:spPr>
            <a:xfrm>
              <a:off x="70104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5" name="Google Shape;5495;p23"/>
            <p:cNvSpPr/>
            <p:nvPr/>
          </p:nvSpPr>
          <p:spPr>
            <a:xfrm>
              <a:off x="72771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6" name="Google Shape;5496;p23"/>
            <p:cNvSpPr/>
            <p:nvPr/>
          </p:nvSpPr>
          <p:spPr>
            <a:xfrm>
              <a:off x="75438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7" name="Google Shape;5497;p23"/>
            <p:cNvSpPr/>
            <p:nvPr/>
          </p:nvSpPr>
          <p:spPr>
            <a:xfrm>
              <a:off x="70104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8" name="Google Shape;5498;p23"/>
            <p:cNvSpPr/>
            <p:nvPr/>
          </p:nvSpPr>
          <p:spPr>
            <a:xfrm>
              <a:off x="72771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9" name="Google Shape;5499;p23"/>
            <p:cNvSpPr/>
            <p:nvPr/>
          </p:nvSpPr>
          <p:spPr>
            <a:xfrm>
              <a:off x="75438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0" name="Google Shape;5500;p23"/>
            <p:cNvSpPr/>
            <p:nvPr/>
          </p:nvSpPr>
          <p:spPr>
            <a:xfrm>
              <a:off x="78105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1" name="Google Shape;5501;p23"/>
            <p:cNvSpPr/>
            <p:nvPr/>
          </p:nvSpPr>
          <p:spPr>
            <a:xfrm>
              <a:off x="80772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2" name="Google Shape;5502;p23"/>
            <p:cNvSpPr/>
            <p:nvPr/>
          </p:nvSpPr>
          <p:spPr>
            <a:xfrm>
              <a:off x="83439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3" name="Google Shape;5503;p23"/>
            <p:cNvSpPr/>
            <p:nvPr/>
          </p:nvSpPr>
          <p:spPr>
            <a:xfrm>
              <a:off x="78105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4" name="Google Shape;5504;p23"/>
            <p:cNvSpPr/>
            <p:nvPr/>
          </p:nvSpPr>
          <p:spPr>
            <a:xfrm>
              <a:off x="80772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5" name="Google Shape;5505;p23"/>
            <p:cNvSpPr/>
            <p:nvPr/>
          </p:nvSpPr>
          <p:spPr>
            <a:xfrm>
              <a:off x="83439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6" name="Google Shape;5506;p23"/>
            <p:cNvSpPr/>
            <p:nvPr/>
          </p:nvSpPr>
          <p:spPr>
            <a:xfrm>
              <a:off x="78105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7" name="Google Shape;5507;p23"/>
            <p:cNvSpPr/>
            <p:nvPr/>
          </p:nvSpPr>
          <p:spPr>
            <a:xfrm>
              <a:off x="80772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8" name="Google Shape;5508;p23"/>
            <p:cNvSpPr/>
            <p:nvPr/>
          </p:nvSpPr>
          <p:spPr>
            <a:xfrm>
              <a:off x="83439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9" name="Google Shape;5509;p23"/>
            <p:cNvSpPr/>
            <p:nvPr/>
          </p:nvSpPr>
          <p:spPr>
            <a:xfrm>
              <a:off x="78105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0" name="Google Shape;5510;p23"/>
            <p:cNvSpPr/>
            <p:nvPr/>
          </p:nvSpPr>
          <p:spPr>
            <a:xfrm>
              <a:off x="80772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1" name="Google Shape;5511;p23"/>
            <p:cNvSpPr/>
            <p:nvPr/>
          </p:nvSpPr>
          <p:spPr>
            <a:xfrm>
              <a:off x="83439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2" name="Google Shape;5512;p23"/>
            <p:cNvSpPr/>
            <p:nvPr/>
          </p:nvSpPr>
          <p:spPr>
            <a:xfrm>
              <a:off x="78105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3" name="Google Shape;5513;p23"/>
            <p:cNvSpPr/>
            <p:nvPr/>
          </p:nvSpPr>
          <p:spPr>
            <a:xfrm>
              <a:off x="80772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4" name="Google Shape;5514;p23"/>
            <p:cNvSpPr/>
            <p:nvPr/>
          </p:nvSpPr>
          <p:spPr>
            <a:xfrm>
              <a:off x="83439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5" name="Google Shape;5515;p23"/>
            <p:cNvSpPr/>
            <p:nvPr/>
          </p:nvSpPr>
          <p:spPr>
            <a:xfrm>
              <a:off x="78105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6" name="Google Shape;5516;p23"/>
            <p:cNvSpPr/>
            <p:nvPr/>
          </p:nvSpPr>
          <p:spPr>
            <a:xfrm>
              <a:off x="80772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7" name="Google Shape;5517;p23"/>
            <p:cNvSpPr/>
            <p:nvPr/>
          </p:nvSpPr>
          <p:spPr>
            <a:xfrm>
              <a:off x="83439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8" name="Google Shape;5518;p23"/>
            <p:cNvSpPr/>
            <p:nvPr/>
          </p:nvSpPr>
          <p:spPr>
            <a:xfrm>
              <a:off x="78105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9" name="Google Shape;5519;p23"/>
            <p:cNvSpPr/>
            <p:nvPr/>
          </p:nvSpPr>
          <p:spPr>
            <a:xfrm>
              <a:off x="80772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0" name="Google Shape;5520;p23"/>
            <p:cNvSpPr/>
            <p:nvPr/>
          </p:nvSpPr>
          <p:spPr>
            <a:xfrm>
              <a:off x="83439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1" name="Google Shape;5521;p23"/>
            <p:cNvSpPr/>
            <p:nvPr/>
          </p:nvSpPr>
          <p:spPr>
            <a:xfrm>
              <a:off x="78105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2" name="Google Shape;5522;p23"/>
            <p:cNvSpPr/>
            <p:nvPr/>
          </p:nvSpPr>
          <p:spPr>
            <a:xfrm>
              <a:off x="80772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3" name="Google Shape;5523;p23"/>
            <p:cNvSpPr/>
            <p:nvPr/>
          </p:nvSpPr>
          <p:spPr>
            <a:xfrm>
              <a:off x="83439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4" name="Google Shape;5524;p23"/>
            <p:cNvSpPr/>
            <p:nvPr/>
          </p:nvSpPr>
          <p:spPr>
            <a:xfrm>
              <a:off x="78105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5" name="Google Shape;5525;p23"/>
            <p:cNvSpPr/>
            <p:nvPr/>
          </p:nvSpPr>
          <p:spPr>
            <a:xfrm>
              <a:off x="80772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6" name="Google Shape;5526;p23"/>
            <p:cNvSpPr/>
            <p:nvPr/>
          </p:nvSpPr>
          <p:spPr>
            <a:xfrm>
              <a:off x="83439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7" name="Google Shape;5527;p23"/>
            <p:cNvSpPr/>
            <p:nvPr/>
          </p:nvSpPr>
          <p:spPr>
            <a:xfrm>
              <a:off x="78105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8" name="Google Shape;5528;p23"/>
            <p:cNvSpPr/>
            <p:nvPr/>
          </p:nvSpPr>
          <p:spPr>
            <a:xfrm>
              <a:off x="80772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9" name="Google Shape;5529;p23"/>
            <p:cNvSpPr/>
            <p:nvPr/>
          </p:nvSpPr>
          <p:spPr>
            <a:xfrm>
              <a:off x="83439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0" name="Google Shape;5530;p23"/>
            <p:cNvSpPr/>
            <p:nvPr/>
          </p:nvSpPr>
          <p:spPr>
            <a:xfrm>
              <a:off x="78105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1" name="Google Shape;5531;p23"/>
            <p:cNvSpPr/>
            <p:nvPr/>
          </p:nvSpPr>
          <p:spPr>
            <a:xfrm>
              <a:off x="80772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2" name="Google Shape;5532;p23"/>
            <p:cNvSpPr/>
            <p:nvPr/>
          </p:nvSpPr>
          <p:spPr>
            <a:xfrm>
              <a:off x="83439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3" name="Google Shape;5533;p23"/>
            <p:cNvSpPr/>
            <p:nvPr/>
          </p:nvSpPr>
          <p:spPr>
            <a:xfrm>
              <a:off x="78105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4" name="Google Shape;5534;p23"/>
            <p:cNvSpPr/>
            <p:nvPr/>
          </p:nvSpPr>
          <p:spPr>
            <a:xfrm>
              <a:off x="80772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5" name="Google Shape;5535;p23"/>
            <p:cNvSpPr/>
            <p:nvPr/>
          </p:nvSpPr>
          <p:spPr>
            <a:xfrm>
              <a:off x="83439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6" name="Google Shape;5536;p23"/>
            <p:cNvSpPr/>
            <p:nvPr/>
          </p:nvSpPr>
          <p:spPr>
            <a:xfrm>
              <a:off x="78105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7" name="Google Shape;5537;p23"/>
            <p:cNvSpPr/>
            <p:nvPr/>
          </p:nvSpPr>
          <p:spPr>
            <a:xfrm>
              <a:off x="80772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8" name="Google Shape;5538;p23"/>
            <p:cNvSpPr/>
            <p:nvPr/>
          </p:nvSpPr>
          <p:spPr>
            <a:xfrm>
              <a:off x="83439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9" name="Google Shape;5539;p23"/>
            <p:cNvSpPr/>
            <p:nvPr/>
          </p:nvSpPr>
          <p:spPr>
            <a:xfrm>
              <a:off x="78105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0" name="Google Shape;5540;p23"/>
            <p:cNvSpPr/>
            <p:nvPr/>
          </p:nvSpPr>
          <p:spPr>
            <a:xfrm>
              <a:off x="80772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1" name="Google Shape;5541;p23"/>
            <p:cNvSpPr/>
            <p:nvPr/>
          </p:nvSpPr>
          <p:spPr>
            <a:xfrm>
              <a:off x="83439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2" name="Google Shape;5542;p23"/>
            <p:cNvSpPr/>
            <p:nvPr/>
          </p:nvSpPr>
          <p:spPr>
            <a:xfrm>
              <a:off x="78105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3" name="Google Shape;5543;p23"/>
            <p:cNvSpPr/>
            <p:nvPr/>
          </p:nvSpPr>
          <p:spPr>
            <a:xfrm>
              <a:off x="80772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4" name="Google Shape;5544;p23"/>
            <p:cNvSpPr/>
            <p:nvPr/>
          </p:nvSpPr>
          <p:spPr>
            <a:xfrm>
              <a:off x="83439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5" name="Google Shape;5545;p23"/>
            <p:cNvSpPr/>
            <p:nvPr/>
          </p:nvSpPr>
          <p:spPr>
            <a:xfrm>
              <a:off x="78105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6" name="Google Shape;5546;p23"/>
            <p:cNvSpPr/>
            <p:nvPr/>
          </p:nvSpPr>
          <p:spPr>
            <a:xfrm>
              <a:off x="80772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7" name="Google Shape;5547;p23"/>
            <p:cNvSpPr/>
            <p:nvPr/>
          </p:nvSpPr>
          <p:spPr>
            <a:xfrm>
              <a:off x="83439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8" name="Google Shape;5548;p23"/>
            <p:cNvSpPr/>
            <p:nvPr/>
          </p:nvSpPr>
          <p:spPr>
            <a:xfrm>
              <a:off x="78105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9" name="Google Shape;5549;p23"/>
            <p:cNvSpPr/>
            <p:nvPr/>
          </p:nvSpPr>
          <p:spPr>
            <a:xfrm>
              <a:off x="80772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0" name="Google Shape;5550;p23"/>
            <p:cNvSpPr/>
            <p:nvPr/>
          </p:nvSpPr>
          <p:spPr>
            <a:xfrm>
              <a:off x="83439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1" name="Google Shape;5551;p23"/>
            <p:cNvSpPr/>
            <p:nvPr/>
          </p:nvSpPr>
          <p:spPr>
            <a:xfrm>
              <a:off x="78105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2" name="Google Shape;5552;p23"/>
            <p:cNvSpPr/>
            <p:nvPr/>
          </p:nvSpPr>
          <p:spPr>
            <a:xfrm>
              <a:off x="80772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3" name="Google Shape;5553;p23"/>
            <p:cNvSpPr/>
            <p:nvPr/>
          </p:nvSpPr>
          <p:spPr>
            <a:xfrm>
              <a:off x="83439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4" name="Google Shape;5554;p23"/>
            <p:cNvSpPr/>
            <p:nvPr/>
          </p:nvSpPr>
          <p:spPr>
            <a:xfrm>
              <a:off x="78105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5" name="Google Shape;5555;p23"/>
            <p:cNvSpPr/>
            <p:nvPr/>
          </p:nvSpPr>
          <p:spPr>
            <a:xfrm>
              <a:off x="80772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6" name="Google Shape;5556;p23"/>
            <p:cNvSpPr/>
            <p:nvPr/>
          </p:nvSpPr>
          <p:spPr>
            <a:xfrm>
              <a:off x="83439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7" name="Google Shape;5557;p23"/>
            <p:cNvSpPr/>
            <p:nvPr/>
          </p:nvSpPr>
          <p:spPr>
            <a:xfrm>
              <a:off x="86106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8" name="Google Shape;5558;p23"/>
            <p:cNvSpPr/>
            <p:nvPr/>
          </p:nvSpPr>
          <p:spPr>
            <a:xfrm>
              <a:off x="88773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9" name="Google Shape;5559;p23"/>
            <p:cNvSpPr/>
            <p:nvPr/>
          </p:nvSpPr>
          <p:spPr>
            <a:xfrm>
              <a:off x="86106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0" name="Google Shape;5560;p23"/>
            <p:cNvSpPr/>
            <p:nvPr/>
          </p:nvSpPr>
          <p:spPr>
            <a:xfrm>
              <a:off x="88773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1" name="Google Shape;5561;p23"/>
            <p:cNvSpPr/>
            <p:nvPr/>
          </p:nvSpPr>
          <p:spPr>
            <a:xfrm>
              <a:off x="86106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2" name="Google Shape;5562;p23"/>
            <p:cNvSpPr/>
            <p:nvPr/>
          </p:nvSpPr>
          <p:spPr>
            <a:xfrm>
              <a:off x="88773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3" name="Google Shape;5563;p23"/>
            <p:cNvSpPr/>
            <p:nvPr/>
          </p:nvSpPr>
          <p:spPr>
            <a:xfrm>
              <a:off x="86106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4" name="Google Shape;5564;p23"/>
            <p:cNvSpPr/>
            <p:nvPr/>
          </p:nvSpPr>
          <p:spPr>
            <a:xfrm>
              <a:off x="88773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5" name="Google Shape;5565;p23"/>
            <p:cNvSpPr/>
            <p:nvPr/>
          </p:nvSpPr>
          <p:spPr>
            <a:xfrm>
              <a:off x="86106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6" name="Google Shape;5566;p23"/>
            <p:cNvSpPr/>
            <p:nvPr/>
          </p:nvSpPr>
          <p:spPr>
            <a:xfrm>
              <a:off x="88773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7" name="Google Shape;5567;p23"/>
            <p:cNvSpPr/>
            <p:nvPr/>
          </p:nvSpPr>
          <p:spPr>
            <a:xfrm>
              <a:off x="86106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8" name="Google Shape;5568;p23"/>
            <p:cNvSpPr/>
            <p:nvPr/>
          </p:nvSpPr>
          <p:spPr>
            <a:xfrm>
              <a:off x="88773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9" name="Google Shape;5569;p23"/>
            <p:cNvSpPr/>
            <p:nvPr/>
          </p:nvSpPr>
          <p:spPr>
            <a:xfrm>
              <a:off x="86106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0" name="Google Shape;5570;p23"/>
            <p:cNvSpPr/>
            <p:nvPr/>
          </p:nvSpPr>
          <p:spPr>
            <a:xfrm>
              <a:off x="88773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1" name="Google Shape;5571;p23"/>
            <p:cNvSpPr/>
            <p:nvPr/>
          </p:nvSpPr>
          <p:spPr>
            <a:xfrm>
              <a:off x="86106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2" name="Google Shape;5572;p23"/>
            <p:cNvSpPr/>
            <p:nvPr/>
          </p:nvSpPr>
          <p:spPr>
            <a:xfrm>
              <a:off x="88773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3" name="Google Shape;5573;p23"/>
            <p:cNvSpPr/>
            <p:nvPr/>
          </p:nvSpPr>
          <p:spPr>
            <a:xfrm>
              <a:off x="86106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4" name="Google Shape;5574;p23"/>
            <p:cNvSpPr/>
            <p:nvPr/>
          </p:nvSpPr>
          <p:spPr>
            <a:xfrm>
              <a:off x="88773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5" name="Google Shape;5575;p23"/>
            <p:cNvSpPr/>
            <p:nvPr/>
          </p:nvSpPr>
          <p:spPr>
            <a:xfrm>
              <a:off x="86106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6" name="Google Shape;5576;p23"/>
            <p:cNvSpPr/>
            <p:nvPr/>
          </p:nvSpPr>
          <p:spPr>
            <a:xfrm>
              <a:off x="88773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7" name="Google Shape;5577;p23"/>
            <p:cNvSpPr/>
            <p:nvPr/>
          </p:nvSpPr>
          <p:spPr>
            <a:xfrm>
              <a:off x="86106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8" name="Google Shape;5578;p23"/>
            <p:cNvSpPr/>
            <p:nvPr/>
          </p:nvSpPr>
          <p:spPr>
            <a:xfrm>
              <a:off x="88773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9" name="Google Shape;5579;p23"/>
            <p:cNvSpPr/>
            <p:nvPr/>
          </p:nvSpPr>
          <p:spPr>
            <a:xfrm>
              <a:off x="86106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0" name="Google Shape;5580;p23"/>
            <p:cNvSpPr/>
            <p:nvPr/>
          </p:nvSpPr>
          <p:spPr>
            <a:xfrm>
              <a:off x="88773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1" name="Google Shape;5581;p23"/>
            <p:cNvSpPr/>
            <p:nvPr/>
          </p:nvSpPr>
          <p:spPr>
            <a:xfrm>
              <a:off x="86106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2" name="Google Shape;5582;p23"/>
            <p:cNvSpPr/>
            <p:nvPr/>
          </p:nvSpPr>
          <p:spPr>
            <a:xfrm>
              <a:off x="88773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3" name="Google Shape;5583;p23"/>
            <p:cNvSpPr/>
            <p:nvPr/>
          </p:nvSpPr>
          <p:spPr>
            <a:xfrm>
              <a:off x="86106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4" name="Google Shape;5584;p23"/>
            <p:cNvSpPr/>
            <p:nvPr/>
          </p:nvSpPr>
          <p:spPr>
            <a:xfrm>
              <a:off x="88773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5" name="Google Shape;5585;p23"/>
            <p:cNvSpPr/>
            <p:nvPr/>
          </p:nvSpPr>
          <p:spPr>
            <a:xfrm>
              <a:off x="86106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6" name="Google Shape;5586;p23"/>
            <p:cNvSpPr/>
            <p:nvPr/>
          </p:nvSpPr>
          <p:spPr>
            <a:xfrm>
              <a:off x="88773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7" name="Google Shape;5587;p23"/>
            <p:cNvSpPr/>
            <p:nvPr/>
          </p:nvSpPr>
          <p:spPr>
            <a:xfrm>
              <a:off x="86106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8" name="Google Shape;5588;p23"/>
            <p:cNvSpPr/>
            <p:nvPr/>
          </p:nvSpPr>
          <p:spPr>
            <a:xfrm>
              <a:off x="88773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9" name="Google Shape;5589;p23"/>
            <p:cNvSpPr/>
            <p:nvPr/>
          </p:nvSpPr>
          <p:spPr>
            <a:xfrm>
              <a:off x="86106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0" name="Google Shape;5590;p23"/>
            <p:cNvSpPr/>
            <p:nvPr/>
          </p:nvSpPr>
          <p:spPr>
            <a:xfrm>
              <a:off x="88773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1" name="Google Shape;5591;p23"/>
            <p:cNvSpPr/>
            <p:nvPr/>
          </p:nvSpPr>
          <p:spPr>
            <a:xfrm>
              <a:off x="86106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2" name="Google Shape;5592;p23"/>
            <p:cNvSpPr/>
            <p:nvPr/>
          </p:nvSpPr>
          <p:spPr>
            <a:xfrm>
              <a:off x="88773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3" name="Google Shape;5593;p23"/>
            <p:cNvSpPr/>
            <p:nvPr/>
          </p:nvSpPr>
          <p:spPr>
            <a:xfrm>
              <a:off x="86106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4" name="Google Shape;5594;p23"/>
            <p:cNvSpPr/>
            <p:nvPr/>
          </p:nvSpPr>
          <p:spPr>
            <a:xfrm>
              <a:off x="88773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5" name="Google Shape;5595;p23"/>
            <p:cNvSpPr/>
            <p:nvPr/>
          </p:nvSpPr>
          <p:spPr>
            <a:xfrm>
              <a:off x="43511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6" name="Google Shape;5596;p23"/>
            <p:cNvSpPr/>
            <p:nvPr/>
          </p:nvSpPr>
          <p:spPr>
            <a:xfrm>
              <a:off x="43511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7" name="Google Shape;5597;p23"/>
            <p:cNvSpPr/>
            <p:nvPr/>
          </p:nvSpPr>
          <p:spPr>
            <a:xfrm>
              <a:off x="43511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8" name="Google Shape;5598;p23"/>
            <p:cNvSpPr/>
            <p:nvPr/>
          </p:nvSpPr>
          <p:spPr>
            <a:xfrm>
              <a:off x="43511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9" name="Google Shape;5599;p23"/>
            <p:cNvSpPr/>
            <p:nvPr/>
          </p:nvSpPr>
          <p:spPr>
            <a:xfrm>
              <a:off x="43511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0" name="Google Shape;5600;p23"/>
            <p:cNvSpPr/>
            <p:nvPr/>
          </p:nvSpPr>
          <p:spPr>
            <a:xfrm>
              <a:off x="43511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1" name="Google Shape;5601;p23"/>
            <p:cNvSpPr/>
            <p:nvPr/>
          </p:nvSpPr>
          <p:spPr>
            <a:xfrm>
              <a:off x="43511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2" name="Google Shape;5602;p23"/>
            <p:cNvSpPr/>
            <p:nvPr/>
          </p:nvSpPr>
          <p:spPr>
            <a:xfrm>
              <a:off x="43511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3" name="Google Shape;5603;p23"/>
            <p:cNvSpPr/>
            <p:nvPr/>
          </p:nvSpPr>
          <p:spPr>
            <a:xfrm>
              <a:off x="43511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4" name="Google Shape;5604;p23"/>
            <p:cNvSpPr/>
            <p:nvPr/>
          </p:nvSpPr>
          <p:spPr>
            <a:xfrm>
              <a:off x="43511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5" name="Google Shape;5605;p23"/>
            <p:cNvSpPr/>
            <p:nvPr/>
          </p:nvSpPr>
          <p:spPr>
            <a:xfrm>
              <a:off x="43511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6" name="Google Shape;5606;p23"/>
            <p:cNvSpPr/>
            <p:nvPr/>
          </p:nvSpPr>
          <p:spPr>
            <a:xfrm>
              <a:off x="43511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7" name="Google Shape;5607;p23"/>
            <p:cNvSpPr/>
            <p:nvPr/>
          </p:nvSpPr>
          <p:spPr>
            <a:xfrm>
              <a:off x="43511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8" name="Google Shape;5608;p23"/>
            <p:cNvSpPr/>
            <p:nvPr/>
          </p:nvSpPr>
          <p:spPr>
            <a:xfrm>
              <a:off x="43511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9" name="Google Shape;5609;p23"/>
            <p:cNvSpPr/>
            <p:nvPr/>
          </p:nvSpPr>
          <p:spPr>
            <a:xfrm>
              <a:off x="43511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0" name="Google Shape;5610;p23"/>
            <p:cNvSpPr/>
            <p:nvPr/>
          </p:nvSpPr>
          <p:spPr>
            <a:xfrm>
              <a:off x="43511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1" name="Google Shape;5611;p23"/>
            <p:cNvSpPr/>
            <p:nvPr/>
          </p:nvSpPr>
          <p:spPr>
            <a:xfrm>
              <a:off x="43511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2" name="Google Shape;5612;p23"/>
            <p:cNvSpPr/>
            <p:nvPr/>
          </p:nvSpPr>
          <p:spPr>
            <a:xfrm>
              <a:off x="43511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3" name="Google Shape;5613;p23"/>
            <p:cNvSpPr/>
            <p:nvPr/>
          </p:nvSpPr>
          <p:spPr>
            <a:xfrm>
              <a:off x="43511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14" name="Google Shape;5614;p23"/>
          <p:cNvSpPr/>
          <p:nvPr/>
        </p:nvSpPr>
        <p:spPr>
          <a:xfrm flipH="1">
            <a:off x="1327200" y="812825"/>
            <a:ext cx="5877600" cy="3543900"/>
          </a:xfrm>
          <a:prstGeom prst="wedgeRectCallout">
            <a:avLst>
              <a:gd name="adj1" fmla="val -30114"/>
              <a:gd name="adj2" fmla="val 63478"/>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5" name="Google Shape;5615;p23"/>
          <p:cNvSpPr txBox="1">
            <a:spLocks noGrp="1"/>
          </p:cNvSpPr>
          <p:nvPr>
            <p:ph type="title"/>
          </p:nvPr>
        </p:nvSpPr>
        <p:spPr>
          <a:xfrm>
            <a:off x="1614300" y="1707009"/>
            <a:ext cx="3120900" cy="799500"/>
          </a:xfrm>
          <a:prstGeom prst="rect">
            <a:avLst/>
          </a:prstGeom>
        </p:spPr>
        <p:txBody>
          <a:bodyPr spcFirstLastPara="1" wrap="square" lIns="91425" tIns="91425" rIns="91425" bIns="91425" anchor="ctr" anchorCtr="0">
            <a:noAutofit/>
          </a:bodyPr>
          <a:lstStyle>
            <a:lvl1pPr lvl="0" rtl="0">
              <a:spcBef>
                <a:spcPts val="0"/>
              </a:spcBef>
              <a:spcAft>
                <a:spcPts val="0"/>
              </a:spcAft>
              <a:buSzPts val="3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616" name="Google Shape;5616;p23"/>
          <p:cNvSpPr txBox="1">
            <a:spLocks noGrp="1"/>
          </p:cNvSpPr>
          <p:nvPr>
            <p:ph type="subTitle" idx="1"/>
          </p:nvPr>
        </p:nvSpPr>
        <p:spPr>
          <a:xfrm>
            <a:off x="1614325" y="2506488"/>
            <a:ext cx="3120900" cy="930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body 3">
  <p:cSld name="TITLE_ONLY_1_1">
    <p:spTree>
      <p:nvGrpSpPr>
        <p:cNvPr id="1" name="Shape 5617"/>
        <p:cNvGrpSpPr/>
        <p:nvPr/>
      </p:nvGrpSpPr>
      <p:grpSpPr>
        <a:xfrm>
          <a:off x="0" y="0"/>
          <a:ext cx="0" cy="0"/>
          <a:chOff x="0" y="0"/>
          <a:chExt cx="0" cy="0"/>
        </a:xfrm>
      </p:grpSpPr>
      <p:pic>
        <p:nvPicPr>
          <p:cNvPr id="5618" name="Google Shape;5618;p24"/>
          <p:cNvPicPr preferRelativeResize="0"/>
          <p:nvPr/>
        </p:nvPicPr>
        <p:blipFill>
          <a:blip r:embed="rId2">
            <a:alphaModFix amt="50000"/>
          </a:blip>
          <a:stretch>
            <a:fillRect/>
          </a:stretch>
        </p:blipFill>
        <p:spPr>
          <a:xfrm>
            <a:off x="0" y="0"/>
            <a:ext cx="9144000" cy="5143500"/>
          </a:xfrm>
          <a:prstGeom prst="rect">
            <a:avLst/>
          </a:prstGeom>
          <a:noFill/>
          <a:ln>
            <a:noFill/>
          </a:ln>
        </p:spPr>
      </p:pic>
      <p:sp>
        <p:nvSpPr>
          <p:cNvPr id="5619" name="Google Shape;5619;p24"/>
          <p:cNvSpPr/>
          <p:nvPr/>
        </p:nvSpPr>
        <p:spPr>
          <a:xfrm>
            <a:off x="713275" y="440700"/>
            <a:ext cx="7717500" cy="41565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0" name="Google Shape;5620;p24"/>
          <p:cNvSpPr/>
          <p:nvPr/>
        </p:nvSpPr>
        <p:spPr>
          <a:xfrm>
            <a:off x="713275" y="429925"/>
            <a:ext cx="7717500" cy="5727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1" name="Google Shape;5621;p24"/>
          <p:cNvSpPr txBox="1">
            <a:spLocks noGrp="1"/>
          </p:cNvSpPr>
          <p:nvPr>
            <p:ph type="subTitle" idx="1"/>
          </p:nvPr>
        </p:nvSpPr>
        <p:spPr>
          <a:xfrm>
            <a:off x="971100" y="1004600"/>
            <a:ext cx="7201800" cy="3603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Char char="●"/>
              <a:defRPr sz="1200"/>
            </a:lvl1pPr>
            <a:lvl2pPr lvl="1" rtl="0">
              <a:spcBef>
                <a:spcPts val="0"/>
              </a:spcBef>
              <a:spcAft>
                <a:spcPts val="0"/>
              </a:spcAft>
              <a:buSzPts val="1600"/>
              <a:buChar char="○"/>
              <a:defRPr/>
            </a:lvl2pPr>
            <a:lvl3pPr lvl="2" rtl="0">
              <a:spcBef>
                <a:spcPts val="0"/>
              </a:spcBef>
              <a:spcAft>
                <a:spcPts val="0"/>
              </a:spcAft>
              <a:buSzPts val="1600"/>
              <a:buChar char="■"/>
              <a:defRPr/>
            </a:lvl3pPr>
            <a:lvl4pPr lvl="3" rtl="0">
              <a:spcBef>
                <a:spcPts val="0"/>
              </a:spcBef>
              <a:spcAft>
                <a:spcPts val="0"/>
              </a:spcAft>
              <a:buSzPts val="1600"/>
              <a:buChar char="●"/>
              <a:defRPr/>
            </a:lvl4pPr>
            <a:lvl5pPr lvl="4" rtl="0">
              <a:spcBef>
                <a:spcPts val="0"/>
              </a:spcBef>
              <a:spcAft>
                <a:spcPts val="0"/>
              </a:spcAft>
              <a:buSzPts val="1600"/>
              <a:buChar char="○"/>
              <a:defRPr/>
            </a:lvl5pPr>
            <a:lvl6pPr lvl="5" rtl="0">
              <a:spcBef>
                <a:spcPts val="0"/>
              </a:spcBef>
              <a:spcAft>
                <a:spcPts val="0"/>
              </a:spcAft>
              <a:buSzPts val="1600"/>
              <a:buChar char="■"/>
              <a:defRPr/>
            </a:lvl6pPr>
            <a:lvl7pPr lvl="6" rtl="0">
              <a:spcBef>
                <a:spcPts val="0"/>
              </a:spcBef>
              <a:spcAft>
                <a:spcPts val="0"/>
              </a:spcAft>
              <a:buSzPts val="1600"/>
              <a:buChar char="●"/>
              <a:defRPr/>
            </a:lvl7pPr>
            <a:lvl8pPr lvl="7" rtl="0">
              <a:spcBef>
                <a:spcPts val="0"/>
              </a:spcBef>
              <a:spcAft>
                <a:spcPts val="0"/>
              </a:spcAft>
              <a:buSzPts val="1600"/>
              <a:buChar char="○"/>
              <a:defRPr/>
            </a:lvl8pPr>
            <a:lvl9pPr lvl="8" rtl="0">
              <a:spcBef>
                <a:spcPts val="0"/>
              </a:spcBef>
              <a:spcAft>
                <a:spcPts val="0"/>
              </a:spcAft>
              <a:buSzPts val="1600"/>
              <a:buChar char="■"/>
              <a:defRPr/>
            </a:lvl9pPr>
          </a:lstStyle>
          <a:p>
            <a:endParaRPr/>
          </a:p>
        </p:txBody>
      </p:sp>
      <p:sp>
        <p:nvSpPr>
          <p:cNvPr id="5622" name="Google Shape;5622;p24"/>
          <p:cNvSpPr/>
          <p:nvPr/>
        </p:nvSpPr>
        <p:spPr>
          <a:xfrm>
            <a:off x="-100456" y="432900"/>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3" name="Google Shape;5623;p24"/>
          <p:cNvSpPr/>
          <p:nvPr/>
        </p:nvSpPr>
        <p:spPr>
          <a:xfrm>
            <a:off x="-100456" y="709941"/>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4" name="Google Shape;5624;p24"/>
          <p:cNvSpPr/>
          <p:nvPr/>
        </p:nvSpPr>
        <p:spPr>
          <a:xfrm>
            <a:off x="-100456" y="988708"/>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5" name="Google Shape;5625;p24"/>
          <p:cNvSpPr/>
          <p:nvPr/>
        </p:nvSpPr>
        <p:spPr>
          <a:xfrm>
            <a:off x="-100456" y="1265749"/>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6" name="Google Shape;5626;p24"/>
          <p:cNvSpPr/>
          <p:nvPr/>
        </p:nvSpPr>
        <p:spPr>
          <a:xfrm>
            <a:off x="-100456" y="1544238"/>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7" name="Google Shape;5627;p24"/>
          <p:cNvSpPr/>
          <p:nvPr/>
        </p:nvSpPr>
        <p:spPr>
          <a:xfrm>
            <a:off x="-100456" y="1821279"/>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8" name="Google Shape;5628;p24"/>
          <p:cNvSpPr/>
          <p:nvPr/>
        </p:nvSpPr>
        <p:spPr>
          <a:xfrm>
            <a:off x="-100456" y="2095725"/>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9" name="Google Shape;5629;p24"/>
          <p:cNvSpPr/>
          <p:nvPr/>
        </p:nvSpPr>
        <p:spPr>
          <a:xfrm>
            <a:off x="-100456" y="2372766"/>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0" name="Google Shape;5630;p24"/>
          <p:cNvSpPr/>
          <p:nvPr/>
        </p:nvSpPr>
        <p:spPr>
          <a:xfrm>
            <a:off x="-100456" y="2651255"/>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1" name="Google Shape;5631;p24"/>
          <p:cNvSpPr/>
          <p:nvPr/>
        </p:nvSpPr>
        <p:spPr>
          <a:xfrm>
            <a:off x="-100456" y="2928296"/>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2" name="Google Shape;5632;p24"/>
          <p:cNvSpPr/>
          <p:nvPr/>
        </p:nvSpPr>
        <p:spPr>
          <a:xfrm>
            <a:off x="-100456" y="3205342"/>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3" name="Google Shape;5633;p24"/>
          <p:cNvSpPr/>
          <p:nvPr/>
        </p:nvSpPr>
        <p:spPr>
          <a:xfrm>
            <a:off x="-100456" y="3483831"/>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4" name="Google Shape;5634;p24"/>
          <p:cNvSpPr/>
          <p:nvPr/>
        </p:nvSpPr>
        <p:spPr>
          <a:xfrm>
            <a:off x="-100456" y="3760872"/>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5" name="Google Shape;5635;p24"/>
          <p:cNvSpPr/>
          <p:nvPr/>
        </p:nvSpPr>
        <p:spPr>
          <a:xfrm>
            <a:off x="-100456" y="4035318"/>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6" name="Google Shape;5636;p24"/>
          <p:cNvSpPr/>
          <p:nvPr/>
        </p:nvSpPr>
        <p:spPr>
          <a:xfrm>
            <a:off x="-100456" y="4312359"/>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7" name="Google Shape;5637;p24"/>
          <p:cNvSpPr/>
          <p:nvPr/>
        </p:nvSpPr>
        <p:spPr>
          <a:xfrm>
            <a:off x="170788" y="432900"/>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8" name="Google Shape;5638;p24"/>
          <p:cNvSpPr/>
          <p:nvPr/>
        </p:nvSpPr>
        <p:spPr>
          <a:xfrm>
            <a:off x="442031" y="432900"/>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9" name="Google Shape;5639;p24"/>
          <p:cNvSpPr/>
          <p:nvPr/>
        </p:nvSpPr>
        <p:spPr>
          <a:xfrm>
            <a:off x="170788" y="709941"/>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0" name="Google Shape;5640;p24"/>
          <p:cNvSpPr/>
          <p:nvPr/>
        </p:nvSpPr>
        <p:spPr>
          <a:xfrm>
            <a:off x="442031" y="709941"/>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1" name="Google Shape;5641;p24"/>
          <p:cNvSpPr/>
          <p:nvPr/>
        </p:nvSpPr>
        <p:spPr>
          <a:xfrm>
            <a:off x="170788" y="988708"/>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2" name="Google Shape;5642;p24"/>
          <p:cNvSpPr/>
          <p:nvPr/>
        </p:nvSpPr>
        <p:spPr>
          <a:xfrm>
            <a:off x="442031" y="988708"/>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3" name="Google Shape;5643;p24"/>
          <p:cNvSpPr/>
          <p:nvPr/>
        </p:nvSpPr>
        <p:spPr>
          <a:xfrm>
            <a:off x="170788" y="1265749"/>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4" name="Google Shape;5644;p24"/>
          <p:cNvSpPr/>
          <p:nvPr/>
        </p:nvSpPr>
        <p:spPr>
          <a:xfrm>
            <a:off x="442031" y="1265749"/>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5" name="Google Shape;5645;p24"/>
          <p:cNvSpPr/>
          <p:nvPr/>
        </p:nvSpPr>
        <p:spPr>
          <a:xfrm>
            <a:off x="170788" y="1544238"/>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6" name="Google Shape;5646;p24"/>
          <p:cNvSpPr/>
          <p:nvPr/>
        </p:nvSpPr>
        <p:spPr>
          <a:xfrm>
            <a:off x="442031" y="1544238"/>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7" name="Google Shape;5647;p24"/>
          <p:cNvSpPr/>
          <p:nvPr/>
        </p:nvSpPr>
        <p:spPr>
          <a:xfrm>
            <a:off x="170788" y="1821279"/>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8" name="Google Shape;5648;p24"/>
          <p:cNvSpPr/>
          <p:nvPr/>
        </p:nvSpPr>
        <p:spPr>
          <a:xfrm>
            <a:off x="442031" y="1821279"/>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9" name="Google Shape;5649;p24"/>
          <p:cNvSpPr/>
          <p:nvPr/>
        </p:nvSpPr>
        <p:spPr>
          <a:xfrm>
            <a:off x="170788" y="2095725"/>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0" name="Google Shape;5650;p24"/>
          <p:cNvSpPr/>
          <p:nvPr/>
        </p:nvSpPr>
        <p:spPr>
          <a:xfrm>
            <a:off x="442031" y="2095725"/>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1" name="Google Shape;5651;p24"/>
          <p:cNvSpPr/>
          <p:nvPr/>
        </p:nvSpPr>
        <p:spPr>
          <a:xfrm>
            <a:off x="170788" y="2372766"/>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2" name="Google Shape;5652;p24"/>
          <p:cNvSpPr/>
          <p:nvPr/>
        </p:nvSpPr>
        <p:spPr>
          <a:xfrm>
            <a:off x="442031" y="2372766"/>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3" name="Google Shape;5653;p24"/>
          <p:cNvSpPr/>
          <p:nvPr/>
        </p:nvSpPr>
        <p:spPr>
          <a:xfrm>
            <a:off x="170788" y="2651255"/>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4" name="Google Shape;5654;p24"/>
          <p:cNvSpPr/>
          <p:nvPr/>
        </p:nvSpPr>
        <p:spPr>
          <a:xfrm>
            <a:off x="442031" y="2651255"/>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5" name="Google Shape;5655;p24"/>
          <p:cNvSpPr/>
          <p:nvPr/>
        </p:nvSpPr>
        <p:spPr>
          <a:xfrm>
            <a:off x="170788" y="2928296"/>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6" name="Google Shape;5656;p24"/>
          <p:cNvSpPr/>
          <p:nvPr/>
        </p:nvSpPr>
        <p:spPr>
          <a:xfrm>
            <a:off x="442031" y="2928296"/>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7" name="Google Shape;5657;p24"/>
          <p:cNvSpPr/>
          <p:nvPr/>
        </p:nvSpPr>
        <p:spPr>
          <a:xfrm>
            <a:off x="170788" y="3205342"/>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8" name="Google Shape;5658;p24"/>
          <p:cNvSpPr/>
          <p:nvPr/>
        </p:nvSpPr>
        <p:spPr>
          <a:xfrm>
            <a:off x="442031" y="3205342"/>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9" name="Google Shape;5659;p24"/>
          <p:cNvSpPr/>
          <p:nvPr/>
        </p:nvSpPr>
        <p:spPr>
          <a:xfrm>
            <a:off x="170788" y="3483831"/>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0" name="Google Shape;5660;p24"/>
          <p:cNvSpPr/>
          <p:nvPr/>
        </p:nvSpPr>
        <p:spPr>
          <a:xfrm>
            <a:off x="442031" y="3483831"/>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1" name="Google Shape;5661;p24"/>
          <p:cNvSpPr/>
          <p:nvPr/>
        </p:nvSpPr>
        <p:spPr>
          <a:xfrm>
            <a:off x="170788" y="3760872"/>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2" name="Google Shape;5662;p24"/>
          <p:cNvSpPr/>
          <p:nvPr/>
        </p:nvSpPr>
        <p:spPr>
          <a:xfrm>
            <a:off x="442031" y="3760872"/>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3" name="Google Shape;5663;p24"/>
          <p:cNvSpPr/>
          <p:nvPr/>
        </p:nvSpPr>
        <p:spPr>
          <a:xfrm>
            <a:off x="170788" y="4035318"/>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4" name="Google Shape;5664;p24"/>
          <p:cNvSpPr/>
          <p:nvPr/>
        </p:nvSpPr>
        <p:spPr>
          <a:xfrm>
            <a:off x="442031" y="4035318"/>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5" name="Google Shape;5665;p24"/>
          <p:cNvSpPr/>
          <p:nvPr/>
        </p:nvSpPr>
        <p:spPr>
          <a:xfrm>
            <a:off x="170788" y="4312359"/>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6" name="Google Shape;5666;p24"/>
          <p:cNvSpPr/>
          <p:nvPr/>
        </p:nvSpPr>
        <p:spPr>
          <a:xfrm>
            <a:off x="442031" y="4312359"/>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7" name="Google Shape;5667;p24"/>
          <p:cNvSpPr/>
          <p:nvPr/>
        </p:nvSpPr>
        <p:spPr>
          <a:xfrm>
            <a:off x="8430819" y="432900"/>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8" name="Google Shape;5668;p24"/>
          <p:cNvSpPr/>
          <p:nvPr/>
        </p:nvSpPr>
        <p:spPr>
          <a:xfrm>
            <a:off x="8430819" y="709941"/>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9" name="Google Shape;5669;p24"/>
          <p:cNvSpPr/>
          <p:nvPr/>
        </p:nvSpPr>
        <p:spPr>
          <a:xfrm>
            <a:off x="8430819" y="988708"/>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0" name="Google Shape;5670;p24"/>
          <p:cNvSpPr/>
          <p:nvPr/>
        </p:nvSpPr>
        <p:spPr>
          <a:xfrm>
            <a:off x="8430819" y="1265749"/>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1" name="Google Shape;5671;p24"/>
          <p:cNvSpPr/>
          <p:nvPr/>
        </p:nvSpPr>
        <p:spPr>
          <a:xfrm>
            <a:off x="8430819" y="1544238"/>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2" name="Google Shape;5672;p24"/>
          <p:cNvSpPr/>
          <p:nvPr/>
        </p:nvSpPr>
        <p:spPr>
          <a:xfrm>
            <a:off x="8430819" y="1821279"/>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3" name="Google Shape;5673;p24"/>
          <p:cNvSpPr/>
          <p:nvPr/>
        </p:nvSpPr>
        <p:spPr>
          <a:xfrm>
            <a:off x="8430819" y="2095725"/>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4" name="Google Shape;5674;p24"/>
          <p:cNvSpPr/>
          <p:nvPr/>
        </p:nvSpPr>
        <p:spPr>
          <a:xfrm>
            <a:off x="8430819" y="2372766"/>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5" name="Google Shape;5675;p24"/>
          <p:cNvSpPr/>
          <p:nvPr/>
        </p:nvSpPr>
        <p:spPr>
          <a:xfrm>
            <a:off x="8430819" y="2651255"/>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6" name="Google Shape;5676;p24"/>
          <p:cNvSpPr/>
          <p:nvPr/>
        </p:nvSpPr>
        <p:spPr>
          <a:xfrm>
            <a:off x="8430819" y="2928296"/>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7" name="Google Shape;5677;p24"/>
          <p:cNvSpPr/>
          <p:nvPr/>
        </p:nvSpPr>
        <p:spPr>
          <a:xfrm>
            <a:off x="8430819" y="3205342"/>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8" name="Google Shape;5678;p24"/>
          <p:cNvSpPr/>
          <p:nvPr/>
        </p:nvSpPr>
        <p:spPr>
          <a:xfrm>
            <a:off x="8430819" y="3483831"/>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9" name="Google Shape;5679;p24"/>
          <p:cNvSpPr/>
          <p:nvPr/>
        </p:nvSpPr>
        <p:spPr>
          <a:xfrm>
            <a:off x="8430819" y="3760872"/>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0" name="Google Shape;5680;p24"/>
          <p:cNvSpPr/>
          <p:nvPr/>
        </p:nvSpPr>
        <p:spPr>
          <a:xfrm>
            <a:off x="8430819" y="4035318"/>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1" name="Google Shape;5681;p24"/>
          <p:cNvSpPr/>
          <p:nvPr/>
        </p:nvSpPr>
        <p:spPr>
          <a:xfrm>
            <a:off x="8430819" y="4312359"/>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2" name="Google Shape;5682;p24"/>
          <p:cNvSpPr/>
          <p:nvPr/>
        </p:nvSpPr>
        <p:spPr>
          <a:xfrm>
            <a:off x="8702063" y="432900"/>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3" name="Google Shape;5683;p24"/>
          <p:cNvSpPr/>
          <p:nvPr/>
        </p:nvSpPr>
        <p:spPr>
          <a:xfrm>
            <a:off x="8973306" y="432900"/>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4" name="Google Shape;5684;p24"/>
          <p:cNvSpPr/>
          <p:nvPr/>
        </p:nvSpPr>
        <p:spPr>
          <a:xfrm>
            <a:off x="8702063" y="709941"/>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5" name="Google Shape;5685;p24"/>
          <p:cNvSpPr/>
          <p:nvPr/>
        </p:nvSpPr>
        <p:spPr>
          <a:xfrm>
            <a:off x="8973306" y="709941"/>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6" name="Google Shape;5686;p24"/>
          <p:cNvSpPr/>
          <p:nvPr/>
        </p:nvSpPr>
        <p:spPr>
          <a:xfrm>
            <a:off x="8702063" y="988708"/>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7" name="Google Shape;5687;p24"/>
          <p:cNvSpPr/>
          <p:nvPr/>
        </p:nvSpPr>
        <p:spPr>
          <a:xfrm>
            <a:off x="8973306" y="988708"/>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8" name="Google Shape;5688;p24"/>
          <p:cNvSpPr/>
          <p:nvPr/>
        </p:nvSpPr>
        <p:spPr>
          <a:xfrm>
            <a:off x="8702063" y="1265749"/>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9" name="Google Shape;5689;p24"/>
          <p:cNvSpPr/>
          <p:nvPr/>
        </p:nvSpPr>
        <p:spPr>
          <a:xfrm>
            <a:off x="8973306" y="1265749"/>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0" name="Google Shape;5690;p24"/>
          <p:cNvSpPr/>
          <p:nvPr/>
        </p:nvSpPr>
        <p:spPr>
          <a:xfrm>
            <a:off x="8702063" y="1544238"/>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1" name="Google Shape;5691;p24"/>
          <p:cNvSpPr/>
          <p:nvPr/>
        </p:nvSpPr>
        <p:spPr>
          <a:xfrm>
            <a:off x="8973306" y="1544238"/>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2" name="Google Shape;5692;p24"/>
          <p:cNvSpPr/>
          <p:nvPr/>
        </p:nvSpPr>
        <p:spPr>
          <a:xfrm>
            <a:off x="8702063" y="1821279"/>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3" name="Google Shape;5693;p24"/>
          <p:cNvSpPr/>
          <p:nvPr/>
        </p:nvSpPr>
        <p:spPr>
          <a:xfrm>
            <a:off x="8973306" y="1821279"/>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4" name="Google Shape;5694;p24"/>
          <p:cNvSpPr/>
          <p:nvPr/>
        </p:nvSpPr>
        <p:spPr>
          <a:xfrm>
            <a:off x="8702063" y="2095725"/>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5" name="Google Shape;5695;p24"/>
          <p:cNvSpPr/>
          <p:nvPr/>
        </p:nvSpPr>
        <p:spPr>
          <a:xfrm>
            <a:off x="8973306" y="2095725"/>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6" name="Google Shape;5696;p24"/>
          <p:cNvSpPr/>
          <p:nvPr/>
        </p:nvSpPr>
        <p:spPr>
          <a:xfrm>
            <a:off x="8702063" y="2372766"/>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7" name="Google Shape;5697;p24"/>
          <p:cNvSpPr/>
          <p:nvPr/>
        </p:nvSpPr>
        <p:spPr>
          <a:xfrm>
            <a:off x="8973306" y="2372766"/>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8" name="Google Shape;5698;p24"/>
          <p:cNvSpPr/>
          <p:nvPr/>
        </p:nvSpPr>
        <p:spPr>
          <a:xfrm>
            <a:off x="8702063" y="2651255"/>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9" name="Google Shape;5699;p24"/>
          <p:cNvSpPr/>
          <p:nvPr/>
        </p:nvSpPr>
        <p:spPr>
          <a:xfrm>
            <a:off x="8973306" y="2651255"/>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0" name="Google Shape;5700;p24"/>
          <p:cNvSpPr/>
          <p:nvPr/>
        </p:nvSpPr>
        <p:spPr>
          <a:xfrm>
            <a:off x="8702063" y="2928296"/>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1" name="Google Shape;5701;p24"/>
          <p:cNvSpPr/>
          <p:nvPr/>
        </p:nvSpPr>
        <p:spPr>
          <a:xfrm>
            <a:off x="8973306" y="2928296"/>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2" name="Google Shape;5702;p24"/>
          <p:cNvSpPr/>
          <p:nvPr/>
        </p:nvSpPr>
        <p:spPr>
          <a:xfrm>
            <a:off x="8702063" y="3205342"/>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3" name="Google Shape;5703;p24"/>
          <p:cNvSpPr/>
          <p:nvPr/>
        </p:nvSpPr>
        <p:spPr>
          <a:xfrm>
            <a:off x="8973306" y="3205342"/>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4" name="Google Shape;5704;p24"/>
          <p:cNvSpPr/>
          <p:nvPr/>
        </p:nvSpPr>
        <p:spPr>
          <a:xfrm>
            <a:off x="8702063" y="3483831"/>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5" name="Google Shape;5705;p24"/>
          <p:cNvSpPr/>
          <p:nvPr/>
        </p:nvSpPr>
        <p:spPr>
          <a:xfrm>
            <a:off x="8973306" y="3483831"/>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6" name="Google Shape;5706;p24"/>
          <p:cNvSpPr/>
          <p:nvPr/>
        </p:nvSpPr>
        <p:spPr>
          <a:xfrm>
            <a:off x="8702063" y="3760872"/>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7" name="Google Shape;5707;p24"/>
          <p:cNvSpPr/>
          <p:nvPr/>
        </p:nvSpPr>
        <p:spPr>
          <a:xfrm>
            <a:off x="8973306" y="3760872"/>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8" name="Google Shape;5708;p24"/>
          <p:cNvSpPr/>
          <p:nvPr/>
        </p:nvSpPr>
        <p:spPr>
          <a:xfrm>
            <a:off x="8702063" y="4035318"/>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9" name="Google Shape;5709;p24"/>
          <p:cNvSpPr/>
          <p:nvPr/>
        </p:nvSpPr>
        <p:spPr>
          <a:xfrm>
            <a:off x="8973306" y="4035318"/>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0" name="Google Shape;5710;p24"/>
          <p:cNvSpPr/>
          <p:nvPr/>
        </p:nvSpPr>
        <p:spPr>
          <a:xfrm>
            <a:off x="8702063" y="4312359"/>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1" name="Google Shape;5711;p24"/>
          <p:cNvSpPr/>
          <p:nvPr/>
        </p:nvSpPr>
        <p:spPr>
          <a:xfrm>
            <a:off x="8973306" y="4312359"/>
            <a:ext cx="271200" cy="276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12" name="Google Shape;5712;p24"/>
          <p:cNvGrpSpPr/>
          <p:nvPr/>
        </p:nvGrpSpPr>
        <p:grpSpPr>
          <a:xfrm>
            <a:off x="7538775" y="3945360"/>
            <a:ext cx="2214812" cy="1054434"/>
            <a:chOff x="7538775" y="3945360"/>
            <a:chExt cx="2214812" cy="1054434"/>
          </a:xfrm>
        </p:grpSpPr>
        <p:sp>
          <p:nvSpPr>
            <p:cNvPr id="5713" name="Google Shape;5713;p24"/>
            <p:cNvSpPr/>
            <p:nvPr/>
          </p:nvSpPr>
          <p:spPr>
            <a:xfrm>
              <a:off x="7554700" y="3966225"/>
              <a:ext cx="2172000" cy="1023025"/>
            </a:xfrm>
            <a:custGeom>
              <a:avLst/>
              <a:gdLst/>
              <a:ahLst/>
              <a:cxnLst/>
              <a:rect l="l" t="t" r="r" b="b"/>
              <a:pathLst>
                <a:path w="86880" h="40921" extrusionOk="0">
                  <a:moveTo>
                    <a:pt x="31227" y="18131"/>
                  </a:moveTo>
                  <a:lnTo>
                    <a:pt x="22916" y="16620"/>
                  </a:lnTo>
                  <a:lnTo>
                    <a:pt x="16747" y="13095"/>
                  </a:lnTo>
                  <a:lnTo>
                    <a:pt x="15865" y="10199"/>
                  </a:lnTo>
                  <a:lnTo>
                    <a:pt x="17376" y="8940"/>
                  </a:lnTo>
                  <a:lnTo>
                    <a:pt x="29086" y="11836"/>
                  </a:lnTo>
                  <a:lnTo>
                    <a:pt x="39159" y="12591"/>
                  </a:lnTo>
                  <a:lnTo>
                    <a:pt x="45958" y="13598"/>
                  </a:lnTo>
                  <a:lnTo>
                    <a:pt x="52128" y="15739"/>
                  </a:lnTo>
                  <a:lnTo>
                    <a:pt x="55528" y="15361"/>
                  </a:lnTo>
                  <a:lnTo>
                    <a:pt x="71141" y="0"/>
                  </a:lnTo>
                  <a:lnTo>
                    <a:pt x="75674" y="755"/>
                  </a:lnTo>
                  <a:lnTo>
                    <a:pt x="82221" y="3903"/>
                  </a:lnTo>
                  <a:lnTo>
                    <a:pt x="86502" y="8184"/>
                  </a:lnTo>
                  <a:lnTo>
                    <a:pt x="86880" y="9947"/>
                  </a:lnTo>
                  <a:lnTo>
                    <a:pt x="62579" y="29967"/>
                  </a:lnTo>
                  <a:lnTo>
                    <a:pt x="57290" y="32107"/>
                  </a:lnTo>
                  <a:lnTo>
                    <a:pt x="34249" y="40544"/>
                  </a:lnTo>
                  <a:lnTo>
                    <a:pt x="30471" y="40921"/>
                  </a:lnTo>
                  <a:lnTo>
                    <a:pt x="25057" y="38151"/>
                  </a:lnTo>
                  <a:lnTo>
                    <a:pt x="20020" y="37774"/>
                  </a:lnTo>
                  <a:lnTo>
                    <a:pt x="16369" y="35255"/>
                  </a:lnTo>
                  <a:lnTo>
                    <a:pt x="0" y="31730"/>
                  </a:lnTo>
                  <a:lnTo>
                    <a:pt x="1511" y="28834"/>
                  </a:lnTo>
                  <a:lnTo>
                    <a:pt x="6422" y="28582"/>
                  </a:lnTo>
                  <a:lnTo>
                    <a:pt x="6800" y="25686"/>
                  </a:lnTo>
                  <a:lnTo>
                    <a:pt x="8940" y="24427"/>
                  </a:lnTo>
                  <a:lnTo>
                    <a:pt x="16117" y="28834"/>
                  </a:lnTo>
                  <a:lnTo>
                    <a:pt x="19139" y="27826"/>
                  </a:lnTo>
                  <a:lnTo>
                    <a:pt x="18132" y="23294"/>
                  </a:lnTo>
                </a:path>
              </a:pathLst>
            </a:custGeom>
            <a:solidFill>
              <a:schemeClr val="lt1"/>
            </a:solidFill>
            <a:ln>
              <a:noFill/>
            </a:ln>
          </p:spPr>
        </p:sp>
        <p:sp>
          <p:nvSpPr>
            <p:cNvPr id="5714" name="Google Shape;5714;p24"/>
            <p:cNvSpPr/>
            <p:nvPr/>
          </p:nvSpPr>
          <p:spPr>
            <a:xfrm>
              <a:off x="7538775" y="3945360"/>
              <a:ext cx="2214812" cy="1054434"/>
            </a:xfrm>
            <a:custGeom>
              <a:avLst/>
              <a:gdLst/>
              <a:ahLst/>
              <a:cxnLst/>
              <a:rect l="l" t="t" r="r" b="b"/>
              <a:pathLst>
                <a:path w="41581" h="19796" extrusionOk="0">
                  <a:moveTo>
                    <a:pt x="9197" y="11076"/>
                  </a:moveTo>
                  <a:cubicBezTo>
                    <a:pt x="9473" y="11076"/>
                    <a:pt x="9654" y="11260"/>
                    <a:pt x="9851" y="11397"/>
                  </a:cubicBezTo>
                  <a:cubicBezTo>
                    <a:pt x="10227" y="11698"/>
                    <a:pt x="10502" y="12099"/>
                    <a:pt x="10427" y="12550"/>
                  </a:cubicBezTo>
                  <a:cubicBezTo>
                    <a:pt x="10327" y="13051"/>
                    <a:pt x="9775" y="12901"/>
                    <a:pt x="9475" y="13152"/>
                  </a:cubicBezTo>
                  <a:cubicBezTo>
                    <a:pt x="9124" y="12450"/>
                    <a:pt x="8923" y="11798"/>
                    <a:pt x="8948" y="11122"/>
                  </a:cubicBezTo>
                  <a:cubicBezTo>
                    <a:pt x="9040" y="11089"/>
                    <a:pt x="9122" y="11076"/>
                    <a:pt x="9197" y="11076"/>
                  </a:cubicBezTo>
                  <a:close/>
                  <a:moveTo>
                    <a:pt x="4462" y="12387"/>
                  </a:moveTo>
                  <a:cubicBezTo>
                    <a:pt x="5144" y="12387"/>
                    <a:pt x="5766" y="12762"/>
                    <a:pt x="6943" y="13728"/>
                  </a:cubicBezTo>
                  <a:cubicBezTo>
                    <a:pt x="6588" y="13783"/>
                    <a:pt x="6251" y="13816"/>
                    <a:pt x="5932" y="13816"/>
                  </a:cubicBezTo>
                  <a:cubicBezTo>
                    <a:pt x="4946" y="13816"/>
                    <a:pt x="4135" y="13503"/>
                    <a:pt x="3510" y="12575"/>
                  </a:cubicBezTo>
                  <a:cubicBezTo>
                    <a:pt x="3870" y="12455"/>
                    <a:pt x="4171" y="12387"/>
                    <a:pt x="4462" y="12387"/>
                  </a:cubicBezTo>
                  <a:close/>
                  <a:moveTo>
                    <a:pt x="34306" y="628"/>
                  </a:moveTo>
                  <a:cubicBezTo>
                    <a:pt x="34691" y="628"/>
                    <a:pt x="35137" y="741"/>
                    <a:pt x="35715" y="946"/>
                  </a:cubicBezTo>
                  <a:cubicBezTo>
                    <a:pt x="37169" y="1498"/>
                    <a:pt x="38522" y="2249"/>
                    <a:pt x="39675" y="3327"/>
                  </a:cubicBezTo>
                  <a:cubicBezTo>
                    <a:pt x="41079" y="4630"/>
                    <a:pt x="41079" y="4831"/>
                    <a:pt x="39725" y="6109"/>
                  </a:cubicBezTo>
                  <a:cubicBezTo>
                    <a:pt x="38623" y="7137"/>
                    <a:pt x="37520" y="8164"/>
                    <a:pt x="36317" y="9092"/>
                  </a:cubicBezTo>
                  <a:cubicBezTo>
                    <a:pt x="34387" y="10570"/>
                    <a:pt x="32482" y="12049"/>
                    <a:pt x="30552" y="13503"/>
                  </a:cubicBezTo>
                  <a:cubicBezTo>
                    <a:pt x="29500" y="14305"/>
                    <a:pt x="28347" y="14881"/>
                    <a:pt x="27044" y="15232"/>
                  </a:cubicBezTo>
                  <a:cubicBezTo>
                    <a:pt x="24161" y="16034"/>
                    <a:pt x="21379" y="17062"/>
                    <a:pt x="18648" y="18290"/>
                  </a:cubicBezTo>
                  <a:cubicBezTo>
                    <a:pt x="18171" y="18515"/>
                    <a:pt x="17670" y="18691"/>
                    <a:pt x="17144" y="18716"/>
                  </a:cubicBezTo>
                  <a:cubicBezTo>
                    <a:pt x="16501" y="18998"/>
                    <a:pt x="15858" y="19231"/>
                    <a:pt x="15203" y="19231"/>
                  </a:cubicBezTo>
                  <a:cubicBezTo>
                    <a:pt x="14811" y="19231"/>
                    <a:pt x="14414" y="19148"/>
                    <a:pt x="14011" y="18941"/>
                  </a:cubicBezTo>
                  <a:cubicBezTo>
                    <a:pt x="15039" y="18791"/>
                    <a:pt x="16116" y="18866"/>
                    <a:pt x="17144" y="18565"/>
                  </a:cubicBezTo>
                  <a:cubicBezTo>
                    <a:pt x="17043" y="18192"/>
                    <a:pt x="16819" y="18106"/>
                    <a:pt x="16570" y="18106"/>
                  </a:cubicBezTo>
                  <a:cubicBezTo>
                    <a:pt x="16386" y="18106"/>
                    <a:pt x="16187" y="18154"/>
                    <a:pt x="16016" y="18164"/>
                  </a:cubicBezTo>
                  <a:cubicBezTo>
                    <a:pt x="15516" y="18196"/>
                    <a:pt x="15017" y="18266"/>
                    <a:pt x="14481" y="18266"/>
                  </a:cubicBezTo>
                  <a:cubicBezTo>
                    <a:pt x="14157" y="18266"/>
                    <a:pt x="13819" y="18240"/>
                    <a:pt x="13460" y="18164"/>
                  </a:cubicBezTo>
                  <a:cubicBezTo>
                    <a:pt x="14262" y="17538"/>
                    <a:pt x="15339" y="17763"/>
                    <a:pt x="16016" y="17162"/>
                  </a:cubicBezTo>
                  <a:cubicBezTo>
                    <a:pt x="15944" y="16918"/>
                    <a:pt x="15831" y="16855"/>
                    <a:pt x="15706" y="16855"/>
                  </a:cubicBezTo>
                  <a:cubicBezTo>
                    <a:pt x="15612" y="16855"/>
                    <a:pt x="15511" y="16890"/>
                    <a:pt x="15415" y="16911"/>
                  </a:cubicBezTo>
                  <a:cubicBezTo>
                    <a:pt x="13936" y="17312"/>
                    <a:pt x="12432" y="17437"/>
                    <a:pt x="10928" y="17713"/>
                  </a:cubicBezTo>
                  <a:cubicBezTo>
                    <a:pt x="10734" y="17745"/>
                    <a:pt x="10543" y="17763"/>
                    <a:pt x="10353" y="17763"/>
                  </a:cubicBezTo>
                  <a:cubicBezTo>
                    <a:pt x="9785" y="17763"/>
                    <a:pt x="9230" y="17594"/>
                    <a:pt x="8648" y="17087"/>
                  </a:cubicBezTo>
                  <a:cubicBezTo>
                    <a:pt x="10402" y="16686"/>
                    <a:pt x="11981" y="16109"/>
                    <a:pt x="13560" y="15608"/>
                  </a:cubicBezTo>
                  <a:cubicBezTo>
                    <a:pt x="13961" y="15483"/>
                    <a:pt x="14362" y="15357"/>
                    <a:pt x="14738" y="15207"/>
                  </a:cubicBezTo>
                  <a:cubicBezTo>
                    <a:pt x="14863" y="15157"/>
                    <a:pt x="15039" y="15082"/>
                    <a:pt x="14938" y="14856"/>
                  </a:cubicBezTo>
                  <a:cubicBezTo>
                    <a:pt x="14867" y="14732"/>
                    <a:pt x="14771" y="14683"/>
                    <a:pt x="14658" y="14683"/>
                  </a:cubicBezTo>
                  <a:cubicBezTo>
                    <a:pt x="14612" y="14683"/>
                    <a:pt x="14563" y="14691"/>
                    <a:pt x="14512" y="14706"/>
                  </a:cubicBezTo>
                  <a:cubicBezTo>
                    <a:pt x="13635" y="14981"/>
                    <a:pt x="12708" y="15207"/>
                    <a:pt x="11831" y="15558"/>
                  </a:cubicBezTo>
                  <a:cubicBezTo>
                    <a:pt x="10498" y="16100"/>
                    <a:pt x="9156" y="16374"/>
                    <a:pt x="7787" y="16374"/>
                  </a:cubicBezTo>
                  <a:cubicBezTo>
                    <a:pt x="6941" y="16374"/>
                    <a:pt x="6085" y="16270"/>
                    <a:pt x="5214" y="16059"/>
                  </a:cubicBezTo>
                  <a:cubicBezTo>
                    <a:pt x="3710" y="15683"/>
                    <a:pt x="2206" y="15382"/>
                    <a:pt x="653" y="15057"/>
                  </a:cubicBezTo>
                  <a:cubicBezTo>
                    <a:pt x="828" y="14280"/>
                    <a:pt x="1379" y="14179"/>
                    <a:pt x="1881" y="14154"/>
                  </a:cubicBezTo>
                  <a:cubicBezTo>
                    <a:pt x="2085" y="14136"/>
                    <a:pt x="2289" y="14128"/>
                    <a:pt x="2493" y="14128"/>
                  </a:cubicBezTo>
                  <a:cubicBezTo>
                    <a:pt x="2865" y="14128"/>
                    <a:pt x="3238" y="14156"/>
                    <a:pt x="3610" y="14204"/>
                  </a:cubicBezTo>
                  <a:cubicBezTo>
                    <a:pt x="4653" y="14365"/>
                    <a:pt x="5695" y="14381"/>
                    <a:pt x="6738" y="14381"/>
                  </a:cubicBezTo>
                  <a:cubicBezTo>
                    <a:pt x="6998" y="14381"/>
                    <a:pt x="7259" y="14380"/>
                    <a:pt x="7520" y="14380"/>
                  </a:cubicBezTo>
                  <a:cubicBezTo>
                    <a:pt x="7695" y="14380"/>
                    <a:pt x="7871" y="14380"/>
                    <a:pt x="8021" y="14330"/>
                  </a:cubicBezTo>
                  <a:cubicBezTo>
                    <a:pt x="10126" y="13578"/>
                    <a:pt x="12257" y="12776"/>
                    <a:pt x="14011" y="11347"/>
                  </a:cubicBezTo>
                  <a:cubicBezTo>
                    <a:pt x="14437" y="11021"/>
                    <a:pt x="14813" y="10595"/>
                    <a:pt x="15039" y="10119"/>
                  </a:cubicBezTo>
                  <a:cubicBezTo>
                    <a:pt x="15267" y="9679"/>
                    <a:pt x="15508" y="9425"/>
                    <a:pt x="15857" y="9425"/>
                  </a:cubicBezTo>
                  <a:cubicBezTo>
                    <a:pt x="16005" y="9425"/>
                    <a:pt x="16173" y="9471"/>
                    <a:pt x="16367" y="9568"/>
                  </a:cubicBezTo>
                  <a:cubicBezTo>
                    <a:pt x="16442" y="9605"/>
                    <a:pt x="16524" y="9630"/>
                    <a:pt x="16605" y="9630"/>
                  </a:cubicBezTo>
                  <a:cubicBezTo>
                    <a:pt x="16686" y="9630"/>
                    <a:pt x="16768" y="9605"/>
                    <a:pt x="16843" y="9543"/>
                  </a:cubicBezTo>
                  <a:cubicBezTo>
                    <a:pt x="16918" y="9142"/>
                    <a:pt x="16592" y="9067"/>
                    <a:pt x="16342" y="8991"/>
                  </a:cubicBezTo>
                  <a:cubicBezTo>
                    <a:pt x="15264" y="8615"/>
                    <a:pt x="14161" y="8315"/>
                    <a:pt x="13008" y="8189"/>
                  </a:cubicBezTo>
                  <a:cubicBezTo>
                    <a:pt x="11530" y="8014"/>
                    <a:pt x="10101" y="7663"/>
                    <a:pt x="8873" y="6761"/>
                  </a:cubicBezTo>
                  <a:cubicBezTo>
                    <a:pt x="8673" y="6610"/>
                    <a:pt x="8472" y="6485"/>
                    <a:pt x="8297" y="6310"/>
                  </a:cubicBezTo>
                  <a:cubicBezTo>
                    <a:pt x="7971" y="6009"/>
                    <a:pt x="7846" y="5583"/>
                    <a:pt x="8046" y="5207"/>
                  </a:cubicBezTo>
                  <a:cubicBezTo>
                    <a:pt x="8146" y="5019"/>
                    <a:pt x="8297" y="4962"/>
                    <a:pt x="8460" y="4962"/>
                  </a:cubicBezTo>
                  <a:cubicBezTo>
                    <a:pt x="8622" y="4962"/>
                    <a:pt x="8798" y="5019"/>
                    <a:pt x="8948" y="5056"/>
                  </a:cubicBezTo>
                  <a:cubicBezTo>
                    <a:pt x="9951" y="5282"/>
                    <a:pt x="10953" y="5533"/>
                    <a:pt x="11931" y="5833"/>
                  </a:cubicBezTo>
                  <a:cubicBezTo>
                    <a:pt x="13726" y="6408"/>
                    <a:pt x="15589" y="6662"/>
                    <a:pt x="17455" y="6662"/>
                  </a:cubicBezTo>
                  <a:cubicBezTo>
                    <a:pt x="17544" y="6662"/>
                    <a:pt x="17632" y="6662"/>
                    <a:pt x="17720" y="6660"/>
                  </a:cubicBezTo>
                  <a:cubicBezTo>
                    <a:pt x="17811" y="6659"/>
                    <a:pt x="17901" y="6659"/>
                    <a:pt x="17990" y="6659"/>
                  </a:cubicBezTo>
                  <a:cubicBezTo>
                    <a:pt x="19743" y="6659"/>
                    <a:pt x="21387" y="6898"/>
                    <a:pt x="23009" y="7613"/>
                  </a:cubicBezTo>
                  <a:cubicBezTo>
                    <a:pt x="23485" y="7813"/>
                    <a:pt x="24011" y="7914"/>
                    <a:pt x="24537" y="8039"/>
                  </a:cubicBezTo>
                  <a:cubicBezTo>
                    <a:pt x="24812" y="8103"/>
                    <a:pt x="25078" y="8136"/>
                    <a:pt x="25335" y="8136"/>
                  </a:cubicBezTo>
                  <a:cubicBezTo>
                    <a:pt x="26087" y="8136"/>
                    <a:pt x="26759" y="7853"/>
                    <a:pt x="27319" y="7237"/>
                  </a:cubicBezTo>
                  <a:cubicBezTo>
                    <a:pt x="28999" y="5432"/>
                    <a:pt x="30828" y="3778"/>
                    <a:pt x="32382" y="1873"/>
                  </a:cubicBezTo>
                  <a:cubicBezTo>
                    <a:pt x="33109" y="1001"/>
                    <a:pt x="33607" y="628"/>
                    <a:pt x="34306" y="628"/>
                  </a:cubicBezTo>
                  <a:close/>
                  <a:moveTo>
                    <a:pt x="34238" y="1"/>
                  </a:moveTo>
                  <a:cubicBezTo>
                    <a:pt x="33398" y="1"/>
                    <a:pt x="32796" y="443"/>
                    <a:pt x="31956" y="1447"/>
                  </a:cubicBezTo>
                  <a:cubicBezTo>
                    <a:pt x="30377" y="3327"/>
                    <a:pt x="28572" y="5006"/>
                    <a:pt x="26893" y="6811"/>
                  </a:cubicBezTo>
                  <a:cubicBezTo>
                    <a:pt x="26446" y="7305"/>
                    <a:pt x="25911" y="7490"/>
                    <a:pt x="25266" y="7490"/>
                  </a:cubicBezTo>
                  <a:cubicBezTo>
                    <a:pt x="25224" y="7490"/>
                    <a:pt x="25182" y="7489"/>
                    <a:pt x="25139" y="7488"/>
                  </a:cubicBezTo>
                  <a:cubicBezTo>
                    <a:pt x="24387" y="7488"/>
                    <a:pt x="23685" y="7262"/>
                    <a:pt x="23009" y="6961"/>
                  </a:cubicBezTo>
                  <a:cubicBezTo>
                    <a:pt x="21519" y="6333"/>
                    <a:pt x="19964" y="6029"/>
                    <a:pt x="18345" y="6029"/>
                  </a:cubicBezTo>
                  <a:cubicBezTo>
                    <a:pt x="18221" y="6029"/>
                    <a:pt x="18096" y="6030"/>
                    <a:pt x="17971" y="6034"/>
                  </a:cubicBezTo>
                  <a:cubicBezTo>
                    <a:pt x="17809" y="6038"/>
                    <a:pt x="17648" y="6040"/>
                    <a:pt x="17487" y="6040"/>
                  </a:cubicBezTo>
                  <a:cubicBezTo>
                    <a:pt x="15551" y="6040"/>
                    <a:pt x="13657" y="5760"/>
                    <a:pt x="11805" y="5182"/>
                  </a:cubicBezTo>
                  <a:cubicBezTo>
                    <a:pt x="10778" y="4881"/>
                    <a:pt x="9750" y="4605"/>
                    <a:pt x="8698" y="4430"/>
                  </a:cubicBezTo>
                  <a:cubicBezTo>
                    <a:pt x="8585" y="4408"/>
                    <a:pt x="8477" y="4397"/>
                    <a:pt x="8376" y="4397"/>
                  </a:cubicBezTo>
                  <a:cubicBezTo>
                    <a:pt x="7549" y="4397"/>
                    <a:pt x="7104" y="5091"/>
                    <a:pt x="7394" y="5984"/>
                  </a:cubicBezTo>
                  <a:cubicBezTo>
                    <a:pt x="7545" y="6435"/>
                    <a:pt x="7820" y="6786"/>
                    <a:pt x="8196" y="7036"/>
                  </a:cubicBezTo>
                  <a:cubicBezTo>
                    <a:pt x="9074" y="7663"/>
                    <a:pt x="10001" y="8214"/>
                    <a:pt x="11054" y="8440"/>
                  </a:cubicBezTo>
                  <a:cubicBezTo>
                    <a:pt x="11931" y="8615"/>
                    <a:pt x="12833" y="8766"/>
                    <a:pt x="13710" y="8916"/>
                  </a:cubicBezTo>
                  <a:cubicBezTo>
                    <a:pt x="14913" y="9117"/>
                    <a:pt x="14963" y="9317"/>
                    <a:pt x="14186" y="10295"/>
                  </a:cubicBezTo>
                  <a:cubicBezTo>
                    <a:pt x="13409" y="11272"/>
                    <a:pt x="12357" y="11874"/>
                    <a:pt x="11154" y="12300"/>
                  </a:cubicBezTo>
                  <a:cubicBezTo>
                    <a:pt x="11003" y="11999"/>
                    <a:pt x="10878" y="11748"/>
                    <a:pt x="10728" y="11523"/>
                  </a:cubicBezTo>
                  <a:cubicBezTo>
                    <a:pt x="10452" y="11021"/>
                    <a:pt x="10026" y="10721"/>
                    <a:pt x="9525" y="10520"/>
                  </a:cubicBezTo>
                  <a:cubicBezTo>
                    <a:pt x="9309" y="10437"/>
                    <a:pt x="9118" y="10397"/>
                    <a:pt x="8956" y="10397"/>
                  </a:cubicBezTo>
                  <a:cubicBezTo>
                    <a:pt x="8479" y="10397"/>
                    <a:pt x="8247" y="10749"/>
                    <a:pt x="8322" y="11422"/>
                  </a:cubicBezTo>
                  <a:cubicBezTo>
                    <a:pt x="8372" y="11899"/>
                    <a:pt x="8547" y="12375"/>
                    <a:pt x="8648" y="12851"/>
                  </a:cubicBezTo>
                  <a:cubicBezTo>
                    <a:pt x="8698" y="13077"/>
                    <a:pt x="8823" y="13327"/>
                    <a:pt x="8547" y="13503"/>
                  </a:cubicBezTo>
                  <a:cubicBezTo>
                    <a:pt x="8431" y="13584"/>
                    <a:pt x="8309" y="13622"/>
                    <a:pt x="8187" y="13622"/>
                  </a:cubicBezTo>
                  <a:cubicBezTo>
                    <a:pt x="8046" y="13622"/>
                    <a:pt x="7905" y="13572"/>
                    <a:pt x="7770" y="13478"/>
                  </a:cubicBezTo>
                  <a:cubicBezTo>
                    <a:pt x="7144" y="13051"/>
                    <a:pt x="6542" y="12625"/>
                    <a:pt x="5916" y="12249"/>
                  </a:cubicBezTo>
                  <a:cubicBezTo>
                    <a:pt x="5412" y="11962"/>
                    <a:pt x="4885" y="11697"/>
                    <a:pt x="4269" y="11697"/>
                  </a:cubicBezTo>
                  <a:cubicBezTo>
                    <a:pt x="4242" y="11697"/>
                    <a:pt x="4214" y="11697"/>
                    <a:pt x="4186" y="11698"/>
                  </a:cubicBezTo>
                  <a:cubicBezTo>
                    <a:pt x="3008" y="11748"/>
                    <a:pt x="2683" y="12174"/>
                    <a:pt x="2983" y="13478"/>
                  </a:cubicBezTo>
                  <a:cubicBezTo>
                    <a:pt x="2871" y="13474"/>
                    <a:pt x="2759" y="13472"/>
                    <a:pt x="2649" y="13472"/>
                  </a:cubicBezTo>
                  <a:cubicBezTo>
                    <a:pt x="1922" y="13472"/>
                    <a:pt x="1240" y="13559"/>
                    <a:pt x="653" y="13929"/>
                  </a:cubicBezTo>
                  <a:cubicBezTo>
                    <a:pt x="252" y="14179"/>
                    <a:pt x="1" y="14555"/>
                    <a:pt x="76" y="15057"/>
                  </a:cubicBezTo>
                  <a:cubicBezTo>
                    <a:pt x="126" y="15558"/>
                    <a:pt x="552" y="15683"/>
                    <a:pt x="953" y="15758"/>
                  </a:cubicBezTo>
                  <a:cubicBezTo>
                    <a:pt x="2708" y="16134"/>
                    <a:pt x="4487" y="16510"/>
                    <a:pt x="6242" y="16836"/>
                  </a:cubicBezTo>
                  <a:cubicBezTo>
                    <a:pt x="6943" y="16961"/>
                    <a:pt x="7595" y="17112"/>
                    <a:pt x="8146" y="17588"/>
                  </a:cubicBezTo>
                  <a:cubicBezTo>
                    <a:pt x="8641" y="17965"/>
                    <a:pt x="9179" y="18319"/>
                    <a:pt x="9825" y="18319"/>
                  </a:cubicBezTo>
                  <a:cubicBezTo>
                    <a:pt x="9866" y="18319"/>
                    <a:pt x="9908" y="18318"/>
                    <a:pt x="9951" y="18315"/>
                  </a:cubicBezTo>
                  <a:cubicBezTo>
                    <a:pt x="10039" y="18309"/>
                    <a:pt x="10126" y="18307"/>
                    <a:pt x="10212" y="18307"/>
                  </a:cubicBezTo>
                  <a:cubicBezTo>
                    <a:pt x="11355" y="18307"/>
                    <a:pt x="12354" y="18758"/>
                    <a:pt x="13309" y="19317"/>
                  </a:cubicBezTo>
                  <a:cubicBezTo>
                    <a:pt x="13901" y="19653"/>
                    <a:pt x="14493" y="19795"/>
                    <a:pt x="15098" y="19795"/>
                  </a:cubicBezTo>
                  <a:cubicBezTo>
                    <a:pt x="15441" y="19795"/>
                    <a:pt x="15788" y="19750"/>
                    <a:pt x="16141" y="19668"/>
                  </a:cubicBezTo>
                  <a:cubicBezTo>
                    <a:pt x="17620" y="19342"/>
                    <a:pt x="19074" y="18916"/>
                    <a:pt x="20452" y="18239"/>
                  </a:cubicBezTo>
                  <a:cubicBezTo>
                    <a:pt x="21881" y="17513"/>
                    <a:pt x="23359" y="16986"/>
                    <a:pt x="24913" y="16535"/>
                  </a:cubicBezTo>
                  <a:cubicBezTo>
                    <a:pt x="27019" y="15934"/>
                    <a:pt x="29174" y="15357"/>
                    <a:pt x="30979" y="13954"/>
                  </a:cubicBezTo>
                  <a:cubicBezTo>
                    <a:pt x="33359" y="12149"/>
                    <a:pt x="35740" y="10345"/>
                    <a:pt x="38046" y="8440"/>
                  </a:cubicBezTo>
                  <a:cubicBezTo>
                    <a:pt x="39099" y="7588"/>
                    <a:pt x="40076" y="6660"/>
                    <a:pt x="40979" y="5633"/>
                  </a:cubicBezTo>
                  <a:cubicBezTo>
                    <a:pt x="41555" y="4956"/>
                    <a:pt x="41580" y="4731"/>
                    <a:pt x="41104" y="4004"/>
                  </a:cubicBezTo>
                  <a:cubicBezTo>
                    <a:pt x="40979" y="3803"/>
                    <a:pt x="40803" y="3628"/>
                    <a:pt x="40653" y="3452"/>
                  </a:cubicBezTo>
                  <a:cubicBezTo>
                    <a:pt x="39299" y="1999"/>
                    <a:pt x="37670" y="996"/>
                    <a:pt x="35816" y="345"/>
                  </a:cubicBezTo>
                  <a:cubicBezTo>
                    <a:pt x="35180" y="121"/>
                    <a:pt x="34676" y="1"/>
                    <a:pt x="34238" y="1"/>
                  </a:cubicBezTo>
                  <a:close/>
                </a:path>
              </a:pathLst>
            </a:custGeom>
            <a:solidFill>
              <a:srgbClr val="00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15" name="Google Shape;5715;p24"/>
          <p:cNvGrpSpPr/>
          <p:nvPr/>
        </p:nvGrpSpPr>
        <p:grpSpPr>
          <a:xfrm>
            <a:off x="-118944" y="-1"/>
            <a:ext cx="1330823" cy="1330823"/>
            <a:chOff x="-138134" y="50177"/>
            <a:chExt cx="1186646" cy="1186646"/>
          </a:xfrm>
        </p:grpSpPr>
        <p:sp>
          <p:nvSpPr>
            <p:cNvPr id="5716" name="Google Shape;5716;p24"/>
            <p:cNvSpPr/>
            <p:nvPr/>
          </p:nvSpPr>
          <p:spPr>
            <a:xfrm>
              <a:off x="94425" y="217200"/>
              <a:ext cx="689375" cy="840450"/>
            </a:xfrm>
            <a:custGeom>
              <a:avLst/>
              <a:gdLst/>
              <a:ahLst/>
              <a:cxnLst/>
              <a:rect l="l" t="t" r="r" b="b"/>
              <a:pathLst>
                <a:path w="27575" h="33618" extrusionOk="0">
                  <a:moveTo>
                    <a:pt x="27575" y="20272"/>
                  </a:moveTo>
                  <a:lnTo>
                    <a:pt x="26064" y="0"/>
                  </a:lnTo>
                  <a:lnTo>
                    <a:pt x="10199" y="6044"/>
                  </a:lnTo>
                  <a:lnTo>
                    <a:pt x="0" y="16494"/>
                  </a:lnTo>
                  <a:lnTo>
                    <a:pt x="504" y="33618"/>
                  </a:lnTo>
                  <a:lnTo>
                    <a:pt x="14102" y="30848"/>
                  </a:lnTo>
                  <a:close/>
                </a:path>
              </a:pathLst>
            </a:custGeom>
            <a:solidFill>
              <a:schemeClr val="lt1"/>
            </a:solidFill>
            <a:ln>
              <a:noFill/>
            </a:ln>
          </p:spPr>
        </p:sp>
        <p:sp>
          <p:nvSpPr>
            <p:cNvPr id="5717" name="Google Shape;5717;p24"/>
            <p:cNvSpPr/>
            <p:nvPr/>
          </p:nvSpPr>
          <p:spPr>
            <a:xfrm rot="2700000">
              <a:off x="159744" y="99860"/>
              <a:ext cx="590890" cy="1087281"/>
            </a:xfrm>
            <a:custGeom>
              <a:avLst/>
              <a:gdLst/>
              <a:ahLst/>
              <a:cxnLst/>
              <a:rect l="l" t="t" r="r" b="b"/>
              <a:pathLst>
                <a:path w="14738" h="27119" extrusionOk="0">
                  <a:moveTo>
                    <a:pt x="5439" y="1555"/>
                  </a:moveTo>
                  <a:lnTo>
                    <a:pt x="13560" y="8773"/>
                  </a:lnTo>
                  <a:lnTo>
                    <a:pt x="7670" y="10853"/>
                  </a:lnTo>
                  <a:lnTo>
                    <a:pt x="5439" y="1555"/>
                  </a:lnTo>
                  <a:close/>
                  <a:moveTo>
                    <a:pt x="4637" y="1655"/>
                  </a:moveTo>
                  <a:lnTo>
                    <a:pt x="6843" y="10903"/>
                  </a:lnTo>
                  <a:lnTo>
                    <a:pt x="978" y="10001"/>
                  </a:lnTo>
                  <a:lnTo>
                    <a:pt x="4637" y="1655"/>
                  </a:lnTo>
                  <a:close/>
                  <a:moveTo>
                    <a:pt x="828" y="10778"/>
                  </a:moveTo>
                  <a:lnTo>
                    <a:pt x="6617" y="11680"/>
                  </a:lnTo>
                  <a:lnTo>
                    <a:pt x="1078" y="18372"/>
                  </a:lnTo>
                  <a:lnTo>
                    <a:pt x="828" y="10778"/>
                  </a:lnTo>
                  <a:close/>
                  <a:moveTo>
                    <a:pt x="13860" y="9500"/>
                  </a:moveTo>
                  <a:lnTo>
                    <a:pt x="12833" y="18648"/>
                  </a:lnTo>
                  <a:lnTo>
                    <a:pt x="7996" y="11605"/>
                  </a:lnTo>
                  <a:lnTo>
                    <a:pt x="13860" y="9500"/>
                  </a:lnTo>
                  <a:close/>
                  <a:moveTo>
                    <a:pt x="7344" y="12056"/>
                  </a:moveTo>
                  <a:lnTo>
                    <a:pt x="12331" y="19324"/>
                  </a:lnTo>
                  <a:lnTo>
                    <a:pt x="1554" y="19049"/>
                  </a:lnTo>
                  <a:lnTo>
                    <a:pt x="7344" y="12056"/>
                  </a:lnTo>
                  <a:close/>
                  <a:moveTo>
                    <a:pt x="1730" y="19851"/>
                  </a:moveTo>
                  <a:lnTo>
                    <a:pt x="12331" y="20126"/>
                  </a:lnTo>
                  <a:lnTo>
                    <a:pt x="8096" y="26091"/>
                  </a:lnTo>
                  <a:lnTo>
                    <a:pt x="1730" y="19851"/>
                  </a:lnTo>
                  <a:close/>
                  <a:moveTo>
                    <a:pt x="4662" y="1"/>
                  </a:moveTo>
                  <a:cubicBezTo>
                    <a:pt x="4662" y="1"/>
                    <a:pt x="4662" y="26"/>
                    <a:pt x="4662" y="26"/>
                  </a:cubicBezTo>
                  <a:cubicBezTo>
                    <a:pt x="4587" y="26"/>
                    <a:pt x="4537" y="51"/>
                    <a:pt x="4487" y="101"/>
                  </a:cubicBezTo>
                  <a:cubicBezTo>
                    <a:pt x="4487" y="101"/>
                    <a:pt x="4487" y="101"/>
                    <a:pt x="4462" y="126"/>
                  </a:cubicBezTo>
                  <a:cubicBezTo>
                    <a:pt x="4437" y="151"/>
                    <a:pt x="4412" y="176"/>
                    <a:pt x="4387" y="226"/>
                  </a:cubicBezTo>
                  <a:cubicBezTo>
                    <a:pt x="4387" y="226"/>
                    <a:pt x="4387" y="226"/>
                    <a:pt x="4387" y="251"/>
                  </a:cubicBezTo>
                  <a:lnTo>
                    <a:pt x="51" y="10151"/>
                  </a:lnTo>
                  <a:cubicBezTo>
                    <a:pt x="51" y="10151"/>
                    <a:pt x="51" y="10176"/>
                    <a:pt x="26" y="10176"/>
                  </a:cubicBezTo>
                  <a:cubicBezTo>
                    <a:pt x="26" y="10201"/>
                    <a:pt x="26" y="10226"/>
                    <a:pt x="26" y="10252"/>
                  </a:cubicBezTo>
                  <a:cubicBezTo>
                    <a:pt x="26" y="10252"/>
                    <a:pt x="26" y="10277"/>
                    <a:pt x="26" y="10277"/>
                  </a:cubicBezTo>
                  <a:cubicBezTo>
                    <a:pt x="26" y="10302"/>
                    <a:pt x="1" y="10302"/>
                    <a:pt x="1" y="10327"/>
                  </a:cubicBezTo>
                  <a:lnTo>
                    <a:pt x="326" y="19450"/>
                  </a:lnTo>
                  <a:cubicBezTo>
                    <a:pt x="326" y="19450"/>
                    <a:pt x="326" y="19475"/>
                    <a:pt x="326" y="19475"/>
                  </a:cubicBezTo>
                  <a:cubicBezTo>
                    <a:pt x="326" y="19500"/>
                    <a:pt x="326" y="19550"/>
                    <a:pt x="351" y="19600"/>
                  </a:cubicBezTo>
                  <a:cubicBezTo>
                    <a:pt x="377" y="19650"/>
                    <a:pt x="402" y="19675"/>
                    <a:pt x="427" y="19700"/>
                  </a:cubicBezTo>
                  <a:cubicBezTo>
                    <a:pt x="427" y="19725"/>
                    <a:pt x="427" y="19725"/>
                    <a:pt x="452" y="19725"/>
                  </a:cubicBezTo>
                  <a:lnTo>
                    <a:pt x="7870" y="26993"/>
                  </a:lnTo>
                  <a:cubicBezTo>
                    <a:pt x="7945" y="27069"/>
                    <a:pt x="8046" y="27119"/>
                    <a:pt x="8146" y="27119"/>
                  </a:cubicBezTo>
                  <a:lnTo>
                    <a:pt x="8196" y="27119"/>
                  </a:lnTo>
                  <a:cubicBezTo>
                    <a:pt x="8296" y="27094"/>
                    <a:pt x="8397" y="27044"/>
                    <a:pt x="8472" y="26943"/>
                  </a:cubicBezTo>
                  <a:lnTo>
                    <a:pt x="13434" y="19976"/>
                  </a:lnTo>
                  <a:cubicBezTo>
                    <a:pt x="13434" y="19976"/>
                    <a:pt x="13434" y="19976"/>
                    <a:pt x="13434" y="19951"/>
                  </a:cubicBezTo>
                  <a:cubicBezTo>
                    <a:pt x="13434" y="19951"/>
                    <a:pt x="13459" y="19951"/>
                    <a:pt x="13459" y="19926"/>
                  </a:cubicBezTo>
                  <a:cubicBezTo>
                    <a:pt x="13459" y="19901"/>
                    <a:pt x="13484" y="19876"/>
                    <a:pt x="13484" y="19851"/>
                  </a:cubicBezTo>
                  <a:cubicBezTo>
                    <a:pt x="13484" y="19851"/>
                    <a:pt x="13484" y="19826"/>
                    <a:pt x="13484" y="19826"/>
                  </a:cubicBezTo>
                  <a:cubicBezTo>
                    <a:pt x="13484" y="19800"/>
                    <a:pt x="13509" y="19800"/>
                    <a:pt x="13509" y="19800"/>
                  </a:cubicBezTo>
                  <a:lnTo>
                    <a:pt x="14738" y="8948"/>
                  </a:lnTo>
                  <a:cubicBezTo>
                    <a:pt x="14738" y="8948"/>
                    <a:pt x="14738" y="8923"/>
                    <a:pt x="14738" y="8923"/>
                  </a:cubicBezTo>
                  <a:cubicBezTo>
                    <a:pt x="14738" y="8873"/>
                    <a:pt x="14738" y="8823"/>
                    <a:pt x="14712" y="8798"/>
                  </a:cubicBezTo>
                  <a:cubicBezTo>
                    <a:pt x="14712" y="8798"/>
                    <a:pt x="14712" y="8773"/>
                    <a:pt x="14712" y="8773"/>
                  </a:cubicBezTo>
                  <a:cubicBezTo>
                    <a:pt x="14687" y="8723"/>
                    <a:pt x="14662" y="8698"/>
                    <a:pt x="14637" y="8648"/>
                  </a:cubicBezTo>
                  <a:lnTo>
                    <a:pt x="14612" y="8648"/>
                  </a:lnTo>
                  <a:cubicBezTo>
                    <a:pt x="14612" y="8622"/>
                    <a:pt x="14612" y="8622"/>
                    <a:pt x="14612" y="8622"/>
                  </a:cubicBezTo>
                  <a:lnTo>
                    <a:pt x="5013" y="101"/>
                  </a:lnTo>
                  <a:cubicBezTo>
                    <a:pt x="4988" y="101"/>
                    <a:pt x="4988" y="76"/>
                    <a:pt x="4963" y="76"/>
                  </a:cubicBezTo>
                  <a:cubicBezTo>
                    <a:pt x="4963" y="76"/>
                    <a:pt x="4963" y="51"/>
                    <a:pt x="4938" y="51"/>
                  </a:cubicBezTo>
                  <a:cubicBezTo>
                    <a:pt x="4913" y="26"/>
                    <a:pt x="4863" y="26"/>
                    <a:pt x="48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18" name="Google Shape;5718;p24"/>
          <p:cNvSpPr txBox="1">
            <a:spLocks noGrp="1"/>
          </p:cNvSpPr>
          <p:nvPr>
            <p:ph type="title"/>
          </p:nvPr>
        </p:nvSpPr>
        <p:spPr>
          <a:xfrm>
            <a:off x="713225" y="315025"/>
            <a:ext cx="7717500" cy="843300"/>
          </a:xfrm>
          <a:prstGeom prst="rect">
            <a:avLst/>
          </a:prstGeom>
        </p:spPr>
        <p:txBody>
          <a:bodyPr spcFirstLastPara="1" wrap="square" lIns="0" tIns="0" rIns="0" bIns="0" anchor="ctr" anchorCtr="0">
            <a:noAutofit/>
          </a:bodyPr>
          <a:lstStyle>
            <a:lvl1pPr lvl="0" algn="ctr" rtl="0">
              <a:spcBef>
                <a:spcPts val="1000"/>
              </a:spcBef>
              <a:spcAft>
                <a:spcPts val="0"/>
              </a:spcAft>
              <a:buClr>
                <a:schemeClr val="lt1"/>
              </a:buClr>
              <a:buSzPts val="34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6"/>
        <p:cNvGrpSpPr/>
        <p:nvPr/>
      </p:nvGrpSpPr>
      <p:grpSpPr>
        <a:xfrm>
          <a:off x="0" y="0"/>
          <a:ext cx="0" cy="0"/>
          <a:chOff x="0" y="0"/>
          <a:chExt cx="0" cy="0"/>
        </a:xfrm>
      </p:grpSpPr>
      <p:pic>
        <p:nvPicPr>
          <p:cNvPr id="157" name="Google Shape;157;p3"/>
          <p:cNvPicPr preferRelativeResize="0"/>
          <p:nvPr/>
        </p:nvPicPr>
        <p:blipFill>
          <a:blip r:embed="rId2">
            <a:alphaModFix amt="50000"/>
          </a:blip>
          <a:stretch>
            <a:fillRect/>
          </a:stretch>
        </p:blipFill>
        <p:spPr>
          <a:xfrm>
            <a:off x="0" y="0"/>
            <a:ext cx="9144000" cy="5143500"/>
          </a:xfrm>
          <a:prstGeom prst="rect">
            <a:avLst/>
          </a:prstGeom>
          <a:noFill/>
          <a:ln>
            <a:noFill/>
          </a:ln>
        </p:spPr>
      </p:pic>
      <p:sp>
        <p:nvSpPr>
          <p:cNvPr id="158" name="Google Shape;158;p3"/>
          <p:cNvSpPr/>
          <p:nvPr/>
        </p:nvSpPr>
        <p:spPr>
          <a:xfrm>
            <a:off x="7543801" y="78279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3"/>
          <p:cNvSpPr/>
          <p:nvPr/>
        </p:nvSpPr>
        <p:spPr>
          <a:xfrm>
            <a:off x="7810501" y="78279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3"/>
          <p:cNvSpPr/>
          <p:nvPr/>
        </p:nvSpPr>
        <p:spPr>
          <a:xfrm>
            <a:off x="8077201" y="78279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3"/>
          <p:cNvSpPr/>
          <p:nvPr/>
        </p:nvSpPr>
        <p:spPr>
          <a:xfrm>
            <a:off x="7543801" y="10568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3"/>
          <p:cNvSpPr/>
          <p:nvPr/>
        </p:nvSpPr>
        <p:spPr>
          <a:xfrm>
            <a:off x="7810501" y="10568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3"/>
          <p:cNvSpPr/>
          <p:nvPr/>
        </p:nvSpPr>
        <p:spPr>
          <a:xfrm>
            <a:off x="8077201" y="10568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3"/>
          <p:cNvSpPr/>
          <p:nvPr/>
        </p:nvSpPr>
        <p:spPr>
          <a:xfrm>
            <a:off x="7543801" y="13292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3"/>
          <p:cNvSpPr/>
          <p:nvPr/>
        </p:nvSpPr>
        <p:spPr>
          <a:xfrm>
            <a:off x="7810501" y="13292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3"/>
          <p:cNvSpPr/>
          <p:nvPr/>
        </p:nvSpPr>
        <p:spPr>
          <a:xfrm>
            <a:off x="8077201" y="13292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3"/>
          <p:cNvSpPr/>
          <p:nvPr/>
        </p:nvSpPr>
        <p:spPr>
          <a:xfrm>
            <a:off x="7543801" y="16031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3"/>
          <p:cNvSpPr/>
          <p:nvPr/>
        </p:nvSpPr>
        <p:spPr>
          <a:xfrm>
            <a:off x="7810501" y="16031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3"/>
          <p:cNvSpPr/>
          <p:nvPr/>
        </p:nvSpPr>
        <p:spPr>
          <a:xfrm>
            <a:off x="8077201" y="16031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3"/>
          <p:cNvSpPr/>
          <p:nvPr/>
        </p:nvSpPr>
        <p:spPr>
          <a:xfrm>
            <a:off x="7543801" y="18755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3"/>
          <p:cNvSpPr/>
          <p:nvPr/>
        </p:nvSpPr>
        <p:spPr>
          <a:xfrm>
            <a:off x="7810501" y="18755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3"/>
          <p:cNvSpPr/>
          <p:nvPr/>
        </p:nvSpPr>
        <p:spPr>
          <a:xfrm>
            <a:off x="8077201" y="18755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3"/>
          <p:cNvSpPr/>
          <p:nvPr/>
        </p:nvSpPr>
        <p:spPr>
          <a:xfrm>
            <a:off x="7543801" y="21453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
          <p:cNvSpPr/>
          <p:nvPr/>
        </p:nvSpPr>
        <p:spPr>
          <a:xfrm>
            <a:off x="7810501" y="21453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
          <p:cNvSpPr/>
          <p:nvPr/>
        </p:nvSpPr>
        <p:spPr>
          <a:xfrm>
            <a:off x="8077201" y="21453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3"/>
          <p:cNvSpPr/>
          <p:nvPr/>
        </p:nvSpPr>
        <p:spPr>
          <a:xfrm>
            <a:off x="7543801" y="24177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3"/>
          <p:cNvSpPr/>
          <p:nvPr/>
        </p:nvSpPr>
        <p:spPr>
          <a:xfrm>
            <a:off x="7810501" y="24177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3"/>
          <p:cNvSpPr/>
          <p:nvPr/>
        </p:nvSpPr>
        <p:spPr>
          <a:xfrm>
            <a:off x="8077201" y="24177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3"/>
          <p:cNvSpPr/>
          <p:nvPr/>
        </p:nvSpPr>
        <p:spPr>
          <a:xfrm>
            <a:off x="7543801" y="26915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3"/>
          <p:cNvSpPr/>
          <p:nvPr/>
        </p:nvSpPr>
        <p:spPr>
          <a:xfrm>
            <a:off x="7810501" y="26915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3"/>
          <p:cNvSpPr/>
          <p:nvPr/>
        </p:nvSpPr>
        <p:spPr>
          <a:xfrm>
            <a:off x="8077201" y="26915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3"/>
          <p:cNvSpPr/>
          <p:nvPr/>
        </p:nvSpPr>
        <p:spPr>
          <a:xfrm>
            <a:off x="7543801" y="29639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3"/>
          <p:cNvSpPr/>
          <p:nvPr/>
        </p:nvSpPr>
        <p:spPr>
          <a:xfrm>
            <a:off x="7810501" y="29639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3"/>
          <p:cNvSpPr/>
          <p:nvPr/>
        </p:nvSpPr>
        <p:spPr>
          <a:xfrm>
            <a:off x="8077201" y="29639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3"/>
          <p:cNvSpPr/>
          <p:nvPr/>
        </p:nvSpPr>
        <p:spPr>
          <a:xfrm>
            <a:off x="7543801" y="32363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3"/>
          <p:cNvSpPr/>
          <p:nvPr/>
        </p:nvSpPr>
        <p:spPr>
          <a:xfrm>
            <a:off x="7810501" y="32363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3"/>
          <p:cNvSpPr/>
          <p:nvPr/>
        </p:nvSpPr>
        <p:spPr>
          <a:xfrm>
            <a:off x="8077201" y="32363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3"/>
          <p:cNvSpPr/>
          <p:nvPr/>
        </p:nvSpPr>
        <p:spPr>
          <a:xfrm>
            <a:off x="7543801" y="35102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3"/>
          <p:cNvSpPr/>
          <p:nvPr/>
        </p:nvSpPr>
        <p:spPr>
          <a:xfrm>
            <a:off x="7810501" y="35102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
          <p:cNvSpPr/>
          <p:nvPr/>
        </p:nvSpPr>
        <p:spPr>
          <a:xfrm>
            <a:off x="8077201" y="35102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3"/>
          <p:cNvSpPr/>
          <p:nvPr/>
        </p:nvSpPr>
        <p:spPr>
          <a:xfrm>
            <a:off x="7543801" y="37826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3"/>
          <p:cNvSpPr/>
          <p:nvPr/>
        </p:nvSpPr>
        <p:spPr>
          <a:xfrm>
            <a:off x="7810501" y="37826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
          <p:cNvSpPr/>
          <p:nvPr/>
        </p:nvSpPr>
        <p:spPr>
          <a:xfrm>
            <a:off x="8077201" y="37826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
          <p:cNvSpPr/>
          <p:nvPr/>
        </p:nvSpPr>
        <p:spPr>
          <a:xfrm>
            <a:off x="7543801" y="40524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
          <p:cNvSpPr/>
          <p:nvPr/>
        </p:nvSpPr>
        <p:spPr>
          <a:xfrm>
            <a:off x="7810501" y="40524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
          <p:cNvSpPr/>
          <p:nvPr/>
        </p:nvSpPr>
        <p:spPr>
          <a:xfrm>
            <a:off x="8077201" y="40524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
          <p:cNvSpPr/>
          <p:nvPr/>
        </p:nvSpPr>
        <p:spPr>
          <a:xfrm>
            <a:off x="7543801" y="43248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
          <p:cNvSpPr/>
          <p:nvPr/>
        </p:nvSpPr>
        <p:spPr>
          <a:xfrm>
            <a:off x="7810501" y="43248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3"/>
          <p:cNvSpPr/>
          <p:nvPr/>
        </p:nvSpPr>
        <p:spPr>
          <a:xfrm>
            <a:off x="8077201" y="43248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3"/>
          <p:cNvSpPr/>
          <p:nvPr/>
        </p:nvSpPr>
        <p:spPr>
          <a:xfrm>
            <a:off x="7543801" y="45986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3"/>
          <p:cNvSpPr/>
          <p:nvPr/>
        </p:nvSpPr>
        <p:spPr>
          <a:xfrm>
            <a:off x="7810501" y="45986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
          <p:cNvSpPr/>
          <p:nvPr/>
        </p:nvSpPr>
        <p:spPr>
          <a:xfrm>
            <a:off x="8077201" y="45986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3"/>
          <p:cNvSpPr/>
          <p:nvPr/>
        </p:nvSpPr>
        <p:spPr>
          <a:xfrm>
            <a:off x="7543801" y="48710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3"/>
          <p:cNvSpPr/>
          <p:nvPr/>
        </p:nvSpPr>
        <p:spPr>
          <a:xfrm>
            <a:off x="7810501" y="48710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
          <p:cNvSpPr/>
          <p:nvPr/>
        </p:nvSpPr>
        <p:spPr>
          <a:xfrm>
            <a:off x="8077201" y="48710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
          <p:cNvSpPr/>
          <p:nvPr/>
        </p:nvSpPr>
        <p:spPr>
          <a:xfrm>
            <a:off x="8343901" y="78279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
          <p:cNvSpPr/>
          <p:nvPr/>
        </p:nvSpPr>
        <p:spPr>
          <a:xfrm>
            <a:off x="8610601" y="78279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
          <p:cNvSpPr/>
          <p:nvPr/>
        </p:nvSpPr>
        <p:spPr>
          <a:xfrm>
            <a:off x="8877301" y="78279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3"/>
          <p:cNvSpPr/>
          <p:nvPr/>
        </p:nvSpPr>
        <p:spPr>
          <a:xfrm>
            <a:off x="8343901" y="10568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
          <p:cNvSpPr/>
          <p:nvPr/>
        </p:nvSpPr>
        <p:spPr>
          <a:xfrm>
            <a:off x="8610601" y="10568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
          <p:cNvSpPr/>
          <p:nvPr/>
        </p:nvSpPr>
        <p:spPr>
          <a:xfrm>
            <a:off x="8877301" y="10568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3"/>
          <p:cNvSpPr/>
          <p:nvPr/>
        </p:nvSpPr>
        <p:spPr>
          <a:xfrm>
            <a:off x="8343901" y="13292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
          <p:cNvSpPr/>
          <p:nvPr/>
        </p:nvSpPr>
        <p:spPr>
          <a:xfrm>
            <a:off x="8610601" y="13292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
          <p:cNvSpPr/>
          <p:nvPr/>
        </p:nvSpPr>
        <p:spPr>
          <a:xfrm>
            <a:off x="8877301" y="13292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
          <p:cNvSpPr/>
          <p:nvPr/>
        </p:nvSpPr>
        <p:spPr>
          <a:xfrm>
            <a:off x="8343901" y="16031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
          <p:cNvSpPr/>
          <p:nvPr/>
        </p:nvSpPr>
        <p:spPr>
          <a:xfrm>
            <a:off x="8610601" y="16031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
          <p:cNvSpPr/>
          <p:nvPr/>
        </p:nvSpPr>
        <p:spPr>
          <a:xfrm>
            <a:off x="8877301" y="16031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
          <p:cNvSpPr/>
          <p:nvPr/>
        </p:nvSpPr>
        <p:spPr>
          <a:xfrm>
            <a:off x="8343901" y="18755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
          <p:cNvSpPr/>
          <p:nvPr/>
        </p:nvSpPr>
        <p:spPr>
          <a:xfrm>
            <a:off x="8610601" y="18755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
          <p:cNvSpPr/>
          <p:nvPr/>
        </p:nvSpPr>
        <p:spPr>
          <a:xfrm>
            <a:off x="8877301" y="18755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
          <p:cNvSpPr/>
          <p:nvPr/>
        </p:nvSpPr>
        <p:spPr>
          <a:xfrm>
            <a:off x="8343901" y="21453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
          <p:cNvSpPr/>
          <p:nvPr/>
        </p:nvSpPr>
        <p:spPr>
          <a:xfrm>
            <a:off x="8610601" y="21453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
          <p:cNvSpPr/>
          <p:nvPr/>
        </p:nvSpPr>
        <p:spPr>
          <a:xfrm>
            <a:off x="8877301" y="21453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
          <p:cNvSpPr/>
          <p:nvPr/>
        </p:nvSpPr>
        <p:spPr>
          <a:xfrm>
            <a:off x="8343901" y="24177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
          <p:cNvSpPr/>
          <p:nvPr/>
        </p:nvSpPr>
        <p:spPr>
          <a:xfrm>
            <a:off x="8610601" y="24177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
          <p:cNvSpPr/>
          <p:nvPr/>
        </p:nvSpPr>
        <p:spPr>
          <a:xfrm>
            <a:off x="8877301" y="24177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
          <p:cNvSpPr/>
          <p:nvPr/>
        </p:nvSpPr>
        <p:spPr>
          <a:xfrm>
            <a:off x="8343901" y="26915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
          <p:cNvSpPr/>
          <p:nvPr/>
        </p:nvSpPr>
        <p:spPr>
          <a:xfrm>
            <a:off x="8610601" y="26915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
          <p:cNvSpPr/>
          <p:nvPr/>
        </p:nvSpPr>
        <p:spPr>
          <a:xfrm>
            <a:off x="8877301" y="26915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
          <p:cNvSpPr/>
          <p:nvPr/>
        </p:nvSpPr>
        <p:spPr>
          <a:xfrm>
            <a:off x="8343901" y="29639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3"/>
          <p:cNvSpPr/>
          <p:nvPr/>
        </p:nvSpPr>
        <p:spPr>
          <a:xfrm>
            <a:off x="8610601" y="29639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
          <p:cNvSpPr/>
          <p:nvPr/>
        </p:nvSpPr>
        <p:spPr>
          <a:xfrm>
            <a:off x="8877301" y="29639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
          <p:cNvSpPr/>
          <p:nvPr/>
        </p:nvSpPr>
        <p:spPr>
          <a:xfrm>
            <a:off x="8343901" y="32363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
          <p:cNvSpPr/>
          <p:nvPr/>
        </p:nvSpPr>
        <p:spPr>
          <a:xfrm>
            <a:off x="8610601" y="32363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
          <p:cNvSpPr/>
          <p:nvPr/>
        </p:nvSpPr>
        <p:spPr>
          <a:xfrm>
            <a:off x="8877301" y="32363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
          <p:cNvSpPr/>
          <p:nvPr/>
        </p:nvSpPr>
        <p:spPr>
          <a:xfrm>
            <a:off x="8343901" y="35102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
          <p:cNvSpPr/>
          <p:nvPr/>
        </p:nvSpPr>
        <p:spPr>
          <a:xfrm>
            <a:off x="8610601" y="35102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
          <p:cNvSpPr/>
          <p:nvPr/>
        </p:nvSpPr>
        <p:spPr>
          <a:xfrm>
            <a:off x="8877301" y="35102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
          <p:cNvSpPr/>
          <p:nvPr/>
        </p:nvSpPr>
        <p:spPr>
          <a:xfrm>
            <a:off x="8343901" y="37826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
          <p:cNvSpPr/>
          <p:nvPr/>
        </p:nvSpPr>
        <p:spPr>
          <a:xfrm>
            <a:off x="8610601" y="37826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
          <p:cNvSpPr/>
          <p:nvPr/>
        </p:nvSpPr>
        <p:spPr>
          <a:xfrm>
            <a:off x="8877301" y="37826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
          <p:cNvSpPr/>
          <p:nvPr/>
        </p:nvSpPr>
        <p:spPr>
          <a:xfrm>
            <a:off x="8343901" y="40524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
          <p:cNvSpPr/>
          <p:nvPr/>
        </p:nvSpPr>
        <p:spPr>
          <a:xfrm>
            <a:off x="8610601" y="40524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
          <p:cNvSpPr/>
          <p:nvPr/>
        </p:nvSpPr>
        <p:spPr>
          <a:xfrm>
            <a:off x="8877301" y="40524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
          <p:cNvSpPr/>
          <p:nvPr/>
        </p:nvSpPr>
        <p:spPr>
          <a:xfrm>
            <a:off x="8343901" y="43248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
          <p:cNvSpPr/>
          <p:nvPr/>
        </p:nvSpPr>
        <p:spPr>
          <a:xfrm>
            <a:off x="8610601" y="43248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
          <p:cNvSpPr/>
          <p:nvPr/>
        </p:nvSpPr>
        <p:spPr>
          <a:xfrm>
            <a:off x="8877301" y="43248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
          <p:cNvSpPr/>
          <p:nvPr/>
        </p:nvSpPr>
        <p:spPr>
          <a:xfrm>
            <a:off x="8343901" y="45986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
          <p:cNvSpPr/>
          <p:nvPr/>
        </p:nvSpPr>
        <p:spPr>
          <a:xfrm>
            <a:off x="8610601" y="45986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
          <p:cNvSpPr/>
          <p:nvPr/>
        </p:nvSpPr>
        <p:spPr>
          <a:xfrm>
            <a:off x="8877301" y="45986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
          <p:cNvSpPr/>
          <p:nvPr/>
        </p:nvSpPr>
        <p:spPr>
          <a:xfrm>
            <a:off x="8343901" y="48710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
          <p:cNvSpPr/>
          <p:nvPr/>
        </p:nvSpPr>
        <p:spPr>
          <a:xfrm>
            <a:off x="8610601" y="48710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
          <p:cNvSpPr/>
          <p:nvPr/>
        </p:nvSpPr>
        <p:spPr>
          <a:xfrm>
            <a:off x="8877301" y="48710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3"/>
          <p:cNvSpPr/>
          <p:nvPr/>
        </p:nvSpPr>
        <p:spPr>
          <a:xfrm>
            <a:off x="-6724" y="-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
          <p:cNvSpPr/>
          <p:nvPr/>
        </p:nvSpPr>
        <p:spPr>
          <a:xfrm>
            <a:off x="259976" y="-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
          <p:cNvSpPr/>
          <p:nvPr/>
        </p:nvSpPr>
        <p:spPr>
          <a:xfrm>
            <a:off x="526676" y="-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
          <p:cNvSpPr/>
          <p:nvPr/>
        </p:nvSpPr>
        <p:spPr>
          <a:xfrm>
            <a:off x="-6724" y="2740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
          <p:cNvSpPr/>
          <p:nvPr/>
        </p:nvSpPr>
        <p:spPr>
          <a:xfrm>
            <a:off x="259976" y="2740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
          <p:cNvSpPr/>
          <p:nvPr/>
        </p:nvSpPr>
        <p:spPr>
          <a:xfrm>
            <a:off x="526676" y="2740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
          <p:cNvSpPr/>
          <p:nvPr/>
        </p:nvSpPr>
        <p:spPr>
          <a:xfrm>
            <a:off x="-6724" y="5464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
          <p:cNvSpPr/>
          <p:nvPr/>
        </p:nvSpPr>
        <p:spPr>
          <a:xfrm>
            <a:off x="259976" y="5464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
          <p:cNvSpPr/>
          <p:nvPr/>
        </p:nvSpPr>
        <p:spPr>
          <a:xfrm>
            <a:off x="526676" y="5464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
          <p:cNvSpPr/>
          <p:nvPr/>
        </p:nvSpPr>
        <p:spPr>
          <a:xfrm>
            <a:off x="-6724" y="8203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
          <p:cNvSpPr/>
          <p:nvPr/>
        </p:nvSpPr>
        <p:spPr>
          <a:xfrm>
            <a:off x="259976" y="8203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
          <p:cNvSpPr/>
          <p:nvPr/>
        </p:nvSpPr>
        <p:spPr>
          <a:xfrm>
            <a:off x="526676" y="8203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
          <p:cNvSpPr/>
          <p:nvPr/>
        </p:nvSpPr>
        <p:spPr>
          <a:xfrm>
            <a:off x="-6724" y="10927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
          <p:cNvSpPr/>
          <p:nvPr/>
        </p:nvSpPr>
        <p:spPr>
          <a:xfrm>
            <a:off x="259976" y="10927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
          <p:cNvSpPr/>
          <p:nvPr/>
        </p:nvSpPr>
        <p:spPr>
          <a:xfrm>
            <a:off x="526676" y="10927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
          <p:cNvSpPr/>
          <p:nvPr/>
        </p:nvSpPr>
        <p:spPr>
          <a:xfrm>
            <a:off x="-6724" y="13625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
          <p:cNvSpPr/>
          <p:nvPr/>
        </p:nvSpPr>
        <p:spPr>
          <a:xfrm>
            <a:off x="259976" y="13625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
          <p:cNvSpPr/>
          <p:nvPr/>
        </p:nvSpPr>
        <p:spPr>
          <a:xfrm>
            <a:off x="526676" y="13625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
          <p:cNvSpPr/>
          <p:nvPr/>
        </p:nvSpPr>
        <p:spPr>
          <a:xfrm>
            <a:off x="-6724" y="16349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
          <p:cNvSpPr/>
          <p:nvPr/>
        </p:nvSpPr>
        <p:spPr>
          <a:xfrm>
            <a:off x="259976" y="16349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
          <p:cNvSpPr/>
          <p:nvPr/>
        </p:nvSpPr>
        <p:spPr>
          <a:xfrm>
            <a:off x="526676" y="16349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
          <p:cNvSpPr/>
          <p:nvPr/>
        </p:nvSpPr>
        <p:spPr>
          <a:xfrm>
            <a:off x="-6724" y="19087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
          <p:cNvSpPr/>
          <p:nvPr/>
        </p:nvSpPr>
        <p:spPr>
          <a:xfrm>
            <a:off x="259976" y="19087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
          <p:cNvSpPr/>
          <p:nvPr/>
        </p:nvSpPr>
        <p:spPr>
          <a:xfrm>
            <a:off x="526676" y="19087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
          <p:cNvSpPr/>
          <p:nvPr/>
        </p:nvSpPr>
        <p:spPr>
          <a:xfrm>
            <a:off x="-6724" y="21811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
          <p:cNvSpPr/>
          <p:nvPr/>
        </p:nvSpPr>
        <p:spPr>
          <a:xfrm>
            <a:off x="259976" y="21811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
          <p:cNvSpPr/>
          <p:nvPr/>
        </p:nvSpPr>
        <p:spPr>
          <a:xfrm>
            <a:off x="526676" y="21811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
          <p:cNvSpPr/>
          <p:nvPr/>
        </p:nvSpPr>
        <p:spPr>
          <a:xfrm>
            <a:off x="-6724" y="24535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
          <p:cNvSpPr/>
          <p:nvPr/>
        </p:nvSpPr>
        <p:spPr>
          <a:xfrm>
            <a:off x="259976" y="24535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
          <p:cNvSpPr/>
          <p:nvPr/>
        </p:nvSpPr>
        <p:spPr>
          <a:xfrm>
            <a:off x="526676" y="24535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
          <p:cNvSpPr/>
          <p:nvPr/>
        </p:nvSpPr>
        <p:spPr>
          <a:xfrm>
            <a:off x="-6724" y="27274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
          <p:cNvSpPr/>
          <p:nvPr/>
        </p:nvSpPr>
        <p:spPr>
          <a:xfrm>
            <a:off x="259976" y="27274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
          <p:cNvSpPr/>
          <p:nvPr/>
        </p:nvSpPr>
        <p:spPr>
          <a:xfrm>
            <a:off x="526676" y="27274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
          <p:cNvSpPr/>
          <p:nvPr/>
        </p:nvSpPr>
        <p:spPr>
          <a:xfrm>
            <a:off x="-6724" y="29998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
          <p:cNvSpPr/>
          <p:nvPr/>
        </p:nvSpPr>
        <p:spPr>
          <a:xfrm>
            <a:off x="259976" y="29998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
          <p:cNvSpPr/>
          <p:nvPr/>
        </p:nvSpPr>
        <p:spPr>
          <a:xfrm>
            <a:off x="526676" y="29998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
          <p:cNvSpPr/>
          <p:nvPr/>
        </p:nvSpPr>
        <p:spPr>
          <a:xfrm>
            <a:off x="-6724" y="32696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
          <p:cNvSpPr/>
          <p:nvPr/>
        </p:nvSpPr>
        <p:spPr>
          <a:xfrm>
            <a:off x="259976" y="32696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
          <p:cNvSpPr/>
          <p:nvPr/>
        </p:nvSpPr>
        <p:spPr>
          <a:xfrm>
            <a:off x="526676" y="32696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3"/>
          <p:cNvSpPr/>
          <p:nvPr/>
        </p:nvSpPr>
        <p:spPr>
          <a:xfrm>
            <a:off x="-6724" y="35420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
          <p:cNvSpPr/>
          <p:nvPr/>
        </p:nvSpPr>
        <p:spPr>
          <a:xfrm>
            <a:off x="259976" y="35420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
          <p:cNvSpPr/>
          <p:nvPr/>
        </p:nvSpPr>
        <p:spPr>
          <a:xfrm>
            <a:off x="526676" y="35420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
          <p:cNvSpPr/>
          <p:nvPr/>
        </p:nvSpPr>
        <p:spPr>
          <a:xfrm>
            <a:off x="-6724" y="38158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
          <p:cNvSpPr/>
          <p:nvPr/>
        </p:nvSpPr>
        <p:spPr>
          <a:xfrm>
            <a:off x="259976" y="38158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
          <p:cNvSpPr/>
          <p:nvPr/>
        </p:nvSpPr>
        <p:spPr>
          <a:xfrm>
            <a:off x="526676" y="38158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
          <p:cNvSpPr/>
          <p:nvPr/>
        </p:nvSpPr>
        <p:spPr>
          <a:xfrm>
            <a:off x="-6724" y="40882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
          <p:cNvSpPr/>
          <p:nvPr/>
        </p:nvSpPr>
        <p:spPr>
          <a:xfrm>
            <a:off x="259976" y="40882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
          <p:cNvSpPr/>
          <p:nvPr/>
        </p:nvSpPr>
        <p:spPr>
          <a:xfrm>
            <a:off x="526676" y="40882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
          <p:cNvSpPr/>
          <p:nvPr/>
        </p:nvSpPr>
        <p:spPr>
          <a:xfrm>
            <a:off x="793376" y="-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
          <p:cNvSpPr/>
          <p:nvPr/>
        </p:nvSpPr>
        <p:spPr>
          <a:xfrm>
            <a:off x="1060076" y="-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
          <p:cNvSpPr/>
          <p:nvPr/>
        </p:nvSpPr>
        <p:spPr>
          <a:xfrm>
            <a:off x="1326776" y="-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
          <p:cNvSpPr/>
          <p:nvPr/>
        </p:nvSpPr>
        <p:spPr>
          <a:xfrm>
            <a:off x="793376" y="2740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
          <p:cNvSpPr/>
          <p:nvPr/>
        </p:nvSpPr>
        <p:spPr>
          <a:xfrm>
            <a:off x="1060076" y="2740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
          <p:cNvSpPr/>
          <p:nvPr/>
        </p:nvSpPr>
        <p:spPr>
          <a:xfrm>
            <a:off x="1326776" y="2740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
          <p:cNvSpPr/>
          <p:nvPr/>
        </p:nvSpPr>
        <p:spPr>
          <a:xfrm>
            <a:off x="793376" y="5464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
          <p:cNvSpPr/>
          <p:nvPr/>
        </p:nvSpPr>
        <p:spPr>
          <a:xfrm>
            <a:off x="1060076" y="5464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
          <p:cNvSpPr/>
          <p:nvPr/>
        </p:nvSpPr>
        <p:spPr>
          <a:xfrm>
            <a:off x="1326776" y="5464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
          <p:cNvSpPr/>
          <p:nvPr/>
        </p:nvSpPr>
        <p:spPr>
          <a:xfrm>
            <a:off x="793376" y="8203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
          <p:cNvSpPr/>
          <p:nvPr/>
        </p:nvSpPr>
        <p:spPr>
          <a:xfrm>
            <a:off x="1060076" y="8203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
          <p:cNvSpPr/>
          <p:nvPr/>
        </p:nvSpPr>
        <p:spPr>
          <a:xfrm>
            <a:off x="1326776" y="8203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
          <p:cNvSpPr/>
          <p:nvPr/>
        </p:nvSpPr>
        <p:spPr>
          <a:xfrm>
            <a:off x="793376" y="10927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
          <p:cNvSpPr/>
          <p:nvPr/>
        </p:nvSpPr>
        <p:spPr>
          <a:xfrm>
            <a:off x="1060076" y="10927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
          <p:cNvSpPr/>
          <p:nvPr/>
        </p:nvSpPr>
        <p:spPr>
          <a:xfrm>
            <a:off x="1326776" y="10927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
          <p:cNvSpPr/>
          <p:nvPr/>
        </p:nvSpPr>
        <p:spPr>
          <a:xfrm>
            <a:off x="793376" y="13625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
          <p:cNvSpPr/>
          <p:nvPr/>
        </p:nvSpPr>
        <p:spPr>
          <a:xfrm>
            <a:off x="1060076" y="13625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
          <p:cNvSpPr/>
          <p:nvPr/>
        </p:nvSpPr>
        <p:spPr>
          <a:xfrm>
            <a:off x="1326776" y="13625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
          <p:cNvSpPr/>
          <p:nvPr/>
        </p:nvSpPr>
        <p:spPr>
          <a:xfrm>
            <a:off x="793376" y="16349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
          <p:cNvSpPr/>
          <p:nvPr/>
        </p:nvSpPr>
        <p:spPr>
          <a:xfrm>
            <a:off x="1060076" y="16349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
          <p:cNvSpPr/>
          <p:nvPr/>
        </p:nvSpPr>
        <p:spPr>
          <a:xfrm>
            <a:off x="1326776" y="16349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
          <p:cNvSpPr/>
          <p:nvPr/>
        </p:nvSpPr>
        <p:spPr>
          <a:xfrm>
            <a:off x="793376" y="19087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
          <p:cNvSpPr/>
          <p:nvPr/>
        </p:nvSpPr>
        <p:spPr>
          <a:xfrm>
            <a:off x="1060076" y="19087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
          <p:cNvSpPr/>
          <p:nvPr/>
        </p:nvSpPr>
        <p:spPr>
          <a:xfrm>
            <a:off x="1326776" y="19087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
          <p:cNvSpPr/>
          <p:nvPr/>
        </p:nvSpPr>
        <p:spPr>
          <a:xfrm>
            <a:off x="793376" y="21811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
          <p:cNvSpPr/>
          <p:nvPr/>
        </p:nvSpPr>
        <p:spPr>
          <a:xfrm>
            <a:off x="1060076" y="21811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
          <p:cNvSpPr/>
          <p:nvPr/>
        </p:nvSpPr>
        <p:spPr>
          <a:xfrm>
            <a:off x="1326776" y="21811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
          <p:cNvSpPr/>
          <p:nvPr/>
        </p:nvSpPr>
        <p:spPr>
          <a:xfrm>
            <a:off x="793376" y="24535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
          <p:cNvSpPr/>
          <p:nvPr/>
        </p:nvSpPr>
        <p:spPr>
          <a:xfrm>
            <a:off x="1060076" y="24535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
          <p:cNvSpPr/>
          <p:nvPr/>
        </p:nvSpPr>
        <p:spPr>
          <a:xfrm>
            <a:off x="1326776" y="24535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
          <p:cNvSpPr/>
          <p:nvPr/>
        </p:nvSpPr>
        <p:spPr>
          <a:xfrm>
            <a:off x="793376" y="27274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
          <p:cNvSpPr/>
          <p:nvPr/>
        </p:nvSpPr>
        <p:spPr>
          <a:xfrm>
            <a:off x="1060076" y="27274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
          <p:cNvSpPr/>
          <p:nvPr/>
        </p:nvSpPr>
        <p:spPr>
          <a:xfrm>
            <a:off x="1326776" y="27274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
          <p:cNvSpPr/>
          <p:nvPr/>
        </p:nvSpPr>
        <p:spPr>
          <a:xfrm>
            <a:off x="793376" y="29998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
          <p:cNvSpPr/>
          <p:nvPr/>
        </p:nvSpPr>
        <p:spPr>
          <a:xfrm>
            <a:off x="1060076" y="29998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
          <p:cNvSpPr/>
          <p:nvPr/>
        </p:nvSpPr>
        <p:spPr>
          <a:xfrm>
            <a:off x="1326776" y="29998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
          <p:cNvSpPr/>
          <p:nvPr/>
        </p:nvSpPr>
        <p:spPr>
          <a:xfrm>
            <a:off x="793376" y="32696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
          <p:cNvSpPr/>
          <p:nvPr/>
        </p:nvSpPr>
        <p:spPr>
          <a:xfrm>
            <a:off x="1060076" y="32696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
          <p:cNvSpPr/>
          <p:nvPr/>
        </p:nvSpPr>
        <p:spPr>
          <a:xfrm>
            <a:off x="1326776" y="32696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
          <p:cNvSpPr/>
          <p:nvPr/>
        </p:nvSpPr>
        <p:spPr>
          <a:xfrm>
            <a:off x="793376" y="35420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
          <p:cNvSpPr/>
          <p:nvPr/>
        </p:nvSpPr>
        <p:spPr>
          <a:xfrm>
            <a:off x="1060076" y="35420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
          <p:cNvSpPr/>
          <p:nvPr/>
        </p:nvSpPr>
        <p:spPr>
          <a:xfrm>
            <a:off x="1326776" y="35420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
          <p:cNvSpPr/>
          <p:nvPr/>
        </p:nvSpPr>
        <p:spPr>
          <a:xfrm>
            <a:off x="793376" y="38158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
          <p:cNvSpPr/>
          <p:nvPr/>
        </p:nvSpPr>
        <p:spPr>
          <a:xfrm>
            <a:off x="1060076" y="38158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
          <p:cNvSpPr/>
          <p:nvPr/>
        </p:nvSpPr>
        <p:spPr>
          <a:xfrm>
            <a:off x="1326776" y="38158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
          <p:cNvSpPr/>
          <p:nvPr/>
        </p:nvSpPr>
        <p:spPr>
          <a:xfrm>
            <a:off x="793376" y="40882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
          <p:cNvSpPr/>
          <p:nvPr/>
        </p:nvSpPr>
        <p:spPr>
          <a:xfrm>
            <a:off x="1060076" y="40882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
          <p:cNvSpPr/>
          <p:nvPr/>
        </p:nvSpPr>
        <p:spPr>
          <a:xfrm>
            <a:off x="1326776" y="40882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
          <p:cNvSpPr txBox="1">
            <a:spLocks noGrp="1"/>
          </p:cNvSpPr>
          <p:nvPr>
            <p:ph type="title"/>
          </p:nvPr>
        </p:nvSpPr>
        <p:spPr>
          <a:xfrm>
            <a:off x="1612025" y="3012150"/>
            <a:ext cx="5965800" cy="809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2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351" name="Google Shape;351;p3"/>
          <p:cNvSpPr txBox="1">
            <a:spLocks noGrp="1"/>
          </p:cNvSpPr>
          <p:nvPr>
            <p:ph type="title" idx="2" hasCustomPrompt="1"/>
          </p:nvPr>
        </p:nvSpPr>
        <p:spPr>
          <a:xfrm>
            <a:off x="3714750" y="1275782"/>
            <a:ext cx="1714500" cy="1559400"/>
          </a:xfrm>
          <a:prstGeom prst="rect">
            <a:avLst/>
          </a:prstGeom>
        </p:spPr>
        <p:txBody>
          <a:bodyPr spcFirstLastPara="1" wrap="square" lIns="91425" tIns="91425" rIns="91425" bIns="91425" anchor="ctr" anchorCtr="0">
            <a:noAutofit/>
          </a:bodyPr>
          <a:lstStyle>
            <a:lvl1pPr lvl="0" algn="ctr" rtl="0">
              <a:lnSpc>
                <a:spcPct val="115000"/>
              </a:lnSpc>
              <a:spcBef>
                <a:spcPts val="1000"/>
              </a:spcBef>
              <a:spcAft>
                <a:spcPts val="0"/>
              </a:spcAft>
              <a:buSzPts val="12000"/>
              <a:buNone/>
              <a:defRPr sz="9000">
                <a:solidFill>
                  <a:schemeClr val="l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352" name="Google Shape;352;p3"/>
          <p:cNvSpPr txBox="1">
            <a:spLocks noGrp="1"/>
          </p:cNvSpPr>
          <p:nvPr>
            <p:ph type="subTitle" idx="1"/>
          </p:nvPr>
        </p:nvSpPr>
        <p:spPr>
          <a:xfrm>
            <a:off x="2048229" y="3895628"/>
            <a:ext cx="5093400" cy="38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000">
                <a:solidFill>
                  <a:schemeClr val="lt1"/>
                </a:solidFill>
              </a:defRPr>
            </a:lvl1pPr>
            <a:lvl2pPr lvl="1" algn="ctr" rtl="0">
              <a:lnSpc>
                <a:spcPct val="100000"/>
              </a:lnSpc>
              <a:spcBef>
                <a:spcPts val="0"/>
              </a:spcBef>
              <a:spcAft>
                <a:spcPts val="0"/>
              </a:spcAft>
              <a:buNone/>
              <a:defRPr sz="2000">
                <a:solidFill>
                  <a:schemeClr val="lt1"/>
                </a:solidFill>
              </a:defRPr>
            </a:lvl2pPr>
            <a:lvl3pPr lvl="2" algn="ctr" rtl="0">
              <a:lnSpc>
                <a:spcPct val="100000"/>
              </a:lnSpc>
              <a:spcBef>
                <a:spcPts val="1200"/>
              </a:spcBef>
              <a:spcAft>
                <a:spcPts val="0"/>
              </a:spcAft>
              <a:buNone/>
              <a:defRPr sz="2000">
                <a:solidFill>
                  <a:schemeClr val="lt1"/>
                </a:solidFill>
              </a:defRPr>
            </a:lvl3pPr>
            <a:lvl4pPr lvl="3" algn="ctr" rtl="0">
              <a:lnSpc>
                <a:spcPct val="100000"/>
              </a:lnSpc>
              <a:spcBef>
                <a:spcPts val="1200"/>
              </a:spcBef>
              <a:spcAft>
                <a:spcPts val="0"/>
              </a:spcAft>
              <a:buNone/>
              <a:defRPr sz="2000">
                <a:solidFill>
                  <a:schemeClr val="lt1"/>
                </a:solidFill>
              </a:defRPr>
            </a:lvl4pPr>
            <a:lvl5pPr lvl="4" algn="ctr" rtl="0">
              <a:lnSpc>
                <a:spcPct val="100000"/>
              </a:lnSpc>
              <a:spcBef>
                <a:spcPts val="1200"/>
              </a:spcBef>
              <a:spcAft>
                <a:spcPts val="0"/>
              </a:spcAft>
              <a:buNone/>
              <a:defRPr sz="2000">
                <a:solidFill>
                  <a:schemeClr val="lt1"/>
                </a:solidFill>
              </a:defRPr>
            </a:lvl5pPr>
            <a:lvl6pPr lvl="5" algn="ctr" rtl="0">
              <a:lnSpc>
                <a:spcPct val="100000"/>
              </a:lnSpc>
              <a:spcBef>
                <a:spcPts val="1200"/>
              </a:spcBef>
              <a:spcAft>
                <a:spcPts val="0"/>
              </a:spcAft>
              <a:buNone/>
              <a:defRPr sz="2000">
                <a:solidFill>
                  <a:schemeClr val="lt1"/>
                </a:solidFill>
              </a:defRPr>
            </a:lvl6pPr>
            <a:lvl7pPr lvl="6" algn="ctr" rtl="0">
              <a:lnSpc>
                <a:spcPct val="100000"/>
              </a:lnSpc>
              <a:spcBef>
                <a:spcPts val="1200"/>
              </a:spcBef>
              <a:spcAft>
                <a:spcPts val="0"/>
              </a:spcAft>
              <a:buNone/>
              <a:defRPr sz="2000">
                <a:solidFill>
                  <a:schemeClr val="lt1"/>
                </a:solidFill>
              </a:defRPr>
            </a:lvl7pPr>
            <a:lvl8pPr lvl="7" algn="ctr" rtl="0">
              <a:lnSpc>
                <a:spcPct val="100000"/>
              </a:lnSpc>
              <a:spcBef>
                <a:spcPts val="1200"/>
              </a:spcBef>
              <a:spcAft>
                <a:spcPts val="0"/>
              </a:spcAft>
              <a:buNone/>
              <a:defRPr sz="2000">
                <a:solidFill>
                  <a:schemeClr val="lt1"/>
                </a:solidFill>
              </a:defRPr>
            </a:lvl8pPr>
            <a:lvl9pPr lvl="8" algn="ctr" rtl="0">
              <a:lnSpc>
                <a:spcPct val="100000"/>
              </a:lnSpc>
              <a:spcBef>
                <a:spcPts val="1200"/>
              </a:spcBef>
              <a:spcAft>
                <a:spcPts val="1200"/>
              </a:spcAft>
              <a:buNone/>
              <a:defRPr sz="2000">
                <a:solidFill>
                  <a:schemeClr val="lt1"/>
                </a:solidFill>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hanks">
  <p:cSld name="CUSTOM_10">
    <p:spTree>
      <p:nvGrpSpPr>
        <p:cNvPr id="1" name="Shape 5719"/>
        <p:cNvGrpSpPr/>
        <p:nvPr/>
      </p:nvGrpSpPr>
      <p:grpSpPr>
        <a:xfrm>
          <a:off x="0" y="0"/>
          <a:ext cx="0" cy="0"/>
          <a:chOff x="0" y="0"/>
          <a:chExt cx="0" cy="0"/>
        </a:xfrm>
      </p:grpSpPr>
      <p:pic>
        <p:nvPicPr>
          <p:cNvPr id="5720" name="Google Shape;5720;p25"/>
          <p:cNvPicPr preferRelativeResize="0"/>
          <p:nvPr/>
        </p:nvPicPr>
        <p:blipFill>
          <a:blip r:embed="rId2">
            <a:alphaModFix amt="50000"/>
          </a:blip>
          <a:stretch>
            <a:fillRect/>
          </a:stretch>
        </p:blipFill>
        <p:spPr>
          <a:xfrm>
            <a:off x="0" y="0"/>
            <a:ext cx="9144000" cy="5143500"/>
          </a:xfrm>
          <a:prstGeom prst="rect">
            <a:avLst/>
          </a:prstGeom>
          <a:noFill/>
          <a:ln>
            <a:noFill/>
          </a:ln>
        </p:spPr>
      </p:pic>
      <p:grpSp>
        <p:nvGrpSpPr>
          <p:cNvPr id="5721" name="Google Shape;5721;p25"/>
          <p:cNvGrpSpPr/>
          <p:nvPr/>
        </p:nvGrpSpPr>
        <p:grpSpPr>
          <a:xfrm>
            <a:off x="7292500" y="-78"/>
            <a:ext cx="1851500" cy="5143658"/>
            <a:chOff x="-4754800" y="11772"/>
            <a:chExt cx="1851500" cy="5143658"/>
          </a:xfrm>
        </p:grpSpPr>
        <p:sp>
          <p:nvSpPr>
            <p:cNvPr id="5722" name="Google Shape;5722;p25"/>
            <p:cNvSpPr/>
            <p:nvPr/>
          </p:nvSpPr>
          <p:spPr>
            <a:xfrm>
              <a:off x="-4495800" y="11772"/>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3" name="Google Shape;5723;p25"/>
            <p:cNvSpPr/>
            <p:nvPr/>
          </p:nvSpPr>
          <p:spPr>
            <a:xfrm>
              <a:off x="-4229100" y="11772"/>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4" name="Google Shape;5724;p25"/>
            <p:cNvSpPr/>
            <p:nvPr/>
          </p:nvSpPr>
          <p:spPr>
            <a:xfrm>
              <a:off x="-3962400" y="11772"/>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5" name="Google Shape;5725;p25"/>
            <p:cNvSpPr/>
            <p:nvPr/>
          </p:nvSpPr>
          <p:spPr>
            <a:xfrm>
              <a:off x="-4495800" y="282293"/>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6" name="Google Shape;5726;p25"/>
            <p:cNvSpPr/>
            <p:nvPr/>
          </p:nvSpPr>
          <p:spPr>
            <a:xfrm>
              <a:off x="-4229100" y="282293"/>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7" name="Google Shape;5727;p25"/>
            <p:cNvSpPr/>
            <p:nvPr/>
          </p:nvSpPr>
          <p:spPr>
            <a:xfrm>
              <a:off x="-3962400" y="282293"/>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8" name="Google Shape;5728;p25"/>
            <p:cNvSpPr/>
            <p:nvPr/>
          </p:nvSpPr>
          <p:spPr>
            <a:xfrm>
              <a:off x="-4495800" y="554227"/>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9" name="Google Shape;5729;p25"/>
            <p:cNvSpPr/>
            <p:nvPr/>
          </p:nvSpPr>
          <p:spPr>
            <a:xfrm>
              <a:off x="-4229100" y="554227"/>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0" name="Google Shape;5730;p25"/>
            <p:cNvSpPr/>
            <p:nvPr/>
          </p:nvSpPr>
          <p:spPr>
            <a:xfrm>
              <a:off x="-3962400" y="554227"/>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1" name="Google Shape;5731;p25"/>
            <p:cNvSpPr/>
            <p:nvPr/>
          </p:nvSpPr>
          <p:spPr>
            <a:xfrm>
              <a:off x="-4495800" y="82474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2" name="Google Shape;5732;p25"/>
            <p:cNvSpPr/>
            <p:nvPr/>
          </p:nvSpPr>
          <p:spPr>
            <a:xfrm>
              <a:off x="-4229100" y="82474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3" name="Google Shape;5733;p25"/>
            <p:cNvSpPr/>
            <p:nvPr/>
          </p:nvSpPr>
          <p:spPr>
            <a:xfrm>
              <a:off x="-3962400" y="82474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4" name="Google Shape;5734;p25"/>
            <p:cNvSpPr/>
            <p:nvPr/>
          </p:nvSpPr>
          <p:spPr>
            <a:xfrm>
              <a:off x="-4495800" y="1096953"/>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5" name="Google Shape;5735;p25"/>
            <p:cNvSpPr/>
            <p:nvPr/>
          </p:nvSpPr>
          <p:spPr>
            <a:xfrm>
              <a:off x="-4229100" y="1096953"/>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6" name="Google Shape;5736;p25"/>
            <p:cNvSpPr/>
            <p:nvPr/>
          </p:nvSpPr>
          <p:spPr>
            <a:xfrm>
              <a:off x="-3962400" y="1096953"/>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7" name="Google Shape;5737;p25"/>
            <p:cNvSpPr/>
            <p:nvPr/>
          </p:nvSpPr>
          <p:spPr>
            <a:xfrm>
              <a:off x="-4495800" y="1367474"/>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8" name="Google Shape;5738;p25"/>
            <p:cNvSpPr/>
            <p:nvPr/>
          </p:nvSpPr>
          <p:spPr>
            <a:xfrm>
              <a:off x="-4229100" y="1367474"/>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9" name="Google Shape;5739;p25"/>
            <p:cNvSpPr/>
            <p:nvPr/>
          </p:nvSpPr>
          <p:spPr>
            <a:xfrm>
              <a:off x="-3962400" y="1367474"/>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0" name="Google Shape;5740;p25"/>
            <p:cNvSpPr/>
            <p:nvPr/>
          </p:nvSpPr>
          <p:spPr>
            <a:xfrm>
              <a:off x="-4495800" y="163940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1" name="Google Shape;5741;p25"/>
            <p:cNvSpPr/>
            <p:nvPr/>
          </p:nvSpPr>
          <p:spPr>
            <a:xfrm>
              <a:off x="-4229100" y="163940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2" name="Google Shape;5742;p25"/>
            <p:cNvSpPr/>
            <p:nvPr/>
          </p:nvSpPr>
          <p:spPr>
            <a:xfrm>
              <a:off x="-3962400" y="163940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3" name="Google Shape;5743;p25"/>
            <p:cNvSpPr/>
            <p:nvPr/>
          </p:nvSpPr>
          <p:spPr>
            <a:xfrm>
              <a:off x="-4495800" y="190992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4" name="Google Shape;5744;p25"/>
            <p:cNvSpPr/>
            <p:nvPr/>
          </p:nvSpPr>
          <p:spPr>
            <a:xfrm>
              <a:off x="-4229100" y="190992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5" name="Google Shape;5745;p25"/>
            <p:cNvSpPr/>
            <p:nvPr/>
          </p:nvSpPr>
          <p:spPr>
            <a:xfrm>
              <a:off x="-3962400" y="190992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6" name="Google Shape;5746;p25"/>
            <p:cNvSpPr/>
            <p:nvPr/>
          </p:nvSpPr>
          <p:spPr>
            <a:xfrm>
              <a:off x="-4495800" y="217791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7" name="Google Shape;5747;p25"/>
            <p:cNvSpPr/>
            <p:nvPr/>
          </p:nvSpPr>
          <p:spPr>
            <a:xfrm>
              <a:off x="-4229100" y="217791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8" name="Google Shape;5748;p25"/>
            <p:cNvSpPr/>
            <p:nvPr/>
          </p:nvSpPr>
          <p:spPr>
            <a:xfrm>
              <a:off x="-3962400" y="217791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9" name="Google Shape;5749;p25"/>
            <p:cNvSpPr/>
            <p:nvPr/>
          </p:nvSpPr>
          <p:spPr>
            <a:xfrm>
              <a:off x="-4495800" y="244843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0" name="Google Shape;5750;p25"/>
            <p:cNvSpPr/>
            <p:nvPr/>
          </p:nvSpPr>
          <p:spPr>
            <a:xfrm>
              <a:off x="-4229100" y="244843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1" name="Google Shape;5751;p25"/>
            <p:cNvSpPr/>
            <p:nvPr/>
          </p:nvSpPr>
          <p:spPr>
            <a:xfrm>
              <a:off x="-3962400" y="244843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2" name="Google Shape;5752;p25"/>
            <p:cNvSpPr/>
            <p:nvPr/>
          </p:nvSpPr>
          <p:spPr>
            <a:xfrm>
              <a:off x="-4495800" y="272036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3" name="Google Shape;5753;p25"/>
            <p:cNvSpPr/>
            <p:nvPr/>
          </p:nvSpPr>
          <p:spPr>
            <a:xfrm>
              <a:off x="-4229100" y="272036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4" name="Google Shape;5754;p25"/>
            <p:cNvSpPr/>
            <p:nvPr/>
          </p:nvSpPr>
          <p:spPr>
            <a:xfrm>
              <a:off x="-3962400" y="272036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5" name="Google Shape;5755;p25"/>
            <p:cNvSpPr/>
            <p:nvPr/>
          </p:nvSpPr>
          <p:spPr>
            <a:xfrm>
              <a:off x="-4495800" y="2990890"/>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6" name="Google Shape;5756;p25"/>
            <p:cNvSpPr/>
            <p:nvPr/>
          </p:nvSpPr>
          <p:spPr>
            <a:xfrm>
              <a:off x="-4229100" y="2990890"/>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7" name="Google Shape;5757;p25"/>
            <p:cNvSpPr/>
            <p:nvPr/>
          </p:nvSpPr>
          <p:spPr>
            <a:xfrm>
              <a:off x="-3962400" y="2990890"/>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8" name="Google Shape;5758;p25"/>
            <p:cNvSpPr/>
            <p:nvPr/>
          </p:nvSpPr>
          <p:spPr>
            <a:xfrm>
              <a:off x="-4495800" y="326141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9" name="Google Shape;5759;p25"/>
            <p:cNvSpPr/>
            <p:nvPr/>
          </p:nvSpPr>
          <p:spPr>
            <a:xfrm>
              <a:off x="-4229100" y="326141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0" name="Google Shape;5760;p25"/>
            <p:cNvSpPr/>
            <p:nvPr/>
          </p:nvSpPr>
          <p:spPr>
            <a:xfrm>
              <a:off x="-3962400" y="326141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1" name="Google Shape;5761;p25"/>
            <p:cNvSpPr/>
            <p:nvPr/>
          </p:nvSpPr>
          <p:spPr>
            <a:xfrm>
              <a:off x="-4495800" y="353334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2" name="Google Shape;5762;p25"/>
            <p:cNvSpPr/>
            <p:nvPr/>
          </p:nvSpPr>
          <p:spPr>
            <a:xfrm>
              <a:off x="-4229100" y="353334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3" name="Google Shape;5763;p25"/>
            <p:cNvSpPr/>
            <p:nvPr/>
          </p:nvSpPr>
          <p:spPr>
            <a:xfrm>
              <a:off x="-3962400" y="353334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4" name="Google Shape;5764;p25"/>
            <p:cNvSpPr/>
            <p:nvPr/>
          </p:nvSpPr>
          <p:spPr>
            <a:xfrm>
              <a:off x="-4495800" y="380386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5" name="Google Shape;5765;p25"/>
            <p:cNvSpPr/>
            <p:nvPr/>
          </p:nvSpPr>
          <p:spPr>
            <a:xfrm>
              <a:off x="-4229100" y="380386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6" name="Google Shape;5766;p25"/>
            <p:cNvSpPr/>
            <p:nvPr/>
          </p:nvSpPr>
          <p:spPr>
            <a:xfrm>
              <a:off x="-3962400" y="380386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7" name="Google Shape;5767;p25"/>
            <p:cNvSpPr/>
            <p:nvPr/>
          </p:nvSpPr>
          <p:spPr>
            <a:xfrm>
              <a:off x="-4495800" y="4071856"/>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8" name="Google Shape;5768;p25"/>
            <p:cNvSpPr/>
            <p:nvPr/>
          </p:nvSpPr>
          <p:spPr>
            <a:xfrm>
              <a:off x="-4229100" y="4071856"/>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9" name="Google Shape;5769;p25"/>
            <p:cNvSpPr/>
            <p:nvPr/>
          </p:nvSpPr>
          <p:spPr>
            <a:xfrm>
              <a:off x="-3962400" y="4071856"/>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0" name="Google Shape;5770;p25"/>
            <p:cNvSpPr/>
            <p:nvPr/>
          </p:nvSpPr>
          <p:spPr>
            <a:xfrm>
              <a:off x="-4495800" y="4342376"/>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1" name="Google Shape;5771;p25"/>
            <p:cNvSpPr/>
            <p:nvPr/>
          </p:nvSpPr>
          <p:spPr>
            <a:xfrm>
              <a:off x="-4229100" y="4342376"/>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2" name="Google Shape;5772;p25"/>
            <p:cNvSpPr/>
            <p:nvPr/>
          </p:nvSpPr>
          <p:spPr>
            <a:xfrm>
              <a:off x="-3962400" y="4342376"/>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3" name="Google Shape;5773;p25"/>
            <p:cNvSpPr/>
            <p:nvPr/>
          </p:nvSpPr>
          <p:spPr>
            <a:xfrm>
              <a:off x="-4495800" y="4614311"/>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4" name="Google Shape;5774;p25"/>
            <p:cNvSpPr/>
            <p:nvPr/>
          </p:nvSpPr>
          <p:spPr>
            <a:xfrm>
              <a:off x="-4229100" y="4614311"/>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5" name="Google Shape;5775;p25"/>
            <p:cNvSpPr/>
            <p:nvPr/>
          </p:nvSpPr>
          <p:spPr>
            <a:xfrm>
              <a:off x="-3962400" y="4614311"/>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6" name="Google Shape;5776;p25"/>
            <p:cNvSpPr/>
            <p:nvPr/>
          </p:nvSpPr>
          <p:spPr>
            <a:xfrm>
              <a:off x="-4495800" y="4884831"/>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7" name="Google Shape;5777;p25"/>
            <p:cNvSpPr/>
            <p:nvPr/>
          </p:nvSpPr>
          <p:spPr>
            <a:xfrm>
              <a:off x="-4229100" y="4884831"/>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8" name="Google Shape;5778;p25"/>
            <p:cNvSpPr/>
            <p:nvPr/>
          </p:nvSpPr>
          <p:spPr>
            <a:xfrm>
              <a:off x="-3962400" y="4884831"/>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9" name="Google Shape;5779;p25"/>
            <p:cNvSpPr/>
            <p:nvPr/>
          </p:nvSpPr>
          <p:spPr>
            <a:xfrm>
              <a:off x="-3695700" y="11772"/>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0" name="Google Shape;5780;p25"/>
            <p:cNvSpPr/>
            <p:nvPr/>
          </p:nvSpPr>
          <p:spPr>
            <a:xfrm>
              <a:off x="-3429000" y="11772"/>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1" name="Google Shape;5781;p25"/>
            <p:cNvSpPr/>
            <p:nvPr/>
          </p:nvSpPr>
          <p:spPr>
            <a:xfrm>
              <a:off x="-3695700" y="282293"/>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2" name="Google Shape;5782;p25"/>
            <p:cNvSpPr/>
            <p:nvPr/>
          </p:nvSpPr>
          <p:spPr>
            <a:xfrm>
              <a:off x="-3429000" y="282293"/>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3" name="Google Shape;5783;p25"/>
            <p:cNvSpPr/>
            <p:nvPr/>
          </p:nvSpPr>
          <p:spPr>
            <a:xfrm>
              <a:off x="-3695700" y="554227"/>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4" name="Google Shape;5784;p25"/>
            <p:cNvSpPr/>
            <p:nvPr/>
          </p:nvSpPr>
          <p:spPr>
            <a:xfrm>
              <a:off x="-3429000" y="554227"/>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5" name="Google Shape;5785;p25"/>
            <p:cNvSpPr/>
            <p:nvPr/>
          </p:nvSpPr>
          <p:spPr>
            <a:xfrm>
              <a:off x="-3695700" y="82474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6" name="Google Shape;5786;p25"/>
            <p:cNvSpPr/>
            <p:nvPr/>
          </p:nvSpPr>
          <p:spPr>
            <a:xfrm>
              <a:off x="-3429000" y="82474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7" name="Google Shape;5787;p25"/>
            <p:cNvSpPr/>
            <p:nvPr/>
          </p:nvSpPr>
          <p:spPr>
            <a:xfrm>
              <a:off x="-3695700" y="1096953"/>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8" name="Google Shape;5788;p25"/>
            <p:cNvSpPr/>
            <p:nvPr/>
          </p:nvSpPr>
          <p:spPr>
            <a:xfrm>
              <a:off x="-3429000" y="1096953"/>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9" name="Google Shape;5789;p25"/>
            <p:cNvSpPr/>
            <p:nvPr/>
          </p:nvSpPr>
          <p:spPr>
            <a:xfrm>
              <a:off x="-3695700" y="1367474"/>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0" name="Google Shape;5790;p25"/>
            <p:cNvSpPr/>
            <p:nvPr/>
          </p:nvSpPr>
          <p:spPr>
            <a:xfrm>
              <a:off x="-3429000" y="1367474"/>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1" name="Google Shape;5791;p25"/>
            <p:cNvSpPr/>
            <p:nvPr/>
          </p:nvSpPr>
          <p:spPr>
            <a:xfrm>
              <a:off x="-3695700" y="163940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2" name="Google Shape;5792;p25"/>
            <p:cNvSpPr/>
            <p:nvPr/>
          </p:nvSpPr>
          <p:spPr>
            <a:xfrm>
              <a:off x="-3429000" y="163940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3" name="Google Shape;5793;p25"/>
            <p:cNvSpPr/>
            <p:nvPr/>
          </p:nvSpPr>
          <p:spPr>
            <a:xfrm>
              <a:off x="-3695700" y="190992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4" name="Google Shape;5794;p25"/>
            <p:cNvSpPr/>
            <p:nvPr/>
          </p:nvSpPr>
          <p:spPr>
            <a:xfrm>
              <a:off x="-3429000" y="190992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5" name="Google Shape;5795;p25"/>
            <p:cNvSpPr/>
            <p:nvPr/>
          </p:nvSpPr>
          <p:spPr>
            <a:xfrm>
              <a:off x="-3695700" y="217791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6" name="Google Shape;5796;p25"/>
            <p:cNvSpPr/>
            <p:nvPr/>
          </p:nvSpPr>
          <p:spPr>
            <a:xfrm>
              <a:off x="-3429000" y="217791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7" name="Google Shape;5797;p25"/>
            <p:cNvSpPr/>
            <p:nvPr/>
          </p:nvSpPr>
          <p:spPr>
            <a:xfrm>
              <a:off x="-3695700" y="244843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8" name="Google Shape;5798;p25"/>
            <p:cNvSpPr/>
            <p:nvPr/>
          </p:nvSpPr>
          <p:spPr>
            <a:xfrm>
              <a:off x="-3429000" y="244843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9" name="Google Shape;5799;p25"/>
            <p:cNvSpPr/>
            <p:nvPr/>
          </p:nvSpPr>
          <p:spPr>
            <a:xfrm>
              <a:off x="-3695700" y="272036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0" name="Google Shape;5800;p25"/>
            <p:cNvSpPr/>
            <p:nvPr/>
          </p:nvSpPr>
          <p:spPr>
            <a:xfrm>
              <a:off x="-3429000" y="272036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1" name="Google Shape;5801;p25"/>
            <p:cNvSpPr/>
            <p:nvPr/>
          </p:nvSpPr>
          <p:spPr>
            <a:xfrm>
              <a:off x="-3695700" y="2990890"/>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2" name="Google Shape;5802;p25"/>
            <p:cNvSpPr/>
            <p:nvPr/>
          </p:nvSpPr>
          <p:spPr>
            <a:xfrm>
              <a:off x="-3429000" y="2990890"/>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3" name="Google Shape;5803;p25"/>
            <p:cNvSpPr/>
            <p:nvPr/>
          </p:nvSpPr>
          <p:spPr>
            <a:xfrm>
              <a:off x="-3695700" y="326141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4" name="Google Shape;5804;p25"/>
            <p:cNvSpPr/>
            <p:nvPr/>
          </p:nvSpPr>
          <p:spPr>
            <a:xfrm>
              <a:off x="-3429000" y="326141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5" name="Google Shape;5805;p25"/>
            <p:cNvSpPr/>
            <p:nvPr/>
          </p:nvSpPr>
          <p:spPr>
            <a:xfrm>
              <a:off x="-3695700" y="353334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6" name="Google Shape;5806;p25"/>
            <p:cNvSpPr/>
            <p:nvPr/>
          </p:nvSpPr>
          <p:spPr>
            <a:xfrm>
              <a:off x="-3429000" y="353334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7" name="Google Shape;5807;p25"/>
            <p:cNvSpPr/>
            <p:nvPr/>
          </p:nvSpPr>
          <p:spPr>
            <a:xfrm>
              <a:off x="-3695700" y="380386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8" name="Google Shape;5808;p25"/>
            <p:cNvSpPr/>
            <p:nvPr/>
          </p:nvSpPr>
          <p:spPr>
            <a:xfrm>
              <a:off x="-3429000" y="380386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9" name="Google Shape;5809;p25"/>
            <p:cNvSpPr/>
            <p:nvPr/>
          </p:nvSpPr>
          <p:spPr>
            <a:xfrm>
              <a:off x="-3695700" y="4071856"/>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0" name="Google Shape;5810;p25"/>
            <p:cNvSpPr/>
            <p:nvPr/>
          </p:nvSpPr>
          <p:spPr>
            <a:xfrm>
              <a:off x="-3429000" y="4071856"/>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1" name="Google Shape;5811;p25"/>
            <p:cNvSpPr/>
            <p:nvPr/>
          </p:nvSpPr>
          <p:spPr>
            <a:xfrm>
              <a:off x="-3695700" y="4342376"/>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2" name="Google Shape;5812;p25"/>
            <p:cNvSpPr/>
            <p:nvPr/>
          </p:nvSpPr>
          <p:spPr>
            <a:xfrm>
              <a:off x="-3429000" y="4342376"/>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3" name="Google Shape;5813;p25"/>
            <p:cNvSpPr/>
            <p:nvPr/>
          </p:nvSpPr>
          <p:spPr>
            <a:xfrm>
              <a:off x="-3695700" y="4614311"/>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4" name="Google Shape;5814;p25"/>
            <p:cNvSpPr/>
            <p:nvPr/>
          </p:nvSpPr>
          <p:spPr>
            <a:xfrm>
              <a:off x="-3429000" y="4614311"/>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5" name="Google Shape;5815;p25"/>
            <p:cNvSpPr/>
            <p:nvPr/>
          </p:nvSpPr>
          <p:spPr>
            <a:xfrm>
              <a:off x="-3695700" y="4884831"/>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6" name="Google Shape;5816;p25"/>
            <p:cNvSpPr/>
            <p:nvPr/>
          </p:nvSpPr>
          <p:spPr>
            <a:xfrm>
              <a:off x="-3429000" y="4884831"/>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7" name="Google Shape;5817;p25"/>
            <p:cNvSpPr/>
            <p:nvPr/>
          </p:nvSpPr>
          <p:spPr>
            <a:xfrm>
              <a:off x="-4754800" y="11772"/>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8" name="Google Shape;5818;p25"/>
            <p:cNvSpPr/>
            <p:nvPr/>
          </p:nvSpPr>
          <p:spPr>
            <a:xfrm>
              <a:off x="-4754800" y="282293"/>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9" name="Google Shape;5819;p25"/>
            <p:cNvSpPr/>
            <p:nvPr/>
          </p:nvSpPr>
          <p:spPr>
            <a:xfrm>
              <a:off x="-4754800" y="554227"/>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0" name="Google Shape;5820;p25"/>
            <p:cNvSpPr/>
            <p:nvPr/>
          </p:nvSpPr>
          <p:spPr>
            <a:xfrm>
              <a:off x="-4754800" y="82474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1" name="Google Shape;5821;p25"/>
            <p:cNvSpPr/>
            <p:nvPr/>
          </p:nvSpPr>
          <p:spPr>
            <a:xfrm>
              <a:off x="-4754800" y="1096953"/>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2" name="Google Shape;5822;p25"/>
            <p:cNvSpPr/>
            <p:nvPr/>
          </p:nvSpPr>
          <p:spPr>
            <a:xfrm>
              <a:off x="-4754800" y="1367474"/>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3" name="Google Shape;5823;p25"/>
            <p:cNvSpPr/>
            <p:nvPr/>
          </p:nvSpPr>
          <p:spPr>
            <a:xfrm>
              <a:off x="-4754800" y="163940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4" name="Google Shape;5824;p25"/>
            <p:cNvSpPr/>
            <p:nvPr/>
          </p:nvSpPr>
          <p:spPr>
            <a:xfrm>
              <a:off x="-4754800" y="190992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5" name="Google Shape;5825;p25"/>
            <p:cNvSpPr/>
            <p:nvPr/>
          </p:nvSpPr>
          <p:spPr>
            <a:xfrm>
              <a:off x="-4754800" y="217791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6" name="Google Shape;5826;p25"/>
            <p:cNvSpPr/>
            <p:nvPr/>
          </p:nvSpPr>
          <p:spPr>
            <a:xfrm>
              <a:off x="-4754800" y="244843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7" name="Google Shape;5827;p25"/>
            <p:cNvSpPr/>
            <p:nvPr/>
          </p:nvSpPr>
          <p:spPr>
            <a:xfrm>
              <a:off x="-4754800" y="272036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8" name="Google Shape;5828;p25"/>
            <p:cNvSpPr/>
            <p:nvPr/>
          </p:nvSpPr>
          <p:spPr>
            <a:xfrm>
              <a:off x="-4754800" y="2990890"/>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9" name="Google Shape;5829;p25"/>
            <p:cNvSpPr/>
            <p:nvPr/>
          </p:nvSpPr>
          <p:spPr>
            <a:xfrm>
              <a:off x="-4754800" y="326141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0" name="Google Shape;5830;p25"/>
            <p:cNvSpPr/>
            <p:nvPr/>
          </p:nvSpPr>
          <p:spPr>
            <a:xfrm>
              <a:off x="-4754800" y="353334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1" name="Google Shape;5831;p25"/>
            <p:cNvSpPr/>
            <p:nvPr/>
          </p:nvSpPr>
          <p:spPr>
            <a:xfrm>
              <a:off x="-4754800" y="380386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2" name="Google Shape;5832;p25"/>
            <p:cNvSpPr/>
            <p:nvPr/>
          </p:nvSpPr>
          <p:spPr>
            <a:xfrm>
              <a:off x="-4754800" y="4071856"/>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3" name="Google Shape;5833;p25"/>
            <p:cNvSpPr/>
            <p:nvPr/>
          </p:nvSpPr>
          <p:spPr>
            <a:xfrm>
              <a:off x="-4754800" y="4342376"/>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4" name="Google Shape;5834;p25"/>
            <p:cNvSpPr/>
            <p:nvPr/>
          </p:nvSpPr>
          <p:spPr>
            <a:xfrm>
              <a:off x="-4754800" y="4614311"/>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5" name="Google Shape;5835;p25"/>
            <p:cNvSpPr/>
            <p:nvPr/>
          </p:nvSpPr>
          <p:spPr>
            <a:xfrm>
              <a:off x="-4754800" y="4884831"/>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6" name="Google Shape;5836;p25"/>
            <p:cNvSpPr/>
            <p:nvPr/>
          </p:nvSpPr>
          <p:spPr>
            <a:xfrm>
              <a:off x="-3170000" y="11772"/>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7" name="Google Shape;5837;p25"/>
            <p:cNvSpPr/>
            <p:nvPr/>
          </p:nvSpPr>
          <p:spPr>
            <a:xfrm>
              <a:off x="-3170000" y="282293"/>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8" name="Google Shape;5838;p25"/>
            <p:cNvSpPr/>
            <p:nvPr/>
          </p:nvSpPr>
          <p:spPr>
            <a:xfrm>
              <a:off x="-3170000" y="554227"/>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9" name="Google Shape;5839;p25"/>
            <p:cNvSpPr/>
            <p:nvPr/>
          </p:nvSpPr>
          <p:spPr>
            <a:xfrm>
              <a:off x="-3170000" y="82474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0" name="Google Shape;5840;p25"/>
            <p:cNvSpPr/>
            <p:nvPr/>
          </p:nvSpPr>
          <p:spPr>
            <a:xfrm>
              <a:off x="-3170000" y="1096953"/>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1" name="Google Shape;5841;p25"/>
            <p:cNvSpPr/>
            <p:nvPr/>
          </p:nvSpPr>
          <p:spPr>
            <a:xfrm>
              <a:off x="-3170000" y="1367474"/>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2" name="Google Shape;5842;p25"/>
            <p:cNvSpPr/>
            <p:nvPr/>
          </p:nvSpPr>
          <p:spPr>
            <a:xfrm>
              <a:off x="-3170000" y="163940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3" name="Google Shape;5843;p25"/>
            <p:cNvSpPr/>
            <p:nvPr/>
          </p:nvSpPr>
          <p:spPr>
            <a:xfrm>
              <a:off x="-3170000" y="190992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4" name="Google Shape;5844;p25"/>
            <p:cNvSpPr/>
            <p:nvPr/>
          </p:nvSpPr>
          <p:spPr>
            <a:xfrm>
              <a:off x="-3170000" y="217791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5" name="Google Shape;5845;p25"/>
            <p:cNvSpPr/>
            <p:nvPr/>
          </p:nvSpPr>
          <p:spPr>
            <a:xfrm>
              <a:off x="-3170000" y="244843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6" name="Google Shape;5846;p25"/>
            <p:cNvSpPr/>
            <p:nvPr/>
          </p:nvSpPr>
          <p:spPr>
            <a:xfrm>
              <a:off x="-3170000" y="272036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7" name="Google Shape;5847;p25"/>
            <p:cNvSpPr/>
            <p:nvPr/>
          </p:nvSpPr>
          <p:spPr>
            <a:xfrm>
              <a:off x="-3170000" y="2990890"/>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8" name="Google Shape;5848;p25"/>
            <p:cNvSpPr/>
            <p:nvPr/>
          </p:nvSpPr>
          <p:spPr>
            <a:xfrm>
              <a:off x="-3170000" y="326141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9" name="Google Shape;5849;p25"/>
            <p:cNvSpPr/>
            <p:nvPr/>
          </p:nvSpPr>
          <p:spPr>
            <a:xfrm>
              <a:off x="-3170000" y="353334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0" name="Google Shape;5850;p25"/>
            <p:cNvSpPr/>
            <p:nvPr/>
          </p:nvSpPr>
          <p:spPr>
            <a:xfrm>
              <a:off x="-3170000" y="380386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1" name="Google Shape;5851;p25"/>
            <p:cNvSpPr/>
            <p:nvPr/>
          </p:nvSpPr>
          <p:spPr>
            <a:xfrm>
              <a:off x="-3170000" y="4071856"/>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2" name="Google Shape;5852;p25"/>
            <p:cNvSpPr/>
            <p:nvPr/>
          </p:nvSpPr>
          <p:spPr>
            <a:xfrm>
              <a:off x="-3170000" y="4342376"/>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3" name="Google Shape;5853;p25"/>
            <p:cNvSpPr/>
            <p:nvPr/>
          </p:nvSpPr>
          <p:spPr>
            <a:xfrm>
              <a:off x="-3170000" y="4614311"/>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4" name="Google Shape;5854;p25"/>
            <p:cNvSpPr/>
            <p:nvPr/>
          </p:nvSpPr>
          <p:spPr>
            <a:xfrm>
              <a:off x="-3170000" y="4884831"/>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55" name="Google Shape;5855;p25"/>
          <p:cNvGrpSpPr/>
          <p:nvPr/>
        </p:nvGrpSpPr>
        <p:grpSpPr>
          <a:xfrm>
            <a:off x="0" y="11772"/>
            <a:ext cx="1851500" cy="5143658"/>
            <a:chOff x="-4754800" y="11772"/>
            <a:chExt cx="1851500" cy="5143658"/>
          </a:xfrm>
        </p:grpSpPr>
        <p:sp>
          <p:nvSpPr>
            <p:cNvPr id="5856" name="Google Shape;5856;p25"/>
            <p:cNvSpPr/>
            <p:nvPr/>
          </p:nvSpPr>
          <p:spPr>
            <a:xfrm>
              <a:off x="-4495800" y="11772"/>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7" name="Google Shape;5857;p25"/>
            <p:cNvSpPr/>
            <p:nvPr/>
          </p:nvSpPr>
          <p:spPr>
            <a:xfrm>
              <a:off x="-4229100" y="11772"/>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8" name="Google Shape;5858;p25"/>
            <p:cNvSpPr/>
            <p:nvPr/>
          </p:nvSpPr>
          <p:spPr>
            <a:xfrm>
              <a:off x="-3962400" y="11772"/>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9" name="Google Shape;5859;p25"/>
            <p:cNvSpPr/>
            <p:nvPr/>
          </p:nvSpPr>
          <p:spPr>
            <a:xfrm>
              <a:off x="-4495800" y="282293"/>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0" name="Google Shape;5860;p25"/>
            <p:cNvSpPr/>
            <p:nvPr/>
          </p:nvSpPr>
          <p:spPr>
            <a:xfrm>
              <a:off x="-4229100" y="282293"/>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1" name="Google Shape;5861;p25"/>
            <p:cNvSpPr/>
            <p:nvPr/>
          </p:nvSpPr>
          <p:spPr>
            <a:xfrm>
              <a:off x="-3962400" y="282293"/>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2" name="Google Shape;5862;p25"/>
            <p:cNvSpPr/>
            <p:nvPr/>
          </p:nvSpPr>
          <p:spPr>
            <a:xfrm>
              <a:off x="-4495800" y="554227"/>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3" name="Google Shape;5863;p25"/>
            <p:cNvSpPr/>
            <p:nvPr/>
          </p:nvSpPr>
          <p:spPr>
            <a:xfrm>
              <a:off x="-4229100" y="554227"/>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4" name="Google Shape;5864;p25"/>
            <p:cNvSpPr/>
            <p:nvPr/>
          </p:nvSpPr>
          <p:spPr>
            <a:xfrm>
              <a:off x="-3962400" y="554227"/>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5" name="Google Shape;5865;p25"/>
            <p:cNvSpPr/>
            <p:nvPr/>
          </p:nvSpPr>
          <p:spPr>
            <a:xfrm>
              <a:off x="-4495800" y="824748"/>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6" name="Google Shape;5866;p25"/>
            <p:cNvSpPr/>
            <p:nvPr/>
          </p:nvSpPr>
          <p:spPr>
            <a:xfrm>
              <a:off x="-4229100" y="824748"/>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7" name="Google Shape;5867;p25"/>
            <p:cNvSpPr/>
            <p:nvPr/>
          </p:nvSpPr>
          <p:spPr>
            <a:xfrm>
              <a:off x="-3962400" y="824748"/>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8" name="Google Shape;5868;p25"/>
            <p:cNvSpPr/>
            <p:nvPr/>
          </p:nvSpPr>
          <p:spPr>
            <a:xfrm>
              <a:off x="-4495800" y="1096953"/>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9" name="Google Shape;5869;p25"/>
            <p:cNvSpPr/>
            <p:nvPr/>
          </p:nvSpPr>
          <p:spPr>
            <a:xfrm>
              <a:off x="-4229100" y="1096953"/>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0" name="Google Shape;5870;p25"/>
            <p:cNvSpPr/>
            <p:nvPr/>
          </p:nvSpPr>
          <p:spPr>
            <a:xfrm>
              <a:off x="-3962400" y="1096953"/>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1" name="Google Shape;5871;p25"/>
            <p:cNvSpPr/>
            <p:nvPr/>
          </p:nvSpPr>
          <p:spPr>
            <a:xfrm>
              <a:off x="-4495800" y="1367474"/>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2" name="Google Shape;5872;p25"/>
            <p:cNvSpPr/>
            <p:nvPr/>
          </p:nvSpPr>
          <p:spPr>
            <a:xfrm>
              <a:off x="-4229100" y="1367474"/>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3" name="Google Shape;5873;p25"/>
            <p:cNvSpPr/>
            <p:nvPr/>
          </p:nvSpPr>
          <p:spPr>
            <a:xfrm>
              <a:off x="-3962400" y="1367474"/>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4" name="Google Shape;5874;p25"/>
            <p:cNvSpPr/>
            <p:nvPr/>
          </p:nvSpPr>
          <p:spPr>
            <a:xfrm>
              <a:off x="-4495800" y="1639408"/>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5" name="Google Shape;5875;p25"/>
            <p:cNvSpPr/>
            <p:nvPr/>
          </p:nvSpPr>
          <p:spPr>
            <a:xfrm>
              <a:off x="-4229100" y="1639408"/>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6" name="Google Shape;5876;p25"/>
            <p:cNvSpPr/>
            <p:nvPr/>
          </p:nvSpPr>
          <p:spPr>
            <a:xfrm>
              <a:off x="-3962400" y="1639408"/>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7" name="Google Shape;5877;p25"/>
            <p:cNvSpPr/>
            <p:nvPr/>
          </p:nvSpPr>
          <p:spPr>
            <a:xfrm>
              <a:off x="-4495800" y="1909928"/>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8" name="Google Shape;5878;p25"/>
            <p:cNvSpPr/>
            <p:nvPr/>
          </p:nvSpPr>
          <p:spPr>
            <a:xfrm>
              <a:off x="-4229100" y="1909928"/>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9" name="Google Shape;5879;p25"/>
            <p:cNvSpPr/>
            <p:nvPr/>
          </p:nvSpPr>
          <p:spPr>
            <a:xfrm>
              <a:off x="-3962400" y="1909928"/>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0" name="Google Shape;5880;p25"/>
            <p:cNvSpPr/>
            <p:nvPr/>
          </p:nvSpPr>
          <p:spPr>
            <a:xfrm>
              <a:off x="-4495800" y="2177915"/>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1" name="Google Shape;5881;p25"/>
            <p:cNvSpPr/>
            <p:nvPr/>
          </p:nvSpPr>
          <p:spPr>
            <a:xfrm>
              <a:off x="-4229100" y="2177915"/>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2" name="Google Shape;5882;p25"/>
            <p:cNvSpPr/>
            <p:nvPr/>
          </p:nvSpPr>
          <p:spPr>
            <a:xfrm>
              <a:off x="-3962400" y="2177915"/>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3" name="Google Shape;5883;p25"/>
            <p:cNvSpPr/>
            <p:nvPr/>
          </p:nvSpPr>
          <p:spPr>
            <a:xfrm>
              <a:off x="-4495800" y="2448435"/>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4" name="Google Shape;5884;p25"/>
            <p:cNvSpPr/>
            <p:nvPr/>
          </p:nvSpPr>
          <p:spPr>
            <a:xfrm>
              <a:off x="-4229100" y="2448435"/>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5" name="Google Shape;5885;p25"/>
            <p:cNvSpPr/>
            <p:nvPr/>
          </p:nvSpPr>
          <p:spPr>
            <a:xfrm>
              <a:off x="-3962400" y="2448435"/>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6" name="Google Shape;5886;p25"/>
            <p:cNvSpPr/>
            <p:nvPr/>
          </p:nvSpPr>
          <p:spPr>
            <a:xfrm>
              <a:off x="-4495800" y="2720369"/>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7" name="Google Shape;5887;p25"/>
            <p:cNvSpPr/>
            <p:nvPr/>
          </p:nvSpPr>
          <p:spPr>
            <a:xfrm>
              <a:off x="-4229100" y="2720369"/>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8" name="Google Shape;5888;p25"/>
            <p:cNvSpPr/>
            <p:nvPr/>
          </p:nvSpPr>
          <p:spPr>
            <a:xfrm>
              <a:off x="-3962400" y="2720369"/>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9" name="Google Shape;5889;p25"/>
            <p:cNvSpPr/>
            <p:nvPr/>
          </p:nvSpPr>
          <p:spPr>
            <a:xfrm>
              <a:off x="-4495800" y="2990890"/>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0" name="Google Shape;5890;p25"/>
            <p:cNvSpPr/>
            <p:nvPr/>
          </p:nvSpPr>
          <p:spPr>
            <a:xfrm>
              <a:off x="-4229100" y="2990890"/>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1" name="Google Shape;5891;p25"/>
            <p:cNvSpPr/>
            <p:nvPr/>
          </p:nvSpPr>
          <p:spPr>
            <a:xfrm>
              <a:off x="-3962400" y="2990890"/>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2" name="Google Shape;5892;p25"/>
            <p:cNvSpPr/>
            <p:nvPr/>
          </p:nvSpPr>
          <p:spPr>
            <a:xfrm>
              <a:off x="-4495800" y="3261415"/>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3" name="Google Shape;5893;p25"/>
            <p:cNvSpPr/>
            <p:nvPr/>
          </p:nvSpPr>
          <p:spPr>
            <a:xfrm>
              <a:off x="-4229100" y="3261415"/>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4" name="Google Shape;5894;p25"/>
            <p:cNvSpPr/>
            <p:nvPr/>
          </p:nvSpPr>
          <p:spPr>
            <a:xfrm>
              <a:off x="-3962400" y="3261415"/>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5" name="Google Shape;5895;p25"/>
            <p:cNvSpPr/>
            <p:nvPr/>
          </p:nvSpPr>
          <p:spPr>
            <a:xfrm>
              <a:off x="-4495800" y="3533349"/>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6" name="Google Shape;5896;p25"/>
            <p:cNvSpPr/>
            <p:nvPr/>
          </p:nvSpPr>
          <p:spPr>
            <a:xfrm>
              <a:off x="-4229100" y="3533349"/>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7" name="Google Shape;5897;p25"/>
            <p:cNvSpPr/>
            <p:nvPr/>
          </p:nvSpPr>
          <p:spPr>
            <a:xfrm>
              <a:off x="-3962400" y="3533349"/>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8" name="Google Shape;5898;p25"/>
            <p:cNvSpPr/>
            <p:nvPr/>
          </p:nvSpPr>
          <p:spPr>
            <a:xfrm>
              <a:off x="-4495800" y="3803869"/>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9" name="Google Shape;5899;p25"/>
            <p:cNvSpPr/>
            <p:nvPr/>
          </p:nvSpPr>
          <p:spPr>
            <a:xfrm>
              <a:off x="-4229100" y="3803869"/>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0" name="Google Shape;5900;p25"/>
            <p:cNvSpPr/>
            <p:nvPr/>
          </p:nvSpPr>
          <p:spPr>
            <a:xfrm>
              <a:off x="-3962400" y="3803869"/>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1" name="Google Shape;5901;p25"/>
            <p:cNvSpPr/>
            <p:nvPr/>
          </p:nvSpPr>
          <p:spPr>
            <a:xfrm>
              <a:off x="-4495800" y="4071856"/>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2" name="Google Shape;5902;p25"/>
            <p:cNvSpPr/>
            <p:nvPr/>
          </p:nvSpPr>
          <p:spPr>
            <a:xfrm>
              <a:off x="-4229100" y="4071856"/>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3" name="Google Shape;5903;p25"/>
            <p:cNvSpPr/>
            <p:nvPr/>
          </p:nvSpPr>
          <p:spPr>
            <a:xfrm>
              <a:off x="-3962400" y="4071856"/>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4" name="Google Shape;5904;p25"/>
            <p:cNvSpPr/>
            <p:nvPr/>
          </p:nvSpPr>
          <p:spPr>
            <a:xfrm>
              <a:off x="-4495800" y="4342376"/>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5" name="Google Shape;5905;p25"/>
            <p:cNvSpPr/>
            <p:nvPr/>
          </p:nvSpPr>
          <p:spPr>
            <a:xfrm>
              <a:off x="-4229100" y="4342376"/>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6" name="Google Shape;5906;p25"/>
            <p:cNvSpPr/>
            <p:nvPr/>
          </p:nvSpPr>
          <p:spPr>
            <a:xfrm>
              <a:off x="-3962400" y="4342376"/>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7" name="Google Shape;5907;p25"/>
            <p:cNvSpPr/>
            <p:nvPr/>
          </p:nvSpPr>
          <p:spPr>
            <a:xfrm>
              <a:off x="-4495800" y="4614311"/>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8" name="Google Shape;5908;p25"/>
            <p:cNvSpPr/>
            <p:nvPr/>
          </p:nvSpPr>
          <p:spPr>
            <a:xfrm>
              <a:off x="-4229100" y="4614311"/>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9" name="Google Shape;5909;p25"/>
            <p:cNvSpPr/>
            <p:nvPr/>
          </p:nvSpPr>
          <p:spPr>
            <a:xfrm>
              <a:off x="-3962400" y="4614311"/>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0" name="Google Shape;5910;p25"/>
            <p:cNvSpPr/>
            <p:nvPr/>
          </p:nvSpPr>
          <p:spPr>
            <a:xfrm>
              <a:off x="-4495800" y="4884831"/>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1" name="Google Shape;5911;p25"/>
            <p:cNvSpPr/>
            <p:nvPr/>
          </p:nvSpPr>
          <p:spPr>
            <a:xfrm>
              <a:off x="-4229100" y="4884831"/>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2" name="Google Shape;5912;p25"/>
            <p:cNvSpPr/>
            <p:nvPr/>
          </p:nvSpPr>
          <p:spPr>
            <a:xfrm>
              <a:off x="-3962400" y="4884831"/>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3" name="Google Shape;5913;p25"/>
            <p:cNvSpPr/>
            <p:nvPr/>
          </p:nvSpPr>
          <p:spPr>
            <a:xfrm>
              <a:off x="-3695700" y="11772"/>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4" name="Google Shape;5914;p25"/>
            <p:cNvSpPr/>
            <p:nvPr/>
          </p:nvSpPr>
          <p:spPr>
            <a:xfrm>
              <a:off x="-3429000" y="11772"/>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5" name="Google Shape;5915;p25"/>
            <p:cNvSpPr/>
            <p:nvPr/>
          </p:nvSpPr>
          <p:spPr>
            <a:xfrm>
              <a:off x="-3695700" y="282293"/>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6" name="Google Shape;5916;p25"/>
            <p:cNvSpPr/>
            <p:nvPr/>
          </p:nvSpPr>
          <p:spPr>
            <a:xfrm>
              <a:off x="-3429000" y="282293"/>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7" name="Google Shape;5917;p25"/>
            <p:cNvSpPr/>
            <p:nvPr/>
          </p:nvSpPr>
          <p:spPr>
            <a:xfrm>
              <a:off x="-3695700" y="554227"/>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8" name="Google Shape;5918;p25"/>
            <p:cNvSpPr/>
            <p:nvPr/>
          </p:nvSpPr>
          <p:spPr>
            <a:xfrm>
              <a:off x="-3429000" y="554227"/>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9" name="Google Shape;5919;p25"/>
            <p:cNvSpPr/>
            <p:nvPr/>
          </p:nvSpPr>
          <p:spPr>
            <a:xfrm>
              <a:off x="-3695700" y="824748"/>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0" name="Google Shape;5920;p25"/>
            <p:cNvSpPr/>
            <p:nvPr/>
          </p:nvSpPr>
          <p:spPr>
            <a:xfrm>
              <a:off x="-3429000" y="824748"/>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1" name="Google Shape;5921;p25"/>
            <p:cNvSpPr/>
            <p:nvPr/>
          </p:nvSpPr>
          <p:spPr>
            <a:xfrm>
              <a:off x="-3695700" y="1096953"/>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2" name="Google Shape;5922;p25"/>
            <p:cNvSpPr/>
            <p:nvPr/>
          </p:nvSpPr>
          <p:spPr>
            <a:xfrm>
              <a:off x="-3429000" y="1096953"/>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3" name="Google Shape;5923;p25"/>
            <p:cNvSpPr/>
            <p:nvPr/>
          </p:nvSpPr>
          <p:spPr>
            <a:xfrm>
              <a:off x="-3695700" y="1367474"/>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4" name="Google Shape;5924;p25"/>
            <p:cNvSpPr/>
            <p:nvPr/>
          </p:nvSpPr>
          <p:spPr>
            <a:xfrm>
              <a:off x="-3429000" y="1367474"/>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5" name="Google Shape;5925;p25"/>
            <p:cNvSpPr/>
            <p:nvPr/>
          </p:nvSpPr>
          <p:spPr>
            <a:xfrm>
              <a:off x="-3695700" y="1639408"/>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6" name="Google Shape;5926;p25"/>
            <p:cNvSpPr/>
            <p:nvPr/>
          </p:nvSpPr>
          <p:spPr>
            <a:xfrm>
              <a:off x="-3429000" y="1639408"/>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7" name="Google Shape;5927;p25"/>
            <p:cNvSpPr/>
            <p:nvPr/>
          </p:nvSpPr>
          <p:spPr>
            <a:xfrm>
              <a:off x="-3695700" y="1909928"/>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8" name="Google Shape;5928;p25"/>
            <p:cNvSpPr/>
            <p:nvPr/>
          </p:nvSpPr>
          <p:spPr>
            <a:xfrm>
              <a:off x="-3429000" y="1909928"/>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9" name="Google Shape;5929;p25"/>
            <p:cNvSpPr/>
            <p:nvPr/>
          </p:nvSpPr>
          <p:spPr>
            <a:xfrm>
              <a:off x="-3695700" y="2177915"/>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0" name="Google Shape;5930;p25"/>
            <p:cNvSpPr/>
            <p:nvPr/>
          </p:nvSpPr>
          <p:spPr>
            <a:xfrm>
              <a:off x="-3429000" y="2177915"/>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1" name="Google Shape;5931;p25"/>
            <p:cNvSpPr/>
            <p:nvPr/>
          </p:nvSpPr>
          <p:spPr>
            <a:xfrm>
              <a:off x="-3695700" y="2448435"/>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2" name="Google Shape;5932;p25"/>
            <p:cNvSpPr/>
            <p:nvPr/>
          </p:nvSpPr>
          <p:spPr>
            <a:xfrm>
              <a:off x="-3429000" y="2448435"/>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3" name="Google Shape;5933;p25"/>
            <p:cNvSpPr/>
            <p:nvPr/>
          </p:nvSpPr>
          <p:spPr>
            <a:xfrm>
              <a:off x="-3695700" y="2720369"/>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4" name="Google Shape;5934;p25"/>
            <p:cNvSpPr/>
            <p:nvPr/>
          </p:nvSpPr>
          <p:spPr>
            <a:xfrm>
              <a:off x="-3429000" y="2720369"/>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5" name="Google Shape;5935;p25"/>
            <p:cNvSpPr/>
            <p:nvPr/>
          </p:nvSpPr>
          <p:spPr>
            <a:xfrm>
              <a:off x="-3695700" y="2990890"/>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6" name="Google Shape;5936;p25"/>
            <p:cNvSpPr/>
            <p:nvPr/>
          </p:nvSpPr>
          <p:spPr>
            <a:xfrm>
              <a:off x="-3429000" y="2990890"/>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7" name="Google Shape;5937;p25"/>
            <p:cNvSpPr/>
            <p:nvPr/>
          </p:nvSpPr>
          <p:spPr>
            <a:xfrm>
              <a:off x="-3695700" y="3261415"/>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8" name="Google Shape;5938;p25"/>
            <p:cNvSpPr/>
            <p:nvPr/>
          </p:nvSpPr>
          <p:spPr>
            <a:xfrm>
              <a:off x="-3429000" y="3261415"/>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9" name="Google Shape;5939;p25"/>
            <p:cNvSpPr/>
            <p:nvPr/>
          </p:nvSpPr>
          <p:spPr>
            <a:xfrm>
              <a:off x="-3695700" y="3533349"/>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0" name="Google Shape;5940;p25"/>
            <p:cNvSpPr/>
            <p:nvPr/>
          </p:nvSpPr>
          <p:spPr>
            <a:xfrm>
              <a:off x="-3429000" y="3533349"/>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1" name="Google Shape;5941;p25"/>
            <p:cNvSpPr/>
            <p:nvPr/>
          </p:nvSpPr>
          <p:spPr>
            <a:xfrm>
              <a:off x="-3695700" y="3803869"/>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2" name="Google Shape;5942;p25"/>
            <p:cNvSpPr/>
            <p:nvPr/>
          </p:nvSpPr>
          <p:spPr>
            <a:xfrm>
              <a:off x="-3429000" y="3803869"/>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3" name="Google Shape;5943;p25"/>
            <p:cNvSpPr/>
            <p:nvPr/>
          </p:nvSpPr>
          <p:spPr>
            <a:xfrm>
              <a:off x="-3695700" y="4071856"/>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4" name="Google Shape;5944;p25"/>
            <p:cNvSpPr/>
            <p:nvPr/>
          </p:nvSpPr>
          <p:spPr>
            <a:xfrm>
              <a:off x="-3429000" y="4071856"/>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5" name="Google Shape;5945;p25"/>
            <p:cNvSpPr/>
            <p:nvPr/>
          </p:nvSpPr>
          <p:spPr>
            <a:xfrm>
              <a:off x="-3695700" y="4342376"/>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6" name="Google Shape;5946;p25"/>
            <p:cNvSpPr/>
            <p:nvPr/>
          </p:nvSpPr>
          <p:spPr>
            <a:xfrm>
              <a:off x="-3429000" y="4342376"/>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7" name="Google Shape;5947;p25"/>
            <p:cNvSpPr/>
            <p:nvPr/>
          </p:nvSpPr>
          <p:spPr>
            <a:xfrm>
              <a:off x="-3695700" y="4614311"/>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8" name="Google Shape;5948;p25"/>
            <p:cNvSpPr/>
            <p:nvPr/>
          </p:nvSpPr>
          <p:spPr>
            <a:xfrm>
              <a:off x="-3429000" y="4614311"/>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9" name="Google Shape;5949;p25"/>
            <p:cNvSpPr/>
            <p:nvPr/>
          </p:nvSpPr>
          <p:spPr>
            <a:xfrm>
              <a:off x="-3695700" y="4884831"/>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0" name="Google Shape;5950;p25"/>
            <p:cNvSpPr/>
            <p:nvPr/>
          </p:nvSpPr>
          <p:spPr>
            <a:xfrm>
              <a:off x="-3429000" y="4884831"/>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1" name="Google Shape;5951;p25"/>
            <p:cNvSpPr/>
            <p:nvPr/>
          </p:nvSpPr>
          <p:spPr>
            <a:xfrm>
              <a:off x="-4754800" y="11772"/>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2" name="Google Shape;5952;p25"/>
            <p:cNvSpPr/>
            <p:nvPr/>
          </p:nvSpPr>
          <p:spPr>
            <a:xfrm>
              <a:off x="-4754800" y="282293"/>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3" name="Google Shape;5953;p25"/>
            <p:cNvSpPr/>
            <p:nvPr/>
          </p:nvSpPr>
          <p:spPr>
            <a:xfrm>
              <a:off x="-4754800" y="554227"/>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4" name="Google Shape;5954;p25"/>
            <p:cNvSpPr/>
            <p:nvPr/>
          </p:nvSpPr>
          <p:spPr>
            <a:xfrm>
              <a:off x="-4754800" y="824748"/>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5" name="Google Shape;5955;p25"/>
            <p:cNvSpPr/>
            <p:nvPr/>
          </p:nvSpPr>
          <p:spPr>
            <a:xfrm>
              <a:off x="-4754800" y="1096953"/>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6" name="Google Shape;5956;p25"/>
            <p:cNvSpPr/>
            <p:nvPr/>
          </p:nvSpPr>
          <p:spPr>
            <a:xfrm>
              <a:off x="-4754800" y="1367474"/>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7" name="Google Shape;5957;p25"/>
            <p:cNvSpPr/>
            <p:nvPr/>
          </p:nvSpPr>
          <p:spPr>
            <a:xfrm>
              <a:off x="-4754800" y="1639408"/>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8" name="Google Shape;5958;p25"/>
            <p:cNvSpPr/>
            <p:nvPr/>
          </p:nvSpPr>
          <p:spPr>
            <a:xfrm>
              <a:off x="-4754800" y="1909928"/>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9" name="Google Shape;5959;p25"/>
            <p:cNvSpPr/>
            <p:nvPr/>
          </p:nvSpPr>
          <p:spPr>
            <a:xfrm>
              <a:off x="-4754800" y="2177915"/>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0" name="Google Shape;5960;p25"/>
            <p:cNvSpPr/>
            <p:nvPr/>
          </p:nvSpPr>
          <p:spPr>
            <a:xfrm>
              <a:off x="-4754800" y="2448435"/>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1" name="Google Shape;5961;p25"/>
            <p:cNvSpPr/>
            <p:nvPr/>
          </p:nvSpPr>
          <p:spPr>
            <a:xfrm>
              <a:off x="-4754800" y="2720369"/>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2" name="Google Shape;5962;p25"/>
            <p:cNvSpPr/>
            <p:nvPr/>
          </p:nvSpPr>
          <p:spPr>
            <a:xfrm>
              <a:off x="-4754800" y="2990890"/>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3" name="Google Shape;5963;p25"/>
            <p:cNvSpPr/>
            <p:nvPr/>
          </p:nvSpPr>
          <p:spPr>
            <a:xfrm>
              <a:off x="-4754800" y="3261415"/>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4" name="Google Shape;5964;p25"/>
            <p:cNvSpPr/>
            <p:nvPr/>
          </p:nvSpPr>
          <p:spPr>
            <a:xfrm>
              <a:off x="-4754800" y="3533349"/>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5" name="Google Shape;5965;p25"/>
            <p:cNvSpPr/>
            <p:nvPr/>
          </p:nvSpPr>
          <p:spPr>
            <a:xfrm>
              <a:off x="-4754800" y="3803869"/>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6" name="Google Shape;5966;p25"/>
            <p:cNvSpPr/>
            <p:nvPr/>
          </p:nvSpPr>
          <p:spPr>
            <a:xfrm>
              <a:off x="-4754800" y="4071856"/>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7" name="Google Shape;5967;p25"/>
            <p:cNvSpPr/>
            <p:nvPr/>
          </p:nvSpPr>
          <p:spPr>
            <a:xfrm>
              <a:off x="-4754800" y="4342376"/>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8" name="Google Shape;5968;p25"/>
            <p:cNvSpPr/>
            <p:nvPr/>
          </p:nvSpPr>
          <p:spPr>
            <a:xfrm>
              <a:off x="-4754800" y="4614311"/>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9" name="Google Shape;5969;p25"/>
            <p:cNvSpPr/>
            <p:nvPr/>
          </p:nvSpPr>
          <p:spPr>
            <a:xfrm>
              <a:off x="-4754800" y="4884831"/>
              <a:ext cx="266700" cy="27052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0" name="Google Shape;5970;p25"/>
            <p:cNvSpPr/>
            <p:nvPr/>
          </p:nvSpPr>
          <p:spPr>
            <a:xfrm>
              <a:off x="-3170000" y="11772"/>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1" name="Google Shape;5971;p25"/>
            <p:cNvSpPr/>
            <p:nvPr/>
          </p:nvSpPr>
          <p:spPr>
            <a:xfrm>
              <a:off x="-3170000" y="282293"/>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2" name="Google Shape;5972;p25"/>
            <p:cNvSpPr/>
            <p:nvPr/>
          </p:nvSpPr>
          <p:spPr>
            <a:xfrm>
              <a:off x="-3170000" y="554227"/>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3" name="Google Shape;5973;p25"/>
            <p:cNvSpPr/>
            <p:nvPr/>
          </p:nvSpPr>
          <p:spPr>
            <a:xfrm>
              <a:off x="-3170000" y="82474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4" name="Google Shape;5974;p25"/>
            <p:cNvSpPr/>
            <p:nvPr/>
          </p:nvSpPr>
          <p:spPr>
            <a:xfrm>
              <a:off x="-3170000" y="1096953"/>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5" name="Google Shape;5975;p25"/>
            <p:cNvSpPr/>
            <p:nvPr/>
          </p:nvSpPr>
          <p:spPr>
            <a:xfrm>
              <a:off x="-3170000" y="1367474"/>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6" name="Google Shape;5976;p25"/>
            <p:cNvSpPr/>
            <p:nvPr/>
          </p:nvSpPr>
          <p:spPr>
            <a:xfrm>
              <a:off x="-3170000" y="163940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7" name="Google Shape;5977;p25"/>
            <p:cNvSpPr/>
            <p:nvPr/>
          </p:nvSpPr>
          <p:spPr>
            <a:xfrm>
              <a:off x="-3170000" y="1909928"/>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8" name="Google Shape;5978;p25"/>
            <p:cNvSpPr/>
            <p:nvPr/>
          </p:nvSpPr>
          <p:spPr>
            <a:xfrm>
              <a:off x="-3170000" y="217791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9" name="Google Shape;5979;p25"/>
            <p:cNvSpPr/>
            <p:nvPr/>
          </p:nvSpPr>
          <p:spPr>
            <a:xfrm>
              <a:off x="-3170000" y="244843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0" name="Google Shape;5980;p25"/>
            <p:cNvSpPr/>
            <p:nvPr/>
          </p:nvSpPr>
          <p:spPr>
            <a:xfrm>
              <a:off x="-3170000" y="272036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1" name="Google Shape;5981;p25"/>
            <p:cNvSpPr/>
            <p:nvPr/>
          </p:nvSpPr>
          <p:spPr>
            <a:xfrm>
              <a:off x="-3170000" y="2990890"/>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2" name="Google Shape;5982;p25"/>
            <p:cNvSpPr/>
            <p:nvPr/>
          </p:nvSpPr>
          <p:spPr>
            <a:xfrm>
              <a:off x="-3170000" y="3261415"/>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3" name="Google Shape;5983;p25"/>
            <p:cNvSpPr/>
            <p:nvPr/>
          </p:nvSpPr>
          <p:spPr>
            <a:xfrm>
              <a:off x="-3170000" y="353334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4" name="Google Shape;5984;p25"/>
            <p:cNvSpPr/>
            <p:nvPr/>
          </p:nvSpPr>
          <p:spPr>
            <a:xfrm>
              <a:off x="-3170000" y="3803869"/>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5" name="Google Shape;5985;p25"/>
            <p:cNvSpPr/>
            <p:nvPr/>
          </p:nvSpPr>
          <p:spPr>
            <a:xfrm>
              <a:off x="-3170000" y="4071856"/>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6" name="Google Shape;5986;p25"/>
            <p:cNvSpPr/>
            <p:nvPr/>
          </p:nvSpPr>
          <p:spPr>
            <a:xfrm>
              <a:off x="-3170000" y="4342376"/>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7" name="Google Shape;5987;p25"/>
            <p:cNvSpPr/>
            <p:nvPr/>
          </p:nvSpPr>
          <p:spPr>
            <a:xfrm>
              <a:off x="-3170000" y="4614311"/>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8" name="Google Shape;5988;p25"/>
            <p:cNvSpPr/>
            <p:nvPr/>
          </p:nvSpPr>
          <p:spPr>
            <a:xfrm>
              <a:off x="-3170000" y="4884831"/>
              <a:ext cx="2667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89" name="Google Shape;5989;p25"/>
          <p:cNvSpPr/>
          <p:nvPr/>
        </p:nvSpPr>
        <p:spPr>
          <a:xfrm>
            <a:off x="1851500" y="0"/>
            <a:ext cx="5441100" cy="51435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0" name="Google Shape;5990;p25"/>
          <p:cNvSpPr txBox="1">
            <a:spLocks noGrp="1"/>
          </p:cNvSpPr>
          <p:nvPr>
            <p:ph type="ctrTitle"/>
          </p:nvPr>
        </p:nvSpPr>
        <p:spPr>
          <a:xfrm>
            <a:off x="1392900" y="670126"/>
            <a:ext cx="6358200" cy="8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7200"/>
              <a:buNone/>
              <a:defRPr sz="9600"/>
            </a:lvl1pPr>
            <a:lvl2pPr lvl="1" algn="ctr" rtl="0">
              <a:spcBef>
                <a:spcPts val="0"/>
              </a:spcBef>
              <a:spcAft>
                <a:spcPts val="0"/>
              </a:spcAft>
              <a:buSzPts val="5400"/>
              <a:buNone/>
              <a:defRPr sz="5400"/>
            </a:lvl2pPr>
            <a:lvl3pPr lvl="2" algn="ctr" rtl="0">
              <a:spcBef>
                <a:spcPts val="0"/>
              </a:spcBef>
              <a:spcAft>
                <a:spcPts val="0"/>
              </a:spcAft>
              <a:buSzPts val="5400"/>
              <a:buNone/>
              <a:defRPr sz="5400"/>
            </a:lvl3pPr>
            <a:lvl4pPr lvl="3" algn="ctr" rtl="0">
              <a:spcBef>
                <a:spcPts val="0"/>
              </a:spcBef>
              <a:spcAft>
                <a:spcPts val="0"/>
              </a:spcAft>
              <a:buSzPts val="5400"/>
              <a:buNone/>
              <a:defRPr sz="5400"/>
            </a:lvl4pPr>
            <a:lvl5pPr lvl="4" algn="ctr" rtl="0">
              <a:spcBef>
                <a:spcPts val="0"/>
              </a:spcBef>
              <a:spcAft>
                <a:spcPts val="0"/>
              </a:spcAft>
              <a:buSzPts val="5400"/>
              <a:buNone/>
              <a:defRPr sz="5400"/>
            </a:lvl5pPr>
            <a:lvl6pPr lvl="5" algn="ctr" rtl="0">
              <a:spcBef>
                <a:spcPts val="0"/>
              </a:spcBef>
              <a:spcAft>
                <a:spcPts val="0"/>
              </a:spcAft>
              <a:buSzPts val="5400"/>
              <a:buNone/>
              <a:defRPr sz="5400"/>
            </a:lvl6pPr>
            <a:lvl7pPr lvl="6" algn="ctr" rtl="0">
              <a:spcBef>
                <a:spcPts val="0"/>
              </a:spcBef>
              <a:spcAft>
                <a:spcPts val="0"/>
              </a:spcAft>
              <a:buSzPts val="5400"/>
              <a:buNone/>
              <a:defRPr sz="5400"/>
            </a:lvl7pPr>
            <a:lvl8pPr lvl="7" algn="ctr" rtl="0">
              <a:spcBef>
                <a:spcPts val="0"/>
              </a:spcBef>
              <a:spcAft>
                <a:spcPts val="0"/>
              </a:spcAft>
              <a:buSzPts val="5400"/>
              <a:buNone/>
              <a:defRPr sz="5400"/>
            </a:lvl8pPr>
            <a:lvl9pPr lvl="8" algn="ctr" rtl="0">
              <a:spcBef>
                <a:spcPts val="0"/>
              </a:spcBef>
              <a:spcAft>
                <a:spcPts val="0"/>
              </a:spcAft>
              <a:buSzPts val="5400"/>
              <a:buNone/>
              <a:defRPr sz="5400"/>
            </a:lvl9pPr>
          </a:lstStyle>
          <a:p>
            <a:endParaRPr/>
          </a:p>
        </p:txBody>
      </p:sp>
      <p:sp>
        <p:nvSpPr>
          <p:cNvPr id="5991" name="Google Shape;5991;p25"/>
          <p:cNvSpPr txBox="1">
            <a:spLocks noGrp="1"/>
          </p:cNvSpPr>
          <p:nvPr>
            <p:ph type="subTitle" idx="1"/>
          </p:nvPr>
        </p:nvSpPr>
        <p:spPr>
          <a:xfrm>
            <a:off x="2475600" y="1722176"/>
            <a:ext cx="4192800" cy="1115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5992" name="Google Shape;5992;p25"/>
          <p:cNvSpPr txBox="1"/>
          <p:nvPr/>
        </p:nvSpPr>
        <p:spPr>
          <a:xfrm>
            <a:off x="2427375" y="3609729"/>
            <a:ext cx="4288200" cy="4458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solidFill>
                  <a:schemeClr val="lt2"/>
                </a:solidFill>
                <a:latin typeface="Abel"/>
                <a:ea typeface="Abel"/>
                <a:cs typeface="Abel"/>
                <a:sym typeface="Abel"/>
              </a:rPr>
              <a:t>CREDITS: This presentation template was created by </a:t>
            </a:r>
            <a:r>
              <a:rPr lang="en" sz="1200" b="1">
                <a:solidFill>
                  <a:schemeClr val="lt2"/>
                </a:solidFill>
                <a:uFill>
                  <a:noFill/>
                </a:uFill>
                <a:latin typeface="Abel"/>
                <a:ea typeface="Abel"/>
                <a:cs typeface="Abel"/>
                <a:sym typeface="Abel"/>
                <a:hlinkClick r:id="rId3">
                  <a:extLst>
                    <a:ext uri="{A12FA001-AC4F-418D-AE19-62706E023703}">
                      <ahyp:hlinkClr xmlns:ahyp="http://schemas.microsoft.com/office/drawing/2018/hyperlinkcolor" val="tx"/>
                    </a:ext>
                  </a:extLst>
                </a:hlinkClick>
              </a:rPr>
              <a:t>Slidesgo</a:t>
            </a:r>
            <a:r>
              <a:rPr lang="en" sz="1200">
                <a:solidFill>
                  <a:schemeClr val="lt2"/>
                </a:solidFill>
                <a:latin typeface="Abel"/>
                <a:ea typeface="Abel"/>
                <a:cs typeface="Abel"/>
                <a:sym typeface="Abel"/>
              </a:rPr>
              <a:t>, including icons by </a:t>
            </a:r>
            <a:r>
              <a:rPr lang="en" sz="1200" b="1">
                <a:solidFill>
                  <a:schemeClr val="lt2"/>
                </a:solidFill>
                <a:uFill>
                  <a:noFill/>
                </a:uFill>
                <a:latin typeface="Abel"/>
                <a:ea typeface="Abel"/>
                <a:cs typeface="Abel"/>
                <a:sym typeface="Abel"/>
                <a:hlinkClick r:id="rId4">
                  <a:extLst>
                    <a:ext uri="{A12FA001-AC4F-418D-AE19-62706E023703}">
                      <ahyp:hlinkClr xmlns:ahyp="http://schemas.microsoft.com/office/drawing/2018/hyperlinkcolor" val="tx"/>
                    </a:ext>
                  </a:extLst>
                </a:hlinkClick>
              </a:rPr>
              <a:t>Flaticon</a:t>
            </a:r>
            <a:r>
              <a:rPr lang="en" sz="1200">
                <a:solidFill>
                  <a:schemeClr val="lt2"/>
                </a:solidFill>
                <a:latin typeface="Abel"/>
                <a:ea typeface="Abel"/>
                <a:cs typeface="Abel"/>
                <a:sym typeface="Abel"/>
              </a:rPr>
              <a:t>, and infographics &amp; images by </a:t>
            </a:r>
            <a:r>
              <a:rPr lang="en" sz="1200" b="1">
                <a:solidFill>
                  <a:schemeClr val="lt2"/>
                </a:solidFill>
                <a:uFill>
                  <a:noFill/>
                </a:uFill>
                <a:latin typeface="Abel"/>
                <a:ea typeface="Abel"/>
                <a:cs typeface="Abel"/>
                <a:sym typeface="Abel"/>
                <a:hlinkClick r:id="rId5">
                  <a:extLst>
                    <a:ext uri="{A12FA001-AC4F-418D-AE19-62706E023703}">
                      <ahyp:hlinkClr xmlns:ahyp="http://schemas.microsoft.com/office/drawing/2018/hyperlinkcolor" val="tx"/>
                    </a:ext>
                  </a:extLst>
                </a:hlinkClick>
              </a:rPr>
              <a:t>Freepik</a:t>
            </a:r>
            <a:endParaRPr sz="1200" b="1">
              <a:solidFill>
                <a:schemeClr val="lt2"/>
              </a:solidFill>
              <a:latin typeface="Abel"/>
              <a:ea typeface="Abel"/>
              <a:cs typeface="Abel"/>
              <a:sym typeface="Abel"/>
            </a:endParaRPr>
          </a:p>
        </p:txBody>
      </p:sp>
      <p:grpSp>
        <p:nvGrpSpPr>
          <p:cNvPr id="5993" name="Google Shape;5993;p25"/>
          <p:cNvGrpSpPr/>
          <p:nvPr/>
        </p:nvGrpSpPr>
        <p:grpSpPr>
          <a:xfrm rot="1099329">
            <a:off x="6415508" y="2257169"/>
            <a:ext cx="3481502" cy="1951316"/>
            <a:chOff x="6590507" y="-12"/>
            <a:chExt cx="3334683" cy="1869026"/>
          </a:xfrm>
        </p:grpSpPr>
        <p:sp>
          <p:nvSpPr>
            <p:cNvPr id="5994" name="Google Shape;5994;p25"/>
            <p:cNvSpPr/>
            <p:nvPr/>
          </p:nvSpPr>
          <p:spPr>
            <a:xfrm>
              <a:off x="6626072" y="461680"/>
              <a:ext cx="3264275" cy="1385050"/>
            </a:xfrm>
            <a:custGeom>
              <a:avLst/>
              <a:gdLst/>
              <a:ahLst/>
              <a:cxnLst/>
              <a:rect l="l" t="t" r="r" b="b"/>
              <a:pathLst>
                <a:path w="130571" h="55402" extrusionOk="0">
                  <a:moveTo>
                    <a:pt x="0" y="27831"/>
                  </a:moveTo>
                  <a:lnTo>
                    <a:pt x="4682" y="21328"/>
                  </a:lnTo>
                  <a:lnTo>
                    <a:pt x="27619" y="8682"/>
                  </a:lnTo>
                  <a:lnTo>
                    <a:pt x="47599" y="5983"/>
                  </a:lnTo>
                  <a:lnTo>
                    <a:pt x="59043" y="5202"/>
                  </a:lnTo>
                  <a:lnTo>
                    <a:pt x="61904" y="520"/>
                  </a:lnTo>
                  <a:lnTo>
                    <a:pt x="66066" y="0"/>
                  </a:lnTo>
                  <a:lnTo>
                    <a:pt x="68927" y="4942"/>
                  </a:lnTo>
                  <a:lnTo>
                    <a:pt x="80892" y="5202"/>
                  </a:lnTo>
                  <a:lnTo>
                    <a:pt x="104041" y="9364"/>
                  </a:lnTo>
                  <a:lnTo>
                    <a:pt x="126929" y="20808"/>
                  </a:lnTo>
                  <a:lnTo>
                    <a:pt x="130571" y="24450"/>
                  </a:lnTo>
                  <a:lnTo>
                    <a:pt x="117046" y="38755"/>
                  </a:lnTo>
                  <a:lnTo>
                    <a:pt x="105081" y="46038"/>
                  </a:lnTo>
                  <a:lnTo>
                    <a:pt x="94677" y="47599"/>
                  </a:lnTo>
                  <a:lnTo>
                    <a:pt x="89215" y="43697"/>
                  </a:lnTo>
                  <a:lnTo>
                    <a:pt x="84533" y="51240"/>
                  </a:lnTo>
                  <a:lnTo>
                    <a:pt x="74649" y="55402"/>
                  </a:lnTo>
                  <a:lnTo>
                    <a:pt x="67106" y="53581"/>
                  </a:lnTo>
                  <a:lnTo>
                    <a:pt x="64505" y="47339"/>
                  </a:lnTo>
                  <a:lnTo>
                    <a:pt x="60083" y="52541"/>
                  </a:lnTo>
                  <a:lnTo>
                    <a:pt x="53581" y="54882"/>
                  </a:lnTo>
                  <a:lnTo>
                    <a:pt x="47078" y="53581"/>
                  </a:lnTo>
                  <a:lnTo>
                    <a:pt x="42137" y="51760"/>
                  </a:lnTo>
                  <a:lnTo>
                    <a:pt x="39275" y="43176"/>
                  </a:lnTo>
                  <a:lnTo>
                    <a:pt x="32253" y="46038"/>
                  </a:lnTo>
                  <a:lnTo>
                    <a:pt x="24189" y="46818"/>
                  </a:lnTo>
                  <a:lnTo>
                    <a:pt x="9104" y="36154"/>
                  </a:lnTo>
                  <a:lnTo>
                    <a:pt x="5202" y="33813"/>
                  </a:lnTo>
                  <a:close/>
                </a:path>
              </a:pathLst>
            </a:custGeom>
            <a:solidFill>
              <a:schemeClr val="lt1"/>
            </a:solidFill>
            <a:ln>
              <a:noFill/>
            </a:ln>
          </p:spPr>
        </p:sp>
        <p:sp>
          <p:nvSpPr>
            <p:cNvPr id="5995" name="Google Shape;5995;p25"/>
            <p:cNvSpPr/>
            <p:nvPr/>
          </p:nvSpPr>
          <p:spPr>
            <a:xfrm>
              <a:off x="6590507" y="-12"/>
              <a:ext cx="3334683" cy="1869026"/>
            </a:xfrm>
            <a:custGeom>
              <a:avLst/>
              <a:gdLst/>
              <a:ahLst/>
              <a:cxnLst/>
              <a:rect l="l" t="t" r="r" b="b"/>
              <a:pathLst>
                <a:path w="42658" h="23909" extrusionOk="0">
                  <a:moveTo>
                    <a:pt x="24001" y="7641"/>
                  </a:moveTo>
                  <a:cubicBezTo>
                    <a:pt x="24326" y="7641"/>
                    <a:pt x="24657" y="7650"/>
                    <a:pt x="24988" y="7695"/>
                  </a:cubicBezTo>
                  <a:cubicBezTo>
                    <a:pt x="25414" y="7745"/>
                    <a:pt x="25339" y="8121"/>
                    <a:pt x="25264" y="8397"/>
                  </a:cubicBezTo>
                  <a:cubicBezTo>
                    <a:pt x="24888" y="9725"/>
                    <a:pt x="24186" y="10828"/>
                    <a:pt x="22908" y="11806"/>
                  </a:cubicBezTo>
                  <a:cubicBezTo>
                    <a:pt x="22958" y="10427"/>
                    <a:pt x="22983" y="9249"/>
                    <a:pt x="23008" y="8096"/>
                  </a:cubicBezTo>
                  <a:cubicBezTo>
                    <a:pt x="23008" y="7846"/>
                    <a:pt x="23108" y="7670"/>
                    <a:pt x="23359" y="7645"/>
                  </a:cubicBezTo>
                  <a:cubicBezTo>
                    <a:pt x="23569" y="7645"/>
                    <a:pt x="23784" y="7641"/>
                    <a:pt x="24001" y="7641"/>
                  </a:cubicBezTo>
                  <a:close/>
                  <a:moveTo>
                    <a:pt x="17953" y="7707"/>
                  </a:moveTo>
                  <a:cubicBezTo>
                    <a:pt x="18792" y="7707"/>
                    <a:pt x="18820" y="8155"/>
                    <a:pt x="18873" y="9675"/>
                  </a:cubicBezTo>
                  <a:cubicBezTo>
                    <a:pt x="18898" y="10402"/>
                    <a:pt x="19198" y="11079"/>
                    <a:pt x="18998" y="11956"/>
                  </a:cubicBezTo>
                  <a:cubicBezTo>
                    <a:pt x="17594" y="10903"/>
                    <a:pt x="16692" y="9650"/>
                    <a:pt x="16417" y="7896"/>
                  </a:cubicBezTo>
                  <a:cubicBezTo>
                    <a:pt x="17111" y="7785"/>
                    <a:pt x="17602" y="7707"/>
                    <a:pt x="17953" y="7707"/>
                  </a:cubicBezTo>
                  <a:close/>
                  <a:moveTo>
                    <a:pt x="20877" y="5882"/>
                  </a:moveTo>
                  <a:cubicBezTo>
                    <a:pt x="21043" y="5882"/>
                    <a:pt x="21189" y="5941"/>
                    <a:pt x="21304" y="6041"/>
                  </a:cubicBezTo>
                  <a:cubicBezTo>
                    <a:pt x="22006" y="6718"/>
                    <a:pt x="22482" y="7470"/>
                    <a:pt x="22457" y="8472"/>
                  </a:cubicBezTo>
                  <a:cubicBezTo>
                    <a:pt x="22457" y="8798"/>
                    <a:pt x="22457" y="9149"/>
                    <a:pt x="22457" y="9475"/>
                  </a:cubicBezTo>
                  <a:cubicBezTo>
                    <a:pt x="22432" y="10277"/>
                    <a:pt x="22281" y="11079"/>
                    <a:pt x="22156" y="11856"/>
                  </a:cubicBezTo>
                  <a:cubicBezTo>
                    <a:pt x="22031" y="12507"/>
                    <a:pt x="21780" y="13084"/>
                    <a:pt x="21404" y="13585"/>
                  </a:cubicBezTo>
                  <a:cubicBezTo>
                    <a:pt x="21270" y="13759"/>
                    <a:pt x="21128" y="13862"/>
                    <a:pt x="20980" y="13862"/>
                  </a:cubicBezTo>
                  <a:cubicBezTo>
                    <a:pt x="20851" y="13862"/>
                    <a:pt x="20717" y="13785"/>
                    <a:pt x="20577" y="13610"/>
                  </a:cubicBezTo>
                  <a:cubicBezTo>
                    <a:pt x="20226" y="13134"/>
                    <a:pt x="19925" y="12658"/>
                    <a:pt x="19800" y="12056"/>
                  </a:cubicBezTo>
                  <a:cubicBezTo>
                    <a:pt x="19499" y="10778"/>
                    <a:pt x="19424" y="9475"/>
                    <a:pt x="19374" y="8171"/>
                  </a:cubicBezTo>
                  <a:cubicBezTo>
                    <a:pt x="19349" y="7119"/>
                    <a:pt x="20051" y="6417"/>
                    <a:pt x="20477" y="5991"/>
                  </a:cubicBezTo>
                  <a:cubicBezTo>
                    <a:pt x="20617" y="5916"/>
                    <a:pt x="20752" y="5882"/>
                    <a:pt x="20877" y="5882"/>
                  </a:cubicBezTo>
                  <a:close/>
                  <a:moveTo>
                    <a:pt x="38076" y="11251"/>
                  </a:moveTo>
                  <a:cubicBezTo>
                    <a:pt x="38221" y="11251"/>
                    <a:pt x="38375" y="11331"/>
                    <a:pt x="38547" y="11430"/>
                  </a:cubicBezTo>
                  <a:cubicBezTo>
                    <a:pt x="39399" y="11881"/>
                    <a:pt x="40226" y="12382"/>
                    <a:pt x="41003" y="12984"/>
                  </a:cubicBezTo>
                  <a:cubicBezTo>
                    <a:pt x="41905" y="13660"/>
                    <a:pt x="41905" y="13735"/>
                    <a:pt x="40978" y="14713"/>
                  </a:cubicBezTo>
                  <a:cubicBezTo>
                    <a:pt x="39950" y="13936"/>
                    <a:pt x="38923" y="13134"/>
                    <a:pt x="37870" y="12382"/>
                  </a:cubicBezTo>
                  <a:cubicBezTo>
                    <a:pt x="37595" y="12156"/>
                    <a:pt x="37394" y="12006"/>
                    <a:pt x="37645" y="11580"/>
                  </a:cubicBezTo>
                  <a:cubicBezTo>
                    <a:pt x="37785" y="11337"/>
                    <a:pt x="37926" y="11251"/>
                    <a:pt x="38076" y="11251"/>
                  </a:cubicBezTo>
                  <a:close/>
                  <a:moveTo>
                    <a:pt x="4051" y="11754"/>
                  </a:moveTo>
                  <a:cubicBezTo>
                    <a:pt x="4150" y="11754"/>
                    <a:pt x="4247" y="11812"/>
                    <a:pt x="4336" y="11981"/>
                  </a:cubicBezTo>
                  <a:cubicBezTo>
                    <a:pt x="4487" y="12257"/>
                    <a:pt x="4787" y="12557"/>
                    <a:pt x="4462" y="12883"/>
                  </a:cubicBezTo>
                  <a:cubicBezTo>
                    <a:pt x="3559" y="13760"/>
                    <a:pt x="2582" y="14562"/>
                    <a:pt x="1529" y="15264"/>
                  </a:cubicBezTo>
                  <a:cubicBezTo>
                    <a:pt x="1479" y="15289"/>
                    <a:pt x="1379" y="15289"/>
                    <a:pt x="1304" y="15289"/>
                  </a:cubicBezTo>
                  <a:cubicBezTo>
                    <a:pt x="953" y="15239"/>
                    <a:pt x="752" y="14763"/>
                    <a:pt x="928" y="14387"/>
                  </a:cubicBezTo>
                  <a:cubicBezTo>
                    <a:pt x="1103" y="13961"/>
                    <a:pt x="1454" y="13660"/>
                    <a:pt x="1805" y="13334"/>
                  </a:cubicBezTo>
                  <a:cubicBezTo>
                    <a:pt x="2331" y="12808"/>
                    <a:pt x="2958" y="12382"/>
                    <a:pt x="3609" y="11981"/>
                  </a:cubicBezTo>
                  <a:cubicBezTo>
                    <a:pt x="3746" y="11890"/>
                    <a:pt x="3900" y="11754"/>
                    <a:pt x="4051" y="11754"/>
                  </a:cubicBezTo>
                  <a:close/>
                  <a:moveTo>
                    <a:pt x="37075" y="12586"/>
                  </a:moveTo>
                  <a:cubicBezTo>
                    <a:pt x="37169" y="12586"/>
                    <a:pt x="37274" y="12621"/>
                    <a:pt x="37394" y="12708"/>
                  </a:cubicBezTo>
                  <a:cubicBezTo>
                    <a:pt x="38171" y="13284"/>
                    <a:pt x="38948" y="13861"/>
                    <a:pt x="39725" y="14437"/>
                  </a:cubicBezTo>
                  <a:cubicBezTo>
                    <a:pt x="39900" y="14588"/>
                    <a:pt x="40076" y="14713"/>
                    <a:pt x="40226" y="14863"/>
                  </a:cubicBezTo>
                  <a:cubicBezTo>
                    <a:pt x="40351" y="14963"/>
                    <a:pt x="40552" y="15139"/>
                    <a:pt x="40552" y="15314"/>
                  </a:cubicBezTo>
                  <a:cubicBezTo>
                    <a:pt x="40552" y="15314"/>
                    <a:pt x="40552" y="15339"/>
                    <a:pt x="40552" y="15339"/>
                  </a:cubicBezTo>
                  <a:cubicBezTo>
                    <a:pt x="40552" y="15390"/>
                    <a:pt x="40527" y="15415"/>
                    <a:pt x="40502" y="15465"/>
                  </a:cubicBezTo>
                  <a:cubicBezTo>
                    <a:pt x="40377" y="15715"/>
                    <a:pt x="40176" y="15941"/>
                    <a:pt x="39950" y="16116"/>
                  </a:cubicBezTo>
                  <a:cubicBezTo>
                    <a:pt x="39865" y="16176"/>
                    <a:pt x="39786" y="16201"/>
                    <a:pt x="39710" y="16201"/>
                  </a:cubicBezTo>
                  <a:cubicBezTo>
                    <a:pt x="39564" y="16201"/>
                    <a:pt x="39431" y="16107"/>
                    <a:pt x="39299" y="15991"/>
                  </a:cubicBezTo>
                  <a:cubicBezTo>
                    <a:pt x="38372" y="15239"/>
                    <a:pt x="37469" y="14487"/>
                    <a:pt x="36567" y="13735"/>
                  </a:cubicBezTo>
                  <a:cubicBezTo>
                    <a:pt x="36316" y="13535"/>
                    <a:pt x="36141" y="13309"/>
                    <a:pt x="36442" y="13034"/>
                  </a:cubicBezTo>
                  <a:cubicBezTo>
                    <a:pt x="36644" y="12850"/>
                    <a:pt x="36819" y="12586"/>
                    <a:pt x="37075" y="12586"/>
                  </a:cubicBezTo>
                  <a:close/>
                  <a:moveTo>
                    <a:pt x="5077" y="13296"/>
                  </a:moveTo>
                  <a:cubicBezTo>
                    <a:pt x="5194" y="13296"/>
                    <a:pt x="5307" y="13353"/>
                    <a:pt x="5414" y="13460"/>
                  </a:cubicBezTo>
                  <a:cubicBezTo>
                    <a:pt x="5640" y="13710"/>
                    <a:pt x="5865" y="13961"/>
                    <a:pt x="6116" y="14262"/>
                  </a:cubicBezTo>
                  <a:cubicBezTo>
                    <a:pt x="5414" y="15239"/>
                    <a:pt x="4487" y="15966"/>
                    <a:pt x="3559" y="16718"/>
                  </a:cubicBezTo>
                  <a:cubicBezTo>
                    <a:pt x="3408" y="16834"/>
                    <a:pt x="3268" y="16891"/>
                    <a:pt x="3133" y="16891"/>
                  </a:cubicBezTo>
                  <a:cubicBezTo>
                    <a:pt x="2977" y="16891"/>
                    <a:pt x="2830" y="16815"/>
                    <a:pt x="2682" y="16668"/>
                  </a:cubicBezTo>
                  <a:cubicBezTo>
                    <a:pt x="2406" y="16417"/>
                    <a:pt x="2056" y="16242"/>
                    <a:pt x="1855" y="15816"/>
                  </a:cubicBezTo>
                  <a:cubicBezTo>
                    <a:pt x="2807" y="15014"/>
                    <a:pt x="3785" y="14237"/>
                    <a:pt x="4762" y="13435"/>
                  </a:cubicBezTo>
                  <a:cubicBezTo>
                    <a:pt x="4868" y="13341"/>
                    <a:pt x="4974" y="13296"/>
                    <a:pt x="5077" y="13296"/>
                  </a:cubicBezTo>
                  <a:close/>
                  <a:moveTo>
                    <a:pt x="26521" y="7764"/>
                  </a:moveTo>
                  <a:cubicBezTo>
                    <a:pt x="26559" y="7764"/>
                    <a:pt x="26600" y="7766"/>
                    <a:pt x="26642" y="7770"/>
                  </a:cubicBezTo>
                  <a:cubicBezTo>
                    <a:pt x="30301" y="8171"/>
                    <a:pt x="33835" y="9074"/>
                    <a:pt x="37143" y="10778"/>
                  </a:cubicBezTo>
                  <a:cubicBezTo>
                    <a:pt x="37194" y="10828"/>
                    <a:pt x="37244" y="10903"/>
                    <a:pt x="37294" y="10979"/>
                  </a:cubicBezTo>
                  <a:cubicBezTo>
                    <a:pt x="37018" y="11781"/>
                    <a:pt x="36392" y="12282"/>
                    <a:pt x="35790" y="12808"/>
                  </a:cubicBezTo>
                  <a:cubicBezTo>
                    <a:pt x="33534" y="14863"/>
                    <a:pt x="31028" y="16392"/>
                    <a:pt x="27945" y="16868"/>
                  </a:cubicBezTo>
                  <a:cubicBezTo>
                    <a:pt x="27711" y="16902"/>
                    <a:pt x="27487" y="16922"/>
                    <a:pt x="27274" y="16922"/>
                  </a:cubicBezTo>
                  <a:cubicBezTo>
                    <a:pt x="26533" y="16922"/>
                    <a:pt x="25920" y="16681"/>
                    <a:pt x="25414" y="15941"/>
                  </a:cubicBezTo>
                  <a:cubicBezTo>
                    <a:pt x="24762" y="14963"/>
                    <a:pt x="24036" y="14036"/>
                    <a:pt x="23309" y="13084"/>
                  </a:cubicBezTo>
                  <a:cubicBezTo>
                    <a:pt x="23033" y="12708"/>
                    <a:pt x="23033" y="12432"/>
                    <a:pt x="23434" y="12131"/>
                  </a:cubicBezTo>
                  <a:cubicBezTo>
                    <a:pt x="24662" y="11179"/>
                    <a:pt x="25464" y="9901"/>
                    <a:pt x="25840" y="8397"/>
                  </a:cubicBezTo>
                  <a:cubicBezTo>
                    <a:pt x="25955" y="8007"/>
                    <a:pt x="26111" y="7764"/>
                    <a:pt x="26521" y="7764"/>
                  </a:cubicBezTo>
                  <a:close/>
                  <a:moveTo>
                    <a:pt x="35640" y="13826"/>
                  </a:moveTo>
                  <a:cubicBezTo>
                    <a:pt x="35696" y="13826"/>
                    <a:pt x="35755" y="13844"/>
                    <a:pt x="35815" y="13886"/>
                  </a:cubicBezTo>
                  <a:cubicBezTo>
                    <a:pt x="36116" y="14086"/>
                    <a:pt x="36392" y="14312"/>
                    <a:pt x="36692" y="14537"/>
                  </a:cubicBezTo>
                  <a:cubicBezTo>
                    <a:pt x="37118" y="14863"/>
                    <a:pt x="37519" y="15189"/>
                    <a:pt x="37945" y="15540"/>
                  </a:cubicBezTo>
                  <a:cubicBezTo>
                    <a:pt x="38146" y="15715"/>
                    <a:pt x="38321" y="15891"/>
                    <a:pt x="38522" y="16066"/>
                  </a:cubicBezTo>
                  <a:cubicBezTo>
                    <a:pt x="38622" y="16167"/>
                    <a:pt x="38722" y="16267"/>
                    <a:pt x="38823" y="16342"/>
                  </a:cubicBezTo>
                  <a:cubicBezTo>
                    <a:pt x="38898" y="16417"/>
                    <a:pt x="38998" y="16492"/>
                    <a:pt x="39023" y="16618"/>
                  </a:cubicBezTo>
                  <a:cubicBezTo>
                    <a:pt x="39048" y="16668"/>
                    <a:pt x="39048" y="16718"/>
                    <a:pt x="39048" y="16743"/>
                  </a:cubicBezTo>
                  <a:cubicBezTo>
                    <a:pt x="39048" y="16843"/>
                    <a:pt x="39023" y="16918"/>
                    <a:pt x="38948" y="16994"/>
                  </a:cubicBezTo>
                  <a:cubicBezTo>
                    <a:pt x="38823" y="17172"/>
                    <a:pt x="38547" y="17337"/>
                    <a:pt x="38298" y="17337"/>
                  </a:cubicBezTo>
                  <a:cubicBezTo>
                    <a:pt x="38197" y="17337"/>
                    <a:pt x="38100" y="17310"/>
                    <a:pt x="38021" y="17244"/>
                  </a:cubicBezTo>
                  <a:cubicBezTo>
                    <a:pt x="37093" y="16392"/>
                    <a:pt x="36191" y="15540"/>
                    <a:pt x="35264" y="14663"/>
                  </a:cubicBezTo>
                  <a:cubicBezTo>
                    <a:pt x="35113" y="14512"/>
                    <a:pt x="34963" y="14362"/>
                    <a:pt x="35163" y="14136"/>
                  </a:cubicBezTo>
                  <a:cubicBezTo>
                    <a:pt x="35297" y="14003"/>
                    <a:pt x="35459" y="13826"/>
                    <a:pt x="35640" y="13826"/>
                  </a:cubicBezTo>
                  <a:close/>
                  <a:moveTo>
                    <a:pt x="15301" y="7951"/>
                  </a:moveTo>
                  <a:cubicBezTo>
                    <a:pt x="15654" y="7951"/>
                    <a:pt x="15862" y="8115"/>
                    <a:pt x="15965" y="8572"/>
                  </a:cubicBezTo>
                  <a:cubicBezTo>
                    <a:pt x="16366" y="10352"/>
                    <a:pt x="17544" y="11605"/>
                    <a:pt x="19073" y="12758"/>
                  </a:cubicBezTo>
                  <a:cubicBezTo>
                    <a:pt x="17695" y="14312"/>
                    <a:pt x="16341" y="15765"/>
                    <a:pt x="14888" y="17119"/>
                  </a:cubicBezTo>
                  <a:cubicBezTo>
                    <a:pt x="14611" y="17356"/>
                    <a:pt x="14334" y="17469"/>
                    <a:pt x="14008" y="17469"/>
                  </a:cubicBezTo>
                  <a:cubicBezTo>
                    <a:pt x="13921" y="17469"/>
                    <a:pt x="13830" y="17461"/>
                    <a:pt x="13735" y="17445"/>
                  </a:cubicBezTo>
                  <a:cubicBezTo>
                    <a:pt x="10326" y="16743"/>
                    <a:pt x="7494" y="15114"/>
                    <a:pt x="5314" y="12407"/>
                  </a:cubicBezTo>
                  <a:cubicBezTo>
                    <a:pt x="4587" y="11530"/>
                    <a:pt x="4662" y="11354"/>
                    <a:pt x="5690" y="10853"/>
                  </a:cubicBezTo>
                  <a:cubicBezTo>
                    <a:pt x="8321" y="9575"/>
                    <a:pt x="11078" y="8673"/>
                    <a:pt x="13935" y="8096"/>
                  </a:cubicBezTo>
                  <a:cubicBezTo>
                    <a:pt x="14311" y="8021"/>
                    <a:pt x="14712" y="8021"/>
                    <a:pt x="15063" y="7971"/>
                  </a:cubicBezTo>
                  <a:cubicBezTo>
                    <a:pt x="15149" y="7958"/>
                    <a:pt x="15228" y="7951"/>
                    <a:pt x="15301" y="7951"/>
                  </a:cubicBezTo>
                  <a:close/>
                  <a:moveTo>
                    <a:pt x="6666" y="14761"/>
                  </a:moveTo>
                  <a:cubicBezTo>
                    <a:pt x="6800" y="14761"/>
                    <a:pt x="6930" y="14840"/>
                    <a:pt x="7068" y="14963"/>
                  </a:cubicBezTo>
                  <a:cubicBezTo>
                    <a:pt x="7294" y="15189"/>
                    <a:pt x="7494" y="15390"/>
                    <a:pt x="7244" y="15715"/>
                  </a:cubicBezTo>
                  <a:cubicBezTo>
                    <a:pt x="6592" y="16542"/>
                    <a:pt x="5840" y="17294"/>
                    <a:pt x="5038" y="17971"/>
                  </a:cubicBezTo>
                  <a:cubicBezTo>
                    <a:pt x="4894" y="18091"/>
                    <a:pt x="4772" y="18138"/>
                    <a:pt x="4663" y="18138"/>
                  </a:cubicBezTo>
                  <a:cubicBezTo>
                    <a:pt x="4318" y="18138"/>
                    <a:pt x="4115" y="17665"/>
                    <a:pt x="3810" y="17570"/>
                  </a:cubicBezTo>
                  <a:cubicBezTo>
                    <a:pt x="4712" y="16643"/>
                    <a:pt x="5514" y="15791"/>
                    <a:pt x="6316" y="14938"/>
                  </a:cubicBezTo>
                  <a:cubicBezTo>
                    <a:pt x="6441" y="14814"/>
                    <a:pt x="6555" y="14761"/>
                    <a:pt x="6666" y="14761"/>
                  </a:cubicBezTo>
                  <a:close/>
                  <a:moveTo>
                    <a:pt x="34424" y="14860"/>
                  </a:moveTo>
                  <a:cubicBezTo>
                    <a:pt x="34634" y="14860"/>
                    <a:pt x="34829" y="15029"/>
                    <a:pt x="35214" y="15364"/>
                  </a:cubicBezTo>
                  <a:cubicBezTo>
                    <a:pt x="36091" y="16141"/>
                    <a:pt x="37043" y="16969"/>
                    <a:pt x="37795" y="17846"/>
                  </a:cubicBezTo>
                  <a:cubicBezTo>
                    <a:pt x="37745" y="17946"/>
                    <a:pt x="37695" y="18021"/>
                    <a:pt x="37620" y="18071"/>
                  </a:cubicBezTo>
                  <a:cubicBezTo>
                    <a:pt x="37185" y="18444"/>
                    <a:pt x="36959" y="18638"/>
                    <a:pt x="36748" y="18638"/>
                  </a:cubicBezTo>
                  <a:cubicBezTo>
                    <a:pt x="36533" y="18638"/>
                    <a:pt x="36332" y="18438"/>
                    <a:pt x="35940" y="18021"/>
                  </a:cubicBezTo>
                  <a:cubicBezTo>
                    <a:pt x="35138" y="17169"/>
                    <a:pt x="34361" y="16292"/>
                    <a:pt x="33509" y="15390"/>
                  </a:cubicBezTo>
                  <a:cubicBezTo>
                    <a:pt x="33977" y="15035"/>
                    <a:pt x="34209" y="14860"/>
                    <a:pt x="34424" y="14860"/>
                  </a:cubicBezTo>
                  <a:close/>
                  <a:moveTo>
                    <a:pt x="8091" y="15915"/>
                  </a:moveTo>
                  <a:cubicBezTo>
                    <a:pt x="8342" y="15915"/>
                    <a:pt x="8643" y="16153"/>
                    <a:pt x="9274" y="16643"/>
                  </a:cubicBezTo>
                  <a:cubicBezTo>
                    <a:pt x="8472" y="17319"/>
                    <a:pt x="7745" y="17896"/>
                    <a:pt x="7043" y="18522"/>
                  </a:cubicBezTo>
                  <a:cubicBezTo>
                    <a:pt x="6639" y="18876"/>
                    <a:pt x="6438" y="19058"/>
                    <a:pt x="6223" y="19058"/>
                  </a:cubicBezTo>
                  <a:cubicBezTo>
                    <a:pt x="6011" y="19058"/>
                    <a:pt x="5786" y="18883"/>
                    <a:pt x="5339" y="18522"/>
                  </a:cubicBezTo>
                  <a:cubicBezTo>
                    <a:pt x="5965" y="17871"/>
                    <a:pt x="6642" y="17219"/>
                    <a:pt x="7269" y="16542"/>
                  </a:cubicBezTo>
                  <a:cubicBezTo>
                    <a:pt x="7658" y="16128"/>
                    <a:pt x="7853" y="15915"/>
                    <a:pt x="8091" y="15915"/>
                  </a:cubicBezTo>
                  <a:close/>
                  <a:moveTo>
                    <a:pt x="32774" y="15844"/>
                  </a:moveTo>
                  <a:cubicBezTo>
                    <a:pt x="33049" y="15844"/>
                    <a:pt x="33274" y="16069"/>
                    <a:pt x="33735" y="16542"/>
                  </a:cubicBezTo>
                  <a:cubicBezTo>
                    <a:pt x="34537" y="17344"/>
                    <a:pt x="35364" y="18247"/>
                    <a:pt x="36141" y="19074"/>
                  </a:cubicBezTo>
                  <a:cubicBezTo>
                    <a:pt x="36066" y="19199"/>
                    <a:pt x="35965" y="19249"/>
                    <a:pt x="35890" y="19299"/>
                  </a:cubicBezTo>
                  <a:cubicBezTo>
                    <a:pt x="35284" y="19648"/>
                    <a:pt x="34949" y="19840"/>
                    <a:pt x="34674" y="19840"/>
                  </a:cubicBezTo>
                  <a:cubicBezTo>
                    <a:pt x="34336" y="19840"/>
                    <a:pt x="34088" y="19548"/>
                    <a:pt x="33534" y="18898"/>
                  </a:cubicBezTo>
                  <a:cubicBezTo>
                    <a:pt x="32858" y="18121"/>
                    <a:pt x="32131" y="17370"/>
                    <a:pt x="31605" y="16442"/>
                  </a:cubicBezTo>
                  <a:cubicBezTo>
                    <a:pt x="32205" y="16050"/>
                    <a:pt x="32512" y="15844"/>
                    <a:pt x="32774" y="15844"/>
                  </a:cubicBezTo>
                  <a:close/>
                  <a:moveTo>
                    <a:pt x="9925" y="16774"/>
                  </a:moveTo>
                  <a:cubicBezTo>
                    <a:pt x="10228" y="16774"/>
                    <a:pt x="10449" y="16985"/>
                    <a:pt x="10928" y="17169"/>
                  </a:cubicBezTo>
                  <a:cubicBezTo>
                    <a:pt x="10928" y="17269"/>
                    <a:pt x="11003" y="17319"/>
                    <a:pt x="11003" y="17445"/>
                  </a:cubicBezTo>
                  <a:cubicBezTo>
                    <a:pt x="10276" y="18121"/>
                    <a:pt x="9524" y="18798"/>
                    <a:pt x="8772" y="19450"/>
                  </a:cubicBezTo>
                  <a:cubicBezTo>
                    <a:pt x="8372" y="19797"/>
                    <a:pt x="8185" y="19959"/>
                    <a:pt x="7949" y="19959"/>
                  </a:cubicBezTo>
                  <a:cubicBezTo>
                    <a:pt x="7743" y="19959"/>
                    <a:pt x="7500" y="19834"/>
                    <a:pt x="7043" y="19600"/>
                  </a:cubicBezTo>
                  <a:cubicBezTo>
                    <a:pt x="7218" y="19249"/>
                    <a:pt x="9274" y="16994"/>
                    <a:pt x="9549" y="16868"/>
                  </a:cubicBezTo>
                  <a:cubicBezTo>
                    <a:pt x="9696" y="16802"/>
                    <a:pt x="9816" y="16774"/>
                    <a:pt x="9925" y="16774"/>
                  </a:cubicBezTo>
                  <a:close/>
                  <a:moveTo>
                    <a:pt x="12079" y="17621"/>
                  </a:moveTo>
                  <a:cubicBezTo>
                    <a:pt x="12287" y="17621"/>
                    <a:pt x="12511" y="17677"/>
                    <a:pt x="12757" y="17796"/>
                  </a:cubicBezTo>
                  <a:cubicBezTo>
                    <a:pt x="13008" y="17896"/>
                    <a:pt x="13284" y="17921"/>
                    <a:pt x="13609" y="17971"/>
                  </a:cubicBezTo>
                  <a:cubicBezTo>
                    <a:pt x="12512" y="19382"/>
                    <a:pt x="10955" y="20212"/>
                    <a:pt x="9384" y="20212"/>
                  </a:cubicBezTo>
                  <a:cubicBezTo>
                    <a:pt x="9197" y="20212"/>
                    <a:pt x="9009" y="20201"/>
                    <a:pt x="8822" y="20177"/>
                  </a:cubicBezTo>
                  <a:cubicBezTo>
                    <a:pt x="9625" y="19450"/>
                    <a:pt x="10351" y="18873"/>
                    <a:pt x="10978" y="18197"/>
                  </a:cubicBezTo>
                  <a:cubicBezTo>
                    <a:pt x="11326" y="17832"/>
                    <a:pt x="11674" y="17621"/>
                    <a:pt x="12079" y="17621"/>
                  </a:cubicBezTo>
                  <a:close/>
                  <a:moveTo>
                    <a:pt x="22507" y="12958"/>
                  </a:moveTo>
                  <a:cubicBezTo>
                    <a:pt x="23635" y="14512"/>
                    <a:pt x="24637" y="16016"/>
                    <a:pt x="25890" y="17344"/>
                  </a:cubicBezTo>
                  <a:cubicBezTo>
                    <a:pt x="26592" y="18071"/>
                    <a:pt x="27319" y="18773"/>
                    <a:pt x="28046" y="19475"/>
                  </a:cubicBezTo>
                  <a:cubicBezTo>
                    <a:pt x="28196" y="19625"/>
                    <a:pt x="28296" y="19801"/>
                    <a:pt x="28221" y="20026"/>
                  </a:cubicBezTo>
                  <a:cubicBezTo>
                    <a:pt x="28134" y="20201"/>
                    <a:pt x="27997" y="20242"/>
                    <a:pt x="27854" y="20242"/>
                  </a:cubicBezTo>
                  <a:cubicBezTo>
                    <a:pt x="27793" y="20242"/>
                    <a:pt x="27730" y="20234"/>
                    <a:pt x="27670" y="20227"/>
                  </a:cubicBezTo>
                  <a:cubicBezTo>
                    <a:pt x="25489" y="19876"/>
                    <a:pt x="23409" y="19199"/>
                    <a:pt x="21630" y="17846"/>
                  </a:cubicBezTo>
                  <a:cubicBezTo>
                    <a:pt x="21178" y="17495"/>
                    <a:pt x="20978" y="17094"/>
                    <a:pt x="21053" y="16542"/>
                  </a:cubicBezTo>
                  <a:cubicBezTo>
                    <a:pt x="21103" y="16242"/>
                    <a:pt x="21153" y="15941"/>
                    <a:pt x="21128" y="15665"/>
                  </a:cubicBezTo>
                  <a:cubicBezTo>
                    <a:pt x="21053" y="14989"/>
                    <a:pt x="21178" y="14437"/>
                    <a:pt x="21755" y="14011"/>
                  </a:cubicBezTo>
                  <a:cubicBezTo>
                    <a:pt x="22056" y="13786"/>
                    <a:pt x="22206" y="13410"/>
                    <a:pt x="22507" y="12958"/>
                  </a:cubicBezTo>
                  <a:close/>
                  <a:moveTo>
                    <a:pt x="28763" y="17293"/>
                  </a:moveTo>
                  <a:cubicBezTo>
                    <a:pt x="29035" y="17293"/>
                    <a:pt x="29155" y="17529"/>
                    <a:pt x="29299" y="17720"/>
                  </a:cubicBezTo>
                  <a:cubicBezTo>
                    <a:pt x="29925" y="18497"/>
                    <a:pt x="30502" y="19324"/>
                    <a:pt x="31128" y="20452"/>
                  </a:cubicBezTo>
                  <a:cubicBezTo>
                    <a:pt x="29224" y="19951"/>
                    <a:pt x="28096" y="18873"/>
                    <a:pt x="26893" y="17570"/>
                  </a:cubicBezTo>
                  <a:cubicBezTo>
                    <a:pt x="27569" y="17470"/>
                    <a:pt x="28146" y="17370"/>
                    <a:pt x="28722" y="17294"/>
                  </a:cubicBezTo>
                  <a:cubicBezTo>
                    <a:pt x="28736" y="17293"/>
                    <a:pt x="28750" y="17293"/>
                    <a:pt x="28763" y="17293"/>
                  </a:cubicBezTo>
                  <a:close/>
                  <a:moveTo>
                    <a:pt x="30764" y="16793"/>
                  </a:moveTo>
                  <a:cubicBezTo>
                    <a:pt x="31070" y="16793"/>
                    <a:pt x="31255" y="17021"/>
                    <a:pt x="31680" y="17545"/>
                  </a:cubicBezTo>
                  <a:cubicBezTo>
                    <a:pt x="32031" y="17996"/>
                    <a:pt x="32407" y="18422"/>
                    <a:pt x="32757" y="18873"/>
                  </a:cubicBezTo>
                  <a:cubicBezTo>
                    <a:pt x="33058" y="19224"/>
                    <a:pt x="33610" y="19675"/>
                    <a:pt x="33735" y="20151"/>
                  </a:cubicBezTo>
                  <a:cubicBezTo>
                    <a:pt x="33735" y="20177"/>
                    <a:pt x="33735" y="20177"/>
                    <a:pt x="33735" y="20202"/>
                  </a:cubicBezTo>
                  <a:cubicBezTo>
                    <a:pt x="33710" y="20227"/>
                    <a:pt x="33710" y="20227"/>
                    <a:pt x="33685" y="20227"/>
                  </a:cubicBezTo>
                  <a:cubicBezTo>
                    <a:pt x="33534" y="20277"/>
                    <a:pt x="33384" y="20302"/>
                    <a:pt x="33209" y="20352"/>
                  </a:cubicBezTo>
                  <a:cubicBezTo>
                    <a:pt x="32983" y="20427"/>
                    <a:pt x="32757" y="20477"/>
                    <a:pt x="32507" y="20477"/>
                  </a:cubicBezTo>
                  <a:cubicBezTo>
                    <a:pt x="32490" y="20478"/>
                    <a:pt x="32474" y="20478"/>
                    <a:pt x="32457" y="20478"/>
                  </a:cubicBezTo>
                  <a:cubicBezTo>
                    <a:pt x="31957" y="20478"/>
                    <a:pt x="31596" y="20113"/>
                    <a:pt x="31329" y="19700"/>
                  </a:cubicBezTo>
                  <a:cubicBezTo>
                    <a:pt x="30828" y="18823"/>
                    <a:pt x="30251" y="18021"/>
                    <a:pt x="29675" y="17169"/>
                  </a:cubicBezTo>
                  <a:cubicBezTo>
                    <a:pt x="30220" y="16929"/>
                    <a:pt x="30528" y="16793"/>
                    <a:pt x="30764" y="16793"/>
                  </a:cubicBezTo>
                  <a:close/>
                  <a:moveTo>
                    <a:pt x="19474" y="13184"/>
                  </a:moveTo>
                  <a:lnTo>
                    <a:pt x="19474" y="13184"/>
                  </a:lnTo>
                  <a:cubicBezTo>
                    <a:pt x="21279" y="15289"/>
                    <a:pt x="20978" y="17370"/>
                    <a:pt x="18797" y="18798"/>
                  </a:cubicBezTo>
                  <a:cubicBezTo>
                    <a:pt x="17319" y="19750"/>
                    <a:pt x="15715" y="20327"/>
                    <a:pt x="13985" y="20628"/>
                  </a:cubicBezTo>
                  <a:cubicBezTo>
                    <a:pt x="13897" y="20643"/>
                    <a:pt x="13818" y="20651"/>
                    <a:pt x="13747" y="20651"/>
                  </a:cubicBezTo>
                  <a:cubicBezTo>
                    <a:pt x="13360" y="20651"/>
                    <a:pt x="13241" y="20418"/>
                    <a:pt x="13284" y="19951"/>
                  </a:cubicBezTo>
                  <a:cubicBezTo>
                    <a:pt x="13359" y="19525"/>
                    <a:pt x="13384" y="19124"/>
                    <a:pt x="13760" y="18823"/>
                  </a:cubicBezTo>
                  <a:cubicBezTo>
                    <a:pt x="15865" y="17194"/>
                    <a:pt x="17594" y="15139"/>
                    <a:pt x="19474" y="13184"/>
                  </a:cubicBezTo>
                  <a:close/>
                  <a:moveTo>
                    <a:pt x="21078" y="18197"/>
                  </a:moveTo>
                  <a:cubicBezTo>
                    <a:pt x="23259" y="19675"/>
                    <a:pt x="25389" y="20477"/>
                    <a:pt x="27720" y="20828"/>
                  </a:cubicBezTo>
                  <a:cubicBezTo>
                    <a:pt x="27387" y="22307"/>
                    <a:pt x="25114" y="23284"/>
                    <a:pt x="23651" y="23284"/>
                  </a:cubicBezTo>
                  <a:cubicBezTo>
                    <a:pt x="23354" y="23284"/>
                    <a:pt x="23090" y="23244"/>
                    <a:pt x="22883" y="23159"/>
                  </a:cubicBezTo>
                  <a:cubicBezTo>
                    <a:pt x="22156" y="22833"/>
                    <a:pt x="21680" y="22257"/>
                    <a:pt x="21429" y="21480"/>
                  </a:cubicBezTo>
                  <a:cubicBezTo>
                    <a:pt x="21329" y="21179"/>
                    <a:pt x="21229" y="20828"/>
                    <a:pt x="21204" y="20502"/>
                  </a:cubicBezTo>
                  <a:cubicBezTo>
                    <a:pt x="21153" y="19826"/>
                    <a:pt x="21128" y="19174"/>
                    <a:pt x="21078" y="18197"/>
                  </a:cubicBezTo>
                  <a:close/>
                  <a:moveTo>
                    <a:pt x="20376" y="18297"/>
                  </a:moveTo>
                  <a:cubicBezTo>
                    <a:pt x="20452" y="18748"/>
                    <a:pt x="20527" y="19099"/>
                    <a:pt x="20552" y="19450"/>
                  </a:cubicBezTo>
                  <a:cubicBezTo>
                    <a:pt x="20777" y="21355"/>
                    <a:pt x="20026" y="22633"/>
                    <a:pt x="18146" y="23134"/>
                  </a:cubicBezTo>
                  <a:cubicBezTo>
                    <a:pt x="17722" y="23247"/>
                    <a:pt x="17306" y="23303"/>
                    <a:pt x="16902" y="23303"/>
                  </a:cubicBezTo>
                  <a:cubicBezTo>
                    <a:pt x="15779" y="23303"/>
                    <a:pt x="14745" y="22866"/>
                    <a:pt x="13860" y="21981"/>
                  </a:cubicBezTo>
                  <a:cubicBezTo>
                    <a:pt x="13685" y="21806"/>
                    <a:pt x="13484" y="21630"/>
                    <a:pt x="13609" y="21254"/>
                  </a:cubicBezTo>
                  <a:cubicBezTo>
                    <a:pt x="16041" y="20903"/>
                    <a:pt x="18346" y="20076"/>
                    <a:pt x="20376" y="18297"/>
                  </a:cubicBezTo>
                  <a:close/>
                  <a:moveTo>
                    <a:pt x="29538" y="1"/>
                  </a:moveTo>
                  <a:cubicBezTo>
                    <a:pt x="29301" y="1"/>
                    <a:pt x="29071" y="74"/>
                    <a:pt x="28848" y="126"/>
                  </a:cubicBezTo>
                  <a:cubicBezTo>
                    <a:pt x="26241" y="603"/>
                    <a:pt x="24111" y="1881"/>
                    <a:pt x="22557" y="4061"/>
                  </a:cubicBezTo>
                  <a:cubicBezTo>
                    <a:pt x="22081" y="4738"/>
                    <a:pt x="21529" y="5289"/>
                    <a:pt x="21504" y="5289"/>
                  </a:cubicBezTo>
                  <a:cubicBezTo>
                    <a:pt x="21331" y="5441"/>
                    <a:pt x="21113" y="5501"/>
                    <a:pt x="20882" y="5501"/>
                  </a:cubicBezTo>
                  <a:cubicBezTo>
                    <a:pt x="20308" y="5501"/>
                    <a:pt x="19656" y="5131"/>
                    <a:pt x="19424" y="4863"/>
                  </a:cubicBezTo>
                  <a:cubicBezTo>
                    <a:pt x="17695" y="2808"/>
                    <a:pt x="15564" y="1329"/>
                    <a:pt x="12958" y="603"/>
                  </a:cubicBezTo>
                  <a:cubicBezTo>
                    <a:pt x="12774" y="557"/>
                    <a:pt x="12581" y="445"/>
                    <a:pt x="12391" y="445"/>
                  </a:cubicBezTo>
                  <a:cubicBezTo>
                    <a:pt x="12269" y="445"/>
                    <a:pt x="12148" y="491"/>
                    <a:pt x="12031" y="628"/>
                  </a:cubicBezTo>
                  <a:cubicBezTo>
                    <a:pt x="12557" y="1104"/>
                    <a:pt x="12557" y="1104"/>
                    <a:pt x="13284" y="1329"/>
                  </a:cubicBezTo>
                  <a:cubicBezTo>
                    <a:pt x="15615" y="2056"/>
                    <a:pt x="17494" y="3435"/>
                    <a:pt x="19023" y="5314"/>
                  </a:cubicBezTo>
                  <a:cubicBezTo>
                    <a:pt x="19274" y="5615"/>
                    <a:pt x="19675" y="5941"/>
                    <a:pt x="19399" y="6417"/>
                  </a:cubicBezTo>
                  <a:cubicBezTo>
                    <a:pt x="19123" y="6868"/>
                    <a:pt x="18797" y="7119"/>
                    <a:pt x="18171" y="7144"/>
                  </a:cubicBezTo>
                  <a:cubicBezTo>
                    <a:pt x="13133" y="7194"/>
                    <a:pt x="8447" y="8673"/>
                    <a:pt x="4036" y="11054"/>
                  </a:cubicBezTo>
                  <a:cubicBezTo>
                    <a:pt x="2782" y="11730"/>
                    <a:pt x="1579" y="12532"/>
                    <a:pt x="677" y="13710"/>
                  </a:cubicBezTo>
                  <a:cubicBezTo>
                    <a:pt x="25" y="14537"/>
                    <a:pt x="0" y="14913"/>
                    <a:pt x="752" y="15665"/>
                  </a:cubicBezTo>
                  <a:cubicBezTo>
                    <a:pt x="2657" y="17620"/>
                    <a:pt x="4838" y="19224"/>
                    <a:pt x="7294" y="20402"/>
                  </a:cubicBezTo>
                  <a:cubicBezTo>
                    <a:pt x="8031" y="20747"/>
                    <a:pt x="8768" y="20940"/>
                    <a:pt x="9498" y="20940"/>
                  </a:cubicBezTo>
                  <a:cubicBezTo>
                    <a:pt x="10305" y="20940"/>
                    <a:pt x="11103" y="20703"/>
                    <a:pt x="11880" y="20177"/>
                  </a:cubicBezTo>
                  <a:cubicBezTo>
                    <a:pt x="12034" y="20081"/>
                    <a:pt x="12172" y="19926"/>
                    <a:pt x="12397" y="19926"/>
                  </a:cubicBezTo>
                  <a:cubicBezTo>
                    <a:pt x="12466" y="19926"/>
                    <a:pt x="12544" y="19941"/>
                    <a:pt x="12632" y="19976"/>
                  </a:cubicBezTo>
                  <a:cubicBezTo>
                    <a:pt x="12607" y="21831"/>
                    <a:pt x="13559" y="23009"/>
                    <a:pt x="15339" y="23585"/>
                  </a:cubicBezTo>
                  <a:cubicBezTo>
                    <a:pt x="15946" y="23774"/>
                    <a:pt x="16525" y="23867"/>
                    <a:pt x="17074" y="23867"/>
                  </a:cubicBezTo>
                  <a:cubicBezTo>
                    <a:pt x="18496" y="23867"/>
                    <a:pt x="19722" y="23242"/>
                    <a:pt x="20752" y="22031"/>
                  </a:cubicBezTo>
                  <a:cubicBezTo>
                    <a:pt x="21153" y="22131"/>
                    <a:pt x="21229" y="22457"/>
                    <a:pt x="21404" y="22683"/>
                  </a:cubicBezTo>
                  <a:cubicBezTo>
                    <a:pt x="22022" y="23500"/>
                    <a:pt x="22816" y="23908"/>
                    <a:pt x="23767" y="23908"/>
                  </a:cubicBezTo>
                  <a:cubicBezTo>
                    <a:pt x="23895" y="23908"/>
                    <a:pt x="24027" y="23901"/>
                    <a:pt x="24161" y="23886"/>
                  </a:cubicBezTo>
                  <a:cubicBezTo>
                    <a:pt x="26041" y="23685"/>
                    <a:pt x="27544" y="22883"/>
                    <a:pt x="28497" y="21154"/>
                  </a:cubicBezTo>
                  <a:cubicBezTo>
                    <a:pt x="28647" y="20878"/>
                    <a:pt x="28697" y="20527"/>
                    <a:pt x="29048" y="20227"/>
                  </a:cubicBezTo>
                  <a:cubicBezTo>
                    <a:pt x="29945" y="20875"/>
                    <a:pt x="30904" y="21152"/>
                    <a:pt x="31885" y="21152"/>
                  </a:cubicBezTo>
                  <a:cubicBezTo>
                    <a:pt x="32685" y="21152"/>
                    <a:pt x="33501" y="20968"/>
                    <a:pt x="34311" y="20653"/>
                  </a:cubicBezTo>
                  <a:cubicBezTo>
                    <a:pt x="37444" y="19450"/>
                    <a:pt x="39875" y="17319"/>
                    <a:pt x="41880" y="14663"/>
                  </a:cubicBezTo>
                  <a:cubicBezTo>
                    <a:pt x="42657" y="13635"/>
                    <a:pt x="42557" y="13460"/>
                    <a:pt x="41504" y="12633"/>
                  </a:cubicBezTo>
                  <a:cubicBezTo>
                    <a:pt x="39775" y="11279"/>
                    <a:pt x="37845" y="10352"/>
                    <a:pt x="35865" y="9500"/>
                  </a:cubicBezTo>
                  <a:cubicBezTo>
                    <a:pt x="31955" y="7846"/>
                    <a:pt x="27870" y="7094"/>
                    <a:pt x="23635" y="7019"/>
                  </a:cubicBezTo>
                  <a:cubicBezTo>
                    <a:pt x="22356" y="6994"/>
                    <a:pt x="21930" y="6242"/>
                    <a:pt x="22582" y="5139"/>
                  </a:cubicBezTo>
                  <a:cubicBezTo>
                    <a:pt x="24036" y="2658"/>
                    <a:pt x="26216" y="1204"/>
                    <a:pt x="29048" y="678"/>
                  </a:cubicBezTo>
                  <a:cubicBezTo>
                    <a:pt x="29424" y="603"/>
                    <a:pt x="29875" y="678"/>
                    <a:pt x="30201" y="252"/>
                  </a:cubicBezTo>
                  <a:cubicBezTo>
                    <a:pt x="29974" y="61"/>
                    <a:pt x="29754" y="1"/>
                    <a:pt x="29538" y="1"/>
                  </a:cubicBezTo>
                  <a:close/>
                </a:path>
              </a:pathLst>
            </a:custGeom>
            <a:solidFill>
              <a:srgbClr val="00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grpSp>
        <p:nvGrpSpPr>
          <p:cNvPr id="5996" name="Google Shape;5996;p25"/>
          <p:cNvGrpSpPr/>
          <p:nvPr/>
        </p:nvGrpSpPr>
        <p:grpSpPr>
          <a:xfrm rot="-2700000">
            <a:off x="-444937" y="525465"/>
            <a:ext cx="3564571" cy="1884369"/>
            <a:chOff x="1114376" y="448075"/>
            <a:chExt cx="2479375" cy="1310693"/>
          </a:xfrm>
        </p:grpSpPr>
        <p:sp>
          <p:nvSpPr>
            <p:cNvPr id="5997" name="Google Shape;5997;p25"/>
            <p:cNvSpPr/>
            <p:nvPr/>
          </p:nvSpPr>
          <p:spPr>
            <a:xfrm>
              <a:off x="1189725" y="472456"/>
              <a:ext cx="2337608" cy="1286311"/>
            </a:xfrm>
            <a:custGeom>
              <a:avLst/>
              <a:gdLst/>
              <a:ahLst/>
              <a:cxnLst/>
              <a:rect l="l" t="t" r="r" b="b"/>
              <a:pathLst>
                <a:path w="85611" h="47109" extrusionOk="0">
                  <a:moveTo>
                    <a:pt x="21272" y="28323"/>
                  </a:moveTo>
                  <a:cubicBezTo>
                    <a:pt x="21631" y="28861"/>
                    <a:pt x="19860" y="30183"/>
                    <a:pt x="19524" y="31416"/>
                  </a:cubicBezTo>
                  <a:cubicBezTo>
                    <a:pt x="19188" y="32649"/>
                    <a:pt x="18919" y="34531"/>
                    <a:pt x="19255" y="35719"/>
                  </a:cubicBezTo>
                  <a:cubicBezTo>
                    <a:pt x="19591" y="36907"/>
                    <a:pt x="20353" y="38117"/>
                    <a:pt x="21541" y="38543"/>
                  </a:cubicBezTo>
                  <a:cubicBezTo>
                    <a:pt x="22729" y="38969"/>
                    <a:pt x="25127" y="38431"/>
                    <a:pt x="26382" y="38274"/>
                  </a:cubicBezTo>
                  <a:cubicBezTo>
                    <a:pt x="27637" y="38117"/>
                    <a:pt x="27838" y="37467"/>
                    <a:pt x="29071" y="37601"/>
                  </a:cubicBezTo>
                  <a:cubicBezTo>
                    <a:pt x="30304" y="37735"/>
                    <a:pt x="32523" y="38766"/>
                    <a:pt x="33778" y="39080"/>
                  </a:cubicBezTo>
                  <a:cubicBezTo>
                    <a:pt x="35033" y="39394"/>
                    <a:pt x="35906" y="39663"/>
                    <a:pt x="36601" y="39484"/>
                  </a:cubicBezTo>
                  <a:cubicBezTo>
                    <a:pt x="37296" y="39305"/>
                    <a:pt x="37475" y="37915"/>
                    <a:pt x="37946" y="38005"/>
                  </a:cubicBezTo>
                  <a:cubicBezTo>
                    <a:pt x="38417" y="38095"/>
                    <a:pt x="38842" y="38565"/>
                    <a:pt x="39425" y="40022"/>
                  </a:cubicBezTo>
                  <a:cubicBezTo>
                    <a:pt x="40008" y="41479"/>
                    <a:pt x="40590" y="45826"/>
                    <a:pt x="41442" y="46745"/>
                  </a:cubicBezTo>
                  <a:cubicBezTo>
                    <a:pt x="42294" y="47664"/>
                    <a:pt x="43863" y="46611"/>
                    <a:pt x="44535" y="45535"/>
                  </a:cubicBezTo>
                  <a:cubicBezTo>
                    <a:pt x="45208" y="44459"/>
                    <a:pt x="45029" y="41524"/>
                    <a:pt x="45477" y="40291"/>
                  </a:cubicBezTo>
                  <a:cubicBezTo>
                    <a:pt x="45925" y="39058"/>
                    <a:pt x="46530" y="38206"/>
                    <a:pt x="47225" y="38139"/>
                  </a:cubicBezTo>
                  <a:cubicBezTo>
                    <a:pt x="47920" y="38072"/>
                    <a:pt x="48749" y="39730"/>
                    <a:pt x="49645" y="39887"/>
                  </a:cubicBezTo>
                  <a:cubicBezTo>
                    <a:pt x="50541" y="40044"/>
                    <a:pt x="51572" y="39551"/>
                    <a:pt x="52603" y="39080"/>
                  </a:cubicBezTo>
                  <a:cubicBezTo>
                    <a:pt x="53634" y="38609"/>
                    <a:pt x="54666" y="37175"/>
                    <a:pt x="55831" y="37063"/>
                  </a:cubicBezTo>
                  <a:cubicBezTo>
                    <a:pt x="56997" y="36951"/>
                    <a:pt x="58274" y="38206"/>
                    <a:pt x="59596" y="38408"/>
                  </a:cubicBezTo>
                  <a:cubicBezTo>
                    <a:pt x="60918" y="38610"/>
                    <a:pt x="62622" y="38946"/>
                    <a:pt x="63765" y="38274"/>
                  </a:cubicBezTo>
                  <a:cubicBezTo>
                    <a:pt x="64908" y="37602"/>
                    <a:pt x="66432" y="36010"/>
                    <a:pt x="66454" y="34374"/>
                  </a:cubicBezTo>
                  <a:cubicBezTo>
                    <a:pt x="66476" y="32738"/>
                    <a:pt x="63922" y="29443"/>
                    <a:pt x="63899" y="28457"/>
                  </a:cubicBezTo>
                  <a:cubicBezTo>
                    <a:pt x="63877" y="27471"/>
                    <a:pt x="64930" y="28681"/>
                    <a:pt x="66319" y="28457"/>
                  </a:cubicBezTo>
                  <a:cubicBezTo>
                    <a:pt x="67709" y="28233"/>
                    <a:pt x="70107" y="28211"/>
                    <a:pt x="72236" y="27113"/>
                  </a:cubicBezTo>
                  <a:cubicBezTo>
                    <a:pt x="74365" y="26015"/>
                    <a:pt x="76898" y="24827"/>
                    <a:pt x="79094" y="21868"/>
                  </a:cubicBezTo>
                  <a:cubicBezTo>
                    <a:pt x="81290" y="18910"/>
                    <a:pt x="84787" y="12589"/>
                    <a:pt x="85414" y="9362"/>
                  </a:cubicBezTo>
                  <a:cubicBezTo>
                    <a:pt x="86042" y="6135"/>
                    <a:pt x="84809" y="4050"/>
                    <a:pt x="82859" y="2504"/>
                  </a:cubicBezTo>
                  <a:cubicBezTo>
                    <a:pt x="80909" y="958"/>
                    <a:pt x="78153" y="-163"/>
                    <a:pt x="73715" y="84"/>
                  </a:cubicBezTo>
                  <a:cubicBezTo>
                    <a:pt x="69278" y="331"/>
                    <a:pt x="60918" y="2415"/>
                    <a:pt x="56234" y="3984"/>
                  </a:cubicBezTo>
                  <a:cubicBezTo>
                    <a:pt x="51550" y="5553"/>
                    <a:pt x="47337" y="8847"/>
                    <a:pt x="45611" y="9497"/>
                  </a:cubicBezTo>
                  <a:cubicBezTo>
                    <a:pt x="43885" y="10147"/>
                    <a:pt x="46082" y="8690"/>
                    <a:pt x="45880" y="7883"/>
                  </a:cubicBezTo>
                  <a:cubicBezTo>
                    <a:pt x="45678" y="7076"/>
                    <a:pt x="45073" y="5239"/>
                    <a:pt x="44401" y="4656"/>
                  </a:cubicBezTo>
                  <a:cubicBezTo>
                    <a:pt x="43729" y="4073"/>
                    <a:pt x="42608" y="4006"/>
                    <a:pt x="41846" y="4387"/>
                  </a:cubicBezTo>
                  <a:cubicBezTo>
                    <a:pt x="41084" y="4768"/>
                    <a:pt x="40098" y="6001"/>
                    <a:pt x="39829" y="6942"/>
                  </a:cubicBezTo>
                  <a:cubicBezTo>
                    <a:pt x="39560" y="7883"/>
                    <a:pt x="41106" y="10080"/>
                    <a:pt x="40232" y="10035"/>
                  </a:cubicBezTo>
                  <a:cubicBezTo>
                    <a:pt x="39358" y="9990"/>
                    <a:pt x="37139" y="7995"/>
                    <a:pt x="34584" y="6673"/>
                  </a:cubicBezTo>
                  <a:cubicBezTo>
                    <a:pt x="32029" y="5351"/>
                    <a:pt x="28937" y="3199"/>
                    <a:pt x="24903" y="2101"/>
                  </a:cubicBezTo>
                  <a:cubicBezTo>
                    <a:pt x="20869" y="1003"/>
                    <a:pt x="14414" y="-252"/>
                    <a:pt x="10380" y="84"/>
                  </a:cubicBezTo>
                  <a:cubicBezTo>
                    <a:pt x="6346" y="420"/>
                    <a:pt x="2200" y="1922"/>
                    <a:pt x="698" y="4118"/>
                  </a:cubicBezTo>
                  <a:cubicBezTo>
                    <a:pt x="-804" y="6314"/>
                    <a:pt x="631" y="10550"/>
                    <a:pt x="1370" y="13262"/>
                  </a:cubicBezTo>
                  <a:cubicBezTo>
                    <a:pt x="2110" y="15974"/>
                    <a:pt x="3409" y="18170"/>
                    <a:pt x="5135" y="20389"/>
                  </a:cubicBezTo>
                  <a:cubicBezTo>
                    <a:pt x="6861" y="22608"/>
                    <a:pt x="9685" y="25275"/>
                    <a:pt x="11724" y="26575"/>
                  </a:cubicBezTo>
                  <a:cubicBezTo>
                    <a:pt x="13764" y="27875"/>
                    <a:pt x="15781" y="27897"/>
                    <a:pt x="17372" y="28188"/>
                  </a:cubicBezTo>
                  <a:cubicBezTo>
                    <a:pt x="18963" y="28479"/>
                    <a:pt x="20913" y="27785"/>
                    <a:pt x="21272" y="28323"/>
                  </a:cubicBezTo>
                  <a:close/>
                </a:path>
              </a:pathLst>
            </a:custGeom>
            <a:solidFill>
              <a:schemeClr val="lt1"/>
            </a:solidFill>
            <a:ln>
              <a:noFill/>
            </a:ln>
          </p:spPr>
        </p:sp>
        <p:sp>
          <p:nvSpPr>
            <p:cNvPr id="5998" name="Google Shape;5998;p25"/>
            <p:cNvSpPr/>
            <p:nvPr/>
          </p:nvSpPr>
          <p:spPr>
            <a:xfrm>
              <a:off x="1114376" y="448075"/>
              <a:ext cx="1162585" cy="1238030"/>
            </a:xfrm>
            <a:custGeom>
              <a:avLst/>
              <a:gdLst/>
              <a:ahLst/>
              <a:cxnLst/>
              <a:rect l="l" t="t" r="r" b="b"/>
              <a:pathLst>
                <a:path w="27018" h="28773" fill="none" extrusionOk="0">
                  <a:moveTo>
                    <a:pt x="27018" y="6743"/>
                  </a:moveTo>
                  <a:cubicBezTo>
                    <a:pt x="27018" y="6743"/>
                    <a:pt x="22958" y="3810"/>
                    <a:pt x="17193" y="1906"/>
                  </a:cubicBezTo>
                  <a:cubicBezTo>
                    <a:pt x="11429" y="1"/>
                    <a:pt x="4211" y="176"/>
                    <a:pt x="2105" y="3911"/>
                  </a:cubicBezTo>
                  <a:cubicBezTo>
                    <a:pt x="0" y="7620"/>
                    <a:pt x="9499" y="28773"/>
                    <a:pt x="26416" y="12407"/>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9" name="Google Shape;5999;p25"/>
            <p:cNvSpPr/>
            <p:nvPr/>
          </p:nvSpPr>
          <p:spPr>
            <a:xfrm>
              <a:off x="2383704" y="498763"/>
              <a:ext cx="211406" cy="97113"/>
            </a:xfrm>
            <a:custGeom>
              <a:avLst/>
              <a:gdLst/>
              <a:ahLst/>
              <a:cxnLst/>
              <a:rect l="l" t="t" r="r" b="b"/>
              <a:pathLst>
                <a:path w="4913" h="2257" fill="none" extrusionOk="0">
                  <a:moveTo>
                    <a:pt x="4160" y="1"/>
                  </a:moveTo>
                  <a:cubicBezTo>
                    <a:pt x="4160" y="1"/>
                    <a:pt x="4912" y="352"/>
                    <a:pt x="4612" y="1053"/>
                  </a:cubicBezTo>
                  <a:cubicBezTo>
                    <a:pt x="4336" y="1730"/>
                    <a:pt x="3559" y="1580"/>
                    <a:pt x="2531" y="1605"/>
                  </a:cubicBezTo>
                  <a:cubicBezTo>
                    <a:pt x="1529" y="1630"/>
                    <a:pt x="0" y="2257"/>
                    <a:pt x="0" y="2257"/>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0" name="Google Shape;6000;p25"/>
            <p:cNvSpPr/>
            <p:nvPr/>
          </p:nvSpPr>
          <p:spPr>
            <a:xfrm>
              <a:off x="1699965" y="1243982"/>
              <a:ext cx="538176" cy="317070"/>
            </a:xfrm>
            <a:custGeom>
              <a:avLst/>
              <a:gdLst/>
              <a:ahLst/>
              <a:cxnLst/>
              <a:rect l="l" t="t" r="r" b="b"/>
              <a:pathLst>
                <a:path w="12507" h="7369" fill="none" extrusionOk="0">
                  <a:moveTo>
                    <a:pt x="1654" y="0"/>
                  </a:moveTo>
                  <a:cubicBezTo>
                    <a:pt x="1654" y="0"/>
                    <a:pt x="0" y="2030"/>
                    <a:pt x="401" y="4512"/>
                  </a:cubicBezTo>
                  <a:cubicBezTo>
                    <a:pt x="827" y="6993"/>
                    <a:pt x="3584" y="6792"/>
                    <a:pt x="5664" y="6065"/>
                  </a:cubicBezTo>
                  <a:cubicBezTo>
                    <a:pt x="7720" y="5314"/>
                    <a:pt x="9449" y="7369"/>
                    <a:pt x="10702" y="7068"/>
                  </a:cubicBezTo>
                  <a:cubicBezTo>
                    <a:pt x="11930" y="6792"/>
                    <a:pt x="12507" y="5890"/>
                    <a:pt x="12507" y="589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1" name="Google Shape;6001;p25"/>
            <p:cNvSpPr/>
            <p:nvPr/>
          </p:nvSpPr>
          <p:spPr>
            <a:xfrm>
              <a:off x="1734474" y="1017521"/>
              <a:ext cx="531722" cy="464826"/>
            </a:xfrm>
            <a:custGeom>
              <a:avLst/>
              <a:gdLst/>
              <a:ahLst/>
              <a:cxnLst/>
              <a:rect l="l" t="t" r="r" b="b"/>
              <a:pathLst>
                <a:path w="12357" h="10803" fill="none" extrusionOk="0">
                  <a:moveTo>
                    <a:pt x="12356" y="0"/>
                  </a:moveTo>
                  <a:cubicBezTo>
                    <a:pt x="12356" y="0"/>
                    <a:pt x="4637" y="5439"/>
                    <a:pt x="0" y="10802"/>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2" name="Google Shape;6002;p25"/>
            <p:cNvSpPr/>
            <p:nvPr/>
          </p:nvSpPr>
          <p:spPr>
            <a:xfrm>
              <a:off x="1845534" y="1090842"/>
              <a:ext cx="408785" cy="434621"/>
            </a:xfrm>
            <a:custGeom>
              <a:avLst/>
              <a:gdLst/>
              <a:ahLst/>
              <a:cxnLst/>
              <a:rect l="l" t="t" r="r" b="b"/>
              <a:pathLst>
                <a:path w="9500" h="10101" fill="none" extrusionOk="0">
                  <a:moveTo>
                    <a:pt x="9500" y="0"/>
                  </a:moveTo>
                  <a:cubicBezTo>
                    <a:pt x="9500" y="0"/>
                    <a:pt x="4362" y="3509"/>
                    <a:pt x="1" y="10101"/>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3" name="Google Shape;6003;p25"/>
            <p:cNvSpPr/>
            <p:nvPr/>
          </p:nvSpPr>
          <p:spPr>
            <a:xfrm>
              <a:off x="1991146" y="1172812"/>
              <a:ext cx="253447" cy="324642"/>
            </a:xfrm>
            <a:custGeom>
              <a:avLst/>
              <a:gdLst/>
              <a:ahLst/>
              <a:cxnLst/>
              <a:rect l="l" t="t" r="r" b="b"/>
              <a:pathLst>
                <a:path w="5890" h="7545" fill="none" extrusionOk="0">
                  <a:moveTo>
                    <a:pt x="5890" y="0"/>
                  </a:moveTo>
                  <a:cubicBezTo>
                    <a:pt x="5890" y="0"/>
                    <a:pt x="1604" y="4311"/>
                    <a:pt x="0" y="7544"/>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4" name="Google Shape;6004;p25"/>
            <p:cNvSpPr/>
            <p:nvPr/>
          </p:nvSpPr>
          <p:spPr>
            <a:xfrm>
              <a:off x="2259650" y="585036"/>
              <a:ext cx="187697" cy="141345"/>
            </a:xfrm>
            <a:custGeom>
              <a:avLst/>
              <a:gdLst/>
              <a:ahLst/>
              <a:cxnLst/>
              <a:rect l="l" t="t" r="r" b="b"/>
              <a:pathLst>
                <a:path w="4362" h="3285" fill="none" extrusionOk="0">
                  <a:moveTo>
                    <a:pt x="2181" y="3284"/>
                  </a:moveTo>
                  <a:lnTo>
                    <a:pt x="3785" y="3284"/>
                  </a:lnTo>
                  <a:cubicBezTo>
                    <a:pt x="4362" y="1480"/>
                    <a:pt x="3485" y="602"/>
                    <a:pt x="2833" y="226"/>
                  </a:cubicBezTo>
                  <a:cubicBezTo>
                    <a:pt x="2432" y="1"/>
                    <a:pt x="1956" y="1"/>
                    <a:pt x="1555" y="226"/>
                  </a:cubicBezTo>
                  <a:cubicBezTo>
                    <a:pt x="878" y="602"/>
                    <a:pt x="1" y="1480"/>
                    <a:pt x="577" y="3284"/>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5" name="Google Shape;6005;p25"/>
            <p:cNvSpPr/>
            <p:nvPr/>
          </p:nvSpPr>
          <p:spPr>
            <a:xfrm>
              <a:off x="2175527" y="726343"/>
              <a:ext cx="357020" cy="335399"/>
            </a:xfrm>
            <a:custGeom>
              <a:avLst/>
              <a:gdLst/>
              <a:ahLst/>
              <a:cxnLst/>
              <a:rect l="l" t="t" r="r" b="b"/>
              <a:pathLst>
                <a:path w="8297" h="7795" fill="none" extrusionOk="0">
                  <a:moveTo>
                    <a:pt x="5740" y="0"/>
                  </a:moveTo>
                  <a:cubicBezTo>
                    <a:pt x="8297" y="3584"/>
                    <a:pt x="5941" y="7243"/>
                    <a:pt x="5941" y="7243"/>
                  </a:cubicBezTo>
                  <a:cubicBezTo>
                    <a:pt x="5941" y="7243"/>
                    <a:pt x="5440" y="7795"/>
                    <a:pt x="4136" y="7795"/>
                  </a:cubicBezTo>
                  <a:cubicBezTo>
                    <a:pt x="2858" y="7795"/>
                    <a:pt x="2357" y="7243"/>
                    <a:pt x="2357" y="7243"/>
                  </a:cubicBezTo>
                  <a:cubicBezTo>
                    <a:pt x="2357" y="7243"/>
                    <a:pt x="1" y="3584"/>
                    <a:pt x="2532" y="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6" name="Google Shape;6006;p25"/>
            <p:cNvSpPr/>
            <p:nvPr/>
          </p:nvSpPr>
          <p:spPr>
            <a:xfrm>
              <a:off x="2276905" y="1572896"/>
              <a:ext cx="154263" cy="184459"/>
            </a:xfrm>
            <a:custGeom>
              <a:avLst/>
              <a:gdLst/>
              <a:ahLst/>
              <a:cxnLst/>
              <a:rect l="l" t="t" r="r" b="b"/>
              <a:pathLst>
                <a:path w="3585" h="4287" fill="none" extrusionOk="0">
                  <a:moveTo>
                    <a:pt x="3585" y="0"/>
                  </a:moveTo>
                  <a:cubicBezTo>
                    <a:pt x="3585" y="1579"/>
                    <a:pt x="3334" y="2582"/>
                    <a:pt x="3033" y="3234"/>
                  </a:cubicBezTo>
                  <a:cubicBezTo>
                    <a:pt x="2507" y="4286"/>
                    <a:pt x="1053" y="4286"/>
                    <a:pt x="552" y="3234"/>
                  </a:cubicBezTo>
                  <a:cubicBezTo>
                    <a:pt x="251" y="2582"/>
                    <a:pt x="1" y="1579"/>
                    <a:pt x="1" y="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7" name="Google Shape;6007;p25"/>
            <p:cNvSpPr/>
            <p:nvPr/>
          </p:nvSpPr>
          <p:spPr>
            <a:xfrm>
              <a:off x="2222989" y="1404652"/>
              <a:ext cx="262096" cy="195216"/>
            </a:xfrm>
            <a:custGeom>
              <a:avLst/>
              <a:gdLst/>
              <a:ahLst/>
              <a:cxnLst/>
              <a:rect l="l" t="t" r="r" b="b"/>
              <a:pathLst>
                <a:path w="6091" h="4537" fill="none" extrusionOk="0">
                  <a:moveTo>
                    <a:pt x="5565" y="1"/>
                  </a:moveTo>
                  <a:cubicBezTo>
                    <a:pt x="5565" y="1"/>
                    <a:pt x="6091" y="2507"/>
                    <a:pt x="5364" y="3259"/>
                  </a:cubicBezTo>
                  <a:lnTo>
                    <a:pt x="5339" y="3284"/>
                  </a:lnTo>
                  <a:cubicBezTo>
                    <a:pt x="4086" y="4537"/>
                    <a:pt x="2006" y="4537"/>
                    <a:pt x="753" y="3284"/>
                  </a:cubicBezTo>
                  <a:cubicBezTo>
                    <a:pt x="728" y="3259"/>
                    <a:pt x="728" y="3259"/>
                    <a:pt x="728" y="3259"/>
                  </a:cubicBezTo>
                  <a:cubicBezTo>
                    <a:pt x="1" y="2507"/>
                    <a:pt x="502" y="1"/>
                    <a:pt x="502" y="1"/>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8" name="Google Shape;6008;p25"/>
            <p:cNvSpPr/>
            <p:nvPr/>
          </p:nvSpPr>
          <p:spPr>
            <a:xfrm>
              <a:off x="2103281" y="1286021"/>
              <a:ext cx="500439" cy="251324"/>
            </a:xfrm>
            <a:custGeom>
              <a:avLst/>
              <a:gdLst/>
              <a:ahLst/>
              <a:cxnLst/>
              <a:rect l="l" t="t" r="r" b="b"/>
              <a:pathLst>
                <a:path w="11630" h="5841" fill="none" extrusionOk="0">
                  <a:moveTo>
                    <a:pt x="11630" y="5840"/>
                  </a:moveTo>
                  <a:cubicBezTo>
                    <a:pt x="10778" y="2958"/>
                    <a:pt x="8522" y="1"/>
                    <a:pt x="8522" y="1"/>
                  </a:cubicBezTo>
                  <a:cubicBezTo>
                    <a:pt x="8948" y="2056"/>
                    <a:pt x="8271" y="3134"/>
                    <a:pt x="7494" y="3710"/>
                  </a:cubicBezTo>
                  <a:cubicBezTo>
                    <a:pt x="6517" y="4437"/>
                    <a:pt x="5139" y="4437"/>
                    <a:pt x="4161" y="3710"/>
                  </a:cubicBezTo>
                  <a:cubicBezTo>
                    <a:pt x="3384" y="3134"/>
                    <a:pt x="2707" y="2056"/>
                    <a:pt x="3109" y="1"/>
                  </a:cubicBezTo>
                  <a:cubicBezTo>
                    <a:pt x="3109" y="1"/>
                    <a:pt x="878" y="2958"/>
                    <a:pt x="1" y="584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9" name="Google Shape;6009;p25"/>
            <p:cNvSpPr/>
            <p:nvPr/>
          </p:nvSpPr>
          <p:spPr>
            <a:xfrm>
              <a:off x="2180949" y="1145833"/>
              <a:ext cx="345144" cy="207091"/>
            </a:xfrm>
            <a:custGeom>
              <a:avLst/>
              <a:gdLst/>
              <a:ahLst/>
              <a:cxnLst/>
              <a:rect l="l" t="t" r="r" b="b"/>
              <a:pathLst>
                <a:path w="8021" h="4813" fill="none" extrusionOk="0">
                  <a:moveTo>
                    <a:pt x="6366" y="1"/>
                  </a:moveTo>
                  <a:cubicBezTo>
                    <a:pt x="8020" y="4813"/>
                    <a:pt x="4010" y="4236"/>
                    <a:pt x="4010" y="4236"/>
                  </a:cubicBezTo>
                  <a:cubicBezTo>
                    <a:pt x="4010" y="4236"/>
                    <a:pt x="0" y="4813"/>
                    <a:pt x="1654" y="1"/>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0" name="Google Shape;6010;p25"/>
            <p:cNvSpPr/>
            <p:nvPr/>
          </p:nvSpPr>
          <p:spPr>
            <a:xfrm>
              <a:off x="2189555" y="1038002"/>
              <a:ext cx="328964" cy="152102"/>
            </a:xfrm>
            <a:custGeom>
              <a:avLst/>
              <a:gdLst/>
              <a:ahLst/>
              <a:cxnLst/>
              <a:rect l="l" t="t" r="r" b="b"/>
              <a:pathLst>
                <a:path w="7645" h="3535" fill="none" extrusionOk="0">
                  <a:moveTo>
                    <a:pt x="5615" y="0"/>
                  </a:moveTo>
                  <a:cubicBezTo>
                    <a:pt x="7645" y="3534"/>
                    <a:pt x="3810" y="3133"/>
                    <a:pt x="3810" y="3133"/>
                  </a:cubicBezTo>
                  <a:cubicBezTo>
                    <a:pt x="3810" y="3133"/>
                    <a:pt x="1" y="3534"/>
                    <a:pt x="2031" y="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1" name="Google Shape;6011;p25"/>
            <p:cNvSpPr/>
            <p:nvPr/>
          </p:nvSpPr>
          <p:spPr>
            <a:xfrm>
              <a:off x="2431123" y="448075"/>
              <a:ext cx="1162628" cy="1238030"/>
            </a:xfrm>
            <a:custGeom>
              <a:avLst/>
              <a:gdLst/>
              <a:ahLst/>
              <a:cxnLst/>
              <a:rect l="l" t="t" r="r" b="b"/>
              <a:pathLst>
                <a:path w="27019" h="28773" fill="none" extrusionOk="0">
                  <a:moveTo>
                    <a:pt x="1" y="6743"/>
                  </a:moveTo>
                  <a:cubicBezTo>
                    <a:pt x="1" y="6743"/>
                    <a:pt x="4036" y="3810"/>
                    <a:pt x="9825" y="1906"/>
                  </a:cubicBezTo>
                  <a:cubicBezTo>
                    <a:pt x="15590" y="1"/>
                    <a:pt x="22808" y="176"/>
                    <a:pt x="24913" y="3911"/>
                  </a:cubicBezTo>
                  <a:cubicBezTo>
                    <a:pt x="27018" y="7620"/>
                    <a:pt x="17495" y="28773"/>
                    <a:pt x="577" y="12407"/>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2" name="Google Shape;6012;p25"/>
            <p:cNvSpPr/>
            <p:nvPr/>
          </p:nvSpPr>
          <p:spPr>
            <a:xfrm>
              <a:off x="2113005" y="498763"/>
              <a:ext cx="211406" cy="97113"/>
            </a:xfrm>
            <a:custGeom>
              <a:avLst/>
              <a:gdLst/>
              <a:ahLst/>
              <a:cxnLst/>
              <a:rect l="l" t="t" r="r" b="b"/>
              <a:pathLst>
                <a:path w="4913" h="2257" fill="none" extrusionOk="0">
                  <a:moveTo>
                    <a:pt x="752" y="1"/>
                  </a:moveTo>
                  <a:cubicBezTo>
                    <a:pt x="752" y="1"/>
                    <a:pt x="0" y="352"/>
                    <a:pt x="276" y="1053"/>
                  </a:cubicBezTo>
                  <a:cubicBezTo>
                    <a:pt x="577" y="1730"/>
                    <a:pt x="1354" y="1580"/>
                    <a:pt x="2356" y="1605"/>
                  </a:cubicBezTo>
                  <a:cubicBezTo>
                    <a:pt x="3359" y="1630"/>
                    <a:pt x="4913" y="2257"/>
                    <a:pt x="4913" y="2257"/>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3" name="Google Shape;6013;p25"/>
            <p:cNvSpPr/>
            <p:nvPr/>
          </p:nvSpPr>
          <p:spPr>
            <a:xfrm>
              <a:off x="2469978" y="1243982"/>
              <a:ext cx="538176" cy="317070"/>
            </a:xfrm>
            <a:custGeom>
              <a:avLst/>
              <a:gdLst/>
              <a:ahLst/>
              <a:cxnLst/>
              <a:rect l="l" t="t" r="r" b="b"/>
              <a:pathLst>
                <a:path w="12507" h="7369" fill="none" extrusionOk="0">
                  <a:moveTo>
                    <a:pt x="10852" y="0"/>
                  </a:moveTo>
                  <a:cubicBezTo>
                    <a:pt x="10852" y="0"/>
                    <a:pt x="12506" y="2030"/>
                    <a:pt x="12080" y="4512"/>
                  </a:cubicBezTo>
                  <a:cubicBezTo>
                    <a:pt x="11679" y="6993"/>
                    <a:pt x="8922" y="6792"/>
                    <a:pt x="6842" y="6065"/>
                  </a:cubicBezTo>
                  <a:cubicBezTo>
                    <a:pt x="4762" y="5314"/>
                    <a:pt x="3033" y="7369"/>
                    <a:pt x="1805" y="7068"/>
                  </a:cubicBezTo>
                  <a:cubicBezTo>
                    <a:pt x="551" y="6792"/>
                    <a:pt x="0" y="5890"/>
                    <a:pt x="0" y="589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4" name="Google Shape;6014;p25"/>
            <p:cNvSpPr/>
            <p:nvPr/>
          </p:nvSpPr>
          <p:spPr>
            <a:xfrm>
              <a:off x="2441923" y="1017521"/>
              <a:ext cx="531722" cy="464826"/>
            </a:xfrm>
            <a:custGeom>
              <a:avLst/>
              <a:gdLst/>
              <a:ahLst/>
              <a:cxnLst/>
              <a:rect l="l" t="t" r="r" b="b"/>
              <a:pathLst>
                <a:path w="12357" h="10803" fill="none" extrusionOk="0">
                  <a:moveTo>
                    <a:pt x="0" y="0"/>
                  </a:moveTo>
                  <a:cubicBezTo>
                    <a:pt x="0" y="0"/>
                    <a:pt x="7695" y="5439"/>
                    <a:pt x="12356" y="10802"/>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5" name="Google Shape;6015;p25"/>
            <p:cNvSpPr/>
            <p:nvPr/>
          </p:nvSpPr>
          <p:spPr>
            <a:xfrm>
              <a:off x="2453799" y="1090842"/>
              <a:ext cx="408742" cy="434621"/>
            </a:xfrm>
            <a:custGeom>
              <a:avLst/>
              <a:gdLst/>
              <a:ahLst/>
              <a:cxnLst/>
              <a:rect l="l" t="t" r="r" b="b"/>
              <a:pathLst>
                <a:path w="9499" h="10101" fill="none" extrusionOk="0">
                  <a:moveTo>
                    <a:pt x="0" y="0"/>
                  </a:moveTo>
                  <a:cubicBezTo>
                    <a:pt x="0" y="0"/>
                    <a:pt x="5113" y="3509"/>
                    <a:pt x="9499" y="10101"/>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6" name="Google Shape;6016;p25"/>
            <p:cNvSpPr/>
            <p:nvPr/>
          </p:nvSpPr>
          <p:spPr>
            <a:xfrm>
              <a:off x="2463481" y="1172812"/>
              <a:ext cx="253490" cy="324642"/>
            </a:xfrm>
            <a:custGeom>
              <a:avLst/>
              <a:gdLst/>
              <a:ahLst/>
              <a:cxnLst/>
              <a:rect l="l" t="t" r="r" b="b"/>
              <a:pathLst>
                <a:path w="5891" h="7545" fill="none" extrusionOk="0">
                  <a:moveTo>
                    <a:pt x="1" y="0"/>
                  </a:moveTo>
                  <a:cubicBezTo>
                    <a:pt x="1" y="0"/>
                    <a:pt x="4261" y="4311"/>
                    <a:pt x="5890" y="7544"/>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7" name="Google Shape;6017;p25"/>
            <p:cNvSpPr/>
            <p:nvPr/>
          </p:nvSpPr>
          <p:spPr>
            <a:xfrm>
              <a:off x="1484258" y="480433"/>
              <a:ext cx="546825" cy="674069"/>
            </a:xfrm>
            <a:custGeom>
              <a:avLst/>
              <a:gdLst/>
              <a:ahLst/>
              <a:cxnLst/>
              <a:rect l="l" t="t" r="r" b="b"/>
              <a:pathLst>
                <a:path w="12708" h="15666" fill="none" extrusionOk="0">
                  <a:moveTo>
                    <a:pt x="1" y="1"/>
                  </a:moveTo>
                  <a:cubicBezTo>
                    <a:pt x="4462" y="2181"/>
                    <a:pt x="1855" y="7119"/>
                    <a:pt x="4036" y="8873"/>
                  </a:cubicBezTo>
                  <a:cubicBezTo>
                    <a:pt x="6191" y="10627"/>
                    <a:pt x="11981" y="7219"/>
                    <a:pt x="12708" y="15665"/>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8" name="Google Shape;6018;p25"/>
            <p:cNvSpPr/>
            <p:nvPr/>
          </p:nvSpPr>
          <p:spPr>
            <a:xfrm>
              <a:off x="1280427" y="531121"/>
              <a:ext cx="565156" cy="701004"/>
            </a:xfrm>
            <a:custGeom>
              <a:avLst/>
              <a:gdLst/>
              <a:ahLst/>
              <a:cxnLst/>
              <a:rect l="l" t="t" r="r" b="b"/>
              <a:pathLst>
                <a:path w="13134" h="16292" fill="none" extrusionOk="0">
                  <a:moveTo>
                    <a:pt x="13134" y="16292"/>
                  </a:moveTo>
                  <a:cubicBezTo>
                    <a:pt x="13134" y="16292"/>
                    <a:pt x="12382" y="11354"/>
                    <a:pt x="9324" y="11780"/>
                  </a:cubicBezTo>
                  <a:cubicBezTo>
                    <a:pt x="6267" y="12206"/>
                    <a:pt x="3485" y="11229"/>
                    <a:pt x="3911" y="5615"/>
                  </a:cubicBezTo>
                  <a:cubicBezTo>
                    <a:pt x="4362" y="1"/>
                    <a:pt x="1" y="201"/>
                    <a:pt x="1" y="201"/>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9" name="Google Shape;6019;p25"/>
            <p:cNvSpPr/>
            <p:nvPr/>
          </p:nvSpPr>
          <p:spPr>
            <a:xfrm>
              <a:off x="1634172" y="483660"/>
              <a:ext cx="495060" cy="621231"/>
            </a:xfrm>
            <a:custGeom>
              <a:avLst/>
              <a:gdLst/>
              <a:ahLst/>
              <a:cxnLst/>
              <a:rect l="l" t="t" r="r" b="b"/>
              <a:pathLst>
                <a:path w="11505" h="14438" fill="none" extrusionOk="0">
                  <a:moveTo>
                    <a:pt x="0" y="1"/>
                  </a:moveTo>
                  <a:cubicBezTo>
                    <a:pt x="0" y="1"/>
                    <a:pt x="1755" y="1455"/>
                    <a:pt x="1479" y="4387"/>
                  </a:cubicBezTo>
                  <a:cubicBezTo>
                    <a:pt x="1203" y="7319"/>
                    <a:pt x="1529" y="8372"/>
                    <a:pt x="4712" y="8021"/>
                  </a:cubicBezTo>
                  <a:cubicBezTo>
                    <a:pt x="7895" y="7670"/>
                    <a:pt x="11504" y="8547"/>
                    <a:pt x="10953" y="14437"/>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0" name="Google Shape;6020;p25"/>
            <p:cNvSpPr/>
            <p:nvPr/>
          </p:nvSpPr>
          <p:spPr>
            <a:xfrm>
              <a:off x="1826127" y="539770"/>
              <a:ext cx="364550" cy="498258"/>
            </a:xfrm>
            <a:custGeom>
              <a:avLst/>
              <a:gdLst/>
              <a:ahLst/>
              <a:cxnLst/>
              <a:rect l="l" t="t" r="r" b="b"/>
              <a:pathLst>
                <a:path w="8472" h="11580" fill="none" extrusionOk="0">
                  <a:moveTo>
                    <a:pt x="1329" y="0"/>
                  </a:moveTo>
                  <a:cubicBezTo>
                    <a:pt x="1329" y="0"/>
                    <a:pt x="1" y="3309"/>
                    <a:pt x="3760" y="4587"/>
                  </a:cubicBezTo>
                  <a:cubicBezTo>
                    <a:pt x="7494" y="5865"/>
                    <a:pt x="8321" y="7268"/>
                    <a:pt x="8472" y="11579"/>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1" name="Google Shape;6021;p25"/>
            <p:cNvSpPr/>
            <p:nvPr/>
          </p:nvSpPr>
          <p:spPr>
            <a:xfrm>
              <a:off x="2674842" y="480433"/>
              <a:ext cx="546825" cy="674069"/>
            </a:xfrm>
            <a:custGeom>
              <a:avLst/>
              <a:gdLst/>
              <a:ahLst/>
              <a:cxnLst/>
              <a:rect l="l" t="t" r="r" b="b"/>
              <a:pathLst>
                <a:path w="12708" h="15666" fill="none" extrusionOk="0">
                  <a:moveTo>
                    <a:pt x="12708" y="1"/>
                  </a:moveTo>
                  <a:cubicBezTo>
                    <a:pt x="8222" y="2181"/>
                    <a:pt x="10853" y="7119"/>
                    <a:pt x="8673" y="8873"/>
                  </a:cubicBezTo>
                  <a:cubicBezTo>
                    <a:pt x="6517" y="10627"/>
                    <a:pt x="728" y="7219"/>
                    <a:pt x="1" y="15665"/>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2" name="Google Shape;6022;p25"/>
            <p:cNvSpPr/>
            <p:nvPr/>
          </p:nvSpPr>
          <p:spPr>
            <a:xfrm>
              <a:off x="2860342" y="531121"/>
              <a:ext cx="565156" cy="701004"/>
            </a:xfrm>
            <a:custGeom>
              <a:avLst/>
              <a:gdLst/>
              <a:ahLst/>
              <a:cxnLst/>
              <a:rect l="l" t="t" r="r" b="b"/>
              <a:pathLst>
                <a:path w="13134" h="16292" fill="none" extrusionOk="0">
                  <a:moveTo>
                    <a:pt x="1" y="16292"/>
                  </a:moveTo>
                  <a:cubicBezTo>
                    <a:pt x="1" y="16292"/>
                    <a:pt x="753" y="11354"/>
                    <a:pt x="3810" y="11780"/>
                  </a:cubicBezTo>
                  <a:cubicBezTo>
                    <a:pt x="6868" y="12206"/>
                    <a:pt x="9650" y="11229"/>
                    <a:pt x="9224" y="5615"/>
                  </a:cubicBezTo>
                  <a:cubicBezTo>
                    <a:pt x="8773" y="1"/>
                    <a:pt x="13134" y="201"/>
                    <a:pt x="13134" y="201"/>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3" name="Google Shape;6023;p25"/>
            <p:cNvSpPr/>
            <p:nvPr/>
          </p:nvSpPr>
          <p:spPr>
            <a:xfrm>
              <a:off x="2576735" y="483660"/>
              <a:ext cx="495060" cy="621231"/>
            </a:xfrm>
            <a:custGeom>
              <a:avLst/>
              <a:gdLst/>
              <a:ahLst/>
              <a:cxnLst/>
              <a:rect l="l" t="t" r="r" b="b"/>
              <a:pathLst>
                <a:path w="11505" h="14438" fill="none" extrusionOk="0">
                  <a:moveTo>
                    <a:pt x="11504" y="1"/>
                  </a:moveTo>
                  <a:cubicBezTo>
                    <a:pt x="11504" y="1"/>
                    <a:pt x="9725" y="1455"/>
                    <a:pt x="10000" y="4387"/>
                  </a:cubicBezTo>
                  <a:cubicBezTo>
                    <a:pt x="10301" y="7319"/>
                    <a:pt x="9975" y="8372"/>
                    <a:pt x="6792" y="8021"/>
                  </a:cubicBezTo>
                  <a:cubicBezTo>
                    <a:pt x="3609" y="7670"/>
                    <a:pt x="0" y="8547"/>
                    <a:pt x="552" y="14437"/>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4" name="Google Shape;6024;p25"/>
            <p:cNvSpPr/>
            <p:nvPr/>
          </p:nvSpPr>
          <p:spPr>
            <a:xfrm>
              <a:off x="2515245" y="539770"/>
              <a:ext cx="364550" cy="498258"/>
            </a:xfrm>
            <a:custGeom>
              <a:avLst/>
              <a:gdLst/>
              <a:ahLst/>
              <a:cxnLst/>
              <a:rect l="l" t="t" r="r" b="b"/>
              <a:pathLst>
                <a:path w="8472" h="11580" fill="none" extrusionOk="0">
                  <a:moveTo>
                    <a:pt x="7144" y="0"/>
                  </a:moveTo>
                  <a:cubicBezTo>
                    <a:pt x="7144" y="0"/>
                    <a:pt x="8472" y="3309"/>
                    <a:pt x="4713" y="4587"/>
                  </a:cubicBezTo>
                  <a:cubicBezTo>
                    <a:pt x="978" y="5865"/>
                    <a:pt x="151" y="7268"/>
                    <a:pt x="1" y="11579"/>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d">
  <p:cSld name="CUSTOM_11">
    <p:spTree>
      <p:nvGrpSpPr>
        <p:cNvPr id="1" name="Shape 6025"/>
        <p:cNvGrpSpPr/>
        <p:nvPr/>
      </p:nvGrpSpPr>
      <p:grpSpPr>
        <a:xfrm>
          <a:off x="0" y="0"/>
          <a:ext cx="0" cy="0"/>
          <a:chOff x="0" y="0"/>
          <a:chExt cx="0" cy="0"/>
        </a:xfrm>
      </p:grpSpPr>
      <p:pic>
        <p:nvPicPr>
          <p:cNvPr id="6026" name="Google Shape;6026;p26"/>
          <p:cNvPicPr preferRelativeResize="0"/>
          <p:nvPr/>
        </p:nvPicPr>
        <p:blipFill>
          <a:blip r:embed="rId2">
            <a:alphaModFix amt="50000"/>
          </a:blip>
          <a:stretch>
            <a:fillRect/>
          </a:stretch>
        </p:blipFill>
        <p:spPr>
          <a:xfrm>
            <a:off x="0" y="0"/>
            <a:ext cx="9144000" cy="5143500"/>
          </a:xfrm>
          <a:prstGeom prst="rect">
            <a:avLst/>
          </a:prstGeom>
          <a:noFill/>
          <a:ln>
            <a:noFill/>
          </a:ln>
        </p:spPr>
      </p:pic>
      <p:grpSp>
        <p:nvGrpSpPr>
          <p:cNvPr id="6027" name="Google Shape;6027;p26"/>
          <p:cNvGrpSpPr/>
          <p:nvPr/>
        </p:nvGrpSpPr>
        <p:grpSpPr>
          <a:xfrm>
            <a:off x="2175551" y="0"/>
            <a:ext cx="4792900" cy="5179316"/>
            <a:chOff x="4351101" y="0"/>
            <a:chExt cx="4792900" cy="5179316"/>
          </a:xfrm>
        </p:grpSpPr>
        <p:sp>
          <p:nvSpPr>
            <p:cNvPr id="6028" name="Google Shape;6028;p26"/>
            <p:cNvSpPr/>
            <p:nvPr/>
          </p:nvSpPr>
          <p:spPr>
            <a:xfrm>
              <a:off x="46101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9" name="Google Shape;6029;p26"/>
            <p:cNvSpPr/>
            <p:nvPr/>
          </p:nvSpPr>
          <p:spPr>
            <a:xfrm>
              <a:off x="48768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0" name="Google Shape;6030;p26"/>
            <p:cNvSpPr/>
            <p:nvPr/>
          </p:nvSpPr>
          <p:spPr>
            <a:xfrm>
              <a:off x="51435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1" name="Google Shape;6031;p26"/>
            <p:cNvSpPr/>
            <p:nvPr/>
          </p:nvSpPr>
          <p:spPr>
            <a:xfrm>
              <a:off x="46101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2" name="Google Shape;6032;p26"/>
            <p:cNvSpPr/>
            <p:nvPr/>
          </p:nvSpPr>
          <p:spPr>
            <a:xfrm>
              <a:off x="48768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3" name="Google Shape;6033;p26"/>
            <p:cNvSpPr/>
            <p:nvPr/>
          </p:nvSpPr>
          <p:spPr>
            <a:xfrm>
              <a:off x="51435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4" name="Google Shape;6034;p26"/>
            <p:cNvSpPr/>
            <p:nvPr/>
          </p:nvSpPr>
          <p:spPr>
            <a:xfrm>
              <a:off x="46101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5" name="Google Shape;6035;p26"/>
            <p:cNvSpPr/>
            <p:nvPr/>
          </p:nvSpPr>
          <p:spPr>
            <a:xfrm>
              <a:off x="48768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6" name="Google Shape;6036;p26"/>
            <p:cNvSpPr/>
            <p:nvPr/>
          </p:nvSpPr>
          <p:spPr>
            <a:xfrm>
              <a:off x="51435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7" name="Google Shape;6037;p26"/>
            <p:cNvSpPr/>
            <p:nvPr/>
          </p:nvSpPr>
          <p:spPr>
            <a:xfrm>
              <a:off x="46101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8" name="Google Shape;6038;p26"/>
            <p:cNvSpPr/>
            <p:nvPr/>
          </p:nvSpPr>
          <p:spPr>
            <a:xfrm>
              <a:off x="48768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9" name="Google Shape;6039;p26"/>
            <p:cNvSpPr/>
            <p:nvPr/>
          </p:nvSpPr>
          <p:spPr>
            <a:xfrm>
              <a:off x="51435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0" name="Google Shape;6040;p26"/>
            <p:cNvSpPr/>
            <p:nvPr/>
          </p:nvSpPr>
          <p:spPr>
            <a:xfrm>
              <a:off x="46101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1" name="Google Shape;6041;p26"/>
            <p:cNvSpPr/>
            <p:nvPr/>
          </p:nvSpPr>
          <p:spPr>
            <a:xfrm>
              <a:off x="48768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2" name="Google Shape;6042;p26"/>
            <p:cNvSpPr/>
            <p:nvPr/>
          </p:nvSpPr>
          <p:spPr>
            <a:xfrm>
              <a:off x="51435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3" name="Google Shape;6043;p26"/>
            <p:cNvSpPr/>
            <p:nvPr/>
          </p:nvSpPr>
          <p:spPr>
            <a:xfrm>
              <a:off x="46101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4" name="Google Shape;6044;p26"/>
            <p:cNvSpPr/>
            <p:nvPr/>
          </p:nvSpPr>
          <p:spPr>
            <a:xfrm>
              <a:off x="48768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5" name="Google Shape;6045;p26"/>
            <p:cNvSpPr/>
            <p:nvPr/>
          </p:nvSpPr>
          <p:spPr>
            <a:xfrm>
              <a:off x="51435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6" name="Google Shape;6046;p26"/>
            <p:cNvSpPr/>
            <p:nvPr/>
          </p:nvSpPr>
          <p:spPr>
            <a:xfrm>
              <a:off x="46101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7" name="Google Shape;6047;p26"/>
            <p:cNvSpPr/>
            <p:nvPr/>
          </p:nvSpPr>
          <p:spPr>
            <a:xfrm>
              <a:off x="48768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8" name="Google Shape;6048;p26"/>
            <p:cNvSpPr/>
            <p:nvPr/>
          </p:nvSpPr>
          <p:spPr>
            <a:xfrm>
              <a:off x="51435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9" name="Google Shape;6049;p26"/>
            <p:cNvSpPr/>
            <p:nvPr/>
          </p:nvSpPr>
          <p:spPr>
            <a:xfrm>
              <a:off x="46101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0" name="Google Shape;6050;p26"/>
            <p:cNvSpPr/>
            <p:nvPr/>
          </p:nvSpPr>
          <p:spPr>
            <a:xfrm>
              <a:off x="48768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1" name="Google Shape;6051;p26"/>
            <p:cNvSpPr/>
            <p:nvPr/>
          </p:nvSpPr>
          <p:spPr>
            <a:xfrm>
              <a:off x="51435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2" name="Google Shape;6052;p26"/>
            <p:cNvSpPr/>
            <p:nvPr/>
          </p:nvSpPr>
          <p:spPr>
            <a:xfrm>
              <a:off x="46101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3" name="Google Shape;6053;p26"/>
            <p:cNvSpPr/>
            <p:nvPr/>
          </p:nvSpPr>
          <p:spPr>
            <a:xfrm>
              <a:off x="48768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4" name="Google Shape;6054;p26"/>
            <p:cNvSpPr/>
            <p:nvPr/>
          </p:nvSpPr>
          <p:spPr>
            <a:xfrm>
              <a:off x="51435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5" name="Google Shape;6055;p26"/>
            <p:cNvSpPr/>
            <p:nvPr/>
          </p:nvSpPr>
          <p:spPr>
            <a:xfrm>
              <a:off x="46101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6" name="Google Shape;6056;p26"/>
            <p:cNvSpPr/>
            <p:nvPr/>
          </p:nvSpPr>
          <p:spPr>
            <a:xfrm>
              <a:off x="48768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7" name="Google Shape;6057;p26"/>
            <p:cNvSpPr/>
            <p:nvPr/>
          </p:nvSpPr>
          <p:spPr>
            <a:xfrm>
              <a:off x="51435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8" name="Google Shape;6058;p26"/>
            <p:cNvSpPr/>
            <p:nvPr/>
          </p:nvSpPr>
          <p:spPr>
            <a:xfrm>
              <a:off x="46101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9" name="Google Shape;6059;p26"/>
            <p:cNvSpPr/>
            <p:nvPr/>
          </p:nvSpPr>
          <p:spPr>
            <a:xfrm>
              <a:off x="48768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0" name="Google Shape;6060;p26"/>
            <p:cNvSpPr/>
            <p:nvPr/>
          </p:nvSpPr>
          <p:spPr>
            <a:xfrm>
              <a:off x="51435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1" name="Google Shape;6061;p26"/>
            <p:cNvSpPr/>
            <p:nvPr/>
          </p:nvSpPr>
          <p:spPr>
            <a:xfrm>
              <a:off x="46101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2" name="Google Shape;6062;p26"/>
            <p:cNvSpPr/>
            <p:nvPr/>
          </p:nvSpPr>
          <p:spPr>
            <a:xfrm>
              <a:off x="48768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3" name="Google Shape;6063;p26"/>
            <p:cNvSpPr/>
            <p:nvPr/>
          </p:nvSpPr>
          <p:spPr>
            <a:xfrm>
              <a:off x="51435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4" name="Google Shape;6064;p26"/>
            <p:cNvSpPr/>
            <p:nvPr/>
          </p:nvSpPr>
          <p:spPr>
            <a:xfrm>
              <a:off x="46101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5" name="Google Shape;6065;p26"/>
            <p:cNvSpPr/>
            <p:nvPr/>
          </p:nvSpPr>
          <p:spPr>
            <a:xfrm>
              <a:off x="48768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6" name="Google Shape;6066;p26"/>
            <p:cNvSpPr/>
            <p:nvPr/>
          </p:nvSpPr>
          <p:spPr>
            <a:xfrm>
              <a:off x="51435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7" name="Google Shape;6067;p26"/>
            <p:cNvSpPr/>
            <p:nvPr/>
          </p:nvSpPr>
          <p:spPr>
            <a:xfrm>
              <a:off x="46101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8" name="Google Shape;6068;p26"/>
            <p:cNvSpPr/>
            <p:nvPr/>
          </p:nvSpPr>
          <p:spPr>
            <a:xfrm>
              <a:off x="48768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9" name="Google Shape;6069;p26"/>
            <p:cNvSpPr/>
            <p:nvPr/>
          </p:nvSpPr>
          <p:spPr>
            <a:xfrm>
              <a:off x="51435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0" name="Google Shape;6070;p26"/>
            <p:cNvSpPr/>
            <p:nvPr/>
          </p:nvSpPr>
          <p:spPr>
            <a:xfrm>
              <a:off x="46101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1" name="Google Shape;6071;p26"/>
            <p:cNvSpPr/>
            <p:nvPr/>
          </p:nvSpPr>
          <p:spPr>
            <a:xfrm>
              <a:off x="48768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2" name="Google Shape;6072;p26"/>
            <p:cNvSpPr/>
            <p:nvPr/>
          </p:nvSpPr>
          <p:spPr>
            <a:xfrm>
              <a:off x="51435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3" name="Google Shape;6073;p26"/>
            <p:cNvSpPr/>
            <p:nvPr/>
          </p:nvSpPr>
          <p:spPr>
            <a:xfrm>
              <a:off x="46101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4" name="Google Shape;6074;p26"/>
            <p:cNvSpPr/>
            <p:nvPr/>
          </p:nvSpPr>
          <p:spPr>
            <a:xfrm>
              <a:off x="48768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5" name="Google Shape;6075;p26"/>
            <p:cNvSpPr/>
            <p:nvPr/>
          </p:nvSpPr>
          <p:spPr>
            <a:xfrm>
              <a:off x="51435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6" name="Google Shape;6076;p26"/>
            <p:cNvSpPr/>
            <p:nvPr/>
          </p:nvSpPr>
          <p:spPr>
            <a:xfrm>
              <a:off x="46101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7" name="Google Shape;6077;p26"/>
            <p:cNvSpPr/>
            <p:nvPr/>
          </p:nvSpPr>
          <p:spPr>
            <a:xfrm>
              <a:off x="48768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8" name="Google Shape;6078;p26"/>
            <p:cNvSpPr/>
            <p:nvPr/>
          </p:nvSpPr>
          <p:spPr>
            <a:xfrm>
              <a:off x="51435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9" name="Google Shape;6079;p26"/>
            <p:cNvSpPr/>
            <p:nvPr/>
          </p:nvSpPr>
          <p:spPr>
            <a:xfrm>
              <a:off x="46101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0" name="Google Shape;6080;p26"/>
            <p:cNvSpPr/>
            <p:nvPr/>
          </p:nvSpPr>
          <p:spPr>
            <a:xfrm>
              <a:off x="48768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1" name="Google Shape;6081;p26"/>
            <p:cNvSpPr/>
            <p:nvPr/>
          </p:nvSpPr>
          <p:spPr>
            <a:xfrm>
              <a:off x="51435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2" name="Google Shape;6082;p26"/>
            <p:cNvSpPr/>
            <p:nvPr/>
          </p:nvSpPr>
          <p:spPr>
            <a:xfrm>
              <a:off x="46101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3" name="Google Shape;6083;p26"/>
            <p:cNvSpPr/>
            <p:nvPr/>
          </p:nvSpPr>
          <p:spPr>
            <a:xfrm>
              <a:off x="48768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4" name="Google Shape;6084;p26"/>
            <p:cNvSpPr/>
            <p:nvPr/>
          </p:nvSpPr>
          <p:spPr>
            <a:xfrm>
              <a:off x="51435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5" name="Google Shape;6085;p26"/>
            <p:cNvSpPr/>
            <p:nvPr/>
          </p:nvSpPr>
          <p:spPr>
            <a:xfrm>
              <a:off x="54102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6" name="Google Shape;6086;p26"/>
            <p:cNvSpPr/>
            <p:nvPr/>
          </p:nvSpPr>
          <p:spPr>
            <a:xfrm>
              <a:off x="56769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7" name="Google Shape;6087;p26"/>
            <p:cNvSpPr/>
            <p:nvPr/>
          </p:nvSpPr>
          <p:spPr>
            <a:xfrm>
              <a:off x="59436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8" name="Google Shape;6088;p26"/>
            <p:cNvSpPr/>
            <p:nvPr/>
          </p:nvSpPr>
          <p:spPr>
            <a:xfrm>
              <a:off x="54102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9" name="Google Shape;6089;p26"/>
            <p:cNvSpPr/>
            <p:nvPr/>
          </p:nvSpPr>
          <p:spPr>
            <a:xfrm>
              <a:off x="56769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0" name="Google Shape;6090;p26"/>
            <p:cNvSpPr/>
            <p:nvPr/>
          </p:nvSpPr>
          <p:spPr>
            <a:xfrm>
              <a:off x="59436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1" name="Google Shape;6091;p26"/>
            <p:cNvSpPr/>
            <p:nvPr/>
          </p:nvSpPr>
          <p:spPr>
            <a:xfrm>
              <a:off x="54102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2" name="Google Shape;6092;p26"/>
            <p:cNvSpPr/>
            <p:nvPr/>
          </p:nvSpPr>
          <p:spPr>
            <a:xfrm>
              <a:off x="56769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3" name="Google Shape;6093;p26"/>
            <p:cNvSpPr/>
            <p:nvPr/>
          </p:nvSpPr>
          <p:spPr>
            <a:xfrm>
              <a:off x="59436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4" name="Google Shape;6094;p26"/>
            <p:cNvSpPr/>
            <p:nvPr/>
          </p:nvSpPr>
          <p:spPr>
            <a:xfrm>
              <a:off x="54102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5" name="Google Shape;6095;p26"/>
            <p:cNvSpPr/>
            <p:nvPr/>
          </p:nvSpPr>
          <p:spPr>
            <a:xfrm>
              <a:off x="56769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6" name="Google Shape;6096;p26"/>
            <p:cNvSpPr/>
            <p:nvPr/>
          </p:nvSpPr>
          <p:spPr>
            <a:xfrm>
              <a:off x="59436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7" name="Google Shape;6097;p26"/>
            <p:cNvSpPr/>
            <p:nvPr/>
          </p:nvSpPr>
          <p:spPr>
            <a:xfrm>
              <a:off x="54102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8" name="Google Shape;6098;p26"/>
            <p:cNvSpPr/>
            <p:nvPr/>
          </p:nvSpPr>
          <p:spPr>
            <a:xfrm>
              <a:off x="56769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9" name="Google Shape;6099;p26"/>
            <p:cNvSpPr/>
            <p:nvPr/>
          </p:nvSpPr>
          <p:spPr>
            <a:xfrm>
              <a:off x="59436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0" name="Google Shape;6100;p26"/>
            <p:cNvSpPr/>
            <p:nvPr/>
          </p:nvSpPr>
          <p:spPr>
            <a:xfrm>
              <a:off x="54102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1" name="Google Shape;6101;p26"/>
            <p:cNvSpPr/>
            <p:nvPr/>
          </p:nvSpPr>
          <p:spPr>
            <a:xfrm>
              <a:off x="56769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2" name="Google Shape;6102;p26"/>
            <p:cNvSpPr/>
            <p:nvPr/>
          </p:nvSpPr>
          <p:spPr>
            <a:xfrm>
              <a:off x="59436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3" name="Google Shape;6103;p26"/>
            <p:cNvSpPr/>
            <p:nvPr/>
          </p:nvSpPr>
          <p:spPr>
            <a:xfrm>
              <a:off x="54102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4" name="Google Shape;6104;p26"/>
            <p:cNvSpPr/>
            <p:nvPr/>
          </p:nvSpPr>
          <p:spPr>
            <a:xfrm>
              <a:off x="56769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5" name="Google Shape;6105;p26"/>
            <p:cNvSpPr/>
            <p:nvPr/>
          </p:nvSpPr>
          <p:spPr>
            <a:xfrm>
              <a:off x="59436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6" name="Google Shape;6106;p26"/>
            <p:cNvSpPr/>
            <p:nvPr/>
          </p:nvSpPr>
          <p:spPr>
            <a:xfrm>
              <a:off x="54102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7" name="Google Shape;6107;p26"/>
            <p:cNvSpPr/>
            <p:nvPr/>
          </p:nvSpPr>
          <p:spPr>
            <a:xfrm>
              <a:off x="56769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8" name="Google Shape;6108;p26"/>
            <p:cNvSpPr/>
            <p:nvPr/>
          </p:nvSpPr>
          <p:spPr>
            <a:xfrm>
              <a:off x="59436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9" name="Google Shape;6109;p26"/>
            <p:cNvSpPr/>
            <p:nvPr/>
          </p:nvSpPr>
          <p:spPr>
            <a:xfrm>
              <a:off x="54102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0" name="Google Shape;6110;p26"/>
            <p:cNvSpPr/>
            <p:nvPr/>
          </p:nvSpPr>
          <p:spPr>
            <a:xfrm>
              <a:off x="56769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1" name="Google Shape;6111;p26"/>
            <p:cNvSpPr/>
            <p:nvPr/>
          </p:nvSpPr>
          <p:spPr>
            <a:xfrm>
              <a:off x="59436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2" name="Google Shape;6112;p26"/>
            <p:cNvSpPr/>
            <p:nvPr/>
          </p:nvSpPr>
          <p:spPr>
            <a:xfrm>
              <a:off x="54102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3" name="Google Shape;6113;p26"/>
            <p:cNvSpPr/>
            <p:nvPr/>
          </p:nvSpPr>
          <p:spPr>
            <a:xfrm>
              <a:off x="56769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4" name="Google Shape;6114;p26"/>
            <p:cNvSpPr/>
            <p:nvPr/>
          </p:nvSpPr>
          <p:spPr>
            <a:xfrm>
              <a:off x="59436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5" name="Google Shape;6115;p26"/>
            <p:cNvSpPr/>
            <p:nvPr/>
          </p:nvSpPr>
          <p:spPr>
            <a:xfrm>
              <a:off x="54102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6" name="Google Shape;6116;p26"/>
            <p:cNvSpPr/>
            <p:nvPr/>
          </p:nvSpPr>
          <p:spPr>
            <a:xfrm>
              <a:off x="56769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7" name="Google Shape;6117;p26"/>
            <p:cNvSpPr/>
            <p:nvPr/>
          </p:nvSpPr>
          <p:spPr>
            <a:xfrm>
              <a:off x="59436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8" name="Google Shape;6118;p26"/>
            <p:cNvSpPr/>
            <p:nvPr/>
          </p:nvSpPr>
          <p:spPr>
            <a:xfrm>
              <a:off x="54102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9" name="Google Shape;6119;p26"/>
            <p:cNvSpPr/>
            <p:nvPr/>
          </p:nvSpPr>
          <p:spPr>
            <a:xfrm>
              <a:off x="56769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0" name="Google Shape;6120;p26"/>
            <p:cNvSpPr/>
            <p:nvPr/>
          </p:nvSpPr>
          <p:spPr>
            <a:xfrm>
              <a:off x="59436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1" name="Google Shape;6121;p26"/>
            <p:cNvSpPr/>
            <p:nvPr/>
          </p:nvSpPr>
          <p:spPr>
            <a:xfrm>
              <a:off x="54102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2" name="Google Shape;6122;p26"/>
            <p:cNvSpPr/>
            <p:nvPr/>
          </p:nvSpPr>
          <p:spPr>
            <a:xfrm>
              <a:off x="56769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3" name="Google Shape;6123;p26"/>
            <p:cNvSpPr/>
            <p:nvPr/>
          </p:nvSpPr>
          <p:spPr>
            <a:xfrm>
              <a:off x="59436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4" name="Google Shape;6124;p26"/>
            <p:cNvSpPr/>
            <p:nvPr/>
          </p:nvSpPr>
          <p:spPr>
            <a:xfrm>
              <a:off x="54102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5" name="Google Shape;6125;p26"/>
            <p:cNvSpPr/>
            <p:nvPr/>
          </p:nvSpPr>
          <p:spPr>
            <a:xfrm>
              <a:off x="56769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6" name="Google Shape;6126;p26"/>
            <p:cNvSpPr/>
            <p:nvPr/>
          </p:nvSpPr>
          <p:spPr>
            <a:xfrm>
              <a:off x="59436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7" name="Google Shape;6127;p26"/>
            <p:cNvSpPr/>
            <p:nvPr/>
          </p:nvSpPr>
          <p:spPr>
            <a:xfrm>
              <a:off x="54102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8" name="Google Shape;6128;p26"/>
            <p:cNvSpPr/>
            <p:nvPr/>
          </p:nvSpPr>
          <p:spPr>
            <a:xfrm>
              <a:off x="56769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9" name="Google Shape;6129;p26"/>
            <p:cNvSpPr/>
            <p:nvPr/>
          </p:nvSpPr>
          <p:spPr>
            <a:xfrm>
              <a:off x="59436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0" name="Google Shape;6130;p26"/>
            <p:cNvSpPr/>
            <p:nvPr/>
          </p:nvSpPr>
          <p:spPr>
            <a:xfrm>
              <a:off x="54102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1" name="Google Shape;6131;p26"/>
            <p:cNvSpPr/>
            <p:nvPr/>
          </p:nvSpPr>
          <p:spPr>
            <a:xfrm>
              <a:off x="56769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2" name="Google Shape;6132;p26"/>
            <p:cNvSpPr/>
            <p:nvPr/>
          </p:nvSpPr>
          <p:spPr>
            <a:xfrm>
              <a:off x="59436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3" name="Google Shape;6133;p26"/>
            <p:cNvSpPr/>
            <p:nvPr/>
          </p:nvSpPr>
          <p:spPr>
            <a:xfrm>
              <a:off x="54102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4" name="Google Shape;6134;p26"/>
            <p:cNvSpPr/>
            <p:nvPr/>
          </p:nvSpPr>
          <p:spPr>
            <a:xfrm>
              <a:off x="56769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5" name="Google Shape;6135;p26"/>
            <p:cNvSpPr/>
            <p:nvPr/>
          </p:nvSpPr>
          <p:spPr>
            <a:xfrm>
              <a:off x="59436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6" name="Google Shape;6136;p26"/>
            <p:cNvSpPr/>
            <p:nvPr/>
          </p:nvSpPr>
          <p:spPr>
            <a:xfrm>
              <a:off x="54102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7" name="Google Shape;6137;p26"/>
            <p:cNvSpPr/>
            <p:nvPr/>
          </p:nvSpPr>
          <p:spPr>
            <a:xfrm>
              <a:off x="56769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8" name="Google Shape;6138;p26"/>
            <p:cNvSpPr/>
            <p:nvPr/>
          </p:nvSpPr>
          <p:spPr>
            <a:xfrm>
              <a:off x="59436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9" name="Google Shape;6139;p26"/>
            <p:cNvSpPr/>
            <p:nvPr/>
          </p:nvSpPr>
          <p:spPr>
            <a:xfrm>
              <a:off x="54102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0" name="Google Shape;6140;p26"/>
            <p:cNvSpPr/>
            <p:nvPr/>
          </p:nvSpPr>
          <p:spPr>
            <a:xfrm>
              <a:off x="56769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1" name="Google Shape;6141;p26"/>
            <p:cNvSpPr/>
            <p:nvPr/>
          </p:nvSpPr>
          <p:spPr>
            <a:xfrm>
              <a:off x="59436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2" name="Google Shape;6142;p26"/>
            <p:cNvSpPr/>
            <p:nvPr/>
          </p:nvSpPr>
          <p:spPr>
            <a:xfrm>
              <a:off x="62103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3" name="Google Shape;6143;p26"/>
            <p:cNvSpPr/>
            <p:nvPr/>
          </p:nvSpPr>
          <p:spPr>
            <a:xfrm>
              <a:off x="64770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4" name="Google Shape;6144;p26"/>
            <p:cNvSpPr/>
            <p:nvPr/>
          </p:nvSpPr>
          <p:spPr>
            <a:xfrm>
              <a:off x="67437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5" name="Google Shape;6145;p26"/>
            <p:cNvSpPr/>
            <p:nvPr/>
          </p:nvSpPr>
          <p:spPr>
            <a:xfrm>
              <a:off x="62103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6" name="Google Shape;6146;p26"/>
            <p:cNvSpPr/>
            <p:nvPr/>
          </p:nvSpPr>
          <p:spPr>
            <a:xfrm>
              <a:off x="64770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7" name="Google Shape;6147;p26"/>
            <p:cNvSpPr/>
            <p:nvPr/>
          </p:nvSpPr>
          <p:spPr>
            <a:xfrm>
              <a:off x="67437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8" name="Google Shape;6148;p26"/>
            <p:cNvSpPr/>
            <p:nvPr/>
          </p:nvSpPr>
          <p:spPr>
            <a:xfrm>
              <a:off x="62103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9" name="Google Shape;6149;p26"/>
            <p:cNvSpPr/>
            <p:nvPr/>
          </p:nvSpPr>
          <p:spPr>
            <a:xfrm>
              <a:off x="64770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0" name="Google Shape;6150;p26"/>
            <p:cNvSpPr/>
            <p:nvPr/>
          </p:nvSpPr>
          <p:spPr>
            <a:xfrm>
              <a:off x="67437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1" name="Google Shape;6151;p26"/>
            <p:cNvSpPr/>
            <p:nvPr/>
          </p:nvSpPr>
          <p:spPr>
            <a:xfrm>
              <a:off x="62103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2" name="Google Shape;6152;p26"/>
            <p:cNvSpPr/>
            <p:nvPr/>
          </p:nvSpPr>
          <p:spPr>
            <a:xfrm>
              <a:off x="64770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3" name="Google Shape;6153;p26"/>
            <p:cNvSpPr/>
            <p:nvPr/>
          </p:nvSpPr>
          <p:spPr>
            <a:xfrm>
              <a:off x="67437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4" name="Google Shape;6154;p26"/>
            <p:cNvSpPr/>
            <p:nvPr/>
          </p:nvSpPr>
          <p:spPr>
            <a:xfrm>
              <a:off x="62103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5" name="Google Shape;6155;p26"/>
            <p:cNvSpPr/>
            <p:nvPr/>
          </p:nvSpPr>
          <p:spPr>
            <a:xfrm>
              <a:off x="64770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6" name="Google Shape;6156;p26"/>
            <p:cNvSpPr/>
            <p:nvPr/>
          </p:nvSpPr>
          <p:spPr>
            <a:xfrm>
              <a:off x="67437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7" name="Google Shape;6157;p26"/>
            <p:cNvSpPr/>
            <p:nvPr/>
          </p:nvSpPr>
          <p:spPr>
            <a:xfrm>
              <a:off x="62103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8" name="Google Shape;6158;p26"/>
            <p:cNvSpPr/>
            <p:nvPr/>
          </p:nvSpPr>
          <p:spPr>
            <a:xfrm>
              <a:off x="64770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9" name="Google Shape;6159;p26"/>
            <p:cNvSpPr/>
            <p:nvPr/>
          </p:nvSpPr>
          <p:spPr>
            <a:xfrm>
              <a:off x="67437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0" name="Google Shape;6160;p26"/>
            <p:cNvSpPr/>
            <p:nvPr/>
          </p:nvSpPr>
          <p:spPr>
            <a:xfrm>
              <a:off x="62103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1" name="Google Shape;6161;p26"/>
            <p:cNvSpPr/>
            <p:nvPr/>
          </p:nvSpPr>
          <p:spPr>
            <a:xfrm>
              <a:off x="64770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2" name="Google Shape;6162;p26"/>
            <p:cNvSpPr/>
            <p:nvPr/>
          </p:nvSpPr>
          <p:spPr>
            <a:xfrm>
              <a:off x="67437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3" name="Google Shape;6163;p26"/>
            <p:cNvSpPr/>
            <p:nvPr/>
          </p:nvSpPr>
          <p:spPr>
            <a:xfrm>
              <a:off x="62103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4" name="Google Shape;6164;p26"/>
            <p:cNvSpPr/>
            <p:nvPr/>
          </p:nvSpPr>
          <p:spPr>
            <a:xfrm>
              <a:off x="64770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5" name="Google Shape;6165;p26"/>
            <p:cNvSpPr/>
            <p:nvPr/>
          </p:nvSpPr>
          <p:spPr>
            <a:xfrm>
              <a:off x="67437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6" name="Google Shape;6166;p26"/>
            <p:cNvSpPr/>
            <p:nvPr/>
          </p:nvSpPr>
          <p:spPr>
            <a:xfrm>
              <a:off x="62103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7" name="Google Shape;6167;p26"/>
            <p:cNvSpPr/>
            <p:nvPr/>
          </p:nvSpPr>
          <p:spPr>
            <a:xfrm>
              <a:off x="64770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8" name="Google Shape;6168;p26"/>
            <p:cNvSpPr/>
            <p:nvPr/>
          </p:nvSpPr>
          <p:spPr>
            <a:xfrm>
              <a:off x="67437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9" name="Google Shape;6169;p26"/>
            <p:cNvSpPr/>
            <p:nvPr/>
          </p:nvSpPr>
          <p:spPr>
            <a:xfrm>
              <a:off x="62103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0" name="Google Shape;6170;p26"/>
            <p:cNvSpPr/>
            <p:nvPr/>
          </p:nvSpPr>
          <p:spPr>
            <a:xfrm>
              <a:off x="64770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1" name="Google Shape;6171;p26"/>
            <p:cNvSpPr/>
            <p:nvPr/>
          </p:nvSpPr>
          <p:spPr>
            <a:xfrm>
              <a:off x="67437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2" name="Google Shape;6172;p26"/>
            <p:cNvSpPr/>
            <p:nvPr/>
          </p:nvSpPr>
          <p:spPr>
            <a:xfrm>
              <a:off x="62103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3" name="Google Shape;6173;p26"/>
            <p:cNvSpPr/>
            <p:nvPr/>
          </p:nvSpPr>
          <p:spPr>
            <a:xfrm>
              <a:off x="64770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4" name="Google Shape;6174;p26"/>
            <p:cNvSpPr/>
            <p:nvPr/>
          </p:nvSpPr>
          <p:spPr>
            <a:xfrm>
              <a:off x="67437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5" name="Google Shape;6175;p26"/>
            <p:cNvSpPr/>
            <p:nvPr/>
          </p:nvSpPr>
          <p:spPr>
            <a:xfrm>
              <a:off x="62103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6" name="Google Shape;6176;p26"/>
            <p:cNvSpPr/>
            <p:nvPr/>
          </p:nvSpPr>
          <p:spPr>
            <a:xfrm>
              <a:off x="64770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7" name="Google Shape;6177;p26"/>
            <p:cNvSpPr/>
            <p:nvPr/>
          </p:nvSpPr>
          <p:spPr>
            <a:xfrm>
              <a:off x="67437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8" name="Google Shape;6178;p26"/>
            <p:cNvSpPr/>
            <p:nvPr/>
          </p:nvSpPr>
          <p:spPr>
            <a:xfrm>
              <a:off x="62103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9" name="Google Shape;6179;p26"/>
            <p:cNvSpPr/>
            <p:nvPr/>
          </p:nvSpPr>
          <p:spPr>
            <a:xfrm>
              <a:off x="64770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0" name="Google Shape;6180;p26"/>
            <p:cNvSpPr/>
            <p:nvPr/>
          </p:nvSpPr>
          <p:spPr>
            <a:xfrm>
              <a:off x="67437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1" name="Google Shape;6181;p26"/>
            <p:cNvSpPr/>
            <p:nvPr/>
          </p:nvSpPr>
          <p:spPr>
            <a:xfrm>
              <a:off x="62103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2" name="Google Shape;6182;p26"/>
            <p:cNvSpPr/>
            <p:nvPr/>
          </p:nvSpPr>
          <p:spPr>
            <a:xfrm>
              <a:off x="64770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3" name="Google Shape;6183;p26"/>
            <p:cNvSpPr/>
            <p:nvPr/>
          </p:nvSpPr>
          <p:spPr>
            <a:xfrm>
              <a:off x="67437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4" name="Google Shape;6184;p26"/>
            <p:cNvSpPr/>
            <p:nvPr/>
          </p:nvSpPr>
          <p:spPr>
            <a:xfrm>
              <a:off x="62103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5" name="Google Shape;6185;p26"/>
            <p:cNvSpPr/>
            <p:nvPr/>
          </p:nvSpPr>
          <p:spPr>
            <a:xfrm>
              <a:off x="64770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6" name="Google Shape;6186;p26"/>
            <p:cNvSpPr/>
            <p:nvPr/>
          </p:nvSpPr>
          <p:spPr>
            <a:xfrm>
              <a:off x="67437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7" name="Google Shape;6187;p26"/>
            <p:cNvSpPr/>
            <p:nvPr/>
          </p:nvSpPr>
          <p:spPr>
            <a:xfrm>
              <a:off x="62103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8" name="Google Shape;6188;p26"/>
            <p:cNvSpPr/>
            <p:nvPr/>
          </p:nvSpPr>
          <p:spPr>
            <a:xfrm>
              <a:off x="64770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9" name="Google Shape;6189;p26"/>
            <p:cNvSpPr/>
            <p:nvPr/>
          </p:nvSpPr>
          <p:spPr>
            <a:xfrm>
              <a:off x="67437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0" name="Google Shape;6190;p26"/>
            <p:cNvSpPr/>
            <p:nvPr/>
          </p:nvSpPr>
          <p:spPr>
            <a:xfrm>
              <a:off x="62103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1" name="Google Shape;6191;p26"/>
            <p:cNvSpPr/>
            <p:nvPr/>
          </p:nvSpPr>
          <p:spPr>
            <a:xfrm>
              <a:off x="64770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2" name="Google Shape;6192;p26"/>
            <p:cNvSpPr/>
            <p:nvPr/>
          </p:nvSpPr>
          <p:spPr>
            <a:xfrm>
              <a:off x="67437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3" name="Google Shape;6193;p26"/>
            <p:cNvSpPr/>
            <p:nvPr/>
          </p:nvSpPr>
          <p:spPr>
            <a:xfrm>
              <a:off x="62103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4" name="Google Shape;6194;p26"/>
            <p:cNvSpPr/>
            <p:nvPr/>
          </p:nvSpPr>
          <p:spPr>
            <a:xfrm>
              <a:off x="64770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5" name="Google Shape;6195;p26"/>
            <p:cNvSpPr/>
            <p:nvPr/>
          </p:nvSpPr>
          <p:spPr>
            <a:xfrm>
              <a:off x="67437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6" name="Google Shape;6196;p26"/>
            <p:cNvSpPr/>
            <p:nvPr/>
          </p:nvSpPr>
          <p:spPr>
            <a:xfrm>
              <a:off x="62103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7" name="Google Shape;6197;p26"/>
            <p:cNvSpPr/>
            <p:nvPr/>
          </p:nvSpPr>
          <p:spPr>
            <a:xfrm>
              <a:off x="64770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8" name="Google Shape;6198;p26"/>
            <p:cNvSpPr/>
            <p:nvPr/>
          </p:nvSpPr>
          <p:spPr>
            <a:xfrm>
              <a:off x="67437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9" name="Google Shape;6199;p26"/>
            <p:cNvSpPr/>
            <p:nvPr/>
          </p:nvSpPr>
          <p:spPr>
            <a:xfrm>
              <a:off x="70104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0" name="Google Shape;6200;p26"/>
            <p:cNvSpPr/>
            <p:nvPr/>
          </p:nvSpPr>
          <p:spPr>
            <a:xfrm>
              <a:off x="72771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1" name="Google Shape;6201;p26"/>
            <p:cNvSpPr/>
            <p:nvPr/>
          </p:nvSpPr>
          <p:spPr>
            <a:xfrm>
              <a:off x="75438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2" name="Google Shape;6202;p26"/>
            <p:cNvSpPr/>
            <p:nvPr/>
          </p:nvSpPr>
          <p:spPr>
            <a:xfrm>
              <a:off x="70104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3" name="Google Shape;6203;p26"/>
            <p:cNvSpPr/>
            <p:nvPr/>
          </p:nvSpPr>
          <p:spPr>
            <a:xfrm>
              <a:off x="72771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4" name="Google Shape;6204;p26"/>
            <p:cNvSpPr/>
            <p:nvPr/>
          </p:nvSpPr>
          <p:spPr>
            <a:xfrm>
              <a:off x="75438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5" name="Google Shape;6205;p26"/>
            <p:cNvSpPr/>
            <p:nvPr/>
          </p:nvSpPr>
          <p:spPr>
            <a:xfrm>
              <a:off x="70104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6" name="Google Shape;6206;p26"/>
            <p:cNvSpPr/>
            <p:nvPr/>
          </p:nvSpPr>
          <p:spPr>
            <a:xfrm>
              <a:off x="72771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7" name="Google Shape;6207;p26"/>
            <p:cNvSpPr/>
            <p:nvPr/>
          </p:nvSpPr>
          <p:spPr>
            <a:xfrm>
              <a:off x="75438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8" name="Google Shape;6208;p26"/>
            <p:cNvSpPr/>
            <p:nvPr/>
          </p:nvSpPr>
          <p:spPr>
            <a:xfrm>
              <a:off x="70104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9" name="Google Shape;6209;p26"/>
            <p:cNvSpPr/>
            <p:nvPr/>
          </p:nvSpPr>
          <p:spPr>
            <a:xfrm>
              <a:off x="72771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0" name="Google Shape;6210;p26"/>
            <p:cNvSpPr/>
            <p:nvPr/>
          </p:nvSpPr>
          <p:spPr>
            <a:xfrm>
              <a:off x="75438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1" name="Google Shape;6211;p26"/>
            <p:cNvSpPr/>
            <p:nvPr/>
          </p:nvSpPr>
          <p:spPr>
            <a:xfrm>
              <a:off x="70104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2" name="Google Shape;6212;p26"/>
            <p:cNvSpPr/>
            <p:nvPr/>
          </p:nvSpPr>
          <p:spPr>
            <a:xfrm>
              <a:off x="72771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3" name="Google Shape;6213;p26"/>
            <p:cNvSpPr/>
            <p:nvPr/>
          </p:nvSpPr>
          <p:spPr>
            <a:xfrm>
              <a:off x="75438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4" name="Google Shape;6214;p26"/>
            <p:cNvSpPr/>
            <p:nvPr/>
          </p:nvSpPr>
          <p:spPr>
            <a:xfrm>
              <a:off x="70104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5" name="Google Shape;6215;p26"/>
            <p:cNvSpPr/>
            <p:nvPr/>
          </p:nvSpPr>
          <p:spPr>
            <a:xfrm>
              <a:off x="72771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6" name="Google Shape;6216;p26"/>
            <p:cNvSpPr/>
            <p:nvPr/>
          </p:nvSpPr>
          <p:spPr>
            <a:xfrm>
              <a:off x="75438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7" name="Google Shape;6217;p26"/>
            <p:cNvSpPr/>
            <p:nvPr/>
          </p:nvSpPr>
          <p:spPr>
            <a:xfrm>
              <a:off x="70104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8" name="Google Shape;6218;p26"/>
            <p:cNvSpPr/>
            <p:nvPr/>
          </p:nvSpPr>
          <p:spPr>
            <a:xfrm>
              <a:off x="72771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9" name="Google Shape;6219;p26"/>
            <p:cNvSpPr/>
            <p:nvPr/>
          </p:nvSpPr>
          <p:spPr>
            <a:xfrm>
              <a:off x="75438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0" name="Google Shape;6220;p26"/>
            <p:cNvSpPr/>
            <p:nvPr/>
          </p:nvSpPr>
          <p:spPr>
            <a:xfrm>
              <a:off x="70104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1" name="Google Shape;6221;p26"/>
            <p:cNvSpPr/>
            <p:nvPr/>
          </p:nvSpPr>
          <p:spPr>
            <a:xfrm>
              <a:off x="72771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2" name="Google Shape;6222;p26"/>
            <p:cNvSpPr/>
            <p:nvPr/>
          </p:nvSpPr>
          <p:spPr>
            <a:xfrm>
              <a:off x="75438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3" name="Google Shape;6223;p26"/>
            <p:cNvSpPr/>
            <p:nvPr/>
          </p:nvSpPr>
          <p:spPr>
            <a:xfrm>
              <a:off x="70104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4" name="Google Shape;6224;p26"/>
            <p:cNvSpPr/>
            <p:nvPr/>
          </p:nvSpPr>
          <p:spPr>
            <a:xfrm>
              <a:off x="72771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5" name="Google Shape;6225;p26"/>
            <p:cNvSpPr/>
            <p:nvPr/>
          </p:nvSpPr>
          <p:spPr>
            <a:xfrm>
              <a:off x="75438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6" name="Google Shape;6226;p26"/>
            <p:cNvSpPr/>
            <p:nvPr/>
          </p:nvSpPr>
          <p:spPr>
            <a:xfrm>
              <a:off x="70104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7" name="Google Shape;6227;p26"/>
            <p:cNvSpPr/>
            <p:nvPr/>
          </p:nvSpPr>
          <p:spPr>
            <a:xfrm>
              <a:off x="72771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8" name="Google Shape;6228;p26"/>
            <p:cNvSpPr/>
            <p:nvPr/>
          </p:nvSpPr>
          <p:spPr>
            <a:xfrm>
              <a:off x="75438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9" name="Google Shape;6229;p26"/>
            <p:cNvSpPr/>
            <p:nvPr/>
          </p:nvSpPr>
          <p:spPr>
            <a:xfrm>
              <a:off x="70104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0" name="Google Shape;6230;p26"/>
            <p:cNvSpPr/>
            <p:nvPr/>
          </p:nvSpPr>
          <p:spPr>
            <a:xfrm>
              <a:off x="72771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1" name="Google Shape;6231;p26"/>
            <p:cNvSpPr/>
            <p:nvPr/>
          </p:nvSpPr>
          <p:spPr>
            <a:xfrm>
              <a:off x="75438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2" name="Google Shape;6232;p26"/>
            <p:cNvSpPr/>
            <p:nvPr/>
          </p:nvSpPr>
          <p:spPr>
            <a:xfrm>
              <a:off x="70104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3" name="Google Shape;6233;p26"/>
            <p:cNvSpPr/>
            <p:nvPr/>
          </p:nvSpPr>
          <p:spPr>
            <a:xfrm>
              <a:off x="72771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4" name="Google Shape;6234;p26"/>
            <p:cNvSpPr/>
            <p:nvPr/>
          </p:nvSpPr>
          <p:spPr>
            <a:xfrm>
              <a:off x="75438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5" name="Google Shape;6235;p26"/>
            <p:cNvSpPr/>
            <p:nvPr/>
          </p:nvSpPr>
          <p:spPr>
            <a:xfrm>
              <a:off x="70104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6" name="Google Shape;6236;p26"/>
            <p:cNvSpPr/>
            <p:nvPr/>
          </p:nvSpPr>
          <p:spPr>
            <a:xfrm>
              <a:off x="72771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7" name="Google Shape;6237;p26"/>
            <p:cNvSpPr/>
            <p:nvPr/>
          </p:nvSpPr>
          <p:spPr>
            <a:xfrm>
              <a:off x="75438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8" name="Google Shape;6238;p26"/>
            <p:cNvSpPr/>
            <p:nvPr/>
          </p:nvSpPr>
          <p:spPr>
            <a:xfrm>
              <a:off x="70104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9" name="Google Shape;6239;p26"/>
            <p:cNvSpPr/>
            <p:nvPr/>
          </p:nvSpPr>
          <p:spPr>
            <a:xfrm>
              <a:off x="72771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0" name="Google Shape;6240;p26"/>
            <p:cNvSpPr/>
            <p:nvPr/>
          </p:nvSpPr>
          <p:spPr>
            <a:xfrm>
              <a:off x="75438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1" name="Google Shape;6241;p26"/>
            <p:cNvSpPr/>
            <p:nvPr/>
          </p:nvSpPr>
          <p:spPr>
            <a:xfrm>
              <a:off x="70104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2" name="Google Shape;6242;p26"/>
            <p:cNvSpPr/>
            <p:nvPr/>
          </p:nvSpPr>
          <p:spPr>
            <a:xfrm>
              <a:off x="72771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3" name="Google Shape;6243;p26"/>
            <p:cNvSpPr/>
            <p:nvPr/>
          </p:nvSpPr>
          <p:spPr>
            <a:xfrm>
              <a:off x="75438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4" name="Google Shape;6244;p26"/>
            <p:cNvSpPr/>
            <p:nvPr/>
          </p:nvSpPr>
          <p:spPr>
            <a:xfrm>
              <a:off x="70104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5" name="Google Shape;6245;p26"/>
            <p:cNvSpPr/>
            <p:nvPr/>
          </p:nvSpPr>
          <p:spPr>
            <a:xfrm>
              <a:off x="72771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6" name="Google Shape;6246;p26"/>
            <p:cNvSpPr/>
            <p:nvPr/>
          </p:nvSpPr>
          <p:spPr>
            <a:xfrm>
              <a:off x="75438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7" name="Google Shape;6247;p26"/>
            <p:cNvSpPr/>
            <p:nvPr/>
          </p:nvSpPr>
          <p:spPr>
            <a:xfrm>
              <a:off x="70104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8" name="Google Shape;6248;p26"/>
            <p:cNvSpPr/>
            <p:nvPr/>
          </p:nvSpPr>
          <p:spPr>
            <a:xfrm>
              <a:off x="72771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9" name="Google Shape;6249;p26"/>
            <p:cNvSpPr/>
            <p:nvPr/>
          </p:nvSpPr>
          <p:spPr>
            <a:xfrm>
              <a:off x="75438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0" name="Google Shape;6250;p26"/>
            <p:cNvSpPr/>
            <p:nvPr/>
          </p:nvSpPr>
          <p:spPr>
            <a:xfrm>
              <a:off x="70104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1" name="Google Shape;6251;p26"/>
            <p:cNvSpPr/>
            <p:nvPr/>
          </p:nvSpPr>
          <p:spPr>
            <a:xfrm>
              <a:off x="72771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2" name="Google Shape;6252;p26"/>
            <p:cNvSpPr/>
            <p:nvPr/>
          </p:nvSpPr>
          <p:spPr>
            <a:xfrm>
              <a:off x="75438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3" name="Google Shape;6253;p26"/>
            <p:cNvSpPr/>
            <p:nvPr/>
          </p:nvSpPr>
          <p:spPr>
            <a:xfrm>
              <a:off x="70104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4" name="Google Shape;6254;p26"/>
            <p:cNvSpPr/>
            <p:nvPr/>
          </p:nvSpPr>
          <p:spPr>
            <a:xfrm>
              <a:off x="72771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5" name="Google Shape;6255;p26"/>
            <p:cNvSpPr/>
            <p:nvPr/>
          </p:nvSpPr>
          <p:spPr>
            <a:xfrm>
              <a:off x="75438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6" name="Google Shape;6256;p26"/>
            <p:cNvSpPr/>
            <p:nvPr/>
          </p:nvSpPr>
          <p:spPr>
            <a:xfrm>
              <a:off x="78105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7" name="Google Shape;6257;p26"/>
            <p:cNvSpPr/>
            <p:nvPr/>
          </p:nvSpPr>
          <p:spPr>
            <a:xfrm>
              <a:off x="80772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8" name="Google Shape;6258;p26"/>
            <p:cNvSpPr/>
            <p:nvPr/>
          </p:nvSpPr>
          <p:spPr>
            <a:xfrm>
              <a:off x="83439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9" name="Google Shape;6259;p26"/>
            <p:cNvSpPr/>
            <p:nvPr/>
          </p:nvSpPr>
          <p:spPr>
            <a:xfrm>
              <a:off x="78105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0" name="Google Shape;6260;p26"/>
            <p:cNvSpPr/>
            <p:nvPr/>
          </p:nvSpPr>
          <p:spPr>
            <a:xfrm>
              <a:off x="80772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1" name="Google Shape;6261;p26"/>
            <p:cNvSpPr/>
            <p:nvPr/>
          </p:nvSpPr>
          <p:spPr>
            <a:xfrm>
              <a:off x="83439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2" name="Google Shape;6262;p26"/>
            <p:cNvSpPr/>
            <p:nvPr/>
          </p:nvSpPr>
          <p:spPr>
            <a:xfrm>
              <a:off x="78105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3" name="Google Shape;6263;p26"/>
            <p:cNvSpPr/>
            <p:nvPr/>
          </p:nvSpPr>
          <p:spPr>
            <a:xfrm>
              <a:off x="80772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4" name="Google Shape;6264;p26"/>
            <p:cNvSpPr/>
            <p:nvPr/>
          </p:nvSpPr>
          <p:spPr>
            <a:xfrm>
              <a:off x="83439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5" name="Google Shape;6265;p26"/>
            <p:cNvSpPr/>
            <p:nvPr/>
          </p:nvSpPr>
          <p:spPr>
            <a:xfrm>
              <a:off x="78105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6" name="Google Shape;6266;p26"/>
            <p:cNvSpPr/>
            <p:nvPr/>
          </p:nvSpPr>
          <p:spPr>
            <a:xfrm>
              <a:off x="80772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7" name="Google Shape;6267;p26"/>
            <p:cNvSpPr/>
            <p:nvPr/>
          </p:nvSpPr>
          <p:spPr>
            <a:xfrm>
              <a:off x="83439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8" name="Google Shape;6268;p26"/>
            <p:cNvSpPr/>
            <p:nvPr/>
          </p:nvSpPr>
          <p:spPr>
            <a:xfrm>
              <a:off x="78105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9" name="Google Shape;6269;p26"/>
            <p:cNvSpPr/>
            <p:nvPr/>
          </p:nvSpPr>
          <p:spPr>
            <a:xfrm>
              <a:off x="80772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0" name="Google Shape;6270;p26"/>
            <p:cNvSpPr/>
            <p:nvPr/>
          </p:nvSpPr>
          <p:spPr>
            <a:xfrm>
              <a:off x="83439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1" name="Google Shape;6271;p26"/>
            <p:cNvSpPr/>
            <p:nvPr/>
          </p:nvSpPr>
          <p:spPr>
            <a:xfrm>
              <a:off x="78105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2" name="Google Shape;6272;p26"/>
            <p:cNvSpPr/>
            <p:nvPr/>
          </p:nvSpPr>
          <p:spPr>
            <a:xfrm>
              <a:off x="80772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3" name="Google Shape;6273;p26"/>
            <p:cNvSpPr/>
            <p:nvPr/>
          </p:nvSpPr>
          <p:spPr>
            <a:xfrm>
              <a:off x="83439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4" name="Google Shape;6274;p26"/>
            <p:cNvSpPr/>
            <p:nvPr/>
          </p:nvSpPr>
          <p:spPr>
            <a:xfrm>
              <a:off x="78105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5" name="Google Shape;6275;p26"/>
            <p:cNvSpPr/>
            <p:nvPr/>
          </p:nvSpPr>
          <p:spPr>
            <a:xfrm>
              <a:off x="80772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6" name="Google Shape;6276;p26"/>
            <p:cNvSpPr/>
            <p:nvPr/>
          </p:nvSpPr>
          <p:spPr>
            <a:xfrm>
              <a:off x="83439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7" name="Google Shape;6277;p26"/>
            <p:cNvSpPr/>
            <p:nvPr/>
          </p:nvSpPr>
          <p:spPr>
            <a:xfrm>
              <a:off x="78105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8" name="Google Shape;6278;p26"/>
            <p:cNvSpPr/>
            <p:nvPr/>
          </p:nvSpPr>
          <p:spPr>
            <a:xfrm>
              <a:off x="80772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9" name="Google Shape;6279;p26"/>
            <p:cNvSpPr/>
            <p:nvPr/>
          </p:nvSpPr>
          <p:spPr>
            <a:xfrm>
              <a:off x="83439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0" name="Google Shape;6280;p26"/>
            <p:cNvSpPr/>
            <p:nvPr/>
          </p:nvSpPr>
          <p:spPr>
            <a:xfrm>
              <a:off x="78105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1" name="Google Shape;6281;p26"/>
            <p:cNvSpPr/>
            <p:nvPr/>
          </p:nvSpPr>
          <p:spPr>
            <a:xfrm>
              <a:off x="80772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2" name="Google Shape;6282;p26"/>
            <p:cNvSpPr/>
            <p:nvPr/>
          </p:nvSpPr>
          <p:spPr>
            <a:xfrm>
              <a:off x="83439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3" name="Google Shape;6283;p26"/>
            <p:cNvSpPr/>
            <p:nvPr/>
          </p:nvSpPr>
          <p:spPr>
            <a:xfrm>
              <a:off x="78105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4" name="Google Shape;6284;p26"/>
            <p:cNvSpPr/>
            <p:nvPr/>
          </p:nvSpPr>
          <p:spPr>
            <a:xfrm>
              <a:off x="80772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5" name="Google Shape;6285;p26"/>
            <p:cNvSpPr/>
            <p:nvPr/>
          </p:nvSpPr>
          <p:spPr>
            <a:xfrm>
              <a:off x="83439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6" name="Google Shape;6286;p26"/>
            <p:cNvSpPr/>
            <p:nvPr/>
          </p:nvSpPr>
          <p:spPr>
            <a:xfrm>
              <a:off x="78105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7" name="Google Shape;6287;p26"/>
            <p:cNvSpPr/>
            <p:nvPr/>
          </p:nvSpPr>
          <p:spPr>
            <a:xfrm>
              <a:off x="80772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8" name="Google Shape;6288;p26"/>
            <p:cNvSpPr/>
            <p:nvPr/>
          </p:nvSpPr>
          <p:spPr>
            <a:xfrm>
              <a:off x="83439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9" name="Google Shape;6289;p26"/>
            <p:cNvSpPr/>
            <p:nvPr/>
          </p:nvSpPr>
          <p:spPr>
            <a:xfrm>
              <a:off x="78105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0" name="Google Shape;6290;p26"/>
            <p:cNvSpPr/>
            <p:nvPr/>
          </p:nvSpPr>
          <p:spPr>
            <a:xfrm>
              <a:off x="80772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1" name="Google Shape;6291;p26"/>
            <p:cNvSpPr/>
            <p:nvPr/>
          </p:nvSpPr>
          <p:spPr>
            <a:xfrm>
              <a:off x="83439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2" name="Google Shape;6292;p26"/>
            <p:cNvSpPr/>
            <p:nvPr/>
          </p:nvSpPr>
          <p:spPr>
            <a:xfrm>
              <a:off x="78105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3" name="Google Shape;6293;p26"/>
            <p:cNvSpPr/>
            <p:nvPr/>
          </p:nvSpPr>
          <p:spPr>
            <a:xfrm>
              <a:off x="80772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4" name="Google Shape;6294;p26"/>
            <p:cNvSpPr/>
            <p:nvPr/>
          </p:nvSpPr>
          <p:spPr>
            <a:xfrm>
              <a:off x="83439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5" name="Google Shape;6295;p26"/>
            <p:cNvSpPr/>
            <p:nvPr/>
          </p:nvSpPr>
          <p:spPr>
            <a:xfrm>
              <a:off x="78105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6" name="Google Shape;6296;p26"/>
            <p:cNvSpPr/>
            <p:nvPr/>
          </p:nvSpPr>
          <p:spPr>
            <a:xfrm>
              <a:off x="80772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7" name="Google Shape;6297;p26"/>
            <p:cNvSpPr/>
            <p:nvPr/>
          </p:nvSpPr>
          <p:spPr>
            <a:xfrm>
              <a:off x="83439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8" name="Google Shape;6298;p26"/>
            <p:cNvSpPr/>
            <p:nvPr/>
          </p:nvSpPr>
          <p:spPr>
            <a:xfrm>
              <a:off x="78105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9" name="Google Shape;6299;p26"/>
            <p:cNvSpPr/>
            <p:nvPr/>
          </p:nvSpPr>
          <p:spPr>
            <a:xfrm>
              <a:off x="80772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0" name="Google Shape;6300;p26"/>
            <p:cNvSpPr/>
            <p:nvPr/>
          </p:nvSpPr>
          <p:spPr>
            <a:xfrm>
              <a:off x="83439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1" name="Google Shape;6301;p26"/>
            <p:cNvSpPr/>
            <p:nvPr/>
          </p:nvSpPr>
          <p:spPr>
            <a:xfrm>
              <a:off x="78105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2" name="Google Shape;6302;p26"/>
            <p:cNvSpPr/>
            <p:nvPr/>
          </p:nvSpPr>
          <p:spPr>
            <a:xfrm>
              <a:off x="80772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3" name="Google Shape;6303;p26"/>
            <p:cNvSpPr/>
            <p:nvPr/>
          </p:nvSpPr>
          <p:spPr>
            <a:xfrm>
              <a:off x="83439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4" name="Google Shape;6304;p26"/>
            <p:cNvSpPr/>
            <p:nvPr/>
          </p:nvSpPr>
          <p:spPr>
            <a:xfrm>
              <a:off x="78105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5" name="Google Shape;6305;p26"/>
            <p:cNvSpPr/>
            <p:nvPr/>
          </p:nvSpPr>
          <p:spPr>
            <a:xfrm>
              <a:off x="80772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6" name="Google Shape;6306;p26"/>
            <p:cNvSpPr/>
            <p:nvPr/>
          </p:nvSpPr>
          <p:spPr>
            <a:xfrm>
              <a:off x="83439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7" name="Google Shape;6307;p26"/>
            <p:cNvSpPr/>
            <p:nvPr/>
          </p:nvSpPr>
          <p:spPr>
            <a:xfrm>
              <a:off x="78105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8" name="Google Shape;6308;p26"/>
            <p:cNvSpPr/>
            <p:nvPr/>
          </p:nvSpPr>
          <p:spPr>
            <a:xfrm>
              <a:off x="80772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9" name="Google Shape;6309;p26"/>
            <p:cNvSpPr/>
            <p:nvPr/>
          </p:nvSpPr>
          <p:spPr>
            <a:xfrm>
              <a:off x="83439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0" name="Google Shape;6310;p26"/>
            <p:cNvSpPr/>
            <p:nvPr/>
          </p:nvSpPr>
          <p:spPr>
            <a:xfrm>
              <a:off x="78105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1" name="Google Shape;6311;p26"/>
            <p:cNvSpPr/>
            <p:nvPr/>
          </p:nvSpPr>
          <p:spPr>
            <a:xfrm>
              <a:off x="80772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2" name="Google Shape;6312;p26"/>
            <p:cNvSpPr/>
            <p:nvPr/>
          </p:nvSpPr>
          <p:spPr>
            <a:xfrm>
              <a:off x="83439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3" name="Google Shape;6313;p26"/>
            <p:cNvSpPr/>
            <p:nvPr/>
          </p:nvSpPr>
          <p:spPr>
            <a:xfrm>
              <a:off x="86106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4" name="Google Shape;6314;p26"/>
            <p:cNvSpPr/>
            <p:nvPr/>
          </p:nvSpPr>
          <p:spPr>
            <a:xfrm>
              <a:off x="88773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5" name="Google Shape;6315;p26"/>
            <p:cNvSpPr/>
            <p:nvPr/>
          </p:nvSpPr>
          <p:spPr>
            <a:xfrm>
              <a:off x="86106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6" name="Google Shape;6316;p26"/>
            <p:cNvSpPr/>
            <p:nvPr/>
          </p:nvSpPr>
          <p:spPr>
            <a:xfrm>
              <a:off x="88773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7" name="Google Shape;6317;p26"/>
            <p:cNvSpPr/>
            <p:nvPr/>
          </p:nvSpPr>
          <p:spPr>
            <a:xfrm>
              <a:off x="86106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8" name="Google Shape;6318;p26"/>
            <p:cNvSpPr/>
            <p:nvPr/>
          </p:nvSpPr>
          <p:spPr>
            <a:xfrm>
              <a:off x="88773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9" name="Google Shape;6319;p26"/>
            <p:cNvSpPr/>
            <p:nvPr/>
          </p:nvSpPr>
          <p:spPr>
            <a:xfrm>
              <a:off x="86106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0" name="Google Shape;6320;p26"/>
            <p:cNvSpPr/>
            <p:nvPr/>
          </p:nvSpPr>
          <p:spPr>
            <a:xfrm>
              <a:off x="88773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1" name="Google Shape;6321;p26"/>
            <p:cNvSpPr/>
            <p:nvPr/>
          </p:nvSpPr>
          <p:spPr>
            <a:xfrm>
              <a:off x="86106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2" name="Google Shape;6322;p26"/>
            <p:cNvSpPr/>
            <p:nvPr/>
          </p:nvSpPr>
          <p:spPr>
            <a:xfrm>
              <a:off x="88773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3" name="Google Shape;6323;p26"/>
            <p:cNvSpPr/>
            <p:nvPr/>
          </p:nvSpPr>
          <p:spPr>
            <a:xfrm>
              <a:off x="86106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4" name="Google Shape;6324;p26"/>
            <p:cNvSpPr/>
            <p:nvPr/>
          </p:nvSpPr>
          <p:spPr>
            <a:xfrm>
              <a:off x="88773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5" name="Google Shape;6325;p26"/>
            <p:cNvSpPr/>
            <p:nvPr/>
          </p:nvSpPr>
          <p:spPr>
            <a:xfrm>
              <a:off x="86106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6" name="Google Shape;6326;p26"/>
            <p:cNvSpPr/>
            <p:nvPr/>
          </p:nvSpPr>
          <p:spPr>
            <a:xfrm>
              <a:off x="88773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7" name="Google Shape;6327;p26"/>
            <p:cNvSpPr/>
            <p:nvPr/>
          </p:nvSpPr>
          <p:spPr>
            <a:xfrm>
              <a:off x="86106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8" name="Google Shape;6328;p26"/>
            <p:cNvSpPr/>
            <p:nvPr/>
          </p:nvSpPr>
          <p:spPr>
            <a:xfrm>
              <a:off x="88773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9" name="Google Shape;6329;p26"/>
            <p:cNvSpPr/>
            <p:nvPr/>
          </p:nvSpPr>
          <p:spPr>
            <a:xfrm>
              <a:off x="86106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0" name="Google Shape;6330;p26"/>
            <p:cNvSpPr/>
            <p:nvPr/>
          </p:nvSpPr>
          <p:spPr>
            <a:xfrm>
              <a:off x="88773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1" name="Google Shape;6331;p26"/>
            <p:cNvSpPr/>
            <p:nvPr/>
          </p:nvSpPr>
          <p:spPr>
            <a:xfrm>
              <a:off x="86106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2" name="Google Shape;6332;p26"/>
            <p:cNvSpPr/>
            <p:nvPr/>
          </p:nvSpPr>
          <p:spPr>
            <a:xfrm>
              <a:off x="88773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3" name="Google Shape;6333;p26"/>
            <p:cNvSpPr/>
            <p:nvPr/>
          </p:nvSpPr>
          <p:spPr>
            <a:xfrm>
              <a:off x="86106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4" name="Google Shape;6334;p26"/>
            <p:cNvSpPr/>
            <p:nvPr/>
          </p:nvSpPr>
          <p:spPr>
            <a:xfrm>
              <a:off x="88773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5" name="Google Shape;6335;p26"/>
            <p:cNvSpPr/>
            <p:nvPr/>
          </p:nvSpPr>
          <p:spPr>
            <a:xfrm>
              <a:off x="86106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6" name="Google Shape;6336;p26"/>
            <p:cNvSpPr/>
            <p:nvPr/>
          </p:nvSpPr>
          <p:spPr>
            <a:xfrm>
              <a:off x="88773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7" name="Google Shape;6337;p26"/>
            <p:cNvSpPr/>
            <p:nvPr/>
          </p:nvSpPr>
          <p:spPr>
            <a:xfrm>
              <a:off x="86106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8" name="Google Shape;6338;p26"/>
            <p:cNvSpPr/>
            <p:nvPr/>
          </p:nvSpPr>
          <p:spPr>
            <a:xfrm>
              <a:off x="88773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9" name="Google Shape;6339;p26"/>
            <p:cNvSpPr/>
            <p:nvPr/>
          </p:nvSpPr>
          <p:spPr>
            <a:xfrm>
              <a:off x="86106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0" name="Google Shape;6340;p26"/>
            <p:cNvSpPr/>
            <p:nvPr/>
          </p:nvSpPr>
          <p:spPr>
            <a:xfrm>
              <a:off x="88773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1" name="Google Shape;6341;p26"/>
            <p:cNvSpPr/>
            <p:nvPr/>
          </p:nvSpPr>
          <p:spPr>
            <a:xfrm>
              <a:off x="86106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2" name="Google Shape;6342;p26"/>
            <p:cNvSpPr/>
            <p:nvPr/>
          </p:nvSpPr>
          <p:spPr>
            <a:xfrm>
              <a:off x="88773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3" name="Google Shape;6343;p26"/>
            <p:cNvSpPr/>
            <p:nvPr/>
          </p:nvSpPr>
          <p:spPr>
            <a:xfrm>
              <a:off x="86106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4" name="Google Shape;6344;p26"/>
            <p:cNvSpPr/>
            <p:nvPr/>
          </p:nvSpPr>
          <p:spPr>
            <a:xfrm>
              <a:off x="88773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5" name="Google Shape;6345;p26"/>
            <p:cNvSpPr/>
            <p:nvPr/>
          </p:nvSpPr>
          <p:spPr>
            <a:xfrm>
              <a:off x="86106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6" name="Google Shape;6346;p26"/>
            <p:cNvSpPr/>
            <p:nvPr/>
          </p:nvSpPr>
          <p:spPr>
            <a:xfrm>
              <a:off x="88773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7" name="Google Shape;6347;p26"/>
            <p:cNvSpPr/>
            <p:nvPr/>
          </p:nvSpPr>
          <p:spPr>
            <a:xfrm>
              <a:off x="86106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8" name="Google Shape;6348;p26"/>
            <p:cNvSpPr/>
            <p:nvPr/>
          </p:nvSpPr>
          <p:spPr>
            <a:xfrm>
              <a:off x="88773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9" name="Google Shape;6349;p26"/>
            <p:cNvSpPr/>
            <p:nvPr/>
          </p:nvSpPr>
          <p:spPr>
            <a:xfrm>
              <a:off x="86106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0" name="Google Shape;6350;p26"/>
            <p:cNvSpPr/>
            <p:nvPr/>
          </p:nvSpPr>
          <p:spPr>
            <a:xfrm>
              <a:off x="88773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1" name="Google Shape;6351;p26"/>
            <p:cNvSpPr/>
            <p:nvPr/>
          </p:nvSpPr>
          <p:spPr>
            <a:xfrm>
              <a:off x="435110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2" name="Google Shape;6352;p26"/>
            <p:cNvSpPr/>
            <p:nvPr/>
          </p:nvSpPr>
          <p:spPr>
            <a:xfrm>
              <a:off x="435110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3" name="Google Shape;6353;p26"/>
            <p:cNvSpPr/>
            <p:nvPr/>
          </p:nvSpPr>
          <p:spPr>
            <a:xfrm>
              <a:off x="435110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4" name="Google Shape;6354;p26"/>
            <p:cNvSpPr/>
            <p:nvPr/>
          </p:nvSpPr>
          <p:spPr>
            <a:xfrm>
              <a:off x="435110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5" name="Google Shape;6355;p26"/>
            <p:cNvSpPr/>
            <p:nvPr/>
          </p:nvSpPr>
          <p:spPr>
            <a:xfrm>
              <a:off x="43511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6" name="Google Shape;6356;p26"/>
            <p:cNvSpPr/>
            <p:nvPr/>
          </p:nvSpPr>
          <p:spPr>
            <a:xfrm>
              <a:off x="43511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7" name="Google Shape;6357;p26"/>
            <p:cNvSpPr/>
            <p:nvPr/>
          </p:nvSpPr>
          <p:spPr>
            <a:xfrm>
              <a:off x="43511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8" name="Google Shape;6358;p26"/>
            <p:cNvSpPr/>
            <p:nvPr/>
          </p:nvSpPr>
          <p:spPr>
            <a:xfrm>
              <a:off x="43511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9" name="Google Shape;6359;p26"/>
            <p:cNvSpPr/>
            <p:nvPr/>
          </p:nvSpPr>
          <p:spPr>
            <a:xfrm>
              <a:off x="43511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0" name="Google Shape;6360;p26"/>
            <p:cNvSpPr/>
            <p:nvPr/>
          </p:nvSpPr>
          <p:spPr>
            <a:xfrm>
              <a:off x="43511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1" name="Google Shape;6361;p26"/>
            <p:cNvSpPr/>
            <p:nvPr/>
          </p:nvSpPr>
          <p:spPr>
            <a:xfrm>
              <a:off x="43511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2" name="Google Shape;6362;p26"/>
            <p:cNvSpPr/>
            <p:nvPr/>
          </p:nvSpPr>
          <p:spPr>
            <a:xfrm>
              <a:off x="43511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3" name="Google Shape;6363;p26"/>
            <p:cNvSpPr/>
            <p:nvPr/>
          </p:nvSpPr>
          <p:spPr>
            <a:xfrm>
              <a:off x="43511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4" name="Google Shape;6364;p26"/>
            <p:cNvSpPr/>
            <p:nvPr/>
          </p:nvSpPr>
          <p:spPr>
            <a:xfrm>
              <a:off x="43511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5" name="Google Shape;6365;p26"/>
            <p:cNvSpPr/>
            <p:nvPr/>
          </p:nvSpPr>
          <p:spPr>
            <a:xfrm>
              <a:off x="43511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6" name="Google Shape;6366;p26"/>
            <p:cNvSpPr/>
            <p:nvPr/>
          </p:nvSpPr>
          <p:spPr>
            <a:xfrm>
              <a:off x="43511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7" name="Google Shape;6367;p26"/>
            <p:cNvSpPr/>
            <p:nvPr/>
          </p:nvSpPr>
          <p:spPr>
            <a:xfrm>
              <a:off x="43511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8" name="Google Shape;6368;p26"/>
            <p:cNvSpPr/>
            <p:nvPr/>
          </p:nvSpPr>
          <p:spPr>
            <a:xfrm>
              <a:off x="435110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9" name="Google Shape;6369;p26"/>
            <p:cNvSpPr/>
            <p:nvPr/>
          </p:nvSpPr>
          <p:spPr>
            <a:xfrm>
              <a:off x="435110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70" name="Google Shape;6370;p26"/>
          <p:cNvSpPr/>
          <p:nvPr/>
        </p:nvSpPr>
        <p:spPr>
          <a:xfrm>
            <a:off x="1132600" y="822025"/>
            <a:ext cx="6895200" cy="35268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71" name="Google Shape;6371;p26"/>
          <p:cNvGrpSpPr/>
          <p:nvPr/>
        </p:nvGrpSpPr>
        <p:grpSpPr>
          <a:xfrm rot="1446814">
            <a:off x="485102" y="2571293"/>
            <a:ext cx="1705251" cy="2383599"/>
            <a:chOff x="-730831" y="2273692"/>
            <a:chExt cx="1976942" cy="2763368"/>
          </a:xfrm>
        </p:grpSpPr>
        <p:sp>
          <p:nvSpPr>
            <p:cNvPr id="6372" name="Google Shape;6372;p26"/>
            <p:cNvSpPr/>
            <p:nvPr/>
          </p:nvSpPr>
          <p:spPr>
            <a:xfrm>
              <a:off x="-528237" y="2768492"/>
              <a:ext cx="1564369" cy="1775500"/>
            </a:xfrm>
            <a:custGeom>
              <a:avLst/>
              <a:gdLst/>
              <a:ahLst/>
              <a:cxnLst/>
              <a:rect l="l" t="t" r="r" b="b"/>
              <a:pathLst>
                <a:path w="56912" h="64593" extrusionOk="0">
                  <a:moveTo>
                    <a:pt x="29085" y="0"/>
                  </a:moveTo>
                  <a:lnTo>
                    <a:pt x="33492" y="1133"/>
                  </a:lnTo>
                  <a:lnTo>
                    <a:pt x="35759" y="1133"/>
                  </a:lnTo>
                  <a:lnTo>
                    <a:pt x="38655" y="1889"/>
                  </a:lnTo>
                  <a:lnTo>
                    <a:pt x="40166" y="4785"/>
                  </a:lnTo>
                  <a:lnTo>
                    <a:pt x="38151" y="8310"/>
                  </a:lnTo>
                  <a:lnTo>
                    <a:pt x="38277" y="9569"/>
                  </a:lnTo>
                  <a:lnTo>
                    <a:pt x="46209" y="19768"/>
                  </a:lnTo>
                  <a:lnTo>
                    <a:pt x="53764" y="20398"/>
                  </a:lnTo>
                  <a:lnTo>
                    <a:pt x="47720" y="30093"/>
                  </a:lnTo>
                  <a:lnTo>
                    <a:pt x="48728" y="34878"/>
                  </a:lnTo>
                  <a:lnTo>
                    <a:pt x="56912" y="40418"/>
                  </a:lnTo>
                  <a:lnTo>
                    <a:pt x="49609" y="43818"/>
                  </a:lnTo>
                  <a:lnTo>
                    <a:pt x="48098" y="50239"/>
                  </a:lnTo>
                  <a:lnTo>
                    <a:pt x="48980" y="62452"/>
                  </a:lnTo>
                  <a:lnTo>
                    <a:pt x="42306" y="59431"/>
                  </a:lnTo>
                  <a:lnTo>
                    <a:pt x="35759" y="63208"/>
                  </a:lnTo>
                  <a:lnTo>
                    <a:pt x="29337" y="64593"/>
                  </a:lnTo>
                  <a:lnTo>
                    <a:pt x="19138" y="61823"/>
                  </a:lnTo>
                  <a:lnTo>
                    <a:pt x="15739" y="59053"/>
                  </a:lnTo>
                  <a:lnTo>
                    <a:pt x="8688" y="62704"/>
                  </a:lnTo>
                  <a:lnTo>
                    <a:pt x="9317" y="50113"/>
                  </a:lnTo>
                  <a:lnTo>
                    <a:pt x="8184" y="44069"/>
                  </a:lnTo>
                  <a:lnTo>
                    <a:pt x="0" y="40544"/>
                  </a:lnTo>
                  <a:lnTo>
                    <a:pt x="9191" y="33996"/>
                  </a:lnTo>
                  <a:lnTo>
                    <a:pt x="9947" y="31604"/>
                  </a:lnTo>
                  <a:lnTo>
                    <a:pt x="3399" y="20776"/>
                  </a:lnTo>
                  <a:lnTo>
                    <a:pt x="11710" y="20272"/>
                  </a:lnTo>
                  <a:lnTo>
                    <a:pt x="20272" y="9066"/>
                  </a:lnTo>
                  <a:lnTo>
                    <a:pt x="18635" y="6674"/>
                  </a:lnTo>
                  <a:lnTo>
                    <a:pt x="18257" y="3274"/>
                  </a:lnTo>
                  <a:lnTo>
                    <a:pt x="20146" y="1511"/>
                  </a:lnTo>
                  <a:lnTo>
                    <a:pt x="22790" y="1259"/>
                  </a:lnTo>
                </a:path>
              </a:pathLst>
            </a:custGeom>
            <a:solidFill>
              <a:schemeClr val="lt1"/>
            </a:solidFill>
            <a:ln>
              <a:noFill/>
            </a:ln>
          </p:spPr>
        </p:sp>
        <p:sp>
          <p:nvSpPr>
            <p:cNvPr id="6373" name="Google Shape;6373;p26"/>
            <p:cNvSpPr/>
            <p:nvPr/>
          </p:nvSpPr>
          <p:spPr>
            <a:xfrm>
              <a:off x="-730831" y="2273692"/>
              <a:ext cx="1976942" cy="2763368"/>
            </a:xfrm>
            <a:custGeom>
              <a:avLst/>
              <a:gdLst/>
              <a:ahLst/>
              <a:cxnLst/>
              <a:rect l="l" t="t" r="r" b="b"/>
              <a:pathLst>
                <a:path w="49700" h="69475" extrusionOk="0">
                  <a:moveTo>
                    <a:pt x="30042" y="13492"/>
                  </a:moveTo>
                  <a:cubicBezTo>
                    <a:pt x="30865" y="13492"/>
                    <a:pt x="31658" y="13936"/>
                    <a:pt x="32056" y="14712"/>
                  </a:cubicBezTo>
                  <a:cubicBezTo>
                    <a:pt x="32557" y="15690"/>
                    <a:pt x="32281" y="16868"/>
                    <a:pt x="31454" y="17544"/>
                  </a:cubicBezTo>
                  <a:cubicBezTo>
                    <a:pt x="31279" y="15965"/>
                    <a:pt x="30527" y="14587"/>
                    <a:pt x="29399" y="13584"/>
                  </a:cubicBezTo>
                  <a:cubicBezTo>
                    <a:pt x="29611" y="13522"/>
                    <a:pt x="29827" y="13492"/>
                    <a:pt x="30042" y="13492"/>
                  </a:cubicBezTo>
                  <a:close/>
                  <a:moveTo>
                    <a:pt x="20197" y="13492"/>
                  </a:moveTo>
                  <a:cubicBezTo>
                    <a:pt x="20415" y="13492"/>
                    <a:pt x="20635" y="13522"/>
                    <a:pt x="20853" y="13584"/>
                  </a:cubicBezTo>
                  <a:cubicBezTo>
                    <a:pt x="19725" y="14612"/>
                    <a:pt x="18973" y="15990"/>
                    <a:pt x="18797" y="17569"/>
                  </a:cubicBezTo>
                  <a:cubicBezTo>
                    <a:pt x="17945" y="16918"/>
                    <a:pt x="17644" y="15715"/>
                    <a:pt x="18146" y="14712"/>
                  </a:cubicBezTo>
                  <a:cubicBezTo>
                    <a:pt x="18563" y="13936"/>
                    <a:pt x="19360" y="13492"/>
                    <a:pt x="20197" y="13492"/>
                  </a:cubicBezTo>
                  <a:close/>
                  <a:moveTo>
                    <a:pt x="25138" y="12707"/>
                  </a:moveTo>
                  <a:cubicBezTo>
                    <a:pt x="28146" y="12707"/>
                    <a:pt x="30627" y="15138"/>
                    <a:pt x="30702" y="18121"/>
                  </a:cubicBezTo>
                  <a:cubicBezTo>
                    <a:pt x="30652" y="18246"/>
                    <a:pt x="30652" y="18346"/>
                    <a:pt x="30702" y="18472"/>
                  </a:cubicBezTo>
                  <a:cubicBezTo>
                    <a:pt x="30627" y="21454"/>
                    <a:pt x="28146" y="23885"/>
                    <a:pt x="25138" y="23885"/>
                  </a:cubicBezTo>
                  <a:cubicBezTo>
                    <a:pt x="22056" y="23885"/>
                    <a:pt x="19549" y="21379"/>
                    <a:pt x="19549" y="18296"/>
                  </a:cubicBezTo>
                  <a:cubicBezTo>
                    <a:pt x="19549" y="15213"/>
                    <a:pt x="22056" y="12707"/>
                    <a:pt x="25138" y="12707"/>
                  </a:cubicBezTo>
                  <a:close/>
                  <a:moveTo>
                    <a:pt x="18847" y="19374"/>
                  </a:moveTo>
                  <a:cubicBezTo>
                    <a:pt x="19198" y="21504"/>
                    <a:pt x="20627" y="23284"/>
                    <a:pt x="22557" y="24136"/>
                  </a:cubicBezTo>
                  <a:cubicBezTo>
                    <a:pt x="20076" y="24612"/>
                    <a:pt x="17845" y="25840"/>
                    <a:pt x="15965" y="27569"/>
                  </a:cubicBezTo>
                  <a:lnTo>
                    <a:pt x="13735" y="26241"/>
                  </a:lnTo>
                  <a:lnTo>
                    <a:pt x="18847" y="19374"/>
                  </a:lnTo>
                  <a:close/>
                  <a:moveTo>
                    <a:pt x="31404" y="19424"/>
                  </a:moveTo>
                  <a:lnTo>
                    <a:pt x="36467" y="26241"/>
                  </a:lnTo>
                  <a:lnTo>
                    <a:pt x="34161" y="27619"/>
                  </a:lnTo>
                  <a:cubicBezTo>
                    <a:pt x="32306" y="25890"/>
                    <a:pt x="30076" y="24687"/>
                    <a:pt x="27645" y="24161"/>
                  </a:cubicBezTo>
                  <a:cubicBezTo>
                    <a:pt x="29574" y="23334"/>
                    <a:pt x="31028" y="21554"/>
                    <a:pt x="31404" y="19424"/>
                  </a:cubicBezTo>
                  <a:close/>
                  <a:moveTo>
                    <a:pt x="37168" y="26742"/>
                  </a:moveTo>
                  <a:lnTo>
                    <a:pt x="41655" y="26792"/>
                  </a:lnTo>
                  <a:lnTo>
                    <a:pt x="37920" y="32958"/>
                  </a:lnTo>
                  <a:cubicBezTo>
                    <a:pt x="37118" y="31153"/>
                    <a:pt x="36041" y="29549"/>
                    <a:pt x="34737" y="28196"/>
                  </a:cubicBezTo>
                  <a:lnTo>
                    <a:pt x="37168" y="26742"/>
                  </a:lnTo>
                  <a:close/>
                  <a:moveTo>
                    <a:pt x="25038" y="24687"/>
                  </a:moveTo>
                  <a:cubicBezTo>
                    <a:pt x="28196" y="24687"/>
                    <a:pt x="31128" y="25940"/>
                    <a:pt x="33434" y="28046"/>
                  </a:cubicBezTo>
                  <a:lnTo>
                    <a:pt x="25113" y="33083"/>
                  </a:lnTo>
                  <a:lnTo>
                    <a:pt x="16667" y="27995"/>
                  </a:lnTo>
                  <a:cubicBezTo>
                    <a:pt x="18998" y="25915"/>
                    <a:pt x="21880" y="24687"/>
                    <a:pt x="25038" y="24687"/>
                  </a:cubicBezTo>
                  <a:close/>
                  <a:moveTo>
                    <a:pt x="12908" y="26642"/>
                  </a:moveTo>
                  <a:cubicBezTo>
                    <a:pt x="12933" y="26667"/>
                    <a:pt x="12933" y="26667"/>
                    <a:pt x="12958" y="26692"/>
                  </a:cubicBezTo>
                  <a:lnTo>
                    <a:pt x="15364" y="28146"/>
                  </a:lnTo>
                  <a:cubicBezTo>
                    <a:pt x="13960" y="29599"/>
                    <a:pt x="12807" y="31329"/>
                    <a:pt x="11980" y="33309"/>
                  </a:cubicBezTo>
                  <a:lnTo>
                    <a:pt x="8045" y="26792"/>
                  </a:lnTo>
                  <a:lnTo>
                    <a:pt x="12657" y="26742"/>
                  </a:lnTo>
                  <a:cubicBezTo>
                    <a:pt x="12757" y="26742"/>
                    <a:pt x="12832" y="26717"/>
                    <a:pt x="12908" y="26642"/>
                  </a:cubicBezTo>
                  <a:close/>
                  <a:moveTo>
                    <a:pt x="39173" y="36843"/>
                  </a:moveTo>
                  <a:lnTo>
                    <a:pt x="43885" y="40376"/>
                  </a:lnTo>
                  <a:lnTo>
                    <a:pt x="39499" y="42156"/>
                  </a:lnTo>
                  <a:cubicBezTo>
                    <a:pt x="39549" y="41680"/>
                    <a:pt x="39549" y="41178"/>
                    <a:pt x="39549" y="40677"/>
                  </a:cubicBezTo>
                  <a:cubicBezTo>
                    <a:pt x="39549" y="39374"/>
                    <a:pt x="39424" y="38096"/>
                    <a:pt x="39173" y="36843"/>
                  </a:cubicBezTo>
                  <a:close/>
                  <a:moveTo>
                    <a:pt x="10978" y="36391"/>
                  </a:moveTo>
                  <a:cubicBezTo>
                    <a:pt x="10652" y="37745"/>
                    <a:pt x="10502" y="39198"/>
                    <a:pt x="10502" y="40677"/>
                  </a:cubicBezTo>
                  <a:cubicBezTo>
                    <a:pt x="10502" y="41229"/>
                    <a:pt x="10527" y="41755"/>
                    <a:pt x="10552" y="42306"/>
                  </a:cubicBezTo>
                  <a:lnTo>
                    <a:pt x="5815" y="40376"/>
                  </a:lnTo>
                  <a:lnTo>
                    <a:pt x="10827" y="36617"/>
                  </a:lnTo>
                  <a:cubicBezTo>
                    <a:pt x="10903" y="36567"/>
                    <a:pt x="10953" y="36467"/>
                    <a:pt x="10978" y="36391"/>
                  </a:cubicBezTo>
                  <a:close/>
                  <a:moveTo>
                    <a:pt x="25038" y="40577"/>
                  </a:moveTo>
                  <a:cubicBezTo>
                    <a:pt x="26592" y="40577"/>
                    <a:pt x="27870" y="41855"/>
                    <a:pt x="27870" y="43434"/>
                  </a:cubicBezTo>
                  <a:cubicBezTo>
                    <a:pt x="27870" y="44988"/>
                    <a:pt x="26592" y="46266"/>
                    <a:pt x="25038" y="46266"/>
                  </a:cubicBezTo>
                  <a:cubicBezTo>
                    <a:pt x="23459" y="46266"/>
                    <a:pt x="22181" y="44988"/>
                    <a:pt x="22181" y="43434"/>
                  </a:cubicBezTo>
                  <a:cubicBezTo>
                    <a:pt x="22181" y="41855"/>
                    <a:pt x="23459" y="40577"/>
                    <a:pt x="25038" y="40577"/>
                  </a:cubicBezTo>
                  <a:close/>
                  <a:moveTo>
                    <a:pt x="27294" y="40552"/>
                  </a:moveTo>
                  <a:cubicBezTo>
                    <a:pt x="30226" y="41379"/>
                    <a:pt x="31705" y="43610"/>
                    <a:pt x="32056" y="44261"/>
                  </a:cubicBezTo>
                  <a:cubicBezTo>
                    <a:pt x="31604" y="45088"/>
                    <a:pt x="29499" y="48296"/>
                    <a:pt x="25038" y="48296"/>
                  </a:cubicBezTo>
                  <a:cubicBezTo>
                    <a:pt x="20426" y="48296"/>
                    <a:pt x="18421" y="45088"/>
                    <a:pt x="17995" y="44286"/>
                  </a:cubicBezTo>
                  <a:cubicBezTo>
                    <a:pt x="18346" y="43635"/>
                    <a:pt x="19825" y="41404"/>
                    <a:pt x="22757" y="40577"/>
                  </a:cubicBezTo>
                  <a:lnTo>
                    <a:pt x="22757" y="40577"/>
                  </a:lnTo>
                  <a:cubicBezTo>
                    <a:pt x="21930" y="41229"/>
                    <a:pt x="21379" y="42256"/>
                    <a:pt x="21379" y="43434"/>
                  </a:cubicBezTo>
                  <a:cubicBezTo>
                    <a:pt x="21379" y="45439"/>
                    <a:pt x="23008" y="47068"/>
                    <a:pt x="25038" y="47068"/>
                  </a:cubicBezTo>
                  <a:cubicBezTo>
                    <a:pt x="27043" y="47068"/>
                    <a:pt x="28672" y="45439"/>
                    <a:pt x="28672" y="43434"/>
                  </a:cubicBezTo>
                  <a:cubicBezTo>
                    <a:pt x="28672" y="42256"/>
                    <a:pt x="28121" y="41229"/>
                    <a:pt x="27294" y="40552"/>
                  </a:cubicBezTo>
                  <a:close/>
                  <a:moveTo>
                    <a:pt x="37920" y="48422"/>
                  </a:moveTo>
                  <a:lnTo>
                    <a:pt x="38396" y="55063"/>
                  </a:lnTo>
                  <a:lnTo>
                    <a:pt x="38396" y="55063"/>
                  </a:lnTo>
                  <a:lnTo>
                    <a:pt x="34712" y="53209"/>
                  </a:lnTo>
                  <a:cubicBezTo>
                    <a:pt x="36015" y="51855"/>
                    <a:pt x="37118" y="50226"/>
                    <a:pt x="37920" y="48422"/>
                  </a:cubicBezTo>
                  <a:close/>
                  <a:moveTo>
                    <a:pt x="11830" y="47695"/>
                  </a:moveTo>
                  <a:cubicBezTo>
                    <a:pt x="12632" y="49750"/>
                    <a:pt x="13810" y="51580"/>
                    <a:pt x="15238" y="53083"/>
                  </a:cubicBezTo>
                  <a:lnTo>
                    <a:pt x="11304" y="55063"/>
                  </a:lnTo>
                  <a:lnTo>
                    <a:pt x="11830" y="47695"/>
                  </a:lnTo>
                  <a:close/>
                  <a:moveTo>
                    <a:pt x="34036" y="28622"/>
                  </a:moveTo>
                  <a:cubicBezTo>
                    <a:pt x="36943" y="31554"/>
                    <a:pt x="38772" y="35890"/>
                    <a:pt x="38772" y="40677"/>
                  </a:cubicBezTo>
                  <a:cubicBezTo>
                    <a:pt x="38772" y="41304"/>
                    <a:pt x="38722" y="41930"/>
                    <a:pt x="38672" y="42532"/>
                  </a:cubicBezTo>
                  <a:cubicBezTo>
                    <a:pt x="38572" y="42632"/>
                    <a:pt x="38522" y="42808"/>
                    <a:pt x="38597" y="42958"/>
                  </a:cubicBezTo>
                  <a:cubicBezTo>
                    <a:pt x="38597" y="42983"/>
                    <a:pt x="38597" y="42983"/>
                    <a:pt x="38622" y="43008"/>
                  </a:cubicBezTo>
                  <a:cubicBezTo>
                    <a:pt x="37670" y="50577"/>
                    <a:pt x="32181" y="56417"/>
                    <a:pt x="25489" y="56667"/>
                  </a:cubicBezTo>
                  <a:lnTo>
                    <a:pt x="25489" y="49073"/>
                  </a:lnTo>
                  <a:cubicBezTo>
                    <a:pt x="30677" y="48848"/>
                    <a:pt x="32782" y="44637"/>
                    <a:pt x="32883" y="44437"/>
                  </a:cubicBezTo>
                  <a:cubicBezTo>
                    <a:pt x="32933" y="44336"/>
                    <a:pt x="32933" y="44211"/>
                    <a:pt x="32883" y="44086"/>
                  </a:cubicBezTo>
                  <a:cubicBezTo>
                    <a:pt x="32858" y="44036"/>
                    <a:pt x="32582" y="43509"/>
                    <a:pt x="32056" y="42833"/>
                  </a:cubicBezTo>
                  <a:lnTo>
                    <a:pt x="34311" y="40276"/>
                  </a:lnTo>
                  <a:cubicBezTo>
                    <a:pt x="34462" y="40126"/>
                    <a:pt x="34437" y="39875"/>
                    <a:pt x="34286" y="39725"/>
                  </a:cubicBezTo>
                  <a:cubicBezTo>
                    <a:pt x="34202" y="39653"/>
                    <a:pt x="34100" y="39615"/>
                    <a:pt x="34001" y="39615"/>
                  </a:cubicBezTo>
                  <a:cubicBezTo>
                    <a:pt x="33893" y="39615"/>
                    <a:pt x="33788" y="39659"/>
                    <a:pt x="33710" y="39750"/>
                  </a:cubicBezTo>
                  <a:lnTo>
                    <a:pt x="31529" y="42231"/>
                  </a:lnTo>
                  <a:cubicBezTo>
                    <a:pt x="30853" y="41529"/>
                    <a:pt x="29950" y="40803"/>
                    <a:pt x="28772" y="40251"/>
                  </a:cubicBezTo>
                  <a:cubicBezTo>
                    <a:pt x="28772" y="40226"/>
                    <a:pt x="28797" y="40201"/>
                    <a:pt x="28822" y="40176"/>
                  </a:cubicBezTo>
                  <a:lnTo>
                    <a:pt x="30502" y="36316"/>
                  </a:lnTo>
                  <a:cubicBezTo>
                    <a:pt x="30602" y="36116"/>
                    <a:pt x="30502" y="35865"/>
                    <a:pt x="30301" y="35790"/>
                  </a:cubicBezTo>
                  <a:cubicBezTo>
                    <a:pt x="30247" y="35763"/>
                    <a:pt x="30192" y="35751"/>
                    <a:pt x="30138" y="35751"/>
                  </a:cubicBezTo>
                  <a:cubicBezTo>
                    <a:pt x="29989" y="35751"/>
                    <a:pt x="29848" y="35844"/>
                    <a:pt x="29775" y="35990"/>
                  </a:cubicBezTo>
                  <a:lnTo>
                    <a:pt x="28071" y="39850"/>
                  </a:lnTo>
                  <a:cubicBezTo>
                    <a:pt x="28071" y="39900"/>
                    <a:pt x="28071" y="39925"/>
                    <a:pt x="28046" y="39975"/>
                  </a:cubicBezTo>
                  <a:cubicBezTo>
                    <a:pt x="27294" y="39700"/>
                    <a:pt x="26442" y="39524"/>
                    <a:pt x="25489" y="39474"/>
                  </a:cubicBezTo>
                  <a:lnTo>
                    <a:pt x="25489" y="33785"/>
                  </a:lnTo>
                  <a:lnTo>
                    <a:pt x="34036" y="28622"/>
                  </a:lnTo>
                  <a:close/>
                  <a:moveTo>
                    <a:pt x="16066" y="28572"/>
                  </a:moveTo>
                  <a:lnTo>
                    <a:pt x="24687" y="33760"/>
                  </a:lnTo>
                  <a:lnTo>
                    <a:pt x="24687" y="39474"/>
                  </a:lnTo>
                  <a:cubicBezTo>
                    <a:pt x="23534" y="39499"/>
                    <a:pt x="22557" y="39750"/>
                    <a:pt x="21705" y="40076"/>
                  </a:cubicBezTo>
                  <a:cubicBezTo>
                    <a:pt x="21705" y="40000"/>
                    <a:pt x="21705" y="39925"/>
                    <a:pt x="21680" y="39850"/>
                  </a:cubicBezTo>
                  <a:lnTo>
                    <a:pt x="19975" y="35990"/>
                  </a:lnTo>
                  <a:cubicBezTo>
                    <a:pt x="19920" y="35844"/>
                    <a:pt x="19771" y="35751"/>
                    <a:pt x="19617" y="35751"/>
                  </a:cubicBezTo>
                  <a:cubicBezTo>
                    <a:pt x="19560" y="35751"/>
                    <a:pt x="19503" y="35763"/>
                    <a:pt x="19449" y="35790"/>
                  </a:cubicBezTo>
                  <a:cubicBezTo>
                    <a:pt x="19248" y="35865"/>
                    <a:pt x="19148" y="36116"/>
                    <a:pt x="19248" y="36316"/>
                  </a:cubicBezTo>
                  <a:lnTo>
                    <a:pt x="20953" y="40176"/>
                  </a:lnTo>
                  <a:cubicBezTo>
                    <a:pt x="20978" y="40251"/>
                    <a:pt x="21028" y="40301"/>
                    <a:pt x="21078" y="40351"/>
                  </a:cubicBezTo>
                  <a:cubicBezTo>
                    <a:pt x="19900" y="40928"/>
                    <a:pt x="19023" y="41705"/>
                    <a:pt x="18396" y="42381"/>
                  </a:cubicBezTo>
                  <a:lnTo>
                    <a:pt x="16040" y="39750"/>
                  </a:lnTo>
                  <a:cubicBezTo>
                    <a:pt x="15962" y="39659"/>
                    <a:pt x="15857" y="39615"/>
                    <a:pt x="15750" y="39615"/>
                  </a:cubicBezTo>
                  <a:cubicBezTo>
                    <a:pt x="15650" y="39615"/>
                    <a:pt x="15548" y="39653"/>
                    <a:pt x="15464" y="39725"/>
                  </a:cubicBezTo>
                  <a:cubicBezTo>
                    <a:pt x="15314" y="39875"/>
                    <a:pt x="15289" y="40126"/>
                    <a:pt x="15439" y="40276"/>
                  </a:cubicBezTo>
                  <a:lnTo>
                    <a:pt x="17870" y="43008"/>
                  </a:lnTo>
                  <a:cubicBezTo>
                    <a:pt x="17419" y="43610"/>
                    <a:pt x="17193" y="44036"/>
                    <a:pt x="17168" y="44086"/>
                  </a:cubicBezTo>
                  <a:cubicBezTo>
                    <a:pt x="17118" y="44211"/>
                    <a:pt x="17118" y="44336"/>
                    <a:pt x="17168" y="44437"/>
                  </a:cubicBezTo>
                  <a:cubicBezTo>
                    <a:pt x="17193" y="44487"/>
                    <a:pt x="19248" y="48898"/>
                    <a:pt x="24687" y="49073"/>
                  </a:cubicBezTo>
                  <a:lnTo>
                    <a:pt x="24687" y="56692"/>
                  </a:lnTo>
                  <a:cubicBezTo>
                    <a:pt x="17269" y="56467"/>
                    <a:pt x="11304" y="49374"/>
                    <a:pt x="11304" y="40677"/>
                  </a:cubicBezTo>
                  <a:cubicBezTo>
                    <a:pt x="11304" y="35840"/>
                    <a:pt x="13158" y="31504"/>
                    <a:pt x="16066" y="28572"/>
                  </a:cubicBezTo>
                  <a:close/>
                  <a:moveTo>
                    <a:pt x="20226" y="0"/>
                  </a:moveTo>
                  <a:cubicBezTo>
                    <a:pt x="20000" y="0"/>
                    <a:pt x="19825" y="176"/>
                    <a:pt x="19825" y="401"/>
                  </a:cubicBezTo>
                  <a:lnTo>
                    <a:pt x="19825" y="9073"/>
                  </a:lnTo>
                  <a:cubicBezTo>
                    <a:pt x="19825" y="9173"/>
                    <a:pt x="19875" y="9299"/>
                    <a:pt x="19950" y="9374"/>
                  </a:cubicBezTo>
                  <a:lnTo>
                    <a:pt x="23133" y="12231"/>
                  </a:lnTo>
                  <a:cubicBezTo>
                    <a:pt x="22582" y="12431"/>
                    <a:pt x="22030" y="12682"/>
                    <a:pt x="21554" y="13008"/>
                  </a:cubicBezTo>
                  <a:cubicBezTo>
                    <a:pt x="21115" y="12788"/>
                    <a:pt x="20648" y="12684"/>
                    <a:pt x="20188" y="12684"/>
                  </a:cubicBezTo>
                  <a:cubicBezTo>
                    <a:pt x="19072" y="12684"/>
                    <a:pt x="17994" y="13297"/>
                    <a:pt x="17444" y="14361"/>
                  </a:cubicBezTo>
                  <a:cubicBezTo>
                    <a:pt x="16692" y="15790"/>
                    <a:pt x="17218" y="17569"/>
                    <a:pt x="18572" y="18396"/>
                  </a:cubicBezTo>
                  <a:lnTo>
                    <a:pt x="12908" y="26041"/>
                  </a:lnTo>
                  <a:cubicBezTo>
                    <a:pt x="12832" y="25990"/>
                    <a:pt x="12757" y="25940"/>
                    <a:pt x="12657" y="25940"/>
                  </a:cubicBezTo>
                  <a:lnTo>
                    <a:pt x="7745" y="25990"/>
                  </a:lnTo>
                  <a:lnTo>
                    <a:pt x="7745" y="16341"/>
                  </a:lnTo>
                  <a:cubicBezTo>
                    <a:pt x="7770" y="16316"/>
                    <a:pt x="7820" y="16266"/>
                    <a:pt x="7845" y="16216"/>
                  </a:cubicBezTo>
                  <a:lnTo>
                    <a:pt x="9850" y="12657"/>
                  </a:lnTo>
                  <a:cubicBezTo>
                    <a:pt x="9975" y="12482"/>
                    <a:pt x="9900" y="12231"/>
                    <a:pt x="9700" y="12131"/>
                  </a:cubicBezTo>
                  <a:cubicBezTo>
                    <a:pt x="9633" y="12089"/>
                    <a:pt x="9563" y="12069"/>
                    <a:pt x="9495" y="12069"/>
                  </a:cubicBezTo>
                  <a:cubicBezTo>
                    <a:pt x="9360" y="12069"/>
                    <a:pt x="9232" y="12147"/>
                    <a:pt x="9148" y="12281"/>
                  </a:cubicBezTo>
                  <a:lnTo>
                    <a:pt x="7745" y="14787"/>
                  </a:lnTo>
                  <a:lnTo>
                    <a:pt x="7745" y="11705"/>
                  </a:lnTo>
                  <a:cubicBezTo>
                    <a:pt x="7770" y="11654"/>
                    <a:pt x="7820" y="11629"/>
                    <a:pt x="7845" y="11579"/>
                  </a:cubicBezTo>
                  <a:lnTo>
                    <a:pt x="9850" y="8020"/>
                  </a:lnTo>
                  <a:cubicBezTo>
                    <a:pt x="9975" y="7820"/>
                    <a:pt x="9900" y="7594"/>
                    <a:pt x="9700" y="7469"/>
                  </a:cubicBezTo>
                  <a:cubicBezTo>
                    <a:pt x="9638" y="7438"/>
                    <a:pt x="9575" y="7424"/>
                    <a:pt x="9512" y="7424"/>
                  </a:cubicBezTo>
                  <a:cubicBezTo>
                    <a:pt x="9371" y="7424"/>
                    <a:pt x="9235" y="7498"/>
                    <a:pt x="9148" y="7619"/>
                  </a:cubicBezTo>
                  <a:lnTo>
                    <a:pt x="7569" y="10426"/>
                  </a:lnTo>
                  <a:cubicBezTo>
                    <a:pt x="7519" y="10376"/>
                    <a:pt x="7419" y="10351"/>
                    <a:pt x="7344" y="10351"/>
                  </a:cubicBezTo>
                  <a:lnTo>
                    <a:pt x="7268" y="10351"/>
                  </a:lnTo>
                  <a:lnTo>
                    <a:pt x="5439" y="7695"/>
                  </a:lnTo>
                  <a:cubicBezTo>
                    <a:pt x="5361" y="7585"/>
                    <a:pt x="5234" y="7525"/>
                    <a:pt x="5108" y="7525"/>
                  </a:cubicBezTo>
                  <a:cubicBezTo>
                    <a:pt x="5031" y="7525"/>
                    <a:pt x="4954" y="7547"/>
                    <a:pt x="4888" y="7594"/>
                  </a:cubicBezTo>
                  <a:cubicBezTo>
                    <a:pt x="4712" y="7720"/>
                    <a:pt x="4662" y="7970"/>
                    <a:pt x="4787" y="8146"/>
                  </a:cubicBezTo>
                  <a:lnTo>
                    <a:pt x="6943" y="11279"/>
                  </a:lnTo>
                  <a:lnTo>
                    <a:pt x="6943" y="14512"/>
                  </a:lnTo>
                  <a:lnTo>
                    <a:pt x="5439" y="12331"/>
                  </a:lnTo>
                  <a:cubicBezTo>
                    <a:pt x="5361" y="12222"/>
                    <a:pt x="5234" y="12161"/>
                    <a:pt x="5108" y="12161"/>
                  </a:cubicBezTo>
                  <a:cubicBezTo>
                    <a:pt x="5031" y="12161"/>
                    <a:pt x="4954" y="12184"/>
                    <a:pt x="4888" y="12231"/>
                  </a:cubicBezTo>
                  <a:cubicBezTo>
                    <a:pt x="4712" y="12356"/>
                    <a:pt x="4662" y="12607"/>
                    <a:pt x="4787" y="12782"/>
                  </a:cubicBezTo>
                  <a:lnTo>
                    <a:pt x="6943" y="15940"/>
                  </a:lnTo>
                  <a:lnTo>
                    <a:pt x="6943" y="26391"/>
                  </a:lnTo>
                  <a:cubicBezTo>
                    <a:pt x="6943" y="26442"/>
                    <a:pt x="6943" y="26492"/>
                    <a:pt x="6968" y="26542"/>
                  </a:cubicBezTo>
                  <a:cubicBezTo>
                    <a:pt x="6968" y="26542"/>
                    <a:pt x="6968" y="26567"/>
                    <a:pt x="6993" y="26567"/>
                  </a:cubicBezTo>
                  <a:cubicBezTo>
                    <a:pt x="6993" y="26592"/>
                    <a:pt x="6993" y="26592"/>
                    <a:pt x="6993" y="26617"/>
                  </a:cubicBezTo>
                  <a:lnTo>
                    <a:pt x="11479" y="34036"/>
                  </a:lnTo>
                  <a:cubicBezTo>
                    <a:pt x="11529" y="34086"/>
                    <a:pt x="11579" y="34136"/>
                    <a:pt x="11629" y="34161"/>
                  </a:cubicBezTo>
                  <a:cubicBezTo>
                    <a:pt x="11379" y="34886"/>
                    <a:pt x="11154" y="35611"/>
                    <a:pt x="10979" y="36336"/>
                  </a:cubicBezTo>
                  <a:lnTo>
                    <a:pt x="10979" y="36336"/>
                  </a:lnTo>
                  <a:cubicBezTo>
                    <a:pt x="11002" y="36238"/>
                    <a:pt x="10976" y="36140"/>
                    <a:pt x="10903" y="36066"/>
                  </a:cubicBezTo>
                  <a:cubicBezTo>
                    <a:pt x="10828" y="35961"/>
                    <a:pt x="10709" y="35901"/>
                    <a:pt x="10589" y="35901"/>
                  </a:cubicBezTo>
                  <a:cubicBezTo>
                    <a:pt x="10506" y="35901"/>
                    <a:pt x="10422" y="35929"/>
                    <a:pt x="10351" y="35990"/>
                  </a:cubicBezTo>
                  <a:lnTo>
                    <a:pt x="4888" y="40076"/>
                  </a:lnTo>
                  <a:lnTo>
                    <a:pt x="2532" y="40076"/>
                  </a:lnTo>
                  <a:cubicBezTo>
                    <a:pt x="2331" y="40076"/>
                    <a:pt x="2131" y="40251"/>
                    <a:pt x="2131" y="40477"/>
                  </a:cubicBezTo>
                  <a:lnTo>
                    <a:pt x="2131" y="49700"/>
                  </a:lnTo>
                  <a:cubicBezTo>
                    <a:pt x="2131" y="49725"/>
                    <a:pt x="2131" y="49725"/>
                    <a:pt x="2131" y="49725"/>
                  </a:cubicBezTo>
                  <a:lnTo>
                    <a:pt x="126" y="53284"/>
                  </a:lnTo>
                  <a:cubicBezTo>
                    <a:pt x="0" y="53484"/>
                    <a:pt x="75" y="53710"/>
                    <a:pt x="276" y="53835"/>
                  </a:cubicBezTo>
                  <a:cubicBezTo>
                    <a:pt x="326" y="53860"/>
                    <a:pt x="401" y="53885"/>
                    <a:pt x="476" y="53885"/>
                  </a:cubicBezTo>
                  <a:cubicBezTo>
                    <a:pt x="602" y="53885"/>
                    <a:pt x="752" y="53810"/>
                    <a:pt x="802" y="53685"/>
                  </a:cubicBezTo>
                  <a:lnTo>
                    <a:pt x="2131" y="51329"/>
                  </a:lnTo>
                  <a:lnTo>
                    <a:pt x="2131" y="54361"/>
                  </a:lnTo>
                  <a:lnTo>
                    <a:pt x="126" y="57920"/>
                  </a:lnTo>
                  <a:cubicBezTo>
                    <a:pt x="0" y="58121"/>
                    <a:pt x="75" y="58372"/>
                    <a:pt x="276" y="58472"/>
                  </a:cubicBezTo>
                  <a:cubicBezTo>
                    <a:pt x="326" y="58497"/>
                    <a:pt x="401" y="58522"/>
                    <a:pt x="476" y="58522"/>
                  </a:cubicBezTo>
                  <a:cubicBezTo>
                    <a:pt x="602" y="58522"/>
                    <a:pt x="752" y="58447"/>
                    <a:pt x="802" y="58321"/>
                  </a:cubicBezTo>
                  <a:lnTo>
                    <a:pt x="2456" y="55414"/>
                  </a:lnTo>
                  <a:cubicBezTo>
                    <a:pt x="2481" y="55414"/>
                    <a:pt x="2507" y="55439"/>
                    <a:pt x="2532" y="55439"/>
                  </a:cubicBezTo>
                  <a:cubicBezTo>
                    <a:pt x="2557" y="55439"/>
                    <a:pt x="2557" y="55414"/>
                    <a:pt x="2582" y="55414"/>
                  </a:cubicBezTo>
                  <a:lnTo>
                    <a:pt x="4537" y="58271"/>
                  </a:lnTo>
                  <a:cubicBezTo>
                    <a:pt x="4615" y="58380"/>
                    <a:pt x="4741" y="58441"/>
                    <a:pt x="4868" y="58441"/>
                  </a:cubicBezTo>
                  <a:cubicBezTo>
                    <a:pt x="4945" y="58441"/>
                    <a:pt x="5022" y="58419"/>
                    <a:pt x="5088" y="58372"/>
                  </a:cubicBezTo>
                  <a:cubicBezTo>
                    <a:pt x="5263" y="58246"/>
                    <a:pt x="5314" y="57996"/>
                    <a:pt x="5188" y="57795"/>
                  </a:cubicBezTo>
                  <a:lnTo>
                    <a:pt x="2933" y="54537"/>
                  </a:lnTo>
                  <a:lnTo>
                    <a:pt x="2933" y="51304"/>
                  </a:lnTo>
                  <a:lnTo>
                    <a:pt x="4537" y="53610"/>
                  </a:lnTo>
                  <a:cubicBezTo>
                    <a:pt x="4611" y="53729"/>
                    <a:pt x="4731" y="53786"/>
                    <a:pt x="4852" y="53786"/>
                  </a:cubicBezTo>
                  <a:cubicBezTo>
                    <a:pt x="4934" y="53786"/>
                    <a:pt x="5017" y="53760"/>
                    <a:pt x="5088" y="53710"/>
                  </a:cubicBezTo>
                  <a:cubicBezTo>
                    <a:pt x="5263" y="53585"/>
                    <a:pt x="5314" y="53359"/>
                    <a:pt x="5188" y="53158"/>
                  </a:cubicBezTo>
                  <a:lnTo>
                    <a:pt x="2933" y="49900"/>
                  </a:lnTo>
                  <a:lnTo>
                    <a:pt x="2933" y="40878"/>
                  </a:lnTo>
                  <a:lnTo>
                    <a:pt x="4938" y="40878"/>
                  </a:lnTo>
                  <a:lnTo>
                    <a:pt x="10602" y="43183"/>
                  </a:lnTo>
                  <a:lnTo>
                    <a:pt x="10652" y="43183"/>
                  </a:lnTo>
                  <a:cubicBezTo>
                    <a:pt x="10802" y="44386"/>
                    <a:pt x="11078" y="45564"/>
                    <a:pt x="11454" y="46667"/>
                  </a:cubicBezTo>
                  <a:cubicBezTo>
                    <a:pt x="11253" y="46692"/>
                    <a:pt x="11078" y="46843"/>
                    <a:pt x="11078" y="47043"/>
                  </a:cubicBezTo>
                  <a:lnTo>
                    <a:pt x="10451" y="55690"/>
                  </a:lnTo>
                  <a:cubicBezTo>
                    <a:pt x="10451" y="55715"/>
                    <a:pt x="10451" y="55715"/>
                    <a:pt x="10451" y="55740"/>
                  </a:cubicBezTo>
                  <a:cubicBezTo>
                    <a:pt x="10451" y="55740"/>
                    <a:pt x="10451" y="55765"/>
                    <a:pt x="10451" y="55765"/>
                  </a:cubicBezTo>
                  <a:cubicBezTo>
                    <a:pt x="10477" y="55815"/>
                    <a:pt x="10477" y="55865"/>
                    <a:pt x="10502" y="55890"/>
                  </a:cubicBezTo>
                  <a:lnTo>
                    <a:pt x="13083" y="61053"/>
                  </a:lnTo>
                  <a:lnTo>
                    <a:pt x="12582" y="64888"/>
                  </a:lnTo>
                  <a:cubicBezTo>
                    <a:pt x="12557" y="65088"/>
                    <a:pt x="12707" y="65289"/>
                    <a:pt x="12933" y="65339"/>
                  </a:cubicBezTo>
                  <a:lnTo>
                    <a:pt x="12983" y="65339"/>
                  </a:lnTo>
                  <a:cubicBezTo>
                    <a:pt x="13183" y="65339"/>
                    <a:pt x="13359" y="65189"/>
                    <a:pt x="13384" y="64988"/>
                  </a:cubicBezTo>
                  <a:lnTo>
                    <a:pt x="13735" y="62306"/>
                  </a:lnTo>
                  <a:lnTo>
                    <a:pt x="15188" y="65214"/>
                  </a:lnTo>
                  <a:lnTo>
                    <a:pt x="14712" y="69023"/>
                  </a:lnTo>
                  <a:cubicBezTo>
                    <a:pt x="14662" y="69224"/>
                    <a:pt x="14837" y="69424"/>
                    <a:pt x="15038" y="69449"/>
                  </a:cubicBezTo>
                  <a:cubicBezTo>
                    <a:pt x="15063" y="69474"/>
                    <a:pt x="15088" y="69474"/>
                    <a:pt x="15088" y="69474"/>
                  </a:cubicBezTo>
                  <a:cubicBezTo>
                    <a:pt x="15289" y="69474"/>
                    <a:pt x="15464" y="69324"/>
                    <a:pt x="15489" y="69123"/>
                  </a:cubicBezTo>
                  <a:lnTo>
                    <a:pt x="15915" y="65915"/>
                  </a:lnTo>
                  <a:cubicBezTo>
                    <a:pt x="15940" y="65915"/>
                    <a:pt x="15965" y="65890"/>
                    <a:pt x="15990" y="65890"/>
                  </a:cubicBezTo>
                  <a:cubicBezTo>
                    <a:pt x="16066" y="65840"/>
                    <a:pt x="16116" y="65790"/>
                    <a:pt x="16166" y="65715"/>
                  </a:cubicBezTo>
                  <a:lnTo>
                    <a:pt x="18847" y="67469"/>
                  </a:lnTo>
                  <a:cubicBezTo>
                    <a:pt x="18914" y="67517"/>
                    <a:pt x="18991" y="67539"/>
                    <a:pt x="19068" y="67539"/>
                  </a:cubicBezTo>
                  <a:cubicBezTo>
                    <a:pt x="19194" y="67539"/>
                    <a:pt x="19321" y="67478"/>
                    <a:pt x="19399" y="67369"/>
                  </a:cubicBezTo>
                  <a:cubicBezTo>
                    <a:pt x="19499" y="67169"/>
                    <a:pt x="19449" y="66943"/>
                    <a:pt x="19274" y="66818"/>
                  </a:cubicBezTo>
                  <a:lnTo>
                    <a:pt x="15865" y="64562"/>
                  </a:lnTo>
                  <a:cubicBezTo>
                    <a:pt x="15815" y="64537"/>
                    <a:pt x="15765" y="64512"/>
                    <a:pt x="15740" y="64512"/>
                  </a:cubicBezTo>
                  <a:lnTo>
                    <a:pt x="14361" y="61780"/>
                  </a:lnTo>
                  <a:lnTo>
                    <a:pt x="16717" y="63334"/>
                  </a:lnTo>
                  <a:cubicBezTo>
                    <a:pt x="16793" y="63381"/>
                    <a:pt x="16872" y="63404"/>
                    <a:pt x="16948" y="63404"/>
                  </a:cubicBezTo>
                  <a:cubicBezTo>
                    <a:pt x="17074" y="63404"/>
                    <a:pt x="17191" y="63343"/>
                    <a:pt x="17269" y="63234"/>
                  </a:cubicBezTo>
                  <a:cubicBezTo>
                    <a:pt x="17394" y="63033"/>
                    <a:pt x="17344" y="62808"/>
                    <a:pt x="17168" y="62682"/>
                  </a:cubicBezTo>
                  <a:lnTo>
                    <a:pt x="13760" y="60427"/>
                  </a:lnTo>
                  <a:cubicBezTo>
                    <a:pt x="13710" y="60402"/>
                    <a:pt x="13685" y="60377"/>
                    <a:pt x="13634" y="60377"/>
                  </a:cubicBezTo>
                  <a:lnTo>
                    <a:pt x="11404" y="55890"/>
                  </a:lnTo>
                  <a:lnTo>
                    <a:pt x="15790" y="53710"/>
                  </a:lnTo>
                  <a:cubicBezTo>
                    <a:pt x="15790" y="53710"/>
                    <a:pt x="15815" y="53685"/>
                    <a:pt x="15815" y="53685"/>
                  </a:cubicBezTo>
                  <a:cubicBezTo>
                    <a:pt x="18271" y="56016"/>
                    <a:pt x="21404" y="57419"/>
                    <a:pt x="24812" y="57494"/>
                  </a:cubicBezTo>
                  <a:cubicBezTo>
                    <a:pt x="24888" y="57544"/>
                    <a:pt x="24963" y="57595"/>
                    <a:pt x="25088" y="57595"/>
                  </a:cubicBezTo>
                  <a:cubicBezTo>
                    <a:pt x="25188" y="57595"/>
                    <a:pt x="25289" y="57544"/>
                    <a:pt x="25364" y="57494"/>
                  </a:cubicBezTo>
                  <a:cubicBezTo>
                    <a:pt x="28647" y="57394"/>
                    <a:pt x="31680" y="56041"/>
                    <a:pt x="34111" y="53810"/>
                  </a:cubicBezTo>
                  <a:lnTo>
                    <a:pt x="38296" y="55890"/>
                  </a:lnTo>
                  <a:lnTo>
                    <a:pt x="36066" y="60377"/>
                  </a:lnTo>
                  <a:cubicBezTo>
                    <a:pt x="36015" y="60377"/>
                    <a:pt x="35990" y="60402"/>
                    <a:pt x="35940" y="60427"/>
                  </a:cubicBezTo>
                  <a:lnTo>
                    <a:pt x="32532" y="62682"/>
                  </a:lnTo>
                  <a:cubicBezTo>
                    <a:pt x="32356" y="62808"/>
                    <a:pt x="32306" y="63033"/>
                    <a:pt x="32432" y="63234"/>
                  </a:cubicBezTo>
                  <a:cubicBezTo>
                    <a:pt x="32510" y="63343"/>
                    <a:pt x="32626" y="63404"/>
                    <a:pt x="32752" y="63404"/>
                  </a:cubicBezTo>
                  <a:cubicBezTo>
                    <a:pt x="32828" y="63404"/>
                    <a:pt x="32907" y="63381"/>
                    <a:pt x="32983" y="63334"/>
                  </a:cubicBezTo>
                  <a:lnTo>
                    <a:pt x="35339" y="61780"/>
                  </a:lnTo>
                  <a:lnTo>
                    <a:pt x="33985" y="64512"/>
                  </a:lnTo>
                  <a:cubicBezTo>
                    <a:pt x="33935" y="64512"/>
                    <a:pt x="33885" y="64537"/>
                    <a:pt x="33835" y="64562"/>
                  </a:cubicBezTo>
                  <a:lnTo>
                    <a:pt x="30426" y="66818"/>
                  </a:lnTo>
                  <a:cubicBezTo>
                    <a:pt x="30251" y="66943"/>
                    <a:pt x="30201" y="67169"/>
                    <a:pt x="30301" y="67369"/>
                  </a:cubicBezTo>
                  <a:cubicBezTo>
                    <a:pt x="30379" y="67478"/>
                    <a:pt x="30506" y="67539"/>
                    <a:pt x="30633" y="67539"/>
                  </a:cubicBezTo>
                  <a:cubicBezTo>
                    <a:pt x="30709" y="67539"/>
                    <a:pt x="30786" y="67517"/>
                    <a:pt x="30853" y="67469"/>
                  </a:cubicBezTo>
                  <a:lnTo>
                    <a:pt x="33534" y="65715"/>
                  </a:lnTo>
                  <a:cubicBezTo>
                    <a:pt x="33584" y="65790"/>
                    <a:pt x="33635" y="65840"/>
                    <a:pt x="33710" y="65890"/>
                  </a:cubicBezTo>
                  <a:cubicBezTo>
                    <a:pt x="33735" y="65890"/>
                    <a:pt x="33760" y="65915"/>
                    <a:pt x="33785" y="65915"/>
                  </a:cubicBezTo>
                  <a:lnTo>
                    <a:pt x="34211" y="69123"/>
                  </a:lnTo>
                  <a:cubicBezTo>
                    <a:pt x="34236" y="69324"/>
                    <a:pt x="34411" y="69474"/>
                    <a:pt x="34612" y="69474"/>
                  </a:cubicBezTo>
                  <a:cubicBezTo>
                    <a:pt x="34612" y="69474"/>
                    <a:pt x="34637" y="69474"/>
                    <a:pt x="34662" y="69449"/>
                  </a:cubicBezTo>
                  <a:cubicBezTo>
                    <a:pt x="34863" y="69424"/>
                    <a:pt x="35038" y="69224"/>
                    <a:pt x="34988" y="69023"/>
                  </a:cubicBezTo>
                  <a:lnTo>
                    <a:pt x="34512" y="65214"/>
                  </a:lnTo>
                  <a:lnTo>
                    <a:pt x="35965" y="62306"/>
                  </a:lnTo>
                  <a:lnTo>
                    <a:pt x="36316" y="64988"/>
                  </a:lnTo>
                  <a:cubicBezTo>
                    <a:pt x="36341" y="65189"/>
                    <a:pt x="36517" y="65339"/>
                    <a:pt x="36717" y="65339"/>
                  </a:cubicBezTo>
                  <a:lnTo>
                    <a:pt x="36767" y="65339"/>
                  </a:lnTo>
                  <a:cubicBezTo>
                    <a:pt x="36993" y="65289"/>
                    <a:pt x="37143" y="65088"/>
                    <a:pt x="37118" y="64888"/>
                  </a:cubicBezTo>
                  <a:lnTo>
                    <a:pt x="36617" y="61053"/>
                  </a:lnTo>
                  <a:lnTo>
                    <a:pt x="39198" y="55890"/>
                  </a:lnTo>
                  <a:cubicBezTo>
                    <a:pt x="39224" y="55865"/>
                    <a:pt x="39224" y="55815"/>
                    <a:pt x="39249" y="55765"/>
                  </a:cubicBezTo>
                  <a:cubicBezTo>
                    <a:pt x="39249" y="55765"/>
                    <a:pt x="39249" y="55740"/>
                    <a:pt x="39249" y="55740"/>
                  </a:cubicBezTo>
                  <a:cubicBezTo>
                    <a:pt x="39249" y="55715"/>
                    <a:pt x="39249" y="55715"/>
                    <a:pt x="39249" y="55690"/>
                  </a:cubicBezTo>
                  <a:lnTo>
                    <a:pt x="38622" y="47043"/>
                  </a:lnTo>
                  <a:cubicBezTo>
                    <a:pt x="38622" y="46968"/>
                    <a:pt x="38597" y="46893"/>
                    <a:pt x="38547" y="46843"/>
                  </a:cubicBezTo>
                  <a:cubicBezTo>
                    <a:pt x="38948" y="45640"/>
                    <a:pt x="39249" y="44361"/>
                    <a:pt x="39424" y="43058"/>
                  </a:cubicBezTo>
                  <a:lnTo>
                    <a:pt x="44762" y="40878"/>
                  </a:lnTo>
                  <a:lnTo>
                    <a:pt x="46767" y="40878"/>
                  </a:lnTo>
                  <a:lnTo>
                    <a:pt x="46767" y="49900"/>
                  </a:lnTo>
                  <a:lnTo>
                    <a:pt x="44512" y="53158"/>
                  </a:lnTo>
                  <a:cubicBezTo>
                    <a:pt x="44386" y="53359"/>
                    <a:pt x="44437" y="53585"/>
                    <a:pt x="44612" y="53710"/>
                  </a:cubicBezTo>
                  <a:cubicBezTo>
                    <a:pt x="44683" y="53760"/>
                    <a:pt x="44766" y="53786"/>
                    <a:pt x="44848" y="53786"/>
                  </a:cubicBezTo>
                  <a:cubicBezTo>
                    <a:pt x="44969" y="53786"/>
                    <a:pt x="45089" y="53729"/>
                    <a:pt x="45163" y="53610"/>
                  </a:cubicBezTo>
                  <a:lnTo>
                    <a:pt x="46767" y="51304"/>
                  </a:lnTo>
                  <a:lnTo>
                    <a:pt x="46767" y="54537"/>
                  </a:lnTo>
                  <a:lnTo>
                    <a:pt x="44512" y="57795"/>
                  </a:lnTo>
                  <a:cubicBezTo>
                    <a:pt x="44386" y="57996"/>
                    <a:pt x="44437" y="58246"/>
                    <a:pt x="44612" y="58372"/>
                  </a:cubicBezTo>
                  <a:cubicBezTo>
                    <a:pt x="44678" y="58419"/>
                    <a:pt x="44755" y="58441"/>
                    <a:pt x="44832" y="58441"/>
                  </a:cubicBezTo>
                  <a:cubicBezTo>
                    <a:pt x="44959" y="58441"/>
                    <a:pt x="45085" y="58380"/>
                    <a:pt x="45163" y="58271"/>
                  </a:cubicBezTo>
                  <a:lnTo>
                    <a:pt x="47118" y="55414"/>
                  </a:lnTo>
                  <a:cubicBezTo>
                    <a:pt x="47143" y="55414"/>
                    <a:pt x="47143" y="55439"/>
                    <a:pt x="47168" y="55439"/>
                  </a:cubicBezTo>
                  <a:cubicBezTo>
                    <a:pt x="47194" y="55439"/>
                    <a:pt x="47219" y="55414"/>
                    <a:pt x="47244" y="55414"/>
                  </a:cubicBezTo>
                  <a:lnTo>
                    <a:pt x="48898" y="58321"/>
                  </a:lnTo>
                  <a:cubicBezTo>
                    <a:pt x="48948" y="58447"/>
                    <a:pt x="49098" y="58522"/>
                    <a:pt x="49224" y="58522"/>
                  </a:cubicBezTo>
                  <a:cubicBezTo>
                    <a:pt x="49299" y="58522"/>
                    <a:pt x="49374" y="58497"/>
                    <a:pt x="49424" y="58472"/>
                  </a:cubicBezTo>
                  <a:cubicBezTo>
                    <a:pt x="49625" y="58372"/>
                    <a:pt x="49700" y="58121"/>
                    <a:pt x="49574" y="57920"/>
                  </a:cubicBezTo>
                  <a:lnTo>
                    <a:pt x="47569" y="54361"/>
                  </a:lnTo>
                  <a:lnTo>
                    <a:pt x="47569" y="51329"/>
                  </a:lnTo>
                  <a:lnTo>
                    <a:pt x="48898" y="53685"/>
                  </a:lnTo>
                  <a:cubicBezTo>
                    <a:pt x="48948" y="53810"/>
                    <a:pt x="49098" y="53885"/>
                    <a:pt x="49224" y="53885"/>
                  </a:cubicBezTo>
                  <a:cubicBezTo>
                    <a:pt x="49299" y="53885"/>
                    <a:pt x="49374" y="53860"/>
                    <a:pt x="49424" y="53835"/>
                  </a:cubicBezTo>
                  <a:cubicBezTo>
                    <a:pt x="49625" y="53710"/>
                    <a:pt x="49700" y="53484"/>
                    <a:pt x="49574" y="53284"/>
                  </a:cubicBezTo>
                  <a:lnTo>
                    <a:pt x="47569" y="49725"/>
                  </a:lnTo>
                  <a:cubicBezTo>
                    <a:pt x="47569" y="49725"/>
                    <a:pt x="47569" y="49725"/>
                    <a:pt x="47569" y="49700"/>
                  </a:cubicBezTo>
                  <a:lnTo>
                    <a:pt x="47569" y="40477"/>
                  </a:lnTo>
                  <a:cubicBezTo>
                    <a:pt x="47569" y="40251"/>
                    <a:pt x="47369" y="40076"/>
                    <a:pt x="47168" y="40076"/>
                  </a:cubicBezTo>
                  <a:lnTo>
                    <a:pt x="44813" y="40076"/>
                  </a:lnTo>
                  <a:lnTo>
                    <a:pt x="39349" y="35990"/>
                  </a:lnTo>
                  <a:cubicBezTo>
                    <a:pt x="39275" y="35932"/>
                    <a:pt x="39202" y="35907"/>
                    <a:pt x="39129" y="35907"/>
                  </a:cubicBezTo>
                  <a:cubicBezTo>
                    <a:pt x="39077" y="35907"/>
                    <a:pt x="39025" y="35920"/>
                    <a:pt x="38973" y="35940"/>
                  </a:cubicBezTo>
                  <a:cubicBezTo>
                    <a:pt x="38797" y="35239"/>
                    <a:pt x="38572" y="34537"/>
                    <a:pt x="38321" y="33885"/>
                  </a:cubicBezTo>
                  <a:lnTo>
                    <a:pt x="42707" y="26617"/>
                  </a:lnTo>
                  <a:cubicBezTo>
                    <a:pt x="42707" y="26592"/>
                    <a:pt x="42707" y="26592"/>
                    <a:pt x="42707" y="26567"/>
                  </a:cubicBezTo>
                  <a:cubicBezTo>
                    <a:pt x="42732" y="26567"/>
                    <a:pt x="42732" y="26542"/>
                    <a:pt x="42732" y="26542"/>
                  </a:cubicBezTo>
                  <a:cubicBezTo>
                    <a:pt x="42757" y="26492"/>
                    <a:pt x="42757" y="26442"/>
                    <a:pt x="42757" y="26391"/>
                  </a:cubicBezTo>
                  <a:lnTo>
                    <a:pt x="42757" y="15940"/>
                  </a:lnTo>
                  <a:lnTo>
                    <a:pt x="44913" y="12782"/>
                  </a:lnTo>
                  <a:cubicBezTo>
                    <a:pt x="45038" y="12607"/>
                    <a:pt x="44988" y="12356"/>
                    <a:pt x="44813" y="12231"/>
                  </a:cubicBezTo>
                  <a:cubicBezTo>
                    <a:pt x="44746" y="12184"/>
                    <a:pt x="44669" y="12161"/>
                    <a:pt x="44592" y="12161"/>
                  </a:cubicBezTo>
                  <a:cubicBezTo>
                    <a:pt x="44466" y="12161"/>
                    <a:pt x="44339" y="12222"/>
                    <a:pt x="44261" y="12331"/>
                  </a:cubicBezTo>
                  <a:lnTo>
                    <a:pt x="42757" y="14512"/>
                  </a:lnTo>
                  <a:lnTo>
                    <a:pt x="42757" y="11279"/>
                  </a:lnTo>
                  <a:lnTo>
                    <a:pt x="44913" y="8146"/>
                  </a:lnTo>
                  <a:cubicBezTo>
                    <a:pt x="45038" y="7970"/>
                    <a:pt x="44988" y="7720"/>
                    <a:pt x="44813" y="7594"/>
                  </a:cubicBezTo>
                  <a:cubicBezTo>
                    <a:pt x="44746" y="7547"/>
                    <a:pt x="44669" y="7525"/>
                    <a:pt x="44592" y="7525"/>
                  </a:cubicBezTo>
                  <a:cubicBezTo>
                    <a:pt x="44466" y="7525"/>
                    <a:pt x="44339" y="7585"/>
                    <a:pt x="44261" y="7695"/>
                  </a:cubicBezTo>
                  <a:lnTo>
                    <a:pt x="42432" y="10351"/>
                  </a:lnTo>
                  <a:lnTo>
                    <a:pt x="42356" y="10351"/>
                  </a:lnTo>
                  <a:cubicBezTo>
                    <a:pt x="42281" y="10351"/>
                    <a:pt x="42181" y="10376"/>
                    <a:pt x="42131" y="10426"/>
                  </a:cubicBezTo>
                  <a:lnTo>
                    <a:pt x="40552" y="7619"/>
                  </a:lnTo>
                  <a:cubicBezTo>
                    <a:pt x="40465" y="7498"/>
                    <a:pt x="40330" y="7424"/>
                    <a:pt x="40188" y="7424"/>
                  </a:cubicBezTo>
                  <a:cubicBezTo>
                    <a:pt x="40125" y="7424"/>
                    <a:pt x="40062" y="7438"/>
                    <a:pt x="40000" y="7469"/>
                  </a:cubicBezTo>
                  <a:cubicBezTo>
                    <a:pt x="39800" y="7594"/>
                    <a:pt x="39725" y="7820"/>
                    <a:pt x="39850" y="8020"/>
                  </a:cubicBezTo>
                  <a:lnTo>
                    <a:pt x="41855" y="11579"/>
                  </a:lnTo>
                  <a:cubicBezTo>
                    <a:pt x="41880" y="11629"/>
                    <a:pt x="41930" y="11654"/>
                    <a:pt x="41955" y="11705"/>
                  </a:cubicBezTo>
                  <a:lnTo>
                    <a:pt x="41955" y="14787"/>
                  </a:lnTo>
                  <a:lnTo>
                    <a:pt x="40552" y="12281"/>
                  </a:lnTo>
                  <a:cubicBezTo>
                    <a:pt x="40468" y="12147"/>
                    <a:pt x="40340" y="12069"/>
                    <a:pt x="40205" y="12069"/>
                  </a:cubicBezTo>
                  <a:cubicBezTo>
                    <a:pt x="40137" y="12069"/>
                    <a:pt x="40067" y="12089"/>
                    <a:pt x="40000" y="12131"/>
                  </a:cubicBezTo>
                  <a:cubicBezTo>
                    <a:pt x="39800" y="12231"/>
                    <a:pt x="39725" y="12482"/>
                    <a:pt x="39850" y="12657"/>
                  </a:cubicBezTo>
                  <a:lnTo>
                    <a:pt x="41855" y="16216"/>
                  </a:lnTo>
                  <a:cubicBezTo>
                    <a:pt x="41880" y="16266"/>
                    <a:pt x="41930" y="16316"/>
                    <a:pt x="41955" y="16341"/>
                  </a:cubicBezTo>
                  <a:lnTo>
                    <a:pt x="41955" y="25990"/>
                  </a:lnTo>
                  <a:lnTo>
                    <a:pt x="37244" y="25940"/>
                  </a:lnTo>
                  <a:lnTo>
                    <a:pt x="31630" y="18396"/>
                  </a:lnTo>
                  <a:cubicBezTo>
                    <a:pt x="33008" y="17569"/>
                    <a:pt x="33509" y="15790"/>
                    <a:pt x="32757" y="14361"/>
                  </a:cubicBezTo>
                  <a:cubicBezTo>
                    <a:pt x="32224" y="13295"/>
                    <a:pt x="31150" y="12695"/>
                    <a:pt x="30033" y="12695"/>
                  </a:cubicBezTo>
                  <a:cubicBezTo>
                    <a:pt x="29575" y="12695"/>
                    <a:pt x="29110" y="12796"/>
                    <a:pt x="28672" y="13008"/>
                  </a:cubicBezTo>
                  <a:cubicBezTo>
                    <a:pt x="28096" y="12607"/>
                    <a:pt x="27444" y="12306"/>
                    <a:pt x="26717" y="12131"/>
                  </a:cubicBezTo>
                  <a:lnTo>
                    <a:pt x="29775" y="9374"/>
                  </a:lnTo>
                  <a:cubicBezTo>
                    <a:pt x="29875" y="9299"/>
                    <a:pt x="29925" y="9173"/>
                    <a:pt x="29925" y="9073"/>
                  </a:cubicBezTo>
                  <a:lnTo>
                    <a:pt x="29925" y="401"/>
                  </a:lnTo>
                  <a:cubicBezTo>
                    <a:pt x="29925" y="176"/>
                    <a:pt x="29725" y="0"/>
                    <a:pt x="29524" y="0"/>
                  </a:cubicBezTo>
                  <a:cubicBezTo>
                    <a:pt x="29299" y="0"/>
                    <a:pt x="29123" y="176"/>
                    <a:pt x="29123" y="401"/>
                  </a:cubicBezTo>
                  <a:lnTo>
                    <a:pt x="29123" y="8898"/>
                  </a:lnTo>
                  <a:lnTo>
                    <a:pt x="25990" y="11705"/>
                  </a:lnTo>
                  <a:cubicBezTo>
                    <a:pt x="25915" y="11780"/>
                    <a:pt x="25890" y="11880"/>
                    <a:pt x="25865" y="11955"/>
                  </a:cubicBezTo>
                  <a:cubicBezTo>
                    <a:pt x="25640" y="11930"/>
                    <a:pt x="25389" y="11905"/>
                    <a:pt x="25138" y="11905"/>
                  </a:cubicBezTo>
                  <a:cubicBezTo>
                    <a:pt x="24687" y="11905"/>
                    <a:pt x="24286" y="11955"/>
                    <a:pt x="23860" y="12030"/>
                  </a:cubicBezTo>
                  <a:cubicBezTo>
                    <a:pt x="23885" y="11930"/>
                    <a:pt x="23835" y="11805"/>
                    <a:pt x="23760" y="11705"/>
                  </a:cubicBezTo>
                  <a:lnTo>
                    <a:pt x="20627" y="8898"/>
                  </a:lnTo>
                  <a:lnTo>
                    <a:pt x="20627" y="401"/>
                  </a:lnTo>
                  <a:cubicBezTo>
                    <a:pt x="20627" y="176"/>
                    <a:pt x="20452" y="0"/>
                    <a:pt x="202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74" name="Google Shape;6374;p26"/>
          <p:cNvGrpSpPr/>
          <p:nvPr/>
        </p:nvGrpSpPr>
        <p:grpSpPr>
          <a:xfrm rot="-3205170">
            <a:off x="6746201" y="-8327"/>
            <a:ext cx="2068298" cy="1963344"/>
            <a:chOff x="-916482" y="966522"/>
            <a:chExt cx="2081049" cy="1975448"/>
          </a:xfrm>
        </p:grpSpPr>
        <p:sp>
          <p:nvSpPr>
            <p:cNvPr id="6375" name="Google Shape;6375;p26"/>
            <p:cNvSpPr/>
            <p:nvPr/>
          </p:nvSpPr>
          <p:spPr>
            <a:xfrm>
              <a:off x="-815275" y="1142650"/>
              <a:ext cx="1652600" cy="1570750"/>
            </a:xfrm>
            <a:custGeom>
              <a:avLst/>
              <a:gdLst/>
              <a:ahLst/>
              <a:cxnLst/>
              <a:rect l="l" t="t" r="r" b="b"/>
              <a:pathLst>
                <a:path w="66104" h="62830" extrusionOk="0">
                  <a:moveTo>
                    <a:pt x="5918" y="48980"/>
                  </a:moveTo>
                  <a:lnTo>
                    <a:pt x="2392" y="45202"/>
                  </a:lnTo>
                  <a:lnTo>
                    <a:pt x="0" y="40292"/>
                  </a:lnTo>
                  <a:lnTo>
                    <a:pt x="4029" y="33115"/>
                  </a:lnTo>
                  <a:lnTo>
                    <a:pt x="17376" y="25560"/>
                  </a:lnTo>
                  <a:lnTo>
                    <a:pt x="30848" y="21279"/>
                  </a:lnTo>
                  <a:lnTo>
                    <a:pt x="35759" y="18887"/>
                  </a:lnTo>
                  <a:lnTo>
                    <a:pt x="38529" y="17879"/>
                  </a:lnTo>
                  <a:lnTo>
                    <a:pt x="40669" y="16872"/>
                  </a:lnTo>
                  <a:lnTo>
                    <a:pt x="36137" y="13221"/>
                  </a:lnTo>
                  <a:lnTo>
                    <a:pt x="32233" y="7429"/>
                  </a:lnTo>
                  <a:lnTo>
                    <a:pt x="29463" y="0"/>
                  </a:lnTo>
                  <a:lnTo>
                    <a:pt x="36011" y="5036"/>
                  </a:lnTo>
                  <a:lnTo>
                    <a:pt x="41173" y="16369"/>
                  </a:lnTo>
                  <a:lnTo>
                    <a:pt x="44195" y="17250"/>
                  </a:lnTo>
                  <a:lnTo>
                    <a:pt x="45580" y="17754"/>
                  </a:lnTo>
                  <a:lnTo>
                    <a:pt x="52883" y="12843"/>
                  </a:lnTo>
                  <a:lnTo>
                    <a:pt x="61948" y="10954"/>
                  </a:lnTo>
                  <a:lnTo>
                    <a:pt x="66104" y="11584"/>
                  </a:lnTo>
                  <a:lnTo>
                    <a:pt x="57164" y="15739"/>
                  </a:lnTo>
                  <a:lnTo>
                    <a:pt x="45832" y="18761"/>
                  </a:lnTo>
                  <a:lnTo>
                    <a:pt x="61823" y="58675"/>
                  </a:lnTo>
                  <a:lnTo>
                    <a:pt x="57038" y="60941"/>
                  </a:lnTo>
                  <a:lnTo>
                    <a:pt x="50239" y="61697"/>
                  </a:lnTo>
                  <a:lnTo>
                    <a:pt x="47343" y="61319"/>
                  </a:lnTo>
                  <a:lnTo>
                    <a:pt x="44069" y="62830"/>
                  </a:lnTo>
                  <a:lnTo>
                    <a:pt x="37522" y="62452"/>
                  </a:lnTo>
                  <a:lnTo>
                    <a:pt x="32359" y="60060"/>
                  </a:lnTo>
                  <a:lnTo>
                    <a:pt x="30470" y="56157"/>
                  </a:lnTo>
                  <a:lnTo>
                    <a:pt x="28204" y="56157"/>
                  </a:lnTo>
                  <a:lnTo>
                    <a:pt x="26567" y="54394"/>
                  </a:lnTo>
                  <a:lnTo>
                    <a:pt x="23797" y="57164"/>
                  </a:lnTo>
                  <a:lnTo>
                    <a:pt x="17376" y="56786"/>
                  </a:lnTo>
                  <a:lnTo>
                    <a:pt x="10073" y="53261"/>
                  </a:lnTo>
                  <a:lnTo>
                    <a:pt x="8688" y="50113"/>
                  </a:lnTo>
                  <a:close/>
                </a:path>
              </a:pathLst>
            </a:custGeom>
            <a:solidFill>
              <a:schemeClr val="lt1"/>
            </a:solidFill>
            <a:ln>
              <a:noFill/>
            </a:ln>
          </p:spPr>
        </p:sp>
        <p:sp>
          <p:nvSpPr>
            <p:cNvPr id="6376" name="Google Shape;6376;p26"/>
            <p:cNvSpPr/>
            <p:nvPr/>
          </p:nvSpPr>
          <p:spPr>
            <a:xfrm rot="1154113">
              <a:off x="-715157" y="1200940"/>
              <a:ext cx="1678398" cy="1506613"/>
            </a:xfrm>
            <a:custGeom>
              <a:avLst/>
              <a:gdLst/>
              <a:ahLst/>
              <a:cxnLst/>
              <a:rect l="l" t="t" r="r" b="b"/>
              <a:pathLst>
                <a:path w="37821" h="33950" extrusionOk="0">
                  <a:moveTo>
                    <a:pt x="29374" y="955"/>
                  </a:moveTo>
                  <a:lnTo>
                    <a:pt x="29374" y="955"/>
                  </a:lnTo>
                  <a:cubicBezTo>
                    <a:pt x="27093" y="3712"/>
                    <a:pt x="24412" y="5767"/>
                    <a:pt x="21078" y="7421"/>
                  </a:cubicBezTo>
                  <a:cubicBezTo>
                    <a:pt x="22357" y="4413"/>
                    <a:pt x="26417" y="1281"/>
                    <a:pt x="29374" y="955"/>
                  </a:cubicBezTo>
                  <a:close/>
                  <a:moveTo>
                    <a:pt x="9274" y="1832"/>
                  </a:moveTo>
                  <a:lnTo>
                    <a:pt x="9274" y="1832"/>
                  </a:lnTo>
                  <a:cubicBezTo>
                    <a:pt x="11930" y="1982"/>
                    <a:pt x="15439" y="4514"/>
                    <a:pt x="17093" y="7596"/>
                  </a:cubicBezTo>
                  <a:cubicBezTo>
                    <a:pt x="13610" y="6569"/>
                    <a:pt x="11504" y="4138"/>
                    <a:pt x="9274" y="1832"/>
                  </a:cubicBezTo>
                  <a:close/>
                  <a:moveTo>
                    <a:pt x="19121" y="8013"/>
                  </a:moveTo>
                  <a:cubicBezTo>
                    <a:pt x="19517" y="8013"/>
                    <a:pt x="19882" y="8188"/>
                    <a:pt x="20276" y="8474"/>
                  </a:cubicBezTo>
                  <a:cubicBezTo>
                    <a:pt x="19524" y="8474"/>
                    <a:pt x="18898" y="8449"/>
                    <a:pt x="18021" y="8423"/>
                  </a:cubicBezTo>
                  <a:cubicBezTo>
                    <a:pt x="18433" y="8137"/>
                    <a:pt x="18788" y="8013"/>
                    <a:pt x="19121" y="8013"/>
                  </a:cubicBezTo>
                  <a:close/>
                  <a:moveTo>
                    <a:pt x="18806" y="9027"/>
                  </a:moveTo>
                  <a:cubicBezTo>
                    <a:pt x="19933" y="9027"/>
                    <a:pt x="21049" y="9386"/>
                    <a:pt x="21855" y="10027"/>
                  </a:cubicBezTo>
                  <a:cubicBezTo>
                    <a:pt x="22031" y="10178"/>
                    <a:pt x="22206" y="10378"/>
                    <a:pt x="22306" y="10604"/>
                  </a:cubicBezTo>
                  <a:cubicBezTo>
                    <a:pt x="23284" y="12759"/>
                    <a:pt x="23434" y="14915"/>
                    <a:pt x="22006" y="16970"/>
                  </a:cubicBezTo>
                  <a:cubicBezTo>
                    <a:pt x="21275" y="18023"/>
                    <a:pt x="20286" y="18486"/>
                    <a:pt x="19166" y="18486"/>
                  </a:cubicBezTo>
                  <a:cubicBezTo>
                    <a:pt x="18980" y="18486"/>
                    <a:pt x="18790" y="18474"/>
                    <a:pt x="18597" y="18449"/>
                  </a:cubicBezTo>
                  <a:cubicBezTo>
                    <a:pt x="15239" y="18173"/>
                    <a:pt x="13534" y="15291"/>
                    <a:pt x="14562" y="12007"/>
                  </a:cubicBezTo>
                  <a:cubicBezTo>
                    <a:pt x="15222" y="9921"/>
                    <a:pt x="17027" y="9027"/>
                    <a:pt x="18806" y="9027"/>
                  </a:cubicBezTo>
                  <a:close/>
                  <a:moveTo>
                    <a:pt x="32557" y="22784"/>
                  </a:moveTo>
                  <a:lnTo>
                    <a:pt x="32557" y="22784"/>
                  </a:lnTo>
                  <a:cubicBezTo>
                    <a:pt x="33510" y="23837"/>
                    <a:pt x="34312" y="25015"/>
                    <a:pt x="35063" y="26218"/>
                  </a:cubicBezTo>
                  <a:cubicBezTo>
                    <a:pt x="35214" y="26419"/>
                    <a:pt x="35339" y="26644"/>
                    <a:pt x="35389" y="26895"/>
                  </a:cubicBezTo>
                  <a:cubicBezTo>
                    <a:pt x="35489" y="27271"/>
                    <a:pt x="35189" y="27421"/>
                    <a:pt x="34938" y="27546"/>
                  </a:cubicBezTo>
                  <a:cubicBezTo>
                    <a:pt x="34877" y="27577"/>
                    <a:pt x="34827" y="27590"/>
                    <a:pt x="34785" y="27590"/>
                  </a:cubicBezTo>
                  <a:cubicBezTo>
                    <a:pt x="34616" y="27590"/>
                    <a:pt x="34572" y="27386"/>
                    <a:pt x="34512" y="27246"/>
                  </a:cubicBezTo>
                  <a:cubicBezTo>
                    <a:pt x="33885" y="25742"/>
                    <a:pt x="33259" y="24238"/>
                    <a:pt x="32557" y="22784"/>
                  </a:cubicBezTo>
                  <a:close/>
                  <a:moveTo>
                    <a:pt x="23846" y="13050"/>
                  </a:moveTo>
                  <a:cubicBezTo>
                    <a:pt x="24102" y="13050"/>
                    <a:pt x="24229" y="13298"/>
                    <a:pt x="24387" y="13436"/>
                  </a:cubicBezTo>
                  <a:cubicBezTo>
                    <a:pt x="28622" y="17145"/>
                    <a:pt x="31655" y="21732"/>
                    <a:pt x="33785" y="26920"/>
                  </a:cubicBezTo>
                  <a:cubicBezTo>
                    <a:pt x="34312" y="28198"/>
                    <a:pt x="34312" y="28198"/>
                    <a:pt x="33134" y="28900"/>
                  </a:cubicBezTo>
                  <a:cubicBezTo>
                    <a:pt x="33008" y="29000"/>
                    <a:pt x="32833" y="29050"/>
                    <a:pt x="32657" y="29125"/>
                  </a:cubicBezTo>
                  <a:cubicBezTo>
                    <a:pt x="32081" y="27997"/>
                    <a:pt x="31479" y="26945"/>
                    <a:pt x="31003" y="25817"/>
                  </a:cubicBezTo>
                  <a:cubicBezTo>
                    <a:pt x="29424" y="22258"/>
                    <a:pt x="27269" y="19100"/>
                    <a:pt x="24487" y="16393"/>
                  </a:cubicBezTo>
                  <a:cubicBezTo>
                    <a:pt x="23735" y="15642"/>
                    <a:pt x="23309" y="14915"/>
                    <a:pt x="23585" y="13837"/>
                  </a:cubicBezTo>
                  <a:cubicBezTo>
                    <a:pt x="23660" y="13611"/>
                    <a:pt x="23610" y="13336"/>
                    <a:pt x="23610" y="13110"/>
                  </a:cubicBezTo>
                  <a:cubicBezTo>
                    <a:pt x="23700" y="13068"/>
                    <a:pt x="23777" y="13050"/>
                    <a:pt x="23846" y="13050"/>
                  </a:cubicBezTo>
                  <a:close/>
                  <a:moveTo>
                    <a:pt x="22496" y="17518"/>
                  </a:moveTo>
                  <a:cubicBezTo>
                    <a:pt x="22644" y="17518"/>
                    <a:pt x="22738" y="17665"/>
                    <a:pt x="22833" y="17797"/>
                  </a:cubicBezTo>
                  <a:cubicBezTo>
                    <a:pt x="22858" y="17822"/>
                    <a:pt x="22883" y="17872"/>
                    <a:pt x="22908" y="17897"/>
                  </a:cubicBezTo>
                  <a:cubicBezTo>
                    <a:pt x="25164" y="21657"/>
                    <a:pt x="27043" y="25617"/>
                    <a:pt x="28672" y="29752"/>
                  </a:cubicBezTo>
                  <a:cubicBezTo>
                    <a:pt x="28552" y="29765"/>
                    <a:pt x="28437" y="29771"/>
                    <a:pt x="28325" y="29771"/>
                  </a:cubicBezTo>
                  <a:cubicBezTo>
                    <a:pt x="27339" y="29771"/>
                    <a:pt x="26666" y="29284"/>
                    <a:pt x="26216" y="28474"/>
                  </a:cubicBezTo>
                  <a:cubicBezTo>
                    <a:pt x="25790" y="27672"/>
                    <a:pt x="25389" y="26820"/>
                    <a:pt x="25063" y="25967"/>
                  </a:cubicBezTo>
                  <a:cubicBezTo>
                    <a:pt x="24111" y="23536"/>
                    <a:pt x="23284" y="21055"/>
                    <a:pt x="22206" y="18674"/>
                  </a:cubicBezTo>
                  <a:cubicBezTo>
                    <a:pt x="22106" y="18474"/>
                    <a:pt x="22031" y="18273"/>
                    <a:pt x="22031" y="18073"/>
                  </a:cubicBezTo>
                  <a:cubicBezTo>
                    <a:pt x="22006" y="17872"/>
                    <a:pt x="22131" y="17672"/>
                    <a:pt x="22332" y="17571"/>
                  </a:cubicBezTo>
                  <a:cubicBezTo>
                    <a:pt x="22393" y="17534"/>
                    <a:pt x="22448" y="17518"/>
                    <a:pt x="22496" y="17518"/>
                  </a:cubicBezTo>
                  <a:close/>
                  <a:moveTo>
                    <a:pt x="6843" y="19777"/>
                  </a:moveTo>
                  <a:lnTo>
                    <a:pt x="6843" y="19777"/>
                  </a:lnTo>
                  <a:cubicBezTo>
                    <a:pt x="6041" y="21406"/>
                    <a:pt x="4988" y="22910"/>
                    <a:pt x="4236" y="24564"/>
                  </a:cubicBezTo>
                  <a:cubicBezTo>
                    <a:pt x="3484" y="26268"/>
                    <a:pt x="2983" y="28048"/>
                    <a:pt x="2532" y="29852"/>
                  </a:cubicBezTo>
                  <a:cubicBezTo>
                    <a:pt x="1204" y="29000"/>
                    <a:pt x="1078" y="28699"/>
                    <a:pt x="1479" y="27346"/>
                  </a:cubicBezTo>
                  <a:cubicBezTo>
                    <a:pt x="2131" y="25266"/>
                    <a:pt x="3334" y="23486"/>
                    <a:pt x="4737" y="21807"/>
                  </a:cubicBezTo>
                  <a:cubicBezTo>
                    <a:pt x="5339" y="21080"/>
                    <a:pt x="5966" y="20303"/>
                    <a:pt x="6843" y="19777"/>
                  </a:cubicBezTo>
                  <a:close/>
                  <a:moveTo>
                    <a:pt x="23284" y="15942"/>
                  </a:moveTo>
                  <a:cubicBezTo>
                    <a:pt x="26091" y="18649"/>
                    <a:pt x="28372" y="21606"/>
                    <a:pt x="30026" y="25040"/>
                  </a:cubicBezTo>
                  <a:cubicBezTo>
                    <a:pt x="30627" y="26293"/>
                    <a:pt x="31229" y="27546"/>
                    <a:pt x="31805" y="28800"/>
                  </a:cubicBezTo>
                  <a:cubicBezTo>
                    <a:pt x="32131" y="29476"/>
                    <a:pt x="32081" y="29526"/>
                    <a:pt x="31354" y="29752"/>
                  </a:cubicBezTo>
                  <a:cubicBezTo>
                    <a:pt x="31179" y="29802"/>
                    <a:pt x="31028" y="29827"/>
                    <a:pt x="30853" y="29877"/>
                  </a:cubicBezTo>
                  <a:cubicBezTo>
                    <a:pt x="30482" y="29932"/>
                    <a:pt x="30208" y="29970"/>
                    <a:pt x="29993" y="29970"/>
                  </a:cubicBezTo>
                  <a:cubicBezTo>
                    <a:pt x="29424" y="29970"/>
                    <a:pt x="29280" y="29703"/>
                    <a:pt x="28898" y="28774"/>
                  </a:cubicBezTo>
                  <a:cubicBezTo>
                    <a:pt x="27294" y="24865"/>
                    <a:pt x="25489" y="21055"/>
                    <a:pt x="23284" y="17446"/>
                  </a:cubicBezTo>
                  <a:cubicBezTo>
                    <a:pt x="22908" y="16819"/>
                    <a:pt x="22908" y="16819"/>
                    <a:pt x="23284" y="15942"/>
                  </a:cubicBezTo>
                  <a:close/>
                  <a:moveTo>
                    <a:pt x="14883" y="17578"/>
                  </a:moveTo>
                  <a:cubicBezTo>
                    <a:pt x="14915" y="17578"/>
                    <a:pt x="14950" y="17584"/>
                    <a:pt x="14988" y="17596"/>
                  </a:cubicBezTo>
                  <a:cubicBezTo>
                    <a:pt x="15314" y="17722"/>
                    <a:pt x="15364" y="18048"/>
                    <a:pt x="15264" y="18348"/>
                  </a:cubicBezTo>
                  <a:cubicBezTo>
                    <a:pt x="15239" y="18424"/>
                    <a:pt x="15239" y="18524"/>
                    <a:pt x="15189" y="18599"/>
                  </a:cubicBezTo>
                  <a:cubicBezTo>
                    <a:pt x="13986" y="21556"/>
                    <a:pt x="13284" y="24714"/>
                    <a:pt x="11755" y="27546"/>
                  </a:cubicBezTo>
                  <a:cubicBezTo>
                    <a:pt x="11279" y="28474"/>
                    <a:pt x="10727" y="29351"/>
                    <a:pt x="9700" y="30228"/>
                  </a:cubicBezTo>
                  <a:cubicBezTo>
                    <a:pt x="10176" y="27020"/>
                    <a:pt x="11204" y="24313"/>
                    <a:pt x="12532" y="21707"/>
                  </a:cubicBezTo>
                  <a:cubicBezTo>
                    <a:pt x="13159" y="20479"/>
                    <a:pt x="13835" y="19276"/>
                    <a:pt x="14512" y="18048"/>
                  </a:cubicBezTo>
                  <a:cubicBezTo>
                    <a:pt x="14599" y="17851"/>
                    <a:pt x="14668" y="17578"/>
                    <a:pt x="14883" y="17578"/>
                  </a:cubicBezTo>
                  <a:close/>
                  <a:moveTo>
                    <a:pt x="20878" y="18674"/>
                  </a:moveTo>
                  <a:lnTo>
                    <a:pt x="20878" y="18674"/>
                  </a:lnTo>
                  <a:cubicBezTo>
                    <a:pt x="20402" y="21331"/>
                    <a:pt x="19976" y="23712"/>
                    <a:pt x="19550" y="26118"/>
                  </a:cubicBezTo>
                  <a:cubicBezTo>
                    <a:pt x="19349" y="27271"/>
                    <a:pt x="19174" y="28449"/>
                    <a:pt x="19149" y="29627"/>
                  </a:cubicBezTo>
                  <a:cubicBezTo>
                    <a:pt x="19149" y="30438"/>
                    <a:pt x="18808" y="30908"/>
                    <a:pt x="18234" y="30908"/>
                  </a:cubicBezTo>
                  <a:cubicBezTo>
                    <a:pt x="18206" y="30908"/>
                    <a:pt x="18176" y="30907"/>
                    <a:pt x="18146" y="30905"/>
                  </a:cubicBezTo>
                  <a:cubicBezTo>
                    <a:pt x="17545" y="30880"/>
                    <a:pt x="17219" y="30429"/>
                    <a:pt x="17219" y="29652"/>
                  </a:cubicBezTo>
                  <a:cubicBezTo>
                    <a:pt x="17244" y="26469"/>
                    <a:pt x="16893" y="23336"/>
                    <a:pt x="16392" y="20203"/>
                  </a:cubicBezTo>
                  <a:cubicBezTo>
                    <a:pt x="16316" y="19752"/>
                    <a:pt x="16241" y="19301"/>
                    <a:pt x="16316" y="18724"/>
                  </a:cubicBezTo>
                  <a:lnTo>
                    <a:pt x="16316" y="18724"/>
                  </a:lnTo>
                  <a:cubicBezTo>
                    <a:pt x="17225" y="18817"/>
                    <a:pt x="18133" y="19060"/>
                    <a:pt x="19070" y="19060"/>
                  </a:cubicBezTo>
                  <a:cubicBezTo>
                    <a:pt x="19659" y="19060"/>
                    <a:pt x="20259" y="18964"/>
                    <a:pt x="20878" y="18674"/>
                  </a:cubicBezTo>
                  <a:close/>
                  <a:moveTo>
                    <a:pt x="13560" y="13536"/>
                  </a:moveTo>
                  <a:cubicBezTo>
                    <a:pt x="13910" y="14363"/>
                    <a:pt x="13760" y="15015"/>
                    <a:pt x="13108" y="15667"/>
                  </a:cubicBezTo>
                  <a:cubicBezTo>
                    <a:pt x="10803" y="18148"/>
                    <a:pt x="9174" y="21055"/>
                    <a:pt x="7945" y="24163"/>
                  </a:cubicBezTo>
                  <a:cubicBezTo>
                    <a:pt x="7068" y="26318"/>
                    <a:pt x="6091" y="28449"/>
                    <a:pt x="5840" y="30779"/>
                  </a:cubicBezTo>
                  <a:cubicBezTo>
                    <a:pt x="5798" y="31093"/>
                    <a:pt x="5687" y="31249"/>
                    <a:pt x="5434" y="31249"/>
                  </a:cubicBezTo>
                  <a:cubicBezTo>
                    <a:pt x="5383" y="31249"/>
                    <a:pt x="5326" y="31243"/>
                    <a:pt x="5264" y="31231"/>
                  </a:cubicBezTo>
                  <a:cubicBezTo>
                    <a:pt x="3234" y="30905"/>
                    <a:pt x="2958" y="30479"/>
                    <a:pt x="3434" y="28524"/>
                  </a:cubicBezTo>
                  <a:cubicBezTo>
                    <a:pt x="4211" y="25441"/>
                    <a:pt x="5665" y="22684"/>
                    <a:pt x="7469" y="20103"/>
                  </a:cubicBezTo>
                  <a:cubicBezTo>
                    <a:pt x="8948" y="17997"/>
                    <a:pt x="10577" y="15992"/>
                    <a:pt x="12532" y="14288"/>
                  </a:cubicBezTo>
                  <a:cubicBezTo>
                    <a:pt x="12758" y="14088"/>
                    <a:pt x="12958" y="13887"/>
                    <a:pt x="13209" y="13712"/>
                  </a:cubicBezTo>
                  <a:cubicBezTo>
                    <a:pt x="13284" y="13637"/>
                    <a:pt x="13409" y="13586"/>
                    <a:pt x="13560" y="13536"/>
                  </a:cubicBezTo>
                  <a:close/>
                  <a:moveTo>
                    <a:pt x="13910" y="15742"/>
                  </a:moveTo>
                  <a:cubicBezTo>
                    <a:pt x="14562" y="16494"/>
                    <a:pt x="14387" y="17145"/>
                    <a:pt x="13961" y="17872"/>
                  </a:cubicBezTo>
                  <a:cubicBezTo>
                    <a:pt x="12632" y="20253"/>
                    <a:pt x="11304" y="22659"/>
                    <a:pt x="10377" y="25241"/>
                  </a:cubicBezTo>
                  <a:cubicBezTo>
                    <a:pt x="9850" y="26619"/>
                    <a:pt x="9499" y="28048"/>
                    <a:pt x="9224" y="29501"/>
                  </a:cubicBezTo>
                  <a:cubicBezTo>
                    <a:pt x="8973" y="30855"/>
                    <a:pt x="8547" y="31256"/>
                    <a:pt x="7194" y="31306"/>
                  </a:cubicBezTo>
                  <a:cubicBezTo>
                    <a:pt x="7089" y="31313"/>
                    <a:pt x="6996" y="31317"/>
                    <a:pt x="6914" y="31317"/>
                  </a:cubicBezTo>
                  <a:cubicBezTo>
                    <a:pt x="6387" y="31317"/>
                    <a:pt x="6308" y="31151"/>
                    <a:pt x="6417" y="30479"/>
                  </a:cubicBezTo>
                  <a:cubicBezTo>
                    <a:pt x="6517" y="29902"/>
                    <a:pt x="6642" y="29301"/>
                    <a:pt x="6818" y="28749"/>
                  </a:cubicBezTo>
                  <a:cubicBezTo>
                    <a:pt x="8196" y="24664"/>
                    <a:pt x="9750" y="20654"/>
                    <a:pt x="12482" y="17271"/>
                  </a:cubicBezTo>
                  <a:cubicBezTo>
                    <a:pt x="12833" y="16845"/>
                    <a:pt x="13209" y="16418"/>
                    <a:pt x="13560" y="16017"/>
                  </a:cubicBezTo>
                  <a:cubicBezTo>
                    <a:pt x="13635" y="15917"/>
                    <a:pt x="13760" y="15867"/>
                    <a:pt x="13910" y="15742"/>
                  </a:cubicBezTo>
                  <a:close/>
                  <a:moveTo>
                    <a:pt x="23910" y="24589"/>
                  </a:moveTo>
                  <a:cubicBezTo>
                    <a:pt x="24311" y="25541"/>
                    <a:pt x="24712" y="26494"/>
                    <a:pt x="25088" y="27446"/>
                  </a:cubicBezTo>
                  <a:cubicBezTo>
                    <a:pt x="25690" y="29100"/>
                    <a:pt x="26692" y="30303"/>
                    <a:pt x="28572" y="30479"/>
                  </a:cubicBezTo>
                  <a:cubicBezTo>
                    <a:pt x="28647" y="30479"/>
                    <a:pt x="28723" y="30554"/>
                    <a:pt x="28923" y="30679"/>
                  </a:cubicBezTo>
                  <a:cubicBezTo>
                    <a:pt x="28146" y="31531"/>
                    <a:pt x="27194" y="31857"/>
                    <a:pt x="26241" y="32158"/>
                  </a:cubicBezTo>
                  <a:cubicBezTo>
                    <a:pt x="26148" y="32187"/>
                    <a:pt x="26061" y="32203"/>
                    <a:pt x="25982" y="32203"/>
                  </a:cubicBezTo>
                  <a:cubicBezTo>
                    <a:pt x="25783" y="32203"/>
                    <a:pt x="25629" y="32101"/>
                    <a:pt x="25540" y="31832"/>
                  </a:cubicBezTo>
                  <a:cubicBezTo>
                    <a:pt x="24738" y="29501"/>
                    <a:pt x="24211" y="27070"/>
                    <a:pt x="23910" y="24589"/>
                  </a:cubicBezTo>
                  <a:close/>
                  <a:moveTo>
                    <a:pt x="21555" y="18749"/>
                  </a:moveTo>
                  <a:cubicBezTo>
                    <a:pt x="22131" y="19902"/>
                    <a:pt x="22682" y="20779"/>
                    <a:pt x="22758" y="21782"/>
                  </a:cubicBezTo>
                  <a:cubicBezTo>
                    <a:pt x="23058" y="24990"/>
                    <a:pt x="23885" y="28098"/>
                    <a:pt x="24738" y="31180"/>
                  </a:cubicBezTo>
                  <a:cubicBezTo>
                    <a:pt x="24788" y="31381"/>
                    <a:pt x="24838" y="31607"/>
                    <a:pt x="24938" y="31782"/>
                  </a:cubicBezTo>
                  <a:cubicBezTo>
                    <a:pt x="25063" y="32133"/>
                    <a:pt x="24988" y="32383"/>
                    <a:pt x="24612" y="32434"/>
                  </a:cubicBezTo>
                  <a:cubicBezTo>
                    <a:pt x="24086" y="32534"/>
                    <a:pt x="23560" y="32609"/>
                    <a:pt x="23036" y="32609"/>
                  </a:cubicBezTo>
                  <a:cubicBezTo>
                    <a:pt x="22513" y="32609"/>
                    <a:pt x="21993" y="32534"/>
                    <a:pt x="21479" y="32333"/>
                  </a:cubicBezTo>
                  <a:cubicBezTo>
                    <a:pt x="20352" y="31932"/>
                    <a:pt x="19850" y="31080"/>
                    <a:pt x="19800" y="29902"/>
                  </a:cubicBezTo>
                  <a:cubicBezTo>
                    <a:pt x="19725" y="28323"/>
                    <a:pt x="19951" y="26794"/>
                    <a:pt x="20251" y="25241"/>
                  </a:cubicBezTo>
                  <a:cubicBezTo>
                    <a:pt x="20677" y="23185"/>
                    <a:pt x="20903" y="21080"/>
                    <a:pt x="21555" y="18749"/>
                  </a:cubicBezTo>
                  <a:close/>
                  <a:moveTo>
                    <a:pt x="12206" y="28123"/>
                  </a:moveTo>
                  <a:cubicBezTo>
                    <a:pt x="11981" y="29752"/>
                    <a:pt x="11429" y="31231"/>
                    <a:pt x="10878" y="32734"/>
                  </a:cubicBezTo>
                  <a:cubicBezTo>
                    <a:pt x="10748" y="33058"/>
                    <a:pt x="10544" y="33196"/>
                    <a:pt x="10250" y="33196"/>
                  </a:cubicBezTo>
                  <a:cubicBezTo>
                    <a:pt x="10203" y="33196"/>
                    <a:pt x="10153" y="33192"/>
                    <a:pt x="10101" y="33185"/>
                  </a:cubicBezTo>
                  <a:cubicBezTo>
                    <a:pt x="9123" y="33035"/>
                    <a:pt x="8221" y="32734"/>
                    <a:pt x="7344" y="31907"/>
                  </a:cubicBezTo>
                  <a:cubicBezTo>
                    <a:pt x="9775" y="31506"/>
                    <a:pt x="11028" y="29877"/>
                    <a:pt x="12206" y="28123"/>
                  </a:cubicBezTo>
                  <a:close/>
                  <a:moveTo>
                    <a:pt x="15665" y="19276"/>
                  </a:moveTo>
                  <a:cubicBezTo>
                    <a:pt x="15815" y="20178"/>
                    <a:pt x="15915" y="20830"/>
                    <a:pt x="16016" y="21506"/>
                  </a:cubicBezTo>
                  <a:cubicBezTo>
                    <a:pt x="16116" y="22208"/>
                    <a:pt x="16241" y="22910"/>
                    <a:pt x="16316" y="23612"/>
                  </a:cubicBezTo>
                  <a:cubicBezTo>
                    <a:pt x="16592" y="25842"/>
                    <a:pt x="16743" y="28073"/>
                    <a:pt x="16567" y="30303"/>
                  </a:cubicBezTo>
                  <a:cubicBezTo>
                    <a:pt x="16442" y="31907"/>
                    <a:pt x="15940" y="32534"/>
                    <a:pt x="14387" y="33035"/>
                  </a:cubicBezTo>
                  <a:cubicBezTo>
                    <a:pt x="13768" y="33236"/>
                    <a:pt x="13139" y="33325"/>
                    <a:pt x="12432" y="33325"/>
                  </a:cubicBezTo>
                  <a:cubicBezTo>
                    <a:pt x="12078" y="33325"/>
                    <a:pt x="11705" y="33302"/>
                    <a:pt x="11304" y="33261"/>
                  </a:cubicBezTo>
                  <a:cubicBezTo>
                    <a:pt x="12031" y="31281"/>
                    <a:pt x="12657" y="29451"/>
                    <a:pt x="12983" y="27546"/>
                  </a:cubicBezTo>
                  <a:cubicBezTo>
                    <a:pt x="13459" y="24915"/>
                    <a:pt x="14387" y="22434"/>
                    <a:pt x="15314" y="19952"/>
                  </a:cubicBezTo>
                  <a:cubicBezTo>
                    <a:pt x="15364" y="19802"/>
                    <a:pt x="15464" y="19677"/>
                    <a:pt x="15665" y="19276"/>
                  </a:cubicBezTo>
                  <a:close/>
                  <a:moveTo>
                    <a:pt x="30210" y="0"/>
                  </a:moveTo>
                  <a:cubicBezTo>
                    <a:pt x="30191" y="0"/>
                    <a:pt x="30171" y="1"/>
                    <a:pt x="30151" y="2"/>
                  </a:cubicBezTo>
                  <a:cubicBezTo>
                    <a:pt x="29875" y="2"/>
                    <a:pt x="29575" y="103"/>
                    <a:pt x="29299" y="178"/>
                  </a:cubicBezTo>
                  <a:cubicBezTo>
                    <a:pt x="25815" y="1230"/>
                    <a:pt x="22958" y="3135"/>
                    <a:pt x="20978" y="6243"/>
                  </a:cubicBezTo>
                  <a:cubicBezTo>
                    <a:pt x="20903" y="6318"/>
                    <a:pt x="20853" y="6418"/>
                    <a:pt x="20803" y="6519"/>
                  </a:cubicBezTo>
                  <a:cubicBezTo>
                    <a:pt x="20602" y="6819"/>
                    <a:pt x="20427" y="7145"/>
                    <a:pt x="20126" y="7371"/>
                  </a:cubicBezTo>
                  <a:cubicBezTo>
                    <a:pt x="19951" y="7471"/>
                    <a:pt x="19750" y="7546"/>
                    <a:pt x="19550" y="7546"/>
                  </a:cubicBezTo>
                  <a:cubicBezTo>
                    <a:pt x="19324" y="7546"/>
                    <a:pt x="19149" y="7446"/>
                    <a:pt x="18923" y="7421"/>
                  </a:cubicBezTo>
                  <a:cubicBezTo>
                    <a:pt x="18895" y="7416"/>
                    <a:pt x="18868" y="7414"/>
                    <a:pt x="18841" y="7414"/>
                  </a:cubicBezTo>
                  <a:cubicBezTo>
                    <a:pt x="18628" y="7414"/>
                    <a:pt x="18439" y="7554"/>
                    <a:pt x="18210" y="7554"/>
                  </a:cubicBezTo>
                  <a:cubicBezTo>
                    <a:pt x="18181" y="7554"/>
                    <a:pt x="18151" y="7551"/>
                    <a:pt x="18121" y="7546"/>
                  </a:cubicBezTo>
                  <a:cubicBezTo>
                    <a:pt x="17770" y="7496"/>
                    <a:pt x="17570" y="7145"/>
                    <a:pt x="17419" y="6870"/>
                  </a:cubicBezTo>
                  <a:cubicBezTo>
                    <a:pt x="16266" y="4915"/>
                    <a:pt x="14637" y="3461"/>
                    <a:pt x="12682" y="2358"/>
                  </a:cubicBezTo>
                  <a:cubicBezTo>
                    <a:pt x="11605" y="1757"/>
                    <a:pt x="10452" y="1356"/>
                    <a:pt x="9274" y="1055"/>
                  </a:cubicBezTo>
                  <a:cubicBezTo>
                    <a:pt x="9086" y="1017"/>
                    <a:pt x="8879" y="955"/>
                    <a:pt x="8694" y="955"/>
                  </a:cubicBezTo>
                  <a:cubicBezTo>
                    <a:pt x="8509" y="955"/>
                    <a:pt x="8346" y="1017"/>
                    <a:pt x="8246" y="1230"/>
                  </a:cubicBezTo>
                  <a:cubicBezTo>
                    <a:pt x="8046" y="1606"/>
                    <a:pt x="8422" y="1832"/>
                    <a:pt x="8647" y="2058"/>
                  </a:cubicBezTo>
                  <a:cubicBezTo>
                    <a:pt x="9199" y="2634"/>
                    <a:pt x="9775" y="3210"/>
                    <a:pt x="10326" y="3787"/>
                  </a:cubicBezTo>
                  <a:cubicBezTo>
                    <a:pt x="11680" y="5140"/>
                    <a:pt x="13108" y="6393"/>
                    <a:pt x="14788" y="7321"/>
                  </a:cubicBezTo>
                  <a:cubicBezTo>
                    <a:pt x="15439" y="7672"/>
                    <a:pt x="16166" y="7922"/>
                    <a:pt x="16893" y="8248"/>
                  </a:cubicBezTo>
                  <a:cubicBezTo>
                    <a:pt x="16266" y="9075"/>
                    <a:pt x="15489" y="9727"/>
                    <a:pt x="14687" y="10203"/>
                  </a:cubicBezTo>
                  <a:cubicBezTo>
                    <a:pt x="13459" y="10930"/>
                    <a:pt x="12256" y="11707"/>
                    <a:pt x="11078" y="12534"/>
                  </a:cubicBezTo>
                  <a:cubicBezTo>
                    <a:pt x="7319" y="15090"/>
                    <a:pt x="3885" y="17997"/>
                    <a:pt x="1479" y="21957"/>
                  </a:cubicBezTo>
                  <a:cubicBezTo>
                    <a:pt x="577" y="23411"/>
                    <a:pt x="176" y="24965"/>
                    <a:pt x="51" y="26644"/>
                  </a:cubicBezTo>
                  <a:cubicBezTo>
                    <a:pt x="1" y="27647"/>
                    <a:pt x="301" y="28524"/>
                    <a:pt x="953" y="29326"/>
                  </a:cubicBezTo>
                  <a:cubicBezTo>
                    <a:pt x="2056" y="30654"/>
                    <a:pt x="3509" y="31381"/>
                    <a:pt x="5138" y="31782"/>
                  </a:cubicBezTo>
                  <a:cubicBezTo>
                    <a:pt x="6066" y="32008"/>
                    <a:pt x="6993" y="32108"/>
                    <a:pt x="7695" y="32910"/>
                  </a:cubicBezTo>
                  <a:cubicBezTo>
                    <a:pt x="8021" y="33286"/>
                    <a:pt x="8572" y="33411"/>
                    <a:pt x="9048" y="33536"/>
                  </a:cubicBezTo>
                  <a:cubicBezTo>
                    <a:pt x="10010" y="33808"/>
                    <a:pt x="10984" y="33949"/>
                    <a:pt x="11962" y="33949"/>
                  </a:cubicBezTo>
                  <a:cubicBezTo>
                    <a:pt x="12336" y="33949"/>
                    <a:pt x="12710" y="33929"/>
                    <a:pt x="13083" y="33887"/>
                  </a:cubicBezTo>
                  <a:cubicBezTo>
                    <a:pt x="14863" y="33687"/>
                    <a:pt x="16492" y="33211"/>
                    <a:pt x="17118" y="31231"/>
                  </a:cubicBezTo>
                  <a:cubicBezTo>
                    <a:pt x="17529" y="31389"/>
                    <a:pt x="17900" y="31537"/>
                    <a:pt x="18262" y="31537"/>
                  </a:cubicBezTo>
                  <a:cubicBezTo>
                    <a:pt x="18475" y="31537"/>
                    <a:pt x="18685" y="31486"/>
                    <a:pt x="18898" y="31356"/>
                  </a:cubicBezTo>
                  <a:cubicBezTo>
                    <a:pt x="19017" y="31273"/>
                    <a:pt x="19117" y="31234"/>
                    <a:pt x="19206" y="31234"/>
                  </a:cubicBezTo>
                  <a:cubicBezTo>
                    <a:pt x="19359" y="31234"/>
                    <a:pt x="19482" y="31350"/>
                    <a:pt x="19625" y="31556"/>
                  </a:cubicBezTo>
                  <a:cubicBezTo>
                    <a:pt x="20359" y="32682"/>
                    <a:pt x="21475" y="33186"/>
                    <a:pt x="22764" y="33186"/>
                  </a:cubicBezTo>
                  <a:cubicBezTo>
                    <a:pt x="22795" y="33186"/>
                    <a:pt x="22826" y="33186"/>
                    <a:pt x="22858" y="33185"/>
                  </a:cubicBezTo>
                  <a:cubicBezTo>
                    <a:pt x="24587" y="33160"/>
                    <a:pt x="26316" y="32910"/>
                    <a:pt x="27895" y="32133"/>
                  </a:cubicBezTo>
                  <a:cubicBezTo>
                    <a:pt x="28472" y="31857"/>
                    <a:pt x="29048" y="31531"/>
                    <a:pt x="29399" y="31005"/>
                  </a:cubicBezTo>
                  <a:cubicBezTo>
                    <a:pt x="29625" y="30679"/>
                    <a:pt x="29875" y="30579"/>
                    <a:pt x="30226" y="30529"/>
                  </a:cubicBezTo>
                  <a:cubicBezTo>
                    <a:pt x="33058" y="30203"/>
                    <a:pt x="35013" y="28373"/>
                    <a:pt x="36943" y="26544"/>
                  </a:cubicBezTo>
                  <a:cubicBezTo>
                    <a:pt x="37820" y="25717"/>
                    <a:pt x="37795" y="24865"/>
                    <a:pt x="37244" y="23912"/>
                  </a:cubicBezTo>
                  <a:cubicBezTo>
                    <a:pt x="36718" y="23010"/>
                    <a:pt x="36091" y="22158"/>
                    <a:pt x="35565" y="21256"/>
                  </a:cubicBezTo>
                  <a:cubicBezTo>
                    <a:pt x="34136" y="18749"/>
                    <a:pt x="32206" y="16719"/>
                    <a:pt x="29875" y="15040"/>
                  </a:cubicBezTo>
                  <a:cubicBezTo>
                    <a:pt x="28296" y="13887"/>
                    <a:pt x="26592" y="12935"/>
                    <a:pt x="25088" y="11682"/>
                  </a:cubicBezTo>
                  <a:cubicBezTo>
                    <a:pt x="23760" y="10554"/>
                    <a:pt x="22231" y="9601"/>
                    <a:pt x="21128" y="8223"/>
                  </a:cubicBezTo>
                  <a:cubicBezTo>
                    <a:pt x="21279" y="7922"/>
                    <a:pt x="21529" y="7872"/>
                    <a:pt x="21755" y="7747"/>
                  </a:cubicBezTo>
                  <a:cubicBezTo>
                    <a:pt x="24963" y="6118"/>
                    <a:pt x="27695" y="3887"/>
                    <a:pt x="30001" y="1130"/>
                  </a:cubicBezTo>
                  <a:cubicBezTo>
                    <a:pt x="30176" y="955"/>
                    <a:pt x="30377" y="779"/>
                    <a:pt x="30502" y="554"/>
                  </a:cubicBezTo>
                  <a:cubicBezTo>
                    <a:pt x="30692" y="221"/>
                    <a:pt x="30566" y="0"/>
                    <a:pt x="30210" y="0"/>
                  </a:cubicBezTo>
                  <a:close/>
                </a:path>
              </a:pathLst>
            </a:custGeom>
            <a:solidFill>
              <a:srgbClr val="00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77" name="Google Shape;6377;p26"/>
          <p:cNvGrpSpPr/>
          <p:nvPr/>
        </p:nvGrpSpPr>
        <p:grpSpPr>
          <a:xfrm rot="-6848544">
            <a:off x="5262649" y="3825741"/>
            <a:ext cx="1639507" cy="1372221"/>
            <a:chOff x="6882732" y="202158"/>
            <a:chExt cx="2044415" cy="1711117"/>
          </a:xfrm>
        </p:grpSpPr>
        <p:sp>
          <p:nvSpPr>
            <p:cNvPr id="6378" name="Google Shape;6378;p26"/>
            <p:cNvSpPr/>
            <p:nvPr/>
          </p:nvSpPr>
          <p:spPr>
            <a:xfrm>
              <a:off x="7970225" y="1196175"/>
              <a:ext cx="746025" cy="629550"/>
            </a:xfrm>
            <a:custGeom>
              <a:avLst/>
              <a:gdLst/>
              <a:ahLst/>
              <a:cxnLst/>
              <a:rect l="l" t="t" r="r" b="b"/>
              <a:pathLst>
                <a:path w="29841" h="25182" extrusionOk="0">
                  <a:moveTo>
                    <a:pt x="2518" y="12339"/>
                  </a:moveTo>
                  <a:lnTo>
                    <a:pt x="0" y="0"/>
                  </a:lnTo>
                  <a:lnTo>
                    <a:pt x="11458" y="755"/>
                  </a:lnTo>
                  <a:lnTo>
                    <a:pt x="27197" y="12717"/>
                  </a:lnTo>
                  <a:lnTo>
                    <a:pt x="29841" y="23167"/>
                  </a:lnTo>
                  <a:lnTo>
                    <a:pt x="20146" y="25182"/>
                  </a:lnTo>
                  <a:close/>
                </a:path>
              </a:pathLst>
            </a:custGeom>
            <a:solidFill>
              <a:schemeClr val="lt1"/>
            </a:solidFill>
            <a:ln>
              <a:noFill/>
            </a:ln>
          </p:spPr>
        </p:sp>
        <p:sp>
          <p:nvSpPr>
            <p:cNvPr id="6379" name="Google Shape;6379;p26"/>
            <p:cNvSpPr/>
            <p:nvPr/>
          </p:nvSpPr>
          <p:spPr>
            <a:xfrm>
              <a:off x="7894675" y="475325"/>
              <a:ext cx="893975" cy="698800"/>
            </a:xfrm>
            <a:custGeom>
              <a:avLst/>
              <a:gdLst/>
              <a:ahLst/>
              <a:cxnLst/>
              <a:rect l="l" t="t" r="r" b="b"/>
              <a:pathLst>
                <a:path w="35759" h="27952" extrusionOk="0">
                  <a:moveTo>
                    <a:pt x="3400" y="14605"/>
                  </a:moveTo>
                  <a:lnTo>
                    <a:pt x="0" y="0"/>
                  </a:lnTo>
                  <a:lnTo>
                    <a:pt x="12717" y="126"/>
                  </a:lnTo>
                  <a:lnTo>
                    <a:pt x="32108" y="13220"/>
                  </a:lnTo>
                  <a:lnTo>
                    <a:pt x="35759" y="24553"/>
                  </a:lnTo>
                  <a:lnTo>
                    <a:pt x="24805" y="27952"/>
                  </a:lnTo>
                  <a:close/>
                </a:path>
              </a:pathLst>
            </a:custGeom>
            <a:solidFill>
              <a:schemeClr val="lt1"/>
            </a:solidFill>
            <a:ln>
              <a:noFill/>
            </a:ln>
          </p:spPr>
        </p:sp>
        <p:sp>
          <p:nvSpPr>
            <p:cNvPr id="6380" name="Google Shape;6380;p26"/>
            <p:cNvSpPr/>
            <p:nvPr/>
          </p:nvSpPr>
          <p:spPr>
            <a:xfrm>
              <a:off x="7110882" y="292750"/>
              <a:ext cx="692500" cy="928600"/>
            </a:xfrm>
            <a:custGeom>
              <a:avLst/>
              <a:gdLst/>
              <a:ahLst/>
              <a:cxnLst/>
              <a:rect l="l" t="t" r="r" b="b"/>
              <a:pathLst>
                <a:path w="27700" h="37144" extrusionOk="0">
                  <a:moveTo>
                    <a:pt x="14102" y="35507"/>
                  </a:moveTo>
                  <a:lnTo>
                    <a:pt x="0" y="14857"/>
                  </a:lnTo>
                  <a:lnTo>
                    <a:pt x="3147" y="0"/>
                  </a:lnTo>
                  <a:lnTo>
                    <a:pt x="15487" y="5162"/>
                  </a:lnTo>
                  <a:lnTo>
                    <a:pt x="27700" y="24804"/>
                  </a:lnTo>
                  <a:lnTo>
                    <a:pt x="25812" y="37144"/>
                  </a:lnTo>
                  <a:close/>
                </a:path>
              </a:pathLst>
            </a:custGeom>
            <a:solidFill>
              <a:schemeClr val="lt1"/>
            </a:solidFill>
            <a:ln>
              <a:noFill/>
            </a:ln>
          </p:spPr>
        </p:sp>
        <p:sp>
          <p:nvSpPr>
            <p:cNvPr id="6381" name="Google Shape;6381;p26"/>
            <p:cNvSpPr/>
            <p:nvPr/>
          </p:nvSpPr>
          <p:spPr>
            <a:xfrm rot="1269981">
              <a:off x="7793545" y="531511"/>
              <a:ext cx="1069193" cy="556526"/>
            </a:xfrm>
            <a:custGeom>
              <a:avLst/>
              <a:gdLst/>
              <a:ahLst/>
              <a:cxnLst/>
              <a:rect l="l" t="t" r="r" b="b"/>
              <a:pathLst>
                <a:path w="29375" h="15290" fill="none" extrusionOk="0">
                  <a:moveTo>
                    <a:pt x="1" y="3309"/>
                  </a:moveTo>
                  <a:lnTo>
                    <a:pt x="5715" y="11806"/>
                  </a:lnTo>
                  <a:lnTo>
                    <a:pt x="22833" y="15289"/>
                  </a:lnTo>
                  <a:lnTo>
                    <a:pt x="29374" y="10502"/>
                  </a:lnTo>
                  <a:lnTo>
                    <a:pt x="24211" y="3836"/>
                  </a:lnTo>
                  <a:lnTo>
                    <a:pt x="8472"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2" name="Google Shape;6382;p26"/>
            <p:cNvSpPr/>
            <p:nvPr/>
          </p:nvSpPr>
          <p:spPr>
            <a:xfrm rot="1269981">
              <a:off x="7881822" y="415739"/>
              <a:ext cx="361287" cy="199825"/>
            </a:xfrm>
            <a:custGeom>
              <a:avLst/>
              <a:gdLst/>
              <a:ahLst/>
              <a:cxnLst/>
              <a:rect l="l" t="t" r="r" b="b"/>
              <a:pathLst>
                <a:path w="9926" h="5490" fill="none" extrusionOk="0">
                  <a:moveTo>
                    <a:pt x="9926" y="3384"/>
                  </a:moveTo>
                  <a:lnTo>
                    <a:pt x="8472" y="1"/>
                  </a:lnTo>
                  <a:lnTo>
                    <a:pt x="1" y="3309"/>
                  </a:lnTo>
                  <a:lnTo>
                    <a:pt x="5916" y="549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3" name="Google Shape;6383;p26"/>
            <p:cNvSpPr/>
            <p:nvPr/>
          </p:nvSpPr>
          <p:spPr>
            <a:xfrm rot="1269981">
              <a:off x="8548207" y="812064"/>
              <a:ext cx="294679" cy="242702"/>
            </a:xfrm>
            <a:custGeom>
              <a:avLst/>
              <a:gdLst/>
              <a:ahLst/>
              <a:cxnLst/>
              <a:rect l="l" t="t" r="r" b="b"/>
              <a:pathLst>
                <a:path w="8096" h="6668" fill="none" extrusionOk="0">
                  <a:moveTo>
                    <a:pt x="2932" y="1"/>
                  </a:moveTo>
                  <a:lnTo>
                    <a:pt x="0" y="2407"/>
                  </a:lnTo>
                  <a:lnTo>
                    <a:pt x="2657" y="5815"/>
                  </a:lnTo>
                  <a:lnTo>
                    <a:pt x="8095" y="6667"/>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4" name="Google Shape;6384;p26"/>
            <p:cNvSpPr/>
            <p:nvPr/>
          </p:nvSpPr>
          <p:spPr>
            <a:xfrm rot="1269981">
              <a:off x="7943465" y="842534"/>
              <a:ext cx="623062" cy="229017"/>
            </a:xfrm>
            <a:custGeom>
              <a:avLst/>
              <a:gdLst/>
              <a:ahLst/>
              <a:cxnLst/>
              <a:rect l="l" t="t" r="r" b="b"/>
              <a:pathLst>
                <a:path w="17118" h="6292" fill="none" extrusionOk="0">
                  <a:moveTo>
                    <a:pt x="17118" y="6291"/>
                  </a:moveTo>
                  <a:lnTo>
                    <a:pt x="15464" y="2933"/>
                  </a:lnTo>
                  <a:lnTo>
                    <a:pt x="2907" y="0"/>
                  </a:lnTo>
                  <a:lnTo>
                    <a:pt x="0" y="2808"/>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5" name="Google Shape;6385;p26"/>
            <p:cNvSpPr/>
            <p:nvPr/>
          </p:nvSpPr>
          <p:spPr>
            <a:xfrm rot="1269981">
              <a:off x="8474995" y="1010041"/>
              <a:ext cx="298355" cy="205285"/>
            </a:xfrm>
            <a:custGeom>
              <a:avLst/>
              <a:gdLst/>
              <a:ahLst/>
              <a:cxnLst/>
              <a:rect l="l" t="t" r="r" b="b"/>
              <a:pathLst>
                <a:path w="8197" h="5640" fill="none" extrusionOk="0">
                  <a:moveTo>
                    <a:pt x="2758" y="0"/>
                  </a:moveTo>
                  <a:lnTo>
                    <a:pt x="1" y="2281"/>
                  </a:lnTo>
                  <a:lnTo>
                    <a:pt x="1655" y="5639"/>
                  </a:lnTo>
                  <a:lnTo>
                    <a:pt x="8196" y="852"/>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6" name="Google Shape;6386;p26"/>
            <p:cNvSpPr/>
            <p:nvPr/>
          </p:nvSpPr>
          <p:spPr>
            <a:xfrm rot="1269981">
              <a:off x="8157273" y="564344"/>
              <a:ext cx="572942" cy="227197"/>
            </a:xfrm>
            <a:custGeom>
              <a:avLst/>
              <a:gdLst/>
              <a:ahLst/>
              <a:cxnLst/>
              <a:rect l="l" t="t" r="r" b="b"/>
              <a:pathLst>
                <a:path w="15741" h="6242" fill="none" extrusionOk="0">
                  <a:moveTo>
                    <a:pt x="15740" y="3836"/>
                  </a:moveTo>
                  <a:lnTo>
                    <a:pt x="12808" y="6242"/>
                  </a:lnTo>
                  <a:lnTo>
                    <a:pt x="1455" y="3384"/>
                  </a:lnTo>
                  <a:lnTo>
                    <a:pt x="1"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7" name="Google Shape;6387;p26"/>
            <p:cNvSpPr/>
            <p:nvPr/>
          </p:nvSpPr>
          <p:spPr>
            <a:xfrm rot="1269981">
              <a:off x="7820179" y="515802"/>
              <a:ext cx="313860" cy="309274"/>
            </a:xfrm>
            <a:custGeom>
              <a:avLst/>
              <a:gdLst/>
              <a:ahLst/>
              <a:cxnLst/>
              <a:rect l="l" t="t" r="r" b="b"/>
              <a:pathLst>
                <a:path w="8623" h="8497" fill="none" extrusionOk="0">
                  <a:moveTo>
                    <a:pt x="5916" y="2181"/>
                  </a:moveTo>
                  <a:lnTo>
                    <a:pt x="8622" y="5689"/>
                  </a:lnTo>
                  <a:lnTo>
                    <a:pt x="5715" y="8497"/>
                  </a:lnTo>
                  <a:lnTo>
                    <a:pt x="1" y="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8" name="Google Shape;6388;p26"/>
            <p:cNvSpPr/>
            <p:nvPr/>
          </p:nvSpPr>
          <p:spPr>
            <a:xfrm rot="2726214">
              <a:off x="6921515" y="500035"/>
              <a:ext cx="1069180" cy="556519"/>
            </a:xfrm>
            <a:custGeom>
              <a:avLst/>
              <a:gdLst/>
              <a:ahLst/>
              <a:cxnLst/>
              <a:rect l="l" t="t" r="r" b="b"/>
              <a:pathLst>
                <a:path w="29375" h="15290" fill="none" extrusionOk="0">
                  <a:moveTo>
                    <a:pt x="1" y="3309"/>
                  </a:moveTo>
                  <a:lnTo>
                    <a:pt x="5715" y="11806"/>
                  </a:lnTo>
                  <a:lnTo>
                    <a:pt x="22833" y="15289"/>
                  </a:lnTo>
                  <a:lnTo>
                    <a:pt x="29374" y="10502"/>
                  </a:lnTo>
                  <a:lnTo>
                    <a:pt x="24211" y="3836"/>
                  </a:lnTo>
                  <a:lnTo>
                    <a:pt x="8472"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9" name="Google Shape;6389;p26"/>
            <p:cNvSpPr/>
            <p:nvPr/>
          </p:nvSpPr>
          <p:spPr>
            <a:xfrm rot="2726214">
              <a:off x="7154169" y="301057"/>
              <a:ext cx="361283" cy="199823"/>
            </a:xfrm>
            <a:custGeom>
              <a:avLst/>
              <a:gdLst/>
              <a:ahLst/>
              <a:cxnLst/>
              <a:rect l="l" t="t" r="r" b="b"/>
              <a:pathLst>
                <a:path w="9926" h="5490" fill="none" extrusionOk="0">
                  <a:moveTo>
                    <a:pt x="9926" y="3384"/>
                  </a:moveTo>
                  <a:lnTo>
                    <a:pt x="8472" y="1"/>
                  </a:lnTo>
                  <a:lnTo>
                    <a:pt x="1" y="3309"/>
                  </a:lnTo>
                  <a:lnTo>
                    <a:pt x="5916" y="549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0" name="Google Shape;6390;p26"/>
            <p:cNvSpPr/>
            <p:nvPr/>
          </p:nvSpPr>
          <p:spPr>
            <a:xfrm rot="2726214">
              <a:off x="7592889" y="920676"/>
              <a:ext cx="294675" cy="242699"/>
            </a:xfrm>
            <a:custGeom>
              <a:avLst/>
              <a:gdLst/>
              <a:ahLst/>
              <a:cxnLst/>
              <a:rect l="l" t="t" r="r" b="b"/>
              <a:pathLst>
                <a:path w="8096" h="6668" fill="none" extrusionOk="0">
                  <a:moveTo>
                    <a:pt x="2932" y="1"/>
                  </a:moveTo>
                  <a:lnTo>
                    <a:pt x="0" y="2407"/>
                  </a:lnTo>
                  <a:lnTo>
                    <a:pt x="2657" y="5815"/>
                  </a:lnTo>
                  <a:lnTo>
                    <a:pt x="8095" y="6667"/>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1" name="Google Shape;6391;p26"/>
            <p:cNvSpPr/>
            <p:nvPr/>
          </p:nvSpPr>
          <p:spPr>
            <a:xfrm rot="2726214">
              <a:off x="7017369" y="767979"/>
              <a:ext cx="623054" cy="229014"/>
            </a:xfrm>
            <a:custGeom>
              <a:avLst/>
              <a:gdLst/>
              <a:ahLst/>
              <a:cxnLst/>
              <a:rect l="l" t="t" r="r" b="b"/>
              <a:pathLst>
                <a:path w="17118" h="6292" fill="none" extrusionOk="0">
                  <a:moveTo>
                    <a:pt x="17118" y="6291"/>
                  </a:moveTo>
                  <a:lnTo>
                    <a:pt x="15464" y="2933"/>
                  </a:lnTo>
                  <a:lnTo>
                    <a:pt x="2907" y="0"/>
                  </a:lnTo>
                  <a:lnTo>
                    <a:pt x="0" y="2808"/>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2" name="Google Shape;6392;p26"/>
            <p:cNvSpPr/>
            <p:nvPr/>
          </p:nvSpPr>
          <p:spPr>
            <a:xfrm rot="2726214">
              <a:off x="7452301" y="1073473"/>
              <a:ext cx="298351" cy="205283"/>
            </a:xfrm>
            <a:custGeom>
              <a:avLst/>
              <a:gdLst/>
              <a:ahLst/>
              <a:cxnLst/>
              <a:rect l="l" t="t" r="r" b="b"/>
              <a:pathLst>
                <a:path w="8197" h="5640" fill="none" extrusionOk="0">
                  <a:moveTo>
                    <a:pt x="2758" y="0"/>
                  </a:moveTo>
                  <a:lnTo>
                    <a:pt x="1" y="2281"/>
                  </a:lnTo>
                  <a:lnTo>
                    <a:pt x="1655" y="5639"/>
                  </a:lnTo>
                  <a:lnTo>
                    <a:pt x="8196" y="852"/>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3" name="Google Shape;6393;p26"/>
            <p:cNvSpPr/>
            <p:nvPr/>
          </p:nvSpPr>
          <p:spPr>
            <a:xfrm rot="2726214">
              <a:off x="7329215" y="592036"/>
              <a:ext cx="572935" cy="227194"/>
            </a:xfrm>
            <a:custGeom>
              <a:avLst/>
              <a:gdLst/>
              <a:ahLst/>
              <a:cxnLst/>
              <a:rect l="l" t="t" r="r" b="b"/>
              <a:pathLst>
                <a:path w="15741" h="6242" fill="none" extrusionOk="0">
                  <a:moveTo>
                    <a:pt x="15740" y="3836"/>
                  </a:moveTo>
                  <a:lnTo>
                    <a:pt x="12808" y="6242"/>
                  </a:lnTo>
                  <a:lnTo>
                    <a:pt x="1455" y="3384"/>
                  </a:lnTo>
                  <a:lnTo>
                    <a:pt x="1"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4" name="Google Shape;6394;p26"/>
            <p:cNvSpPr/>
            <p:nvPr/>
          </p:nvSpPr>
          <p:spPr>
            <a:xfrm rot="2726214">
              <a:off x="7036447" y="352356"/>
              <a:ext cx="313857" cy="309271"/>
            </a:xfrm>
            <a:custGeom>
              <a:avLst/>
              <a:gdLst/>
              <a:ahLst/>
              <a:cxnLst/>
              <a:rect l="l" t="t" r="r" b="b"/>
              <a:pathLst>
                <a:path w="8623" h="8497" fill="none" extrusionOk="0">
                  <a:moveTo>
                    <a:pt x="5916" y="2181"/>
                  </a:moveTo>
                  <a:lnTo>
                    <a:pt x="8622" y="5689"/>
                  </a:lnTo>
                  <a:lnTo>
                    <a:pt x="5715" y="8497"/>
                  </a:lnTo>
                  <a:lnTo>
                    <a:pt x="1" y="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5" name="Google Shape;6395;p26"/>
            <p:cNvSpPr/>
            <p:nvPr/>
          </p:nvSpPr>
          <p:spPr>
            <a:xfrm rot="1452638">
              <a:off x="7868460" y="1267240"/>
              <a:ext cx="919374" cy="478544"/>
            </a:xfrm>
            <a:custGeom>
              <a:avLst/>
              <a:gdLst/>
              <a:ahLst/>
              <a:cxnLst/>
              <a:rect l="l" t="t" r="r" b="b"/>
              <a:pathLst>
                <a:path w="29375" h="15290" fill="none" extrusionOk="0">
                  <a:moveTo>
                    <a:pt x="1" y="3309"/>
                  </a:moveTo>
                  <a:lnTo>
                    <a:pt x="5715" y="11806"/>
                  </a:lnTo>
                  <a:lnTo>
                    <a:pt x="22833" y="15289"/>
                  </a:lnTo>
                  <a:lnTo>
                    <a:pt x="29374" y="10502"/>
                  </a:lnTo>
                  <a:lnTo>
                    <a:pt x="24211" y="3836"/>
                  </a:lnTo>
                  <a:lnTo>
                    <a:pt x="8472"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6" name="Google Shape;6396;p26"/>
            <p:cNvSpPr/>
            <p:nvPr/>
          </p:nvSpPr>
          <p:spPr>
            <a:xfrm rot="1452638">
              <a:off x="7958121" y="1155915"/>
              <a:ext cx="310662" cy="171825"/>
            </a:xfrm>
            <a:custGeom>
              <a:avLst/>
              <a:gdLst/>
              <a:ahLst/>
              <a:cxnLst/>
              <a:rect l="l" t="t" r="r" b="b"/>
              <a:pathLst>
                <a:path w="9926" h="5490" fill="none" extrusionOk="0">
                  <a:moveTo>
                    <a:pt x="9926" y="3384"/>
                  </a:moveTo>
                  <a:lnTo>
                    <a:pt x="8472" y="1"/>
                  </a:lnTo>
                  <a:lnTo>
                    <a:pt x="1" y="3309"/>
                  </a:lnTo>
                  <a:lnTo>
                    <a:pt x="5916" y="549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7" name="Google Shape;6397;p26"/>
            <p:cNvSpPr/>
            <p:nvPr/>
          </p:nvSpPr>
          <p:spPr>
            <a:xfrm rot="1452638">
              <a:off x="8511335" y="1525140"/>
              <a:ext cx="253387" cy="208694"/>
            </a:xfrm>
            <a:custGeom>
              <a:avLst/>
              <a:gdLst/>
              <a:ahLst/>
              <a:cxnLst/>
              <a:rect l="l" t="t" r="r" b="b"/>
              <a:pathLst>
                <a:path w="8096" h="6668" fill="none" extrusionOk="0">
                  <a:moveTo>
                    <a:pt x="2932" y="1"/>
                  </a:moveTo>
                  <a:lnTo>
                    <a:pt x="0" y="2407"/>
                  </a:lnTo>
                  <a:lnTo>
                    <a:pt x="2657" y="5815"/>
                  </a:lnTo>
                  <a:lnTo>
                    <a:pt x="8095" y="6667"/>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8" name="Google Shape;6398;p26"/>
            <p:cNvSpPr/>
            <p:nvPr/>
          </p:nvSpPr>
          <p:spPr>
            <a:xfrm rot="1452638">
              <a:off x="7990741" y="1531192"/>
              <a:ext cx="535756" cy="196926"/>
            </a:xfrm>
            <a:custGeom>
              <a:avLst/>
              <a:gdLst/>
              <a:ahLst/>
              <a:cxnLst/>
              <a:rect l="l" t="t" r="r" b="b"/>
              <a:pathLst>
                <a:path w="17118" h="6292" fill="none" extrusionOk="0">
                  <a:moveTo>
                    <a:pt x="17118" y="6291"/>
                  </a:moveTo>
                  <a:lnTo>
                    <a:pt x="15464" y="2933"/>
                  </a:lnTo>
                  <a:lnTo>
                    <a:pt x="2907" y="0"/>
                  </a:lnTo>
                  <a:lnTo>
                    <a:pt x="0" y="2808"/>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9" name="Google Shape;6399;p26"/>
            <p:cNvSpPr/>
            <p:nvPr/>
          </p:nvSpPr>
          <p:spPr>
            <a:xfrm rot="1452638">
              <a:off x="8440276" y="1691914"/>
              <a:ext cx="256548" cy="176520"/>
            </a:xfrm>
            <a:custGeom>
              <a:avLst/>
              <a:gdLst/>
              <a:ahLst/>
              <a:cxnLst/>
              <a:rect l="l" t="t" r="r" b="b"/>
              <a:pathLst>
                <a:path w="8197" h="5640" fill="none" extrusionOk="0">
                  <a:moveTo>
                    <a:pt x="2758" y="0"/>
                  </a:moveTo>
                  <a:lnTo>
                    <a:pt x="1" y="2281"/>
                  </a:lnTo>
                  <a:lnTo>
                    <a:pt x="1655" y="5639"/>
                  </a:lnTo>
                  <a:lnTo>
                    <a:pt x="8196" y="852"/>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0" name="Google Shape;6400;p26"/>
            <p:cNvSpPr/>
            <p:nvPr/>
          </p:nvSpPr>
          <p:spPr>
            <a:xfrm rot="1452638">
              <a:off x="8187123" y="1300920"/>
              <a:ext cx="492659" cy="195361"/>
            </a:xfrm>
            <a:custGeom>
              <a:avLst/>
              <a:gdLst/>
              <a:ahLst/>
              <a:cxnLst/>
              <a:rect l="l" t="t" r="r" b="b"/>
              <a:pathLst>
                <a:path w="15741" h="6242" fill="none" extrusionOk="0">
                  <a:moveTo>
                    <a:pt x="15740" y="3836"/>
                  </a:moveTo>
                  <a:lnTo>
                    <a:pt x="12808" y="6242"/>
                  </a:lnTo>
                  <a:lnTo>
                    <a:pt x="1455" y="3384"/>
                  </a:lnTo>
                  <a:lnTo>
                    <a:pt x="1"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1" name="Google Shape;6401;p26"/>
            <p:cNvSpPr/>
            <p:nvPr/>
          </p:nvSpPr>
          <p:spPr>
            <a:xfrm rot="1452638">
              <a:off x="7898147" y="1237880"/>
              <a:ext cx="269881" cy="265938"/>
            </a:xfrm>
            <a:custGeom>
              <a:avLst/>
              <a:gdLst/>
              <a:ahLst/>
              <a:cxnLst/>
              <a:rect l="l" t="t" r="r" b="b"/>
              <a:pathLst>
                <a:path w="8623" h="8497" fill="none" extrusionOk="0">
                  <a:moveTo>
                    <a:pt x="5916" y="2181"/>
                  </a:moveTo>
                  <a:lnTo>
                    <a:pt x="8622" y="5689"/>
                  </a:lnTo>
                  <a:lnTo>
                    <a:pt x="5715" y="8497"/>
                  </a:lnTo>
                  <a:lnTo>
                    <a:pt x="1" y="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02" name="Google Shape;6402;p26"/>
          <p:cNvGrpSpPr/>
          <p:nvPr/>
        </p:nvGrpSpPr>
        <p:grpSpPr>
          <a:xfrm rot="-3691167">
            <a:off x="2672417" y="-229055"/>
            <a:ext cx="1255926" cy="1878047"/>
            <a:chOff x="7191925" y="2645850"/>
            <a:chExt cx="1415843" cy="2117178"/>
          </a:xfrm>
        </p:grpSpPr>
        <p:sp>
          <p:nvSpPr>
            <p:cNvPr id="6403" name="Google Shape;6403;p26"/>
            <p:cNvSpPr/>
            <p:nvPr/>
          </p:nvSpPr>
          <p:spPr>
            <a:xfrm>
              <a:off x="8020691" y="3519883"/>
              <a:ext cx="584635" cy="1138465"/>
            </a:xfrm>
            <a:custGeom>
              <a:avLst/>
              <a:gdLst/>
              <a:ahLst/>
              <a:cxnLst/>
              <a:rect l="l" t="t" r="r" b="b"/>
              <a:pathLst>
                <a:path w="20440" h="39803" extrusionOk="0">
                  <a:moveTo>
                    <a:pt x="7261" y="39803"/>
                  </a:moveTo>
                  <a:lnTo>
                    <a:pt x="0" y="30659"/>
                  </a:lnTo>
                  <a:lnTo>
                    <a:pt x="6455" y="6185"/>
                  </a:lnTo>
                  <a:lnTo>
                    <a:pt x="18557" y="0"/>
                  </a:lnTo>
                  <a:lnTo>
                    <a:pt x="20440" y="13985"/>
                  </a:lnTo>
                  <a:close/>
                </a:path>
              </a:pathLst>
            </a:custGeom>
            <a:solidFill>
              <a:schemeClr val="lt1"/>
            </a:solidFill>
            <a:ln w="9525" cap="flat" cmpd="sng">
              <a:solidFill>
                <a:schemeClr val="dk2"/>
              </a:solidFill>
              <a:prstDash val="solid"/>
              <a:round/>
              <a:headEnd type="none" w="med" len="med"/>
              <a:tailEnd type="none" w="med" len="med"/>
            </a:ln>
          </p:spPr>
        </p:sp>
        <p:sp>
          <p:nvSpPr>
            <p:cNvPr id="6404" name="Google Shape;6404;p26"/>
            <p:cNvSpPr/>
            <p:nvPr/>
          </p:nvSpPr>
          <p:spPr>
            <a:xfrm>
              <a:off x="7220695" y="3712174"/>
              <a:ext cx="546165" cy="1046165"/>
            </a:xfrm>
            <a:custGeom>
              <a:avLst/>
              <a:gdLst/>
              <a:ahLst/>
              <a:cxnLst/>
              <a:rect l="l" t="t" r="r" b="b"/>
              <a:pathLst>
                <a:path w="19095" h="36576" extrusionOk="0">
                  <a:moveTo>
                    <a:pt x="10489" y="36576"/>
                  </a:moveTo>
                  <a:lnTo>
                    <a:pt x="17481" y="26625"/>
                  </a:lnTo>
                  <a:lnTo>
                    <a:pt x="19095" y="11027"/>
                  </a:lnTo>
                  <a:lnTo>
                    <a:pt x="5648" y="0"/>
                  </a:lnTo>
                  <a:lnTo>
                    <a:pt x="0" y="13178"/>
                  </a:lnTo>
                  <a:lnTo>
                    <a:pt x="0" y="26088"/>
                  </a:lnTo>
                  <a:close/>
                </a:path>
              </a:pathLst>
            </a:custGeom>
            <a:solidFill>
              <a:schemeClr val="lt1"/>
            </a:solidFill>
            <a:ln w="9525" cap="flat" cmpd="sng">
              <a:solidFill>
                <a:schemeClr val="dk2"/>
              </a:solidFill>
              <a:prstDash val="solid"/>
              <a:round/>
              <a:headEnd type="none" w="med" len="med"/>
              <a:tailEnd type="none" w="med" len="med"/>
            </a:ln>
          </p:spPr>
        </p:sp>
        <p:sp>
          <p:nvSpPr>
            <p:cNvPr id="6405" name="Google Shape;6405;p26"/>
            <p:cNvSpPr/>
            <p:nvPr/>
          </p:nvSpPr>
          <p:spPr>
            <a:xfrm>
              <a:off x="7389932" y="2673720"/>
              <a:ext cx="746153" cy="1200018"/>
            </a:xfrm>
            <a:custGeom>
              <a:avLst/>
              <a:gdLst/>
              <a:ahLst/>
              <a:cxnLst/>
              <a:rect l="l" t="t" r="r" b="b"/>
              <a:pathLst>
                <a:path w="26087" h="41955" extrusionOk="0">
                  <a:moveTo>
                    <a:pt x="19364" y="41955"/>
                  </a:moveTo>
                  <a:lnTo>
                    <a:pt x="10757" y="32811"/>
                  </a:lnTo>
                  <a:lnTo>
                    <a:pt x="0" y="16406"/>
                  </a:lnTo>
                  <a:lnTo>
                    <a:pt x="5648" y="0"/>
                  </a:lnTo>
                  <a:lnTo>
                    <a:pt x="22322" y="4303"/>
                  </a:lnTo>
                  <a:lnTo>
                    <a:pt x="26087" y="22053"/>
                  </a:lnTo>
                  <a:lnTo>
                    <a:pt x="23936" y="26356"/>
                  </a:lnTo>
                  <a:lnTo>
                    <a:pt x="23667" y="32273"/>
                  </a:lnTo>
                  <a:close/>
                </a:path>
              </a:pathLst>
            </a:custGeom>
            <a:solidFill>
              <a:schemeClr val="lt1"/>
            </a:solidFill>
            <a:ln w="9525" cap="flat" cmpd="sng">
              <a:solidFill>
                <a:schemeClr val="dk2"/>
              </a:solidFill>
              <a:prstDash val="solid"/>
              <a:round/>
              <a:headEnd type="none" w="med" len="med"/>
              <a:tailEnd type="none" w="med" len="med"/>
            </a:ln>
          </p:spPr>
        </p:sp>
        <p:sp>
          <p:nvSpPr>
            <p:cNvPr id="6406" name="Google Shape;6406;p26"/>
            <p:cNvSpPr/>
            <p:nvPr/>
          </p:nvSpPr>
          <p:spPr>
            <a:xfrm>
              <a:off x="7359747" y="2645850"/>
              <a:ext cx="783808" cy="1242026"/>
            </a:xfrm>
            <a:custGeom>
              <a:avLst/>
              <a:gdLst/>
              <a:ahLst/>
              <a:cxnLst/>
              <a:rect l="l" t="t" r="r" b="b"/>
              <a:pathLst>
                <a:path w="19550" h="30979" extrusionOk="0">
                  <a:moveTo>
                    <a:pt x="6115" y="1204"/>
                  </a:moveTo>
                  <a:lnTo>
                    <a:pt x="15940" y="3735"/>
                  </a:lnTo>
                  <a:lnTo>
                    <a:pt x="12958" y="7168"/>
                  </a:lnTo>
                  <a:lnTo>
                    <a:pt x="6115" y="1204"/>
                  </a:lnTo>
                  <a:close/>
                  <a:moveTo>
                    <a:pt x="5313" y="1579"/>
                  </a:moveTo>
                  <a:lnTo>
                    <a:pt x="12456" y="7770"/>
                  </a:lnTo>
                  <a:lnTo>
                    <a:pt x="8321" y="12582"/>
                  </a:lnTo>
                  <a:lnTo>
                    <a:pt x="5313" y="1579"/>
                  </a:lnTo>
                  <a:close/>
                  <a:moveTo>
                    <a:pt x="4536" y="1730"/>
                  </a:moveTo>
                  <a:lnTo>
                    <a:pt x="7594" y="12908"/>
                  </a:lnTo>
                  <a:lnTo>
                    <a:pt x="7594" y="12908"/>
                  </a:lnTo>
                  <a:lnTo>
                    <a:pt x="927" y="11705"/>
                  </a:lnTo>
                  <a:lnTo>
                    <a:pt x="4536" y="1730"/>
                  </a:lnTo>
                  <a:close/>
                  <a:moveTo>
                    <a:pt x="16416" y="4386"/>
                  </a:moveTo>
                  <a:lnTo>
                    <a:pt x="18722" y="16442"/>
                  </a:lnTo>
                  <a:lnTo>
                    <a:pt x="17494" y="18898"/>
                  </a:lnTo>
                  <a:lnTo>
                    <a:pt x="13434" y="7870"/>
                  </a:lnTo>
                  <a:lnTo>
                    <a:pt x="16416" y="4386"/>
                  </a:lnTo>
                  <a:close/>
                  <a:moveTo>
                    <a:pt x="1253" y="12557"/>
                  </a:moveTo>
                  <a:lnTo>
                    <a:pt x="7845" y="13760"/>
                  </a:lnTo>
                  <a:lnTo>
                    <a:pt x="13083" y="28672"/>
                  </a:lnTo>
                  <a:lnTo>
                    <a:pt x="8296" y="23058"/>
                  </a:lnTo>
                  <a:lnTo>
                    <a:pt x="1253" y="12557"/>
                  </a:lnTo>
                  <a:close/>
                  <a:moveTo>
                    <a:pt x="12832" y="8547"/>
                  </a:moveTo>
                  <a:lnTo>
                    <a:pt x="17018" y="19976"/>
                  </a:lnTo>
                  <a:lnTo>
                    <a:pt x="16867" y="23835"/>
                  </a:lnTo>
                  <a:lnTo>
                    <a:pt x="14236" y="29524"/>
                  </a:lnTo>
                  <a:lnTo>
                    <a:pt x="8597" y="13484"/>
                  </a:lnTo>
                  <a:lnTo>
                    <a:pt x="12832" y="8547"/>
                  </a:lnTo>
                  <a:close/>
                  <a:moveTo>
                    <a:pt x="4511" y="0"/>
                  </a:moveTo>
                  <a:cubicBezTo>
                    <a:pt x="4486" y="26"/>
                    <a:pt x="4461" y="26"/>
                    <a:pt x="4436" y="26"/>
                  </a:cubicBezTo>
                  <a:cubicBezTo>
                    <a:pt x="4411" y="51"/>
                    <a:pt x="4411" y="51"/>
                    <a:pt x="4386" y="51"/>
                  </a:cubicBezTo>
                  <a:lnTo>
                    <a:pt x="4361" y="51"/>
                  </a:lnTo>
                  <a:cubicBezTo>
                    <a:pt x="4336" y="76"/>
                    <a:pt x="4336" y="101"/>
                    <a:pt x="4311" y="126"/>
                  </a:cubicBezTo>
                  <a:cubicBezTo>
                    <a:pt x="4311" y="126"/>
                    <a:pt x="4286" y="126"/>
                    <a:pt x="4286" y="151"/>
                  </a:cubicBezTo>
                  <a:cubicBezTo>
                    <a:pt x="4236" y="176"/>
                    <a:pt x="4236" y="226"/>
                    <a:pt x="4211" y="251"/>
                  </a:cubicBezTo>
                  <a:cubicBezTo>
                    <a:pt x="4211" y="251"/>
                    <a:pt x="4211" y="276"/>
                    <a:pt x="4211" y="276"/>
                  </a:cubicBezTo>
                  <a:lnTo>
                    <a:pt x="25" y="11880"/>
                  </a:lnTo>
                  <a:cubicBezTo>
                    <a:pt x="25" y="11880"/>
                    <a:pt x="25" y="11880"/>
                    <a:pt x="25" y="11905"/>
                  </a:cubicBezTo>
                  <a:cubicBezTo>
                    <a:pt x="25" y="11905"/>
                    <a:pt x="0" y="11930"/>
                    <a:pt x="0" y="11930"/>
                  </a:cubicBezTo>
                  <a:cubicBezTo>
                    <a:pt x="0" y="11955"/>
                    <a:pt x="0" y="11981"/>
                    <a:pt x="0" y="12006"/>
                  </a:cubicBezTo>
                  <a:cubicBezTo>
                    <a:pt x="0" y="12031"/>
                    <a:pt x="0" y="12056"/>
                    <a:pt x="25" y="12081"/>
                  </a:cubicBezTo>
                  <a:cubicBezTo>
                    <a:pt x="25" y="12131"/>
                    <a:pt x="50" y="12181"/>
                    <a:pt x="75" y="12206"/>
                  </a:cubicBezTo>
                  <a:cubicBezTo>
                    <a:pt x="75" y="12231"/>
                    <a:pt x="75" y="12231"/>
                    <a:pt x="75" y="12231"/>
                  </a:cubicBezTo>
                  <a:lnTo>
                    <a:pt x="7644" y="23534"/>
                  </a:lnTo>
                  <a:cubicBezTo>
                    <a:pt x="7669" y="23534"/>
                    <a:pt x="7669" y="23560"/>
                    <a:pt x="7694" y="23560"/>
                  </a:cubicBezTo>
                  <a:lnTo>
                    <a:pt x="13885" y="30828"/>
                  </a:lnTo>
                  <a:cubicBezTo>
                    <a:pt x="13885" y="30853"/>
                    <a:pt x="13885" y="30853"/>
                    <a:pt x="13885" y="30853"/>
                  </a:cubicBezTo>
                  <a:cubicBezTo>
                    <a:pt x="13910" y="30878"/>
                    <a:pt x="13960" y="30903"/>
                    <a:pt x="13985" y="30928"/>
                  </a:cubicBezTo>
                  <a:cubicBezTo>
                    <a:pt x="14010" y="30928"/>
                    <a:pt x="14010" y="30953"/>
                    <a:pt x="14035" y="30953"/>
                  </a:cubicBezTo>
                  <a:cubicBezTo>
                    <a:pt x="14085" y="30978"/>
                    <a:pt x="14135" y="30978"/>
                    <a:pt x="14186" y="30978"/>
                  </a:cubicBezTo>
                  <a:lnTo>
                    <a:pt x="14236" y="30978"/>
                  </a:lnTo>
                  <a:cubicBezTo>
                    <a:pt x="14261" y="30978"/>
                    <a:pt x="14261" y="30978"/>
                    <a:pt x="14286" y="30953"/>
                  </a:cubicBezTo>
                  <a:lnTo>
                    <a:pt x="14311" y="30953"/>
                  </a:lnTo>
                  <a:cubicBezTo>
                    <a:pt x="14361" y="30928"/>
                    <a:pt x="14411" y="30903"/>
                    <a:pt x="14436" y="30878"/>
                  </a:cubicBezTo>
                  <a:cubicBezTo>
                    <a:pt x="14436" y="30878"/>
                    <a:pt x="14461" y="30878"/>
                    <a:pt x="14461" y="30853"/>
                  </a:cubicBezTo>
                  <a:cubicBezTo>
                    <a:pt x="14486" y="30828"/>
                    <a:pt x="14511" y="30803"/>
                    <a:pt x="14536" y="30753"/>
                  </a:cubicBezTo>
                  <a:lnTo>
                    <a:pt x="17644" y="24086"/>
                  </a:lnTo>
                  <a:cubicBezTo>
                    <a:pt x="17669" y="24036"/>
                    <a:pt x="17669" y="23986"/>
                    <a:pt x="17669" y="23935"/>
                  </a:cubicBezTo>
                  <a:lnTo>
                    <a:pt x="17820" y="20001"/>
                  </a:lnTo>
                  <a:lnTo>
                    <a:pt x="19499" y="16667"/>
                  </a:lnTo>
                  <a:cubicBezTo>
                    <a:pt x="19524" y="16592"/>
                    <a:pt x="19549" y="16517"/>
                    <a:pt x="19524" y="16417"/>
                  </a:cubicBezTo>
                  <a:lnTo>
                    <a:pt x="17043" y="3434"/>
                  </a:lnTo>
                  <a:cubicBezTo>
                    <a:pt x="17043" y="3384"/>
                    <a:pt x="17018" y="3359"/>
                    <a:pt x="17018" y="3334"/>
                  </a:cubicBezTo>
                  <a:cubicBezTo>
                    <a:pt x="17018" y="3334"/>
                    <a:pt x="17018" y="3334"/>
                    <a:pt x="17018" y="3309"/>
                  </a:cubicBezTo>
                  <a:cubicBezTo>
                    <a:pt x="16993" y="3284"/>
                    <a:pt x="16968" y="3234"/>
                    <a:pt x="16917" y="3209"/>
                  </a:cubicBezTo>
                  <a:cubicBezTo>
                    <a:pt x="16917" y="3209"/>
                    <a:pt x="16917" y="3209"/>
                    <a:pt x="16917" y="3183"/>
                  </a:cubicBezTo>
                  <a:lnTo>
                    <a:pt x="16892" y="3183"/>
                  </a:lnTo>
                  <a:cubicBezTo>
                    <a:pt x="16867" y="3158"/>
                    <a:pt x="16842" y="3133"/>
                    <a:pt x="16792" y="3133"/>
                  </a:cubicBezTo>
                  <a:cubicBezTo>
                    <a:pt x="16792" y="3133"/>
                    <a:pt x="16767" y="3108"/>
                    <a:pt x="16767" y="3108"/>
                  </a:cubicBezTo>
                  <a:lnTo>
                    <a:pt x="16742" y="3108"/>
                  </a:lnTo>
                  <a:lnTo>
                    <a:pt x="4687" y="26"/>
                  </a:lnTo>
                  <a:cubicBezTo>
                    <a:pt x="4674" y="13"/>
                    <a:pt x="4668" y="13"/>
                    <a:pt x="4665" y="13"/>
                  </a:cubicBezTo>
                  <a:cubicBezTo>
                    <a:pt x="4662" y="13"/>
                    <a:pt x="4662" y="13"/>
                    <a:pt x="46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7" name="Google Shape;6407;p26"/>
            <p:cNvSpPr/>
            <p:nvPr/>
          </p:nvSpPr>
          <p:spPr>
            <a:xfrm>
              <a:off x="7191925" y="3675759"/>
              <a:ext cx="590883" cy="1087269"/>
            </a:xfrm>
            <a:custGeom>
              <a:avLst/>
              <a:gdLst/>
              <a:ahLst/>
              <a:cxnLst/>
              <a:rect l="l" t="t" r="r" b="b"/>
              <a:pathLst>
                <a:path w="14738" h="27119" extrusionOk="0">
                  <a:moveTo>
                    <a:pt x="5439" y="1555"/>
                  </a:moveTo>
                  <a:lnTo>
                    <a:pt x="13560" y="8773"/>
                  </a:lnTo>
                  <a:lnTo>
                    <a:pt x="7670" y="10853"/>
                  </a:lnTo>
                  <a:lnTo>
                    <a:pt x="5439" y="1555"/>
                  </a:lnTo>
                  <a:close/>
                  <a:moveTo>
                    <a:pt x="4637" y="1655"/>
                  </a:moveTo>
                  <a:lnTo>
                    <a:pt x="6843" y="10903"/>
                  </a:lnTo>
                  <a:lnTo>
                    <a:pt x="978" y="10001"/>
                  </a:lnTo>
                  <a:lnTo>
                    <a:pt x="4637" y="1655"/>
                  </a:lnTo>
                  <a:close/>
                  <a:moveTo>
                    <a:pt x="828" y="10778"/>
                  </a:moveTo>
                  <a:lnTo>
                    <a:pt x="6617" y="11680"/>
                  </a:lnTo>
                  <a:lnTo>
                    <a:pt x="1078" y="18372"/>
                  </a:lnTo>
                  <a:lnTo>
                    <a:pt x="828" y="10778"/>
                  </a:lnTo>
                  <a:close/>
                  <a:moveTo>
                    <a:pt x="13860" y="9500"/>
                  </a:moveTo>
                  <a:lnTo>
                    <a:pt x="12833" y="18648"/>
                  </a:lnTo>
                  <a:lnTo>
                    <a:pt x="7996" y="11605"/>
                  </a:lnTo>
                  <a:lnTo>
                    <a:pt x="13860" y="9500"/>
                  </a:lnTo>
                  <a:close/>
                  <a:moveTo>
                    <a:pt x="7344" y="12056"/>
                  </a:moveTo>
                  <a:lnTo>
                    <a:pt x="12331" y="19324"/>
                  </a:lnTo>
                  <a:lnTo>
                    <a:pt x="1554" y="19049"/>
                  </a:lnTo>
                  <a:lnTo>
                    <a:pt x="7344" y="12056"/>
                  </a:lnTo>
                  <a:close/>
                  <a:moveTo>
                    <a:pt x="1730" y="19851"/>
                  </a:moveTo>
                  <a:lnTo>
                    <a:pt x="12331" y="20126"/>
                  </a:lnTo>
                  <a:lnTo>
                    <a:pt x="8096" y="26091"/>
                  </a:lnTo>
                  <a:lnTo>
                    <a:pt x="1730" y="19851"/>
                  </a:lnTo>
                  <a:close/>
                  <a:moveTo>
                    <a:pt x="4662" y="1"/>
                  </a:moveTo>
                  <a:cubicBezTo>
                    <a:pt x="4662" y="1"/>
                    <a:pt x="4662" y="26"/>
                    <a:pt x="4662" y="26"/>
                  </a:cubicBezTo>
                  <a:cubicBezTo>
                    <a:pt x="4587" y="26"/>
                    <a:pt x="4537" y="51"/>
                    <a:pt x="4487" y="101"/>
                  </a:cubicBezTo>
                  <a:cubicBezTo>
                    <a:pt x="4487" y="101"/>
                    <a:pt x="4487" y="101"/>
                    <a:pt x="4462" y="126"/>
                  </a:cubicBezTo>
                  <a:cubicBezTo>
                    <a:pt x="4437" y="151"/>
                    <a:pt x="4412" y="176"/>
                    <a:pt x="4387" y="226"/>
                  </a:cubicBezTo>
                  <a:cubicBezTo>
                    <a:pt x="4387" y="226"/>
                    <a:pt x="4387" y="226"/>
                    <a:pt x="4387" y="251"/>
                  </a:cubicBezTo>
                  <a:lnTo>
                    <a:pt x="51" y="10151"/>
                  </a:lnTo>
                  <a:cubicBezTo>
                    <a:pt x="51" y="10151"/>
                    <a:pt x="51" y="10176"/>
                    <a:pt x="26" y="10176"/>
                  </a:cubicBezTo>
                  <a:cubicBezTo>
                    <a:pt x="26" y="10201"/>
                    <a:pt x="26" y="10226"/>
                    <a:pt x="26" y="10252"/>
                  </a:cubicBezTo>
                  <a:cubicBezTo>
                    <a:pt x="26" y="10252"/>
                    <a:pt x="26" y="10277"/>
                    <a:pt x="26" y="10277"/>
                  </a:cubicBezTo>
                  <a:cubicBezTo>
                    <a:pt x="26" y="10302"/>
                    <a:pt x="1" y="10302"/>
                    <a:pt x="1" y="10327"/>
                  </a:cubicBezTo>
                  <a:lnTo>
                    <a:pt x="326" y="19450"/>
                  </a:lnTo>
                  <a:cubicBezTo>
                    <a:pt x="326" y="19450"/>
                    <a:pt x="326" y="19475"/>
                    <a:pt x="326" y="19475"/>
                  </a:cubicBezTo>
                  <a:cubicBezTo>
                    <a:pt x="326" y="19500"/>
                    <a:pt x="326" y="19550"/>
                    <a:pt x="351" y="19600"/>
                  </a:cubicBezTo>
                  <a:cubicBezTo>
                    <a:pt x="377" y="19650"/>
                    <a:pt x="402" y="19675"/>
                    <a:pt x="427" y="19700"/>
                  </a:cubicBezTo>
                  <a:cubicBezTo>
                    <a:pt x="427" y="19725"/>
                    <a:pt x="427" y="19725"/>
                    <a:pt x="452" y="19725"/>
                  </a:cubicBezTo>
                  <a:lnTo>
                    <a:pt x="7870" y="26993"/>
                  </a:lnTo>
                  <a:cubicBezTo>
                    <a:pt x="7945" y="27069"/>
                    <a:pt x="8046" y="27119"/>
                    <a:pt x="8146" y="27119"/>
                  </a:cubicBezTo>
                  <a:lnTo>
                    <a:pt x="8196" y="27119"/>
                  </a:lnTo>
                  <a:cubicBezTo>
                    <a:pt x="8296" y="27094"/>
                    <a:pt x="8397" y="27044"/>
                    <a:pt x="8472" y="26943"/>
                  </a:cubicBezTo>
                  <a:lnTo>
                    <a:pt x="13434" y="19976"/>
                  </a:lnTo>
                  <a:cubicBezTo>
                    <a:pt x="13434" y="19976"/>
                    <a:pt x="13434" y="19976"/>
                    <a:pt x="13434" y="19951"/>
                  </a:cubicBezTo>
                  <a:cubicBezTo>
                    <a:pt x="13434" y="19951"/>
                    <a:pt x="13459" y="19951"/>
                    <a:pt x="13459" y="19926"/>
                  </a:cubicBezTo>
                  <a:cubicBezTo>
                    <a:pt x="13459" y="19901"/>
                    <a:pt x="13484" y="19876"/>
                    <a:pt x="13484" y="19851"/>
                  </a:cubicBezTo>
                  <a:cubicBezTo>
                    <a:pt x="13484" y="19851"/>
                    <a:pt x="13484" y="19826"/>
                    <a:pt x="13484" y="19826"/>
                  </a:cubicBezTo>
                  <a:cubicBezTo>
                    <a:pt x="13484" y="19800"/>
                    <a:pt x="13509" y="19800"/>
                    <a:pt x="13509" y="19800"/>
                  </a:cubicBezTo>
                  <a:lnTo>
                    <a:pt x="14738" y="8948"/>
                  </a:lnTo>
                  <a:cubicBezTo>
                    <a:pt x="14738" y="8948"/>
                    <a:pt x="14738" y="8923"/>
                    <a:pt x="14738" y="8923"/>
                  </a:cubicBezTo>
                  <a:cubicBezTo>
                    <a:pt x="14738" y="8873"/>
                    <a:pt x="14738" y="8823"/>
                    <a:pt x="14712" y="8798"/>
                  </a:cubicBezTo>
                  <a:cubicBezTo>
                    <a:pt x="14712" y="8798"/>
                    <a:pt x="14712" y="8773"/>
                    <a:pt x="14712" y="8773"/>
                  </a:cubicBezTo>
                  <a:cubicBezTo>
                    <a:pt x="14687" y="8723"/>
                    <a:pt x="14662" y="8698"/>
                    <a:pt x="14637" y="8648"/>
                  </a:cubicBezTo>
                  <a:lnTo>
                    <a:pt x="14612" y="8648"/>
                  </a:lnTo>
                  <a:cubicBezTo>
                    <a:pt x="14612" y="8622"/>
                    <a:pt x="14612" y="8622"/>
                    <a:pt x="14612" y="8622"/>
                  </a:cubicBezTo>
                  <a:lnTo>
                    <a:pt x="5013" y="101"/>
                  </a:lnTo>
                  <a:cubicBezTo>
                    <a:pt x="4988" y="101"/>
                    <a:pt x="4988" y="76"/>
                    <a:pt x="4963" y="76"/>
                  </a:cubicBezTo>
                  <a:cubicBezTo>
                    <a:pt x="4963" y="76"/>
                    <a:pt x="4963" y="51"/>
                    <a:pt x="4938" y="51"/>
                  </a:cubicBezTo>
                  <a:cubicBezTo>
                    <a:pt x="4913" y="26"/>
                    <a:pt x="4863" y="26"/>
                    <a:pt x="48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8" name="Google Shape;6408;p26"/>
            <p:cNvSpPr/>
            <p:nvPr/>
          </p:nvSpPr>
          <p:spPr>
            <a:xfrm>
              <a:off x="7992749" y="3489895"/>
              <a:ext cx="615019" cy="1198806"/>
            </a:xfrm>
            <a:custGeom>
              <a:avLst/>
              <a:gdLst/>
              <a:ahLst/>
              <a:cxnLst/>
              <a:rect l="l" t="t" r="r" b="b"/>
              <a:pathLst>
                <a:path w="15340" h="29901" extrusionOk="0">
                  <a:moveTo>
                    <a:pt x="12958" y="1354"/>
                  </a:moveTo>
                  <a:lnTo>
                    <a:pt x="7093" y="10928"/>
                  </a:lnTo>
                  <a:lnTo>
                    <a:pt x="5815" y="4787"/>
                  </a:lnTo>
                  <a:lnTo>
                    <a:pt x="12958" y="1354"/>
                  </a:lnTo>
                  <a:close/>
                  <a:moveTo>
                    <a:pt x="13735" y="1629"/>
                  </a:moveTo>
                  <a:lnTo>
                    <a:pt x="14512" y="10426"/>
                  </a:lnTo>
                  <a:lnTo>
                    <a:pt x="7695" y="11479"/>
                  </a:lnTo>
                  <a:lnTo>
                    <a:pt x="13735" y="1629"/>
                  </a:lnTo>
                  <a:close/>
                  <a:moveTo>
                    <a:pt x="5289" y="6266"/>
                  </a:moveTo>
                  <a:lnTo>
                    <a:pt x="6492" y="12030"/>
                  </a:lnTo>
                  <a:lnTo>
                    <a:pt x="5013" y="23384"/>
                  </a:lnTo>
                  <a:lnTo>
                    <a:pt x="878" y="21955"/>
                  </a:lnTo>
                  <a:lnTo>
                    <a:pt x="5289" y="6266"/>
                  </a:lnTo>
                  <a:close/>
                  <a:moveTo>
                    <a:pt x="14261" y="11279"/>
                  </a:moveTo>
                  <a:lnTo>
                    <a:pt x="6091" y="28020"/>
                  </a:lnTo>
                  <a:lnTo>
                    <a:pt x="5765" y="23935"/>
                  </a:lnTo>
                  <a:lnTo>
                    <a:pt x="7269" y="12356"/>
                  </a:lnTo>
                  <a:lnTo>
                    <a:pt x="14261" y="11279"/>
                  </a:lnTo>
                  <a:close/>
                  <a:moveTo>
                    <a:pt x="1504" y="23008"/>
                  </a:moveTo>
                  <a:lnTo>
                    <a:pt x="4963" y="24211"/>
                  </a:lnTo>
                  <a:lnTo>
                    <a:pt x="5314" y="28121"/>
                  </a:lnTo>
                  <a:lnTo>
                    <a:pt x="1504" y="23008"/>
                  </a:lnTo>
                  <a:close/>
                  <a:moveTo>
                    <a:pt x="13910" y="0"/>
                  </a:moveTo>
                  <a:cubicBezTo>
                    <a:pt x="13885" y="25"/>
                    <a:pt x="13860" y="25"/>
                    <a:pt x="13835" y="25"/>
                  </a:cubicBezTo>
                  <a:lnTo>
                    <a:pt x="5189" y="4211"/>
                  </a:lnTo>
                  <a:lnTo>
                    <a:pt x="5164" y="4211"/>
                  </a:lnTo>
                  <a:cubicBezTo>
                    <a:pt x="5164" y="4236"/>
                    <a:pt x="5139" y="4236"/>
                    <a:pt x="5113" y="4261"/>
                  </a:cubicBezTo>
                  <a:cubicBezTo>
                    <a:pt x="5088" y="4261"/>
                    <a:pt x="5063" y="4286"/>
                    <a:pt x="5063" y="4311"/>
                  </a:cubicBezTo>
                  <a:cubicBezTo>
                    <a:pt x="5038" y="4336"/>
                    <a:pt x="5038" y="4336"/>
                    <a:pt x="5013" y="4361"/>
                  </a:cubicBezTo>
                  <a:cubicBezTo>
                    <a:pt x="5013" y="4386"/>
                    <a:pt x="4988" y="4411"/>
                    <a:pt x="4988" y="4436"/>
                  </a:cubicBezTo>
                  <a:cubicBezTo>
                    <a:pt x="4988" y="4461"/>
                    <a:pt x="4963" y="4461"/>
                    <a:pt x="4963" y="4461"/>
                  </a:cubicBezTo>
                  <a:lnTo>
                    <a:pt x="26" y="22106"/>
                  </a:lnTo>
                  <a:cubicBezTo>
                    <a:pt x="1" y="22106"/>
                    <a:pt x="26" y="22131"/>
                    <a:pt x="1" y="22131"/>
                  </a:cubicBezTo>
                  <a:cubicBezTo>
                    <a:pt x="1" y="22156"/>
                    <a:pt x="1" y="22181"/>
                    <a:pt x="1" y="22206"/>
                  </a:cubicBezTo>
                  <a:cubicBezTo>
                    <a:pt x="1" y="22231"/>
                    <a:pt x="1" y="22256"/>
                    <a:pt x="1" y="22281"/>
                  </a:cubicBezTo>
                  <a:cubicBezTo>
                    <a:pt x="26" y="22306"/>
                    <a:pt x="26" y="22331"/>
                    <a:pt x="26" y="22356"/>
                  </a:cubicBezTo>
                  <a:cubicBezTo>
                    <a:pt x="51" y="22381"/>
                    <a:pt x="51" y="22406"/>
                    <a:pt x="76" y="22431"/>
                  </a:cubicBezTo>
                  <a:cubicBezTo>
                    <a:pt x="76" y="22431"/>
                    <a:pt x="76" y="22457"/>
                    <a:pt x="76" y="22457"/>
                  </a:cubicBezTo>
                  <a:lnTo>
                    <a:pt x="5489" y="29725"/>
                  </a:lnTo>
                  <a:cubicBezTo>
                    <a:pt x="5489" y="29725"/>
                    <a:pt x="5514" y="29725"/>
                    <a:pt x="5514" y="29750"/>
                  </a:cubicBezTo>
                  <a:cubicBezTo>
                    <a:pt x="5540" y="29775"/>
                    <a:pt x="5590" y="29825"/>
                    <a:pt x="5640" y="29850"/>
                  </a:cubicBezTo>
                  <a:cubicBezTo>
                    <a:pt x="5690" y="29875"/>
                    <a:pt x="5765" y="29900"/>
                    <a:pt x="5815" y="29900"/>
                  </a:cubicBezTo>
                  <a:cubicBezTo>
                    <a:pt x="5865" y="29900"/>
                    <a:pt x="5915" y="29875"/>
                    <a:pt x="5941" y="29875"/>
                  </a:cubicBezTo>
                  <a:lnTo>
                    <a:pt x="5966" y="29875"/>
                  </a:lnTo>
                  <a:cubicBezTo>
                    <a:pt x="5966" y="29850"/>
                    <a:pt x="5966" y="29850"/>
                    <a:pt x="5991" y="29850"/>
                  </a:cubicBezTo>
                  <a:cubicBezTo>
                    <a:pt x="6016" y="29850"/>
                    <a:pt x="6041" y="29825"/>
                    <a:pt x="6041" y="29800"/>
                  </a:cubicBezTo>
                  <a:cubicBezTo>
                    <a:pt x="6066" y="29800"/>
                    <a:pt x="6066" y="29800"/>
                    <a:pt x="6091" y="29775"/>
                  </a:cubicBezTo>
                  <a:cubicBezTo>
                    <a:pt x="6116" y="29775"/>
                    <a:pt x="6116" y="29750"/>
                    <a:pt x="6141" y="29725"/>
                  </a:cubicBezTo>
                  <a:cubicBezTo>
                    <a:pt x="6141" y="29725"/>
                    <a:pt x="6166" y="29700"/>
                    <a:pt x="6166" y="29675"/>
                  </a:cubicBezTo>
                  <a:lnTo>
                    <a:pt x="15314" y="10928"/>
                  </a:lnTo>
                  <a:cubicBezTo>
                    <a:pt x="15314" y="10928"/>
                    <a:pt x="15314" y="10928"/>
                    <a:pt x="15314" y="10903"/>
                  </a:cubicBezTo>
                  <a:cubicBezTo>
                    <a:pt x="15314" y="10877"/>
                    <a:pt x="15339" y="10852"/>
                    <a:pt x="15339" y="10827"/>
                  </a:cubicBezTo>
                  <a:cubicBezTo>
                    <a:pt x="15339" y="10802"/>
                    <a:pt x="15339" y="10777"/>
                    <a:pt x="15339" y="10752"/>
                  </a:cubicBezTo>
                  <a:cubicBezTo>
                    <a:pt x="15339" y="10752"/>
                    <a:pt x="15339" y="10727"/>
                    <a:pt x="15339" y="10727"/>
                  </a:cubicBezTo>
                  <a:lnTo>
                    <a:pt x="14412" y="351"/>
                  </a:lnTo>
                  <a:cubicBezTo>
                    <a:pt x="14412" y="351"/>
                    <a:pt x="14412" y="326"/>
                    <a:pt x="14412" y="326"/>
                  </a:cubicBezTo>
                  <a:cubicBezTo>
                    <a:pt x="14412" y="301"/>
                    <a:pt x="14412" y="301"/>
                    <a:pt x="14412" y="301"/>
                  </a:cubicBezTo>
                  <a:cubicBezTo>
                    <a:pt x="14387" y="251"/>
                    <a:pt x="14362" y="201"/>
                    <a:pt x="14337" y="176"/>
                  </a:cubicBezTo>
                  <a:cubicBezTo>
                    <a:pt x="14337" y="176"/>
                    <a:pt x="14337" y="151"/>
                    <a:pt x="14337" y="151"/>
                  </a:cubicBezTo>
                  <a:cubicBezTo>
                    <a:pt x="14311" y="126"/>
                    <a:pt x="14286" y="100"/>
                    <a:pt x="14236" y="75"/>
                  </a:cubicBezTo>
                  <a:cubicBezTo>
                    <a:pt x="14236" y="50"/>
                    <a:pt x="14236" y="50"/>
                    <a:pt x="14236" y="50"/>
                  </a:cubicBezTo>
                  <a:lnTo>
                    <a:pt x="14211" y="50"/>
                  </a:lnTo>
                  <a:cubicBezTo>
                    <a:pt x="14186" y="25"/>
                    <a:pt x="14136" y="25"/>
                    <a:pt x="140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2">
  <p:cSld name="CUSTOM_12">
    <p:spTree>
      <p:nvGrpSpPr>
        <p:cNvPr id="1" name="Shape 6409"/>
        <p:cNvGrpSpPr/>
        <p:nvPr/>
      </p:nvGrpSpPr>
      <p:grpSpPr>
        <a:xfrm>
          <a:off x="0" y="0"/>
          <a:ext cx="0" cy="0"/>
          <a:chOff x="0" y="0"/>
          <a:chExt cx="0" cy="0"/>
        </a:xfrm>
      </p:grpSpPr>
      <p:pic>
        <p:nvPicPr>
          <p:cNvPr id="6410" name="Google Shape;6410;p27"/>
          <p:cNvPicPr preferRelativeResize="0"/>
          <p:nvPr/>
        </p:nvPicPr>
        <p:blipFill>
          <a:blip r:embed="rId2">
            <a:alphaModFix amt="50000"/>
          </a:blip>
          <a:stretch>
            <a:fillRect/>
          </a:stretch>
        </p:blipFill>
        <p:spPr>
          <a:xfrm>
            <a:off x="0" y="0"/>
            <a:ext cx="9144000" cy="5143500"/>
          </a:xfrm>
          <a:prstGeom prst="rect">
            <a:avLst/>
          </a:prstGeom>
          <a:noFill/>
          <a:ln>
            <a:noFill/>
          </a:ln>
        </p:spPr>
      </p:pic>
      <p:grpSp>
        <p:nvGrpSpPr>
          <p:cNvPr id="6411" name="Google Shape;6411;p27"/>
          <p:cNvGrpSpPr/>
          <p:nvPr/>
        </p:nvGrpSpPr>
        <p:grpSpPr>
          <a:xfrm>
            <a:off x="5676901" y="-4"/>
            <a:ext cx="3467100" cy="4088397"/>
            <a:chOff x="4343401" y="1092721"/>
            <a:chExt cx="3467100" cy="4088397"/>
          </a:xfrm>
        </p:grpSpPr>
        <p:sp>
          <p:nvSpPr>
            <p:cNvPr id="6412" name="Google Shape;6412;p27"/>
            <p:cNvSpPr/>
            <p:nvPr/>
          </p:nvSpPr>
          <p:spPr>
            <a:xfrm>
              <a:off x="51435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3" name="Google Shape;6413;p27"/>
            <p:cNvSpPr/>
            <p:nvPr/>
          </p:nvSpPr>
          <p:spPr>
            <a:xfrm>
              <a:off x="54102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4" name="Google Shape;6414;p27"/>
            <p:cNvSpPr/>
            <p:nvPr/>
          </p:nvSpPr>
          <p:spPr>
            <a:xfrm>
              <a:off x="56769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5" name="Google Shape;6415;p27"/>
            <p:cNvSpPr/>
            <p:nvPr/>
          </p:nvSpPr>
          <p:spPr>
            <a:xfrm>
              <a:off x="51435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6" name="Google Shape;6416;p27"/>
            <p:cNvSpPr/>
            <p:nvPr/>
          </p:nvSpPr>
          <p:spPr>
            <a:xfrm>
              <a:off x="54102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7" name="Google Shape;6417;p27"/>
            <p:cNvSpPr/>
            <p:nvPr/>
          </p:nvSpPr>
          <p:spPr>
            <a:xfrm>
              <a:off x="56769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8" name="Google Shape;6418;p27"/>
            <p:cNvSpPr/>
            <p:nvPr/>
          </p:nvSpPr>
          <p:spPr>
            <a:xfrm>
              <a:off x="51435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9" name="Google Shape;6419;p27"/>
            <p:cNvSpPr/>
            <p:nvPr/>
          </p:nvSpPr>
          <p:spPr>
            <a:xfrm>
              <a:off x="54102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0" name="Google Shape;6420;p27"/>
            <p:cNvSpPr/>
            <p:nvPr/>
          </p:nvSpPr>
          <p:spPr>
            <a:xfrm>
              <a:off x="56769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1" name="Google Shape;6421;p27"/>
            <p:cNvSpPr/>
            <p:nvPr/>
          </p:nvSpPr>
          <p:spPr>
            <a:xfrm>
              <a:off x="51435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2" name="Google Shape;6422;p27"/>
            <p:cNvSpPr/>
            <p:nvPr/>
          </p:nvSpPr>
          <p:spPr>
            <a:xfrm>
              <a:off x="54102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3" name="Google Shape;6423;p27"/>
            <p:cNvSpPr/>
            <p:nvPr/>
          </p:nvSpPr>
          <p:spPr>
            <a:xfrm>
              <a:off x="56769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4" name="Google Shape;6424;p27"/>
            <p:cNvSpPr/>
            <p:nvPr/>
          </p:nvSpPr>
          <p:spPr>
            <a:xfrm>
              <a:off x="51435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5" name="Google Shape;6425;p27"/>
            <p:cNvSpPr/>
            <p:nvPr/>
          </p:nvSpPr>
          <p:spPr>
            <a:xfrm>
              <a:off x="54102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6" name="Google Shape;6426;p27"/>
            <p:cNvSpPr/>
            <p:nvPr/>
          </p:nvSpPr>
          <p:spPr>
            <a:xfrm>
              <a:off x="56769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7" name="Google Shape;6427;p27"/>
            <p:cNvSpPr/>
            <p:nvPr/>
          </p:nvSpPr>
          <p:spPr>
            <a:xfrm>
              <a:off x="51435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8" name="Google Shape;6428;p27"/>
            <p:cNvSpPr/>
            <p:nvPr/>
          </p:nvSpPr>
          <p:spPr>
            <a:xfrm>
              <a:off x="54102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9" name="Google Shape;6429;p27"/>
            <p:cNvSpPr/>
            <p:nvPr/>
          </p:nvSpPr>
          <p:spPr>
            <a:xfrm>
              <a:off x="56769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0" name="Google Shape;6430;p27"/>
            <p:cNvSpPr/>
            <p:nvPr/>
          </p:nvSpPr>
          <p:spPr>
            <a:xfrm>
              <a:off x="51435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1" name="Google Shape;6431;p27"/>
            <p:cNvSpPr/>
            <p:nvPr/>
          </p:nvSpPr>
          <p:spPr>
            <a:xfrm>
              <a:off x="54102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2" name="Google Shape;6432;p27"/>
            <p:cNvSpPr/>
            <p:nvPr/>
          </p:nvSpPr>
          <p:spPr>
            <a:xfrm>
              <a:off x="56769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3" name="Google Shape;6433;p27"/>
            <p:cNvSpPr/>
            <p:nvPr/>
          </p:nvSpPr>
          <p:spPr>
            <a:xfrm>
              <a:off x="51435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4" name="Google Shape;6434;p27"/>
            <p:cNvSpPr/>
            <p:nvPr/>
          </p:nvSpPr>
          <p:spPr>
            <a:xfrm>
              <a:off x="54102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5" name="Google Shape;6435;p27"/>
            <p:cNvSpPr/>
            <p:nvPr/>
          </p:nvSpPr>
          <p:spPr>
            <a:xfrm>
              <a:off x="56769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6" name="Google Shape;6436;p27"/>
            <p:cNvSpPr/>
            <p:nvPr/>
          </p:nvSpPr>
          <p:spPr>
            <a:xfrm>
              <a:off x="51435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7" name="Google Shape;6437;p27"/>
            <p:cNvSpPr/>
            <p:nvPr/>
          </p:nvSpPr>
          <p:spPr>
            <a:xfrm>
              <a:off x="54102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8" name="Google Shape;6438;p27"/>
            <p:cNvSpPr/>
            <p:nvPr/>
          </p:nvSpPr>
          <p:spPr>
            <a:xfrm>
              <a:off x="56769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9" name="Google Shape;6439;p27"/>
            <p:cNvSpPr/>
            <p:nvPr/>
          </p:nvSpPr>
          <p:spPr>
            <a:xfrm>
              <a:off x="51435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0" name="Google Shape;6440;p27"/>
            <p:cNvSpPr/>
            <p:nvPr/>
          </p:nvSpPr>
          <p:spPr>
            <a:xfrm>
              <a:off x="54102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1" name="Google Shape;6441;p27"/>
            <p:cNvSpPr/>
            <p:nvPr/>
          </p:nvSpPr>
          <p:spPr>
            <a:xfrm>
              <a:off x="56769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2" name="Google Shape;6442;p27"/>
            <p:cNvSpPr/>
            <p:nvPr/>
          </p:nvSpPr>
          <p:spPr>
            <a:xfrm>
              <a:off x="51435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3" name="Google Shape;6443;p27"/>
            <p:cNvSpPr/>
            <p:nvPr/>
          </p:nvSpPr>
          <p:spPr>
            <a:xfrm>
              <a:off x="54102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4" name="Google Shape;6444;p27"/>
            <p:cNvSpPr/>
            <p:nvPr/>
          </p:nvSpPr>
          <p:spPr>
            <a:xfrm>
              <a:off x="56769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5" name="Google Shape;6445;p27"/>
            <p:cNvSpPr/>
            <p:nvPr/>
          </p:nvSpPr>
          <p:spPr>
            <a:xfrm>
              <a:off x="51435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6" name="Google Shape;6446;p27"/>
            <p:cNvSpPr/>
            <p:nvPr/>
          </p:nvSpPr>
          <p:spPr>
            <a:xfrm>
              <a:off x="54102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7" name="Google Shape;6447;p27"/>
            <p:cNvSpPr/>
            <p:nvPr/>
          </p:nvSpPr>
          <p:spPr>
            <a:xfrm>
              <a:off x="56769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8" name="Google Shape;6448;p27"/>
            <p:cNvSpPr/>
            <p:nvPr/>
          </p:nvSpPr>
          <p:spPr>
            <a:xfrm>
              <a:off x="51435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9" name="Google Shape;6449;p27"/>
            <p:cNvSpPr/>
            <p:nvPr/>
          </p:nvSpPr>
          <p:spPr>
            <a:xfrm>
              <a:off x="54102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0" name="Google Shape;6450;p27"/>
            <p:cNvSpPr/>
            <p:nvPr/>
          </p:nvSpPr>
          <p:spPr>
            <a:xfrm>
              <a:off x="56769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1" name="Google Shape;6451;p27"/>
            <p:cNvSpPr/>
            <p:nvPr/>
          </p:nvSpPr>
          <p:spPr>
            <a:xfrm>
              <a:off x="59436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2" name="Google Shape;6452;p27"/>
            <p:cNvSpPr/>
            <p:nvPr/>
          </p:nvSpPr>
          <p:spPr>
            <a:xfrm>
              <a:off x="62103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3" name="Google Shape;6453;p27"/>
            <p:cNvSpPr/>
            <p:nvPr/>
          </p:nvSpPr>
          <p:spPr>
            <a:xfrm>
              <a:off x="64770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4" name="Google Shape;6454;p27"/>
            <p:cNvSpPr/>
            <p:nvPr/>
          </p:nvSpPr>
          <p:spPr>
            <a:xfrm>
              <a:off x="59436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5" name="Google Shape;6455;p27"/>
            <p:cNvSpPr/>
            <p:nvPr/>
          </p:nvSpPr>
          <p:spPr>
            <a:xfrm>
              <a:off x="62103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6" name="Google Shape;6456;p27"/>
            <p:cNvSpPr/>
            <p:nvPr/>
          </p:nvSpPr>
          <p:spPr>
            <a:xfrm>
              <a:off x="64770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7" name="Google Shape;6457;p27"/>
            <p:cNvSpPr/>
            <p:nvPr/>
          </p:nvSpPr>
          <p:spPr>
            <a:xfrm>
              <a:off x="59436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8" name="Google Shape;6458;p27"/>
            <p:cNvSpPr/>
            <p:nvPr/>
          </p:nvSpPr>
          <p:spPr>
            <a:xfrm>
              <a:off x="62103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9" name="Google Shape;6459;p27"/>
            <p:cNvSpPr/>
            <p:nvPr/>
          </p:nvSpPr>
          <p:spPr>
            <a:xfrm>
              <a:off x="64770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0" name="Google Shape;6460;p27"/>
            <p:cNvSpPr/>
            <p:nvPr/>
          </p:nvSpPr>
          <p:spPr>
            <a:xfrm>
              <a:off x="59436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1" name="Google Shape;6461;p27"/>
            <p:cNvSpPr/>
            <p:nvPr/>
          </p:nvSpPr>
          <p:spPr>
            <a:xfrm>
              <a:off x="62103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2" name="Google Shape;6462;p27"/>
            <p:cNvSpPr/>
            <p:nvPr/>
          </p:nvSpPr>
          <p:spPr>
            <a:xfrm>
              <a:off x="64770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3" name="Google Shape;6463;p27"/>
            <p:cNvSpPr/>
            <p:nvPr/>
          </p:nvSpPr>
          <p:spPr>
            <a:xfrm>
              <a:off x="59436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4" name="Google Shape;6464;p27"/>
            <p:cNvSpPr/>
            <p:nvPr/>
          </p:nvSpPr>
          <p:spPr>
            <a:xfrm>
              <a:off x="62103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5" name="Google Shape;6465;p27"/>
            <p:cNvSpPr/>
            <p:nvPr/>
          </p:nvSpPr>
          <p:spPr>
            <a:xfrm>
              <a:off x="64770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6" name="Google Shape;6466;p27"/>
            <p:cNvSpPr/>
            <p:nvPr/>
          </p:nvSpPr>
          <p:spPr>
            <a:xfrm>
              <a:off x="59436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7" name="Google Shape;6467;p27"/>
            <p:cNvSpPr/>
            <p:nvPr/>
          </p:nvSpPr>
          <p:spPr>
            <a:xfrm>
              <a:off x="62103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8" name="Google Shape;6468;p27"/>
            <p:cNvSpPr/>
            <p:nvPr/>
          </p:nvSpPr>
          <p:spPr>
            <a:xfrm>
              <a:off x="64770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9" name="Google Shape;6469;p27"/>
            <p:cNvSpPr/>
            <p:nvPr/>
          </p:nvSpPr>
          <p:spPr>
            <a:xfrm>
              <a:off x="59436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0" name="Google Shape;6470;p27"/>
            <p:cNvSpPr/>
            <p:nvPr/>
          </p:nvSpPr>
          <p:spPr>
            <a:xfrm>
              <a:off x="62103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1" name="Google Shape;6471;p27"/>
            <p:cNvSpPr/>
            <p:nvPr/>
          </p:nvSpPr>
          <p:spPr>
            <a:xfrm>
              <a:off x="64770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2" name="Google Shape;6472;p27"/>
            <p:cNvSpPr/>
            <p:nvPr/>
          </p:nvSpPr>
          <p:spPr>
            <a:xfrm>
              <a:off x="59436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3" name="Google Shape;6473;p27"/>
            <p:cNvSpPr/>
            <p:nvPr/>
          </p:nvSpPr>
          <p:spPr>
            <a:xfrm>
              <a:off x="62103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4" name="Google Shape;6474;p27"/>
            <p:cNvSpPr/>
            <p:nvPr/>
          </p:nvSpPr>
          <p:spPr>
            <a:xfrm>
              <a:off x="64770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5" name="Google Shape;6475;p27"/>
            <p:cNvSpPr/>
            <p:nvPr/>
          </p:nvSpPr>
          <p:spPr>
            <a:xfrm>
              <a:off x="59436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6" name="Google Shape;6476;p27"/>
            <p:cNvSpPr/>
            <p:nvPr/>
          </p:nvSpPr>
          <p:spPr>
            <a:xfrm>
              <a:off x="62103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7" name="Google Shape;6477;p27"/>
            <p:cNvSpPr/>
            <p:nvPr/>
          </p:nvSpPr>
          <p:spPr>
            <a:xfrm>
              <a:off x="64770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8" name="Google Shape;6478;p27"/>
            <p:cNvSpPr/>
            <p:nvPr/>
          </p:nvSpPr>
          <p:spPr>
            <a:xfrm>
              <a:off x="59436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9" name="Google Shape;6479;p27"/>
            <p:cNvSpPr/>
            <p:nvPr/>
          </p:nvSpPr>
          <p:spPr>
            <a:xfrm>
              <a:off x="62103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0" name="Google Shape;6480;p27"/>
            <p:cNvSpPr/>
            <p:nvPr/>
          </p:nvSpPr>
          <p:spPr>
            <a:xfrm>
              <a:off x="64770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1" name="Google Shape;6481;p27"/>
            <p:cNvSpPr/>
            <p:nvPr/>
          </p:nvSpPr>
          <p:spPr>
            <a:xfrm>
              <a:off x="59436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2" name="Google Shape;6482;p27"/>
            <p:cNvSpPr/>
            <p:nvPr/>
          </p:nvSpPr>
          <p:spPr>
            <a:xfrm>
              <a:off x="62103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3" name="Google Shape;6483;p27"/>
            <p:cNvSpPr/>
            <p:nvPr/>
          </p:nvSpPr>
          <p:spPr>
            <a:xfrm>
              <a:off x="64770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4" name="Google Shape;6484;p27"/>
            <p:cNvSpPr/>
            <p:nvPr/>
          </p:nvSpPr>
          <p:spPr>
            <a:xfrm>
              <a:off x="59436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5" name="Google Shape;6485;p27"/>
            <p:cNvSpPr/>
            <p:nvPr/>
          </p:nvSpPr>
          <p:spPr>
            <a:xfrm>
              <a:off x="62103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6" name="Google Shape;6486;p27"/>
            <p:cNvSpPr/>
            <p:nvPr/>
          </p:nvSpPr>
          <p:spPr>
            <a:xfrm>
              <a:off x="64770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7" name="Google Shape;6487;p27"/>
            <p:cNvSpPr/>
            <p:nvPr/>
          </p:nvSpPr>
          <p:spPr>
            <a:xfrm>
              <a:off x="59436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8" name="Google Shape;6488;p27"/>
            <p:cNvSpPr/>
            <p:nvPr/>
          </p:nvSpPr>
          <p:spPr>
            <a:xfrm>
              <a:off x="62103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9" name="Google Shape;6489;p27"/>
            <p:cNvSpPr/>
            <p:nvPr/>
          </p:nvSpPr>
          <p:spPr>
            <a:xfrm>
              <a:off x="64770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0" name="Google Shape;6490;p27"/>
            <p:cNvSpPr/>
            <p:nvPr/>
          </p:nvSpPr>
          <p:spPr>
            <a:xfrm>
              <a:off x="67437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1" name="Google Shape;6491;p27"/>
            <p:cNvSpPr/>
            <p:nvPr/>
          </p:nvSpPr>
          <p:spPr>
            <a:xfrm>
              <a:off x="70104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2" name="Google Shape;6492;p27"/>
            <p:cNvSpPr/>
            <p:nvPr/>
          </p:nvSpPr>
          <p:spPr>
            <a:xfrm>
              <a:off x="67437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3" name="Google Shape;6493;p27"/>
            <p:cNvSpPr/>
            <p:nvPr/>
          </p:nvSpPr>
          <p:spPr>
            <a:xfrm>
              <a:off x="70104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4" name="Google Shape;6494;p27"/>
            <p:cNvSpPr/>
            <p:nvPr/>
          </p:nvSpPr>
          <p:spPr>
            <a:xfrm>
              <a:off x="67437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5" name="Google Shape;6495;p27"/>
            <p:cNvSpPr/>
            <p:nvPr/>
          </p:nvSpPr>
          <p:spPr>
            <a:xfrm>
              <a:off x="70104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6" name="Google Shape;6496;p27"/>
            <p:cNvSpPr/>
            <p:nvPr/>
          </p:nvSpPr>
          <p:spPr>
            <a:xfrm>
              <a:off x="67437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7" name="Google Shape;6497;p27"/>
            <p:cNvSpPr/>
            <p:nvPr/>
          </p:nvSpPr>
          <p:spPr>
            <a:xfrm>
              <a:off x="70104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8" name="Google Shape;6498;p27"/>
            <p:cNvSpPr/>
            <p:nvPr/>
          </p:nvSpPr>
          <p:spPr>
            <a:xfrm>
              <a:off x="67437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9" name="Google Shape;6499;p27"/>
            <p:cNvSpPr/>
            <p:nvPr/>
          </p:nvSpPr>
          <p:spPr>
            <a:xfrm>
              <a:off x="70104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0" name="Google Shape;6500;p27"/>
            <p:cNvSpPr/>
            <p:nvPr/>
          </p:nvSpPr>
          <p:spPr>
            <a:xfrm>
              <a:off x="67437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1" name="Google Shape;6501;p27"/>
            <p:cNvSpPr/>
            <p:nvPr/>
          </p:nvSpPr>
          <p:spPr>
            <a:xfrm>
              <a:off x="70104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2" name="Google Shape;6502;p27"/>
            <p:cNvSpPr/>
            <p:nvPr/>
          </p:nvSpPr>
          <p:spPr>
            <a:xfrm>
              <a:off x="67437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3" name="Google Shape;6503;p27"/>
            <p:cNvSpPr/>
            <p:nvPr/>
          </p:nvSpPr>
          <p:spPr>
            <a:xfrm>
              <a:off x="70104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4" name="Google Shape;6504;p27"/>
            <p:cNvSpPr/>
            <p:nvPr/>
          </p:nvSpPr>
          <p:spPr>
            <a:xfrm>
              <a:off x="67437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5" name="Google Shape;6505;p27"/>
            <p:cNvSpPr/>
            <p:nvPr/>
          </p:nvSpPr>
          <p:spPr>
            <a:xfrm>
              <a:off x="70104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6" name="Google Shape;6506;p27"/>
            <p:cNvSpPr/>
            <p:nvPr/>
          </p:nvSpPr>
          <p:spPr>
            <a:xfrm>
              <a:off x="67437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7" name="Google Shape;6507;p27"/>
            <p:cNvSpPr/>
            <p:nvPr/>
          </p:nvSpPr>
          <p:spPr>
            <a:xfrm>
              <a:off x="70104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8" name="Google Shape;6508;p27"/>
            <p:cNvSpPr/>
            <p:nvPr/>
          </p:nvSpPr>
          <p:spPr>
            <a:xfrm>
              <a:off x="67437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9" name="Google Shape;6509;p27"/>
            <p:cNvSpPr/>
            <p:nvPr/>
          </p:nvSpPr>
          <p:spPr>
            <a:xfrm>
              <a:off x="70104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0" name="Google Shape;6510;p27"/>
            <p:cNvSpPr/>
            <p:nvPr/>
          </p:nvSpPr>
          <p:spPr>
            <a:xfrm>
              <a:off x="67437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1" name="Google Shape;6511;p27"/>
            <p:cNvSpPr/>
            <p:nvPr/>
          </p:nvSpPr>
          <p:spPr>
            <a:xfrm>
              <a:off x="70104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2" name="Google Shape;6512;p27"/>
            <p:cNvSpPr/>
            <p:nvPr/>
          </p:nvSpPr>
          <p:spPr>
            <a:xfrm>
              <a:off x="67437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3" name="Google Shape;6513;p27"/>
            <p:cNvSpPr/>
            <p:nvPr/>
          </p:nvSpPr>
          <p:spPr>
            <a:xfrm>
              <a:off x="70104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4" name="Google Shape;6514;p27"/>
            <p:cNvSpPr/>
            <p:nvPr/>
          </p:nvSpPr>
          <p:spPr>
            <a:xfrm>
              <a:off x="67437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5" name="Google Shape;6515;p27"/>
            <p:cNvSpPr/>
            <p:nvPr/>
          </p:nvSpPr>
          <p:spPr>
            <a:xfrm>
              <a:off x="70104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6" name="Google Shape;6516;p27"/>
            <p:cNvSpPr/>
            <p:nvPr/>
          </p:nvSpPr>
          <p:spPr>
            <a:xfrm>
              <a:off x="43434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7" name="Google Shape;6517;p27"/>
            <p:cNvSpPr/>
            <p:nvPr/>
          </p:nvSpPr>
          <p:spPr>
            <a:xfrm>
              <a:off x="46101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8" name="Google Shape;6518;p27"/>
            <p:cNvSpPr/>
            <p:nvPr/>
          </p:nvSpPr>
          <p:spPr>
            <a:xfrm>
              <a:off x="48768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9" name="Google Shape;6519;p27"/>
            <p:cNvSpPr/>
            <p:nvPr/>
          </p:nvSpPr>
          <p:spPr>
            <a:xfrm>
              <a:off x="43434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0" name="Google Shape;6520;p27"/>
            <p:cNvSpPr/>
            <p:nvPr/>
          </p:nvSpPr>
          <p:spPr>
            <a:xfrm>
              <a:off x="46101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1" name="Google Shape;6521;p27"/>
            <p:cNvSpPr/>
            <p:nvPr/>
          </p:nvSpPr>
          <p:spPr>
            <a:xfrm>
              <a:off x="48768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2" name="Google Shape;6522;p27"/>
            <p:cNvSpPr/>
            <p:nvPr/>
          </p:nvSpPr>
          <p:spPr>
            <a:xfrm>
              <a:off x="43434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3" name="Google Shape;6523;p27"/>
            <p:cNvSpPr/>
            <p:nvPr/>
          </p:nvSpPr>
          <p:spPr>
            <a:xfrm>
              <a:off x="46101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4" name="Google Shape;6524;p27"/>
            <p:cNvSpPr/>
            <p:nvPr/>
          </p:nvSpPr>
          <p:spPr>
            <a:xfrm>
              <a:off x="48768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5" name="Google Shape;6525;p27"/>
            <p:cNvSpPr/>
            <p:nvPr/>
          </p:nvSpPr>
          <p:spPr>
            <a:xfrm>
              <a:off x="43434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6" name="Google Shape;6526;p27"/>
            <p:cNvSpPr/>
            <p:nvPr/>
          </p:nvSpPr>
          <p:spPr>
            <a:xfrm>
              <a:off x="46101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7" name="Google Shape;6527;p27"/>
            <p:cNvSpPr/>
            <p:nvPr/>
          </p:nvSpPr>
          <p:spPr>
            <a:xfrm>
              <a:off x="48768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8" name="Google Shape;6528;p27"/>
            <p:cNvSpPr/>
            <p:nvPr/>
          </p:nvSpPr>
          <p:spPr>
            <a:xfrm>
              <a:off x="43434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9" name="Google Shape;6529;p27"/>
            <p:cNvSpPr/>
            <p:nvPr/>
          </p:nvSpPr>
          <p:spPr>
            <a:xfrm>
              <a:off x="46101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0" name="Google Shape;6530;p27"/>
            <p:cNvSpPr/>
            <p:nvPr/>
          </p:nvSpPr>
          <p:spPr>
            <a:xfrm>
              <a:off x="48768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1" name="Google Shape;6531;p27"/>
            <p:cNvSpPr/>
            <p:nvPr/>
          </p:nvSpPr>
          <p:spPr>
            <a:xfrm>
              <a:off x="43434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2" name="Google Shape;6532;p27"/>
            <p:cNvSpPr/>
            <p:nvPr/>
          </p:nvSpPr>
          <p:spPr>
            <a:xfrm>
              <a:off x="46101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3" name="Google Shape;6533;p27"/>
            <p:cNvSpPr/>
            <p:nvPr/>
          </p:nvSpPr>
          <p:spPr>
            <a:xfrm>
              <a:off x="48768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4" name="Google Shape;6534;p27"/>
            <p:cNvSpPr/>
            <p:nvPr/>
          </p:nvSpPr>
          <p:spPr>
            <a:xfrm>
              <a:off x="43434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5" name="Google Shape;6535;p27"/>
            <p:cNvSpPr/>
            <p:nvPr/>
          </p:nvSpPr>
          <p:spPr>
            <a:xfrm>
              <a:off x="46101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6" name="Google Shape;6536;p27"/>
            <p:cNvSpPr/>
            <p:nvPr/>
          </p:nvSpPr>
          <p:spPr>
            <a:xfrm>
              <a:off x="48768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7" name="Google Shape;6537;p27"/>
            <p:cNvSpPr/>
            <p:nvPr/>
          </p:nvSpPr>
          <p:spPr>
            <a:xfrm>
              <a:off x="43434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8" name="Google Shape;6538;p27"/>
            <p:cNvSpPr/>
            <p:nvPr/>
          </p:nvSpPr>
          <p:spPr>
            <a:xfrm>
              <a:off x="46101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9" name="Google Shape;6539;p27"/>
            <p:cNvSpPr/>
            <p:nvPr/>
          </p:nvSpPr>
          <p:spPr>
            <a:xfrm>
              <a:off x="48768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0" name="Google Shape;6540;p27"/>
            <p:cNvSpPr/>
            <p:nvPr/>
          </p:nvSpPr>
          <p:spPr>
            <a:xfrm>
              <a:off x="43434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1" name="Google Shape;6541;p27"/>
            <p:cNvSpPr/>
            <p:nvPr/>
          </p:nvSpPr>
          <p:spPr>
            <a:xfrm>
              <a:off x="46101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2" name="Google Shape;6542;p27"/>
            <p:cNvSpPr/>
            <p:nvPr/>
          </p:nvSpPr>
          <p:spPr>
            <a:xfrm>
              <a:off x="48768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3" name="Google Shape;6543;p27"/>
            <p:cNvSpPr/>
            <p:nvPr/>
          </p:nvSpPr>
          <p:spPr>
            <a:xfrm>
              <a:off x="43434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4" name="Google Shape;6544;p27"/>
            <p:cNvSpPr/>
            <p:nvPr/>
          </p:nvSpPr>
          <p:spPr>
            <a:xfrm>
              <a:off x="46101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5" name="Google Shape;6545;p27"/>
            <p:cNvSpPr/>
            <p:nvPr/>
          </p:nvSpPr>
          <p:spPr>
            <a:xfrm>
              <a:off x="48768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6" name="Google Shape;6546;p27"/>
            <p:cNvSpPr/>
            <p:nvPr/>
          </p:nvSpPr>
          <p:spPr>
            <a:xfrm>
              <a:off x="43434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7" name="Google Shape;6547;p27"/>
            <p:cNvSpPr/>
            <p:nvPr/>
          </p:nvSpPr>
          <p:spPr>
            <a:xfrm>
              <a:off x="46101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8" name="Google Shape;6548;p27"/>
            <p:cNvSpPr/>
            <p:nvPr/>
          </p:nvSpPr>
          <p:spPr>
            <a:xfrm>
              <a:off x="48768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9" name="Google Shape;6549;p27"/>
            <p:cNvSpPr/>
            <p:nvPr/>
          </p:nvSpPr>
          <p:spPr>
            <a:xfrm>
              <a:off x="43434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0" name="Google Shape;6550;p27"/>
            <p:cNvSpPr/>
            <p:nvPr/>
          </p:nvSpPr>
          <p:spPr>
            <a:xfrm>
              <a:off x="46101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1" name="Google Shape;6551;p27"/>
            <p:cNvSpPr/>
            <p:nvPr/>
          </p:nvSpPr>
          <p:spPr>
            <a:xfrm>
              <a:off x="48768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2" name="Google Shape;6552;p27"/>
            <p:cNvSpPr/>
            <p:nvPr/>
          </p:nvSpPr>
          <p:spPr>
            <a:xfrm>
              <a:off x="43434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3" name="Google Shape;6553;p27"/>
            <p:cNvSpPr/>
            <p:nvPr/>
          </p:nvSpPr>
          <p:spPr>
            <a:xfrm>
              <a:off x="46101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4" name="Google Shape;6554;p27"/>
            <p:cNvSpPr/>
            <p:nvPr/>
          </p:nvSpPr>
          <p:spPr>
            <a:xfrm>
              <a:off x="48768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5" name="Google Shape;6555;p27"/>
            <p:cNvSpPr/>
            <p:nvPr/>
          </p:nvSpPr>
          <p:spPr>
            <a:xfrm>
              <a:off x="51435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6" name="Google Shape;6556;p27"/>
            <p:cNvSpPr/>
            <p:nvPr/>
          </p:nvSpPr>
          <p:spPr>
            <a:xfrm>
              <a:off x="54102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7" name="Google Shape;6557;p27"/>
            <p:cNvSpPr/>
            <p:nvPr/>
          </p:nvSpPr>
          <p:spPr>
            <a:xfrm>
              <a:off x="56769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8" name="Google Shape;6558;p27"/>
            <p:cNvSpPr/>
            <p:nvPr/>
          </p:nvSpPr>
          <p:spPr>
            <a:xfrm>
              <a:off x="51435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9" name="Google Shape;6559;p27"/>
            <p:cNvSpPr/>
            <p:nvPr/>
          </p:nvSpPr>
          <p:spPr>
            <a:xfrm>
              <a:off x="54102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0" name="Google Shape;6560;p27"/>
            <p:cNvSpPr/>
            <p:nvPr/>
          </p:nvSpPr>
          <p:spPr>
            <a:xfrm>
              <a:off x="56769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1" name="Google Shape;6561;p27"/>
            <p:cNvSpPr/>
            <p:nvPr/>
          </p:nvSpPr>
          <p:spPr>
            <a:xfrm>
              <a:off x="59436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2" name="Google Shape;6562;p27"/>
            <p:cNvSpPr/>
            <p:nvPr/>
          </p:nvSpPr>
          <p:spPr>
            <a:xfrm>
              <a:off x="62103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3" name="Google Shape;6563;p27"/>
            <p:cNvSpPr/>
            <p:nvPr/>
          </p:nvSpPr>
          <p:spPr>
            <a:xfrm>
              <a:off x="64770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4" name="Google Shape;6564;p27"/>
            <p:cNvSpPr/>
            <p:nvPr/>
          </p:nvSpPr>
          <p:spPr>
            <a:xfrm>
              <a:off x="59436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5" name="Google Shape;6565;p27"/>
            <p:cNvSpPr/>
            <p:nvPr/>
          </p:nvSpPr>
          <p:spPr>
            <a:xfrm>
              <a:off x="62103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6" name="Google Shape;6566;p27"/>
            <p:cNvSpPr/>
            <p:nvPr/>
          </p:nvSpPr>
          <p:spPr>
            <a:xfrm>
              <a:off x="64770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7" name="Google Shape;6567;p27"/>
            <p:cNvSpPr/>
            <p:nvPr/>
          </p:nvSpPr>
          <p:spPr>
            <a:xfrm>
              <a:off x="67437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8" name="Google Shape;6568;p27"/>
            <p:cNvSpPr/>
            <p:nvPr/>
          </p:nvSpPr>
          <p:spPr>
            <a:xfrm>
              <a:off x="70104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9" name="Google Shape;6569;p27"/>
            <p:cNvSpPr/>
            <p:nvPr/>
          </p:nvSpPr>
          <p:spPr>
            <a:xfrm>
              <a:off x="67437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0" name="Google Shape;6570;p27"/>
            <p:cNvSpPr/>
            <p:nvPr/>
          </p:nvSpPr>
          <p:spPr>
            <a:xfrm>
              <a:off x="70104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1" name="Google Shape;6571;p27"/>
            <p:cNvSpPr/>
            <p:nvPr/>
          </p:nvSpPr>
          <p:spPr>
            <a:xfrm>
              <a:off x="43434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2" name="Google Shape;6572;p27"/>
            <p:cNvSpPr/>
            <p:nvPr/>
          </p:nvSpPr>
          <p:spPr>
            <a:xfrm>
              <a:off x="46101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3" name="Google Shape;6573;p27"/>
            <p:cNvSpPr/>
            <p:nvPr/>
          </p:nvSpPr>
          <p:spPr>
            <a:xfrm>
              <a:off x="48768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4" name="Google Shape;6574;p27"/>
            <p:cNvSpPr/>
            <p:nvPr/>
          </p:nvSpPr>
          <p:spPr>
            <a:xfrm>
              <a:off x="43434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5" name="Google Shape;6575;p27"/>
            <p:cNvSpPr/>
            <p:nvPr/>
          </p:nvSpPr>
          <p:spPr>
            <a:xfrm>
              <a:off x="46101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6" name="Google Shape;6576;p27"/>
            <p:cNvSpPr/>
            <p:nvPr/>
          </p:nvSpPr>
          <p:spPr>
            <a:xfrm>
              <a:off x="48768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7" name="Google Shape;6577;p27"/>
            <p:cNvSpPr/>
            <p:nvPr/>
          </p:nvSpPr>
          <p:spPr>
            <a:xfrm>
              <a:off x="72771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8" name="Google Shape;6578;p27"/>
            <p:cNvSpPr/>
            <p:nvPr/>
          </p:nvSpPr>
          <p:spPr>
            <a:xfrm>
              <a:off x="75438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9" name="Google Shape;6579;p27"/>
            <p:cNvSpPr/>
            <p:nvPr/>
          </p:nvSpPr>
          <p:spPr>
            <a:xfrm>
              <a:off x="72771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0" name="Google Shape;6580;p27"/>
            <p:cNvSpPr/>
            <p:nvPr/>
          </p:nvSpPr>
          <p:spPr>
            <a:xfrm>
              <a:off x="75438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1" name="Google Shape;6581;p27"/>
            <p:cNvSpPr/>
            <p:nvPr/>
          </p:nvSpPr>
          <p:spPr>
            <a:xfrm>
              <a:off x="72771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2" name="Google Shape;6582;p27"/>
            <p:cNvSpPr/>
            <p:nvPr/>
          </p:nvSpPr>
          <p:spPr>
            <a:xfrm>
              <a:off x="75438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3" name="Google Shape;6583;p27"/>
            <p:cNvSpPr/>
            <p:nvPr/>
          </p:nvSpPr>
          <p:spPr>
            <a:xfrm>
              <a:off x="72771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4" name="Google Shape;6584;p27"/>
            <p:cNvSpPr/>
            <p:nvPr/>
          </p:nvSpPr>
          <p:spPr>
            <a:xfrm>
              <a:off x="75438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5" name="Google Shape;6585;p27"/>
            <p:cNvSpPr/>
            <p:nvPr/>
          </p:nvSpPr>
          <p:spPr>
            <a:xfrm>
              <a:off x="72771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6" name="Google Shape;6586;p27"/>
            <p:cNvSpPr/>
            <p:nvPr/>
          </p:nvSpPr>
          <p:spPr>
            <a:xfrm>
              <a:off x="75438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7" name="Google Shape;6587;p27"/>
            <p:cNvSpPr/>
            <p:nvPr/>
          </p:nvSpPr>
          <p:spPr>
            <a:xfrm>
              <a:off x="72771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8" name="Google Shape;6588;p27"/>
            <p:cNvSpPr/>
            <p:nvPr/>
          </p:nvSpPr>
          <p:spPr>
            <a:xfrm>
              <a:off x="75438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9" name="Google Shape;6589;p27"/>
            <p:cNvSpPr/>
            <p:nvPr/>
          </p:nvSpPr>
          <p:spPr>
            <a:xfrm>
              <a:off x="72771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0" name="Google Shape;6590;p27"/>
            <p:cNvSpPr/>
            <p:nvPr/>
          </p:nvSpPr>
          <p:spPr>
            <a:xfrm>
              <a:off x="75438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1" name="Google Shape;6591;p27"/>
            <p:cNvSpPr/>
            <p:nvPr/>
          </p:nvSpPr>
          <p:spPr>
            <a:xfrm>
              <a:off x="72771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2" name="Google Shape;6592;p27"/>
            <p:cNvSpPr/>
            <p:nvPr/>
          </p:nvSpPr>
          <p:spPr>
            <a:xfrm>
              <a:off x="75438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3" name="Google Shape;6593;p27"/>
            <p:cNvSpPr/>
            <p:nvPr/>
          </p:nvSpPr>
          <p:spPr>
            <a:xfrm>
              <a:off x="72771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4" name="Google Shape;6594;p27"/>
            <p:cNvSpPr/>
            <p:nvPr/>
          </p:nvSpPr>
          <p:spPr>
            <a:xfrm>
              <a:off x="75438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5" name="Google Shape;6595;p27"/>
            <p:cNvSpPr/>
            <p:nvPr/>
          </p:nvSpPr>
          <p:spPr>
            <a:xfrm>
              <a:off x="72771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6" name="Google Shape;6596;p27"/>
            <p:cNvSpPr/>
            <p:nvPr/>
          </p:nvSpPr>
          <p:spPr>
            <a:xfrm>
              <a:off x="75438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7" name="Google Shape;6597;p27"/>
            <p:cNvSpPr/>
            <p:nvPr/>
          </p:nvSpPr>
          <p:spPr>
            <a:xfrm>
              <a:off x="72771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8" name="Google Shape;6598;p27"/>
            <p:cNvSpPr/>
            <p:nvPr/>
          </p:nvSpPr>
          <p:spPr>
            <a:xfrm>
              <a:off x="75438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9" name="Google Shape;6599;p27"/>
            <p:cNvSpPr/>
            <p:nvPr/>
          </p:nvSpPr>
          <p:spPr>
            <a:xfrm>
              <a:off x="72771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0" name="Google Shape;6600;p27"/>
            <p:cNvSpPr/>
            <p:nvPr/>
          </p:nvSpPr>
          <p:spPr>
            <a:xfrm>
              <a:off x="75438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1" name="Google Shape;6601;p27"/>
            <p:cNvSpPr/>
            <p:nvPr/>
          </p:nvSpPr>
          <p:spPr>
            <a:xfrm>
              <a:off x="72771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2" name="Google Shape;6602;p27"/>
            <p:cNvSpPr/>
            <p:nvPr/>
          </p:nvSpPr>
          <p:spPr>
            <a:xfrm>
              <a:off x="75438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3" name="Google Shape;6603;p27"/>
            <p:cNvSpPr/>
            <p:nvPr/>
          </p:nvSpPr>
          <p:spPr>
            <a:xfrm>
              <a:off x="72771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4" name="Google Shape;6604;p27"/>
            <p:cNvSpPr/>
            <p:nvPr/>
          </p:nvSpPr>
          <p:spPr>
            <a:xfrm>
              <a:off x="75438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5" name="Google Shape;6605;p27"/>
            <p:cNvSpPr/>
            <p:nvPr/>
          </p:nvSpPr>
          <p:spPr>
            <a:xfrm>
              <a:off x="72771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6" name="Google Shape;6606;p27"/>
            <p:cNvSpPr/>
            <p:nvPr/>
          </p:nvSpPr>
          <p:spPr>
            <a:xfrm>
              <a:off x="75438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07" name="Google Shape;6607;p27"/>
          <p:cNvGrpSpPr/>
          <p:nvPr/>
        </p:nvGrpSpPr>
        <p:grpSpPr>
          <a:xfrm>
            <a:off x="1" y="1045096"/>
            <a:ext cx="3467100" cy="4088397"/>
            <a:chOff x="4343401" y="1092721"/>
            <a:chExt cx="3467100" cy="4088397"/>
          </a:xfrm>
        </p:grpSpPr>
        <p:sp>
          <p:nvSpPr>
            <p:cNvPr id="6608" name="Google Shape;6608;p27"/>
            <p:cNvSpPr/>
            <p:nvPr/>
          </p:nvSpPr>
          <p:spPr>
            <a:xfrm>
              <a:off x="51435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9" name="Google Shape;6609;p27"/>
            <p:cNvSpPr/>
            <p:nvPr/>
          </p:nvSpPr>
          <p:spPr>
            <a:xfrm>
              <a:off x="54102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0" name="Google Shape;6610;p27"/>
            <p:cNvSpPr/>
            <p:nvPr/>
          </p:nvSpPr>
          <p:spPr>
            <a:xfrm>
              <a:off x="56769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1" name="Google Shape;6611;p27"/>
            <p:cNvSpPr/>
            <p:nvPr/>
          </p:nvSpPr>
          <p:spPr>
            <a:xfrm>
              <a:off x="51435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2" name="Google Shape;6612;p27"/>
            <p:cNvSpPr/>
            <p:nvPr/>
          </p:nvSpPr>
          <p:spPr>
            <a:xfrm>
              <a:off x="54102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3" name="Google Shape;6613;p27"/>
            <p:cNvSpPr/>
            <p:nvPr/>
          </p:nvSpPr>
          <p:spPr>
            <a:xfrm>
              <a:off x="56769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4" name="Google Shape;6614;p27"/>
            <p:cNvSpPr/>
            <p:nvPr/>
          </p:nvSpPr>
          <p:spPr>
            <a:xfrm>
              <a:off x="51435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5" name="Google Shape;6615;p27"/>
            <p:cNvSpPr/>
            <p:nvPr/>
          </p:nvSpPr>
          <p:spPr>
            <a:xfrm>
              <a:off x="54102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6" name="Google Shape;6616;p27"/>
            <p:cNvSpPr/>
            <p:nvPr/>
          </p:nvSpPr>
          <p:spPr>
            <a:xfrm>
              <a:off x="56769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7" name="Google Shape;6617;p27"/>
            <p:cNvSpPr/>
            <p:nvPr/>
          </p:nvSpPr>
          <p:spPr>
            <a:xfrm>
              <a:off x="51435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8" name="Google Shape;6618;p27"/>
            <p:cNvSpPr/>
            <p:nvPr/>
          </p:nvSpPr>
          <p:spPr>
            <a:xfrm>
              <a:off x="54102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9" name="Google Shape;6619;p27"/>
            <p:cNvSpPr/>
            <p:nvPr/>
          </p:nvSpPr>
          <p:spPr>
            <a:xfrm>
              <a:off x="56769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0" name="Google Shape;6620;p27"/>
            <p:cNvSpPr/>
            <p:nvPr/>
          </p:nvSpPr>
          <p:spPr>
            <a:xfrm>
              <a:off x="51435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1" name="Google Shape;6621;p27"/>
            <p:cNvSpPr/>
            <p:nvPr/>
          </p:nvSpPr>
          <p:spPr>
            <a:xfrm>
              <a:off x="54102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2" name="Google Shape;6622;p27"/>
            <p:cNvSpPr/>
            <p:nvPr/>
          </p:nvSpPr>
          <p:spPr>
            <a:xfrm>
              <a:off x="56769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3" name="Google Shape;6623;p27"/>
            <p:cNvSpPr/>
            <p:nvPr/>
          </p:nvSpPr>
          <p:spPr>
            <a:xfrm>
              <a:off x="51435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4" name="Google Shape;6624;p27"/>
            <p:cNvSpPr/>
            <p:nvPr/>
          </p:nvSpPr>
          <p:spPr>
            <a:xfrm>
              <a:off x="54102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5" name="Google Shape;6625;p27"/>
            <p:cNvSpPr/>
            <p:nvPr/>
          </p:nvSpPr>
          <p:spPr>
            <a:xfrm>
              <a:off x="56769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6" name="Google Shape;6626;p27"/>
            <p:cNvSpPr/>
            <p:nvPr/>
          </p:nvSpPr>
          <p:spPr>
            <a:xfrm>
              <a:off x="51435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7" name="Google Shape;6627;p27"/>
            <p:cNvSpPr/>
            <p:nvPr/>
          </p:nvSpPr>
          <p:spPr>
            <a:xfrm>
              <a:off x="54102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8" name="Google Shape;6628;p27"/>
            <p:cNvSpPr/>
            <p:nvPr/>
          </p:nvSpPr>
          <p:spPr>
            <a:xfrm>
              <a:off x="56769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9" name="Google Shape;6629;p27"/>
            <p:cNvSpPr/>
            <p:nvPr/>
          </p:nvSpPr>
          <p:spPr>
            <a:xfrm>
              <a:off x="51435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0" name="Google Shape;6630;p27"/>
            <p:cNvSpPr/>
            <p:nvPr/>
          </p:nvSpPr>
          <p:spPr>
            <a:xfrm>
              <a:off x="54102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1" name="Google Shape;6631;p27"/>
            <p:cNvSpPr/>
            <p:nvPr/>
          </p:nvSpPr>
          <p:spPr>
            <a:xfrm>
              <a:off x="56769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2" name="Google Shape;6632;p27"/>
            <p:cNvSpPr/>
            <p:nvPr/>
          </p:nvSpPr>
          <p:spPr>
            <a:xfrm>
              <a:off x="51435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3" name="Google Shape;6633;p27"/>
            <p:cNvSpPr/>
            <p:nvPr/>
          </p:nvSpPr>
          <p:spPr>
            <a:xfrm>
              <a:off x="54102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4" name="Google Shape;6634;p27"/>
            <p:cNvSpPr/>
            <p:nvPr/>
          </p:nvSpPr>
          <p:spPr>
            <a:xfrm>
              <a:off x="56769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5" name="Google Shape;6635;p27"/>
            <p:cNvSpPr/>
            <p:nvPr/>
          </p:nvSpPr>
          <p:spPr>
            <a:xfrm>
              <a:off x="51435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6" name="Google Shape;6636;p27"/>
            <p:cNvSpPr/>
            <p:nvPr/>
          </p:nvSpPr>
          <p:spPr>
            <a:xfrm>
              <a:off x="54102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7" name="Google Shape;6637;p27"/>
            <p:cNvSpPr/>
            <p:nvPr/>
          </p:nvSpPr>
          <p:spPr>
            <a:xfrm>
              <a:off x="56769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8" name="Google Shape;6638;p27"/>
            <p:cNvSpPr/>
            <p:nvPr/>
          </p:nvSpPr>
          <p:spPr>
            <a:xfrm>
              <a:off x="51435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9" name="Google Shape;6639;p27"/>
            <p:cNvSpPr/>
            <p:nvPr/>
          </p:nvSpPr>
          <p:spPr>
            <a:xfrm>
              <a:off x="54102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0" name="Google Shape;6640;p27"/>
            <p:cNvSpPr/>
            <p:nvPr/>
          </p:nvSpPr>
          <p:spPr>
            <a:xfrm>
              <a:off x="56769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1" name="Google Shape;6641;p27"/>
            <p:cNvSpPr/>
            <p:nvPr/>
          </p:nvSpPr>
          <p:spPr>
            <a:xfrm>
              <a:off x="51435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2" name="Google Shape;6642;p27"/>
            <p:cNvSpPr/>
            <p:nvPr/>
          </p:nvSpPr>
          <p:spPr>
            <a:xfrm>
              <a:off x="54102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3" name="Google Shape;6643;p27"/>
            <p:cNvSpPr/>
            <p:nvPr/>
          </p:nvSpPr>
          <p:spPr>
            <a:xfrm>
              <a:off x="56769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4" name="Google Shape;6644;p27"/>
            <p:cNvSpPr/>
            <p:nvPr/>
          </p:nvSpPr>
          <p:spPr>
            <a:xfrm>
              <a:off x="51435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5" name="Google Shape;6645;p27"/>
            <p:cNvSpPr/>
            <p:nvPr/>
          </p:nvSpPr>
          <p:spPr>
            <a:xfrm>
              <a:off x="54102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6" name="Google Shape;6646;p27"/>
            <p:cNvSpPr/>
            <p:nvPr/>
          </p:nvSpPr>
          <p:spPr>
            <a:xfrm>
              <a:off x="56769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7" name="Google Shape;6647;p27"/>
            <p:cNvSpPr/>
            <p:nvPr/>
          </p:nvSpPr>
          <p:spPr>
            <a:xfrm>
              <a:off x="59436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8" name="Google Shape;6648;p27"/>
            <p:cNvSpPr/>
            <p:nvPr/>
          </p:nvSpPr>
          <p:spPr>
            <a:xfrm>
              <a:off x="62103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9" name="Google Shape;6649;p27"/>
            <p:cNvSpPr/>
            <p:nvPr/>
          </p:nvSpPr>
          <p:spPr>
            <a:xfrm>
              <a:off x="64770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0" name="Google Shape;6650;p27"/>
            <p:cNvSpPr/>
            <p:nvPr/>
          </p:nvSpPr>
          <p:spPr>
            <a:xfrm>
              <a:off x="59436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1" name="Google Shape;6651;p27"/>
            <p:cNvSpPr/>
            <p:nvPr/>
          </p:nvSpPr>
          <p:spPr>
            <a:xfrm>
              <a:off x="62103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2" name="Google Shape;6652;p27"/>
            <p:cNvSpPr/>
            <p:nvPr/>
          </p:nvSpPr>
          <p:spPr>
            <a:xfrm>
              <a:off x="64770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3" name="Google Shape;6653;p27"/>
            <p:cNvSpPr/>
            <p:nvPr/>
          </p:nvSpPr>
          <p:spPr>
            <a:xfrm>
              <a:off x="59436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4" name="Google Shape;6654;p27"/>
            <p:cNvSpPr/>
            <p:nvPr/>
          </p:nvSpPr>
          <p:spPr>
            <a:xfrm>
              <a:off x="62103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5" name="Google Shape;6655;p27"/>
            <p:cNvSpPr/>
            <p:nvPr/>
          </p:nvSpPr>
          <p:spPr>
            <a:xfrm>
              <a:off x="64770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6" name="Google Shape;6656;p27"/>
            <p:cNvSpPr/>
            <p:nvPr/>
          </p:nvSpPr>
          <p:spPr>
            <a:xfrm>
              <a:off x="59436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7" name="Google Shape;6657;p27"/>
            <p:cNvSpPr/>
            <p:nvPr/>
          </p:nvSpPr>
          <p:spPr>
            <a:xfrm>
              <a:off x="62103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8" name="Google Shape;6658;p27"/>
            <p:cNvSpPr/>
            <p:nvPr/>
          </p:nvSpPr>
          <p:spPr>
            <a:xfrm>
              <a:off x="64770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9" name="Google Shape;6659;p27"/>
            <p:cNvSpPr/>
            <p:nvPr/>
          </p:nvSpPr>
          <p:spPr>
            <a:xfrm>
              <a:off x="59436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0" name="Google Shape;6660;p27"/>
            <p:cNvSpPr/>
            <p:nvPr/>
          </p:nvSpPr>
          <p:spPr>
            <a:xfrm>
              <a:off x="62103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1" name="Google Shape;6661;p27"/>
            <p:cNvSpPr/>
            <p:nvPr/>
          </p:nvSpPr>
          <p:spPr>
            <a:xfrm>
              <a:off x="64770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2" name="Google Shape;6662;p27"/>
            <p:cNvSpPr/>
            <p:nvPr/>
          </p:nvSpPr>
          <p:spPr>
            <a:xfrm>
              <a:off x="59436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3" name="Google Shape;6663;p27"/>
            <p:cNvSpPr/>
            <p:nvPr/>
          </p:nvSpPr>
          <p:spPr>
            <a:xfrm>
              <a:off x="62103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4" name="Google Shape;6664;p27"/>
            <p:cNvSpPr/>
            <p:nvPr/>
          </p:nvSpPr>
          <p:spPr>
            <a:xfrm>
              <a:off x="64770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5" name="Google Shape;6665;p27"/>
            <p:cNvSpPr/>
            <p:nvPr/>
          </p:nvSpPr>
          <p:spPr>
            <a:xfrm>
              <a:off x="59436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6" name="Google Shape;6666;p27"/>
            <p:cNvSpPr/>
            <p:nvPr/>
          </p:nvSpPr>
          <p:spPr>
            <a:xfrm>
              <a:off x="62103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7" name="Google Shape;6667;p27"/>
            <p:cNvSpPr/>
            <p:nvPr/>
          </p:nvSpPr>
          <p:spPr>
            <a:xfrm>
              <a:off x="64770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8" name="Google Shape;6668;p27"/>
            <p:cNvSpPr/>
            <p:nvPr/>
          </p:nvSpPr>
          <p:spPr>
            <a:xfrm>
              <a:off x="59436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9" name="Google Shape;6669;p27"/>
            <p:cNvSpPr/>
            <p:nvPr/>
          </p:nvSpPr>
          <p:spPr>
            <a:xfrm>
              <a:off x="62103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0" name="Google Shape;6670;p27"/>
            <p:cNvSpPr/>
            <p:nvPr/>
          </p:nvSpPr>
          <p:spPr>
            <a:xfrm>
              <a:off x="64770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1" name="Google Shape;6671;p27"/>
            <p:cNvSpPr/>
            <p:nvPr/>
          </p:nvSpPr>
          <p:spPr>
            <a:xfrm>
              <a:off x="59436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2" name="Google Shape;6672;p27"/>
            <p:cNvSpPr/>
            <p:nvPr/>
          </p:nvSpPr>
          <p:spPr>
            <a:xfrm>
              <a:off x="62103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3" name="Google Shape;6673;p27"/>
            <p:cNvSpPr/>
            <p:nvPr/>
          </p:nvSpPr>
          <p:spPr>
            <a:xfrm>
              <a:off x="64770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4" name="Google Shape;6674;p27"/>
            <p:cNvSpPr/>
            <p:nvPr/>
          </p:nvSpPr>
          <p:spPr>
            <a:xfrm>
              <a:off x="59436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5" name="Google Shape;6675;p27"/>
            <p:cNvSpPr/>
            <p:nvPr/>
          </p:nvSpPr>
          <p:spPr>
            <a:xfrm>
              <a:off x="62103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6" name="Google Shape;6676;p27"/>
            <p:cNvSpPr/>
            <p:nvPr/>
          </p:nvSpPr>
          <p:spPr>
            <a:xfrm>
              <a:off x="64770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7" name="Google Shape;6677;p27"/>
            <p:cNvSpPr/>
            <p:nvPr/>
          </p:nvSpPr>
          <p:spPr>
            <a:xfrm>
              <a:off x="59436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8" name="Google Shape;6678;p27"/>
            <p:cNvSpPr/>
            <p:nvPr/>
          </p:nvSpPr>
          <p:spPr>
            <a:xfrm>
              <a:off x="62103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9" name="Google Shape;6679;p27"/>
            <p:cNvSpPr/>
            <p:nvPr/>
          </p:nvSpPr>
          <p:spPr>
            <a:xfrm>
              <a:off x="64770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0" name="Google Shape;6680;p27"/>
            <p:cNvSpPr/>
            <p:nvPr/>
          </p:nvSpPr>
          <p:spPr>
            <a:xfrm>
              <a:off x="59436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1" name="Google Shape;6681;p27"/>
            <p:cNvSpPr/>
            <p:nvPr/>
          </p:nvSpPr>
          <p:spPr>
            <a:xfrm>
              <a:off x="62103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2" name="Google Shape;6682;p27"/>
            <p:cNvSpPr/>
            <p:nvPr/>
          </p:nvSpPr>
          <p:spPr>
            <a:xfrm>
              <a:off x="64770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3" name="Google Shape;6683;p27"/>
            <p:cNvSpPr/>
            <p:nvPr/>
          </p:nvSpPr>
          <p:spPr>
            <a:xfrm>
              <a:off x="59436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4" name="Google Shape;6684;p27"/>
            <p:cNvSpPr/>
            <p:nvPr/>
          </p:nvSpPr>
          <p:spPr>
            <a:xfrm>
              <a:off x="62103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5" name="Google Shape;6685;p27"/>
            <p:cNvSpPr/>
            <p:nvPr/>
          </p:nvSpPr>
          <p:spPr>
            <a:xfrm>
              <a:off x="64770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6" name="Google Shape;6686;p27"/>
            <p:cNvSpPr/>
            <p:nvPr/>
          </p:nvSpPr>
          <p:spPr>
            <a:xfrm>
              <a:off x="67437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7" name="Google Shape;6687;p27"/>
            <p:cNvSpPr/>
            <p:nvPr/>
          </p:nvSpPr>
          <p:spPr>
            <a:xfrm>
              <a:off x="70104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8" name="Google Shape;6688;p27"/>
            <p:cNvSpPr/>
            <p:nvPr/>
          </p:nvSpPr>
          <p:spPr>
            <a:xfrm>
              <a:off x="67437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9" name="Google Shape;6689;p27"/>
            <p:cNvSpPr/>
            <p:nvPr/>
          </p:nvSpPr>
          <p:spPr>
            <a:xfrm>
              <a:off x="70104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0" name="Google Shape;6690;p27"/>
            <p:cNvSpPr/>
            <p:nvPr/>
          </p:nvSpPr>
          <p:spPr>
            <a:xfrm>
              <a:off x="67437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1" name="Google Shape;6691;p27"/>
            <p:cNvSpPr/>
            <p:nvPr/>
          </p:nvSpPr>
          <p:spPr>
            <a:xfrm>
              <a:off x="70104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2" name="Google Shape;6692;p27"/>
            <p:cNvSpPr/>
            <p:nvPr/>
          </p:nvSpPr>
          <p:spPr>
            <a:xfrm>
              <a:off x="67437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3" name="Google Shape;6693;p27"/>
            <p:cNvSpPr/>
            <p:nvPr/>
          </p:nvSpPr>
          <p:spPr>
            <a:xfrm>
              <a:off x="70104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4" name="Google Shape;6694;p27"/>
            <p:cNvSpPr/>
            <p:nvPr/>
          </p:nvSpPr>
          <p:spPr>
            <a:xfrm>
              <a:off x="67437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5" name="Google Shape;6695;p27"/>
            <p:cNvSpPr/>
            <p:nvPr/>
          </p:nvSpPr>
          <p:spPr>
            <a:xfrm>
              <a:off x="70104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6" name="Google Shape;6696;p27"/>
            <p:cNvSpPr/>
            <p:nvPr/>
          </p:nvSpPr>
          <p:spPr>
            <a:xfrm>
              <a:off x="67437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7" name="Google Shape;6697;p27"/>
            <p:cNvSpPr/>
            <p:nvPr/>
          </p:nvSpPr>
          <p:spPr>
            <a:xfrm>
              <a:off x="70104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8" name="Google Shape;6698;p27"/>
            <p:cNvSpPr/>
            <p:nvPr/>
          </p:nvSpPr>
          <p:spPr>
            <a:xfrm>
              <a:off x="67437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9" name="Google Shape;6699;p27"/>
            <p:cNvSpPr/>
            <p:nvPr/>
          </p:nvSpPr>
          <p:spPr>
            <a:xfrm>
              <a:off x="70104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0" name="Google Shape;6700;p27"/>
            <p:cNvSpPr/>
            <p:nvPr/>
          </p:nvSpPr>
          <p:spPr>
            <a:xfrm>
              <a:off x="67437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1" name="Google Shape;6701;p27"/>
            <p:cNvSpPr/>
            <p:nvPr/>
          </p:nvSpPr>
          <p:spPr>
            <a:xfrm>
              <a:off x="70104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2" name="Google Shape;6702;p27"/>
            <p:cNvSpPr/>
            <p:nvPr/>
          </p:nvSpPr>
          <p:spPr>
            <a:xfrm>
              <a:off x="67437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3" name="Google Shape;6703;p27"/>
            <p:cNvSpPr/>
            <p:nvPr/>
          </p:nvSpPr>
          <p:spPr>
            <a:xfrm>
              <a:off x="70104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4" name="Google Shape;6704;p27"/>
            <p:cNvSpPr/>
            <p:nvPr/>
          </p:nvSpPr>
          <p:spPr>
            <a:xfrm>
              <a:off x="67437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5" name="Google Shape;6705;p27"/>
            <p:cNvSpPr/>
            <p:nvPr/>
          </p:nvSpPr>
          <p:spPr>
            <a:xfrm>
              <a:off x="70104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6" name="Google Shape;6706;p27"/>
            <p:cNvSpPr/>
            <p:nvPr/>
          </p:nvSpPr>
          <p:spPr>
            <a:xfrm>
              <a:off x="67437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7" name="Google Shape;6707;p27"/>
            <p:cNvSpPr/>
            <p:nvPr/>
          </p:nvSpPr>
          <p:spPr>
            <a:xfrm>
              <a:off x="70104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8" name="Google Shape;6708;p27"/>
            <p:cNvSpPr/>
            <p:nvPr/>
          </p:nvSpPr>
          <p:spPr>
            <a:xfrm>
              <a:off x="67437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9" name="Google Shape;6709;p27"/>
            <p:cNvSpPr/>
            <p:nvPr/>
          </p:nvSpPr>
          <p:spPr>
            <a:xfrm>
              <a:off x="70104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0" name="Google Shape;6710;p27"/>
            <p:cNvSpPr/>
            <p:nvPr/>
          </p:nvSpPr>
          <p:spPr>
            <a:xfrm>
              <a:off x="67437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1" name="Google Shape;6711;p27"/>
            <p:cNvSpPr/>
            <p:nvPr/>
          </p:nvSpPr>
          <p:spPr>
            <a:xfrm>
              <a:off x="70104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2" name="Google Shape;6712;p27"/>
            <p:cNvSpPr/>
            <p:nvPr/>
          </p:nvSpPr>
          <p:spPr>
            <a:xfrm>
              <a:off x="43434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3" name="Google Shape;6713;p27"/>
            <p:cNvSpPr/>
            <p:nvPr/>
          </p:nvSpPr>
          <p:spPr>
            <a:xfrm>
              <a:off x="46101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4" name="Google Shape;6714;p27"/>
            <p:cNvSpPr/>
            <p:nvPr/>
          </p:nvSpPr>
          <p:spPr>
            <a:xfrm>
              <a:off x="48768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5" name="Google Shape;6715;p27"/>
            <p:cNvSpPr/>
            <p:nvPr/>
          </p:nvSpPr>
          <p:spPr>
            <a:xfrm>
              <a:off x="43434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6" name="Google Shape;6716;p27"/>
            <p:cNvSpPr/>
            <p:nvPr/>
          </p:nvSpPr>
          <p:spPr>
            <a:xfrm>
              <a:off x="46101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7" name="Google Shape;6717;p27"/>
            <p:cNvSpPr/>
            <p:nvPr/>
          </p:nvSpPr>
          <p:spPr>
            <a:xfrm>
              <a:off x="48768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8" name="Google Shape;6718;p27"/>
            <p:cNvSpPr/>
            <p:nvPr/>
          </p:nvSpPr>
          <p:spPr>
            <a:xfrm>
              <a:off x="43434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9" name="Google Shape;6719;p27"/>
            <p:cNvSpPr/>
            <p:nvPr/>
          </p:nvSpPr>
          <p:spPr>
            <a:xfrm>
              <a:off x="46101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0" name="Google Shape;6720;p27"/>
            <p:cNvSpPr/>
            <p:nvPr/>
          </p:nvSpPr>
          <p:spPr>
            <a:xfrm>
              <a:off x="48768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1" name="Google Shape;6721;p27"/>
            <p:cNvSpPr/>
            <p:nvPr/>
          </p:nvSpPr>
          <p:spPr>
            <a:xfrm>
              <a:off x="43434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2" name="Google Shape;6722;p27"/>
            <p:cNvSpPr/>
            <p:nvPr/>
          </p:nvSpPr>
          <p:spPr>
            <a:xfrm>
              <a:off x="46101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3" name="Google Shape;6723;p27"/>
            <p:cNvSpPr/>
            <p:nvPr/>
          </p:nvSpPr>
          <p:spPr>
            <a:xfrm>
              <a:off x="48768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4" name="Google Shape;6724;p27"/>
            <p:cNvSpPr/>
            <p:nvPr/>
          </p:nvSpPr>
          <p:spPr>
            <a:xfrm>
              <a:off x="43434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5" name="Google Shape;6725;p27"/>
            <p:cNvSpPr/>
            <p:nvPr/>
          </p:nvSpPr>
          <p:spPr>
            <a:xfrm>
              <a:off x="46101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6" name="Google Shape;6726;p27"/>
            <p:cNvSpPr/>
            <p:nvPr/>
          </p:nvSpPr>
          <p:spPr>
            <a:xfrm>
              <a:off x="48768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7" name="Google Shape;6727;p27"/>
            <p:cNvSpPr/>
            <p:nvPr/>
          </p:nvSpPr>
          <p:spPr>
            <a:xfrm>
              <a:off x="43434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8" name="Google Shape;6728;p27"/>
            <p:cNvSpPr/>
            <p:nvPr/>
          </p:nvSpPr>
          <p:spPr>
            <a:xfrm>
              <a:off x="46101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9" name="Google Shape;6729;p27"/>
            <p:cNvSpPr/>
            <p:nvPr/>
          </p:nvSpPr>
          <p:spPr>
            <a:xfrm>
              <a:off x="48768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0" name="Google Shape;6730;p27"/>
            <p:cNvSpPr/>
            <p:nvPr/>
          </p:nvSpPr>
          <p:spPr>
            <a:xfrm>
              <a:off x="43434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1" name="Google Shape;6731;p27"/>
            <p:cNvSpPr/>
            <p:nvPr/>
          </p:nvSpPr>
          <p:spPr>
            <a:xfrm>
              <a:off x="46101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2" name="Google Shape;6732;p27"/>
            <p:cNvSpPr/>
            <p:nvPr/>
          </p:nvSpPr>
          <p:spPr>
            <a:xfrm>
              <a:off x="48768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3" name="Google Shape;6733;p27"/>
            <p:cNvSpPr/>
            <p:nvPr/>
          </p:nvSpPr>
          <p:spPr>
            <a:xfrm>
              <a:off x="43434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4" name="Google Shape;6734;p27"/>
            <p:cNvSpPr/>
            <p:nvPr/>
          </p:nvSpPr>
          <p:spPr>
            <a:xfrm>
              <a:off x="46101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5" name="Google Shape;6735;p27"/>
            <p:cNvSpPr/>
            <p:nvPr/>
          </p:nvSpPr>
          <p:spPr>
            <a:xfrm>
              <a:off x="48768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6" name="Google Shape;6736;p27"/>
            <p:cNvSpPr/>
            <p:nvPr/>
          </p:nvSpPr>
          <p:spPr>
            <a:xfrm>
              <a:off x="43434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7" name="Google Shape;6737;p27"/>
            <p:cNvSpPr/>
            <p:nvPr/>
          </p:nvSpPr>
          <p:spPr>
            <a:xfrm>
              <a:off x="46101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8" name="Google Shape;6738;p27"/>
            <p:cNvSpPr/>
            <p:nvPr/>
          </p:nvSpPr>
          <p:spPr>
            <a:xfrm>
              <a:off x="48768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9" name="Google Shape;6739;p27"/>
            <p:cNvSpPr/>
            <p:nvPr/>
          </p:nvSpPr>
          <p:spPr>
            <a:xfrm>
              <a:off x="43434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0" name="Google Shape;6740;p27"/>
            <p:cNvSpPr/>
            <p:nvPr/>
          </p:nvSpPr>
          <p:spPr>
            <a:xfrm>
              <a:off x="46101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1" name="Google Shape;6741;p27"/>
            <p:cNvSpPr/>
            <p:nvPr/>
          </p:nvSpPr>
          <p:spPr>
            <a:xfrm>
              <a:off x="48768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2" name="Google Shape;6742;p27"/>
            <p:cNvSpPr/>
            <p:nvPr/>
          </p:nvSpPr>
          <p:spPr>
            <a:xfrm>
              <a:off x="43434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3" name="Google Shape;6743;p27"/>
            <p:cNvSpPr/>
            <p:nvPr/>
          </p:nvSpPr>
          <p:spPr>
            <a:xfrm>
              <a:off x="46101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4" name="Google Shape;6744;p27"/>
            <p:cNvSpPr/>
            <p:nvPr/>
          </p:nvSpPr>
          <p:spPr>
            <a:xfrm>
              <a:off x="48768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5" name="Google Shape;6745;p27"/>
            <p:cNvSpPr/>
            <p:nvPr/>
          </p:nvSpPr>
          <p:spPr>
            <a:xfrm>
              <a:off x="43434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6" name="Google Shape;6746;p27"/>
            <p:cNvSpPr/>
            <p:nvPr/>
          </p:nvSpPr>
          <p:spPr>
            <a:xfrm>
              <a:off x="46101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7" name="Google Shape;6747;p27"/>
            <p:cNvSpPr/>
            <p:nvPr/>
          </p:nvSpPr>
          <p:spPr>
            <a:xfrm>
              <a:off x="48768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8" name="Google Shape;6748;p27"/>
            <p:cNvSpPr/>
            <p:nvPr/>
          </p:nvSpPr>
          <p:spPr>
            <a:xfrm>
              <a:off x="43434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9" name="Google Shape;6749;p27"/>
            <p:cNvSpPr/>
            <p:nvPr/>
          </p:nvSpPr>
          <p:spPr>
            <a:xfrm>
              <a:off x="46101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0" name="Google Shape;6750;p27"/>
            <p:cNvSpPr/>
            <p:nvPr/>
          </p:nvSpPr>
          <p:spPr>
            <a:xfrm>
              <a:off x="48768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1" name="Google Shape;6751;p27"/>
            <p:cNvSpPr/>
            <p:nvPr/>
          </p:nvSpPr>
          <p:spPr>
            <a:xfrm>
              <a:off x="51435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2" name="Google Shape;6752;p27"/>
            <p:cNvSpPr/>
            <p:nvPr/>
          </p:nvSpPr>
          <p:spPr>
            <a:xfrm>
              <a:off x="54102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3" name="Google Shape;6753;p27"/>
            <p:cNvSpPr/>
            <p:nvPr/>
          </p:nvSpPr>
          <p:spPr>
            <a:xfrm>
              <a:off x="56769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4" name="Google Shape;6754;p27"/>
            <p:cNvSpPr/>
            <p:nvPr/>
          </p:nvSpPr>
          <p:spPr>
            <a:xfrm>
              <a:off x="51435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5" name="Google Shape;6755;p27"/>
            <p:cNvSpPr/>
            <p:nvPr/>
          </p:nvSpPr>
          <p:spPr>
            <a:xfrm>
              <a:off x="54102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6" name="Google Shape;6756;p27"/>
            <p:cNvSpPr/>
            <p:nvPr/>
          </p:nvSpPr>
          <p:spPr>
            <a:xfrm>
              <a:off x="56769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7" name="Google Shape;6757;p27"/>
            <p:cNvSpPr/>
            <p:nvPr/>
          </p:nvSpPr>
          <p:spPr>
            <a:xfrm>
              <a:off x="59436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8" name="Google Shape;6758;p27"/>
            <p:cNvSpPr/>
            <p:nvPr/>
          </p:nvSpPr>
          <p:spPr>
            <a:xfrm>
              <a:off x="62103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9" name="Google Shape;6759;p27"/>
            <p:cNvSpPr/>
            <p:nvPr/>
          </p:nvSpPr>
          <p:spPr>
            <a:xfrm>
              <a:off x="64770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0" name="Google Shape;6760;p27"/>
            <p:cNvSpPr/>
            <p:nvPr/>
          </p:nvSpPr>
          <p:spPr>
            <a:xfrm>
              <a:off x="59436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1" name="Google Shape;6761;p27"/>
            <p:cNvSpPr/>
            <p:nvPr/>
          </p:nvSpPr>
          <p:spPr>
            <a:xfrm>
              <a:off x="62103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2" name="Google Shape;6762;p27"/>
            <p:cNvSpPr/>
            <p:nvPr/>
          </p:nvSpPr>
          <p:spPr>
            <a:xfrm>
              <a:off x="64770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3" name="Google Shape;6763;p27"/>
            <p:cNvSpPr/>
            <p:nvPr/>
          </p:nvSpPr>
          <p:spPr>
            <a:xfrm>
              <a:off x="67437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4" name="Google Shape;6764;p27"/>
            <p:cNvSpPr/>
            <p:nvPr/>
          </p:nvSpPr>
          <p:spPr>
            <a:xfrm>
              <a:off x="70104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5" name="Google Shape;6765;p27"/>
            <p:cNvSpPr/>
            <p:nvPr/>
          </p:nvSpPr>
          <p:spPr>
            <a:xfrm>
              <a:off x="67437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6" name="Google Shape;6766;p27"/>
            <p:cNvSpPr/>
            <p:nvPr/>
          </p:nvSpPr>
          <p:spPr>
            <a:xfrm>
              <a:off x="70104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7" name="Google Shape;6767;p27"/>
            <p:cNvSpPr/>
            <p:nvPr/>
          </p:nvSpPr>
          <p:spPr>
            <a:xfrm>
              <a:off x="43434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8" name="Google Shape;6768;p27"/>
            <p:cNvSpPr/>
            <p:nvPr/>
          </p:nvSpPr>
          <p:spPr>
            <a:xfrm>
              <a:off x="46101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9" name="Google Shape;6769;p27"/>
            <p:cNvSpPr/>
            <p:nvPr/>
          </p:nvSpPr>
          <p:spPr>
            <a:xfrm>
              <a:off x="48768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0" name="Google Shape;6770;p27"/>
            <p:cNvSpPr/>
            <p:nvPr/>
          </p:nvSpPr>
          <p:spPr>
            <a:xfrm>
              <a:off x="43434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1" name="Google Shape;6771;p27"/>
            <p:cNvSpPr/>
            <p:nvPr/>
          </p:nvSpPr>
          <p:spPr>
            <a:xfrm>
              <a:off x="46101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2" name="Google Shape;6772;p27"/>
            <p:cNvSpPr/>
            <p:nvPr/>
          </p:nvSpPr>
          <p:spPr>
            <a:xfrm>
              <a:off x="48768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3" name="Google Shape;6773;p27"/>
            <p:cNvSpPr/>
            <p:nvPr/>
          </p:nvSpPr>
          <p:spPr>
            <a:xfrm>
              <a:off x="72771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4" name="Google Shape;6774;p27"/>
            <p:cNvSpPr/>
            <p:nvPr/>
          </p:nvSpPr>
          <p:spPr>
            <a:xfrm>
              <a:off x="75438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5" name="Google Shape;6775;p27"/>
            <p:cNvSpPr/>
            <p:nvPr/>
          </p:nvSpPr>
          <p:spPr>
            <a:xfrm>
              <a:off x="72771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6" name="Google Shape;6776;p27"/>
            <p:cNvSpPr/>
            <p:nvPr/>
          </p:nvSpPr>
          <p:spPr>
            <a:xfrm>
              <a:off x="75438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7" name="Google Shape;6777;p27"/>
            <p:cNvSpPr/>
            <p:nvPr/>
          </p:nvSpPr>
          <p:spPr>
            <a:xfrm>
              <a:off x="72771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8" name="Google Shape;6778;p27"/>
            <p:cNvSpPr/>
            <p:nvPr/>
          </p:nvSpPr>
          <p:spPr>
            <a:xfrm>
              <a:off x="75438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9" name="Google Shape;6779;p27"/>
            <p:cNvSpPr/>
            <p:nvPr/>
          </p:nvSpPr>
          <p:spPr>
            <a:xfrm>
              <a:off x="72771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0" name="Google Shape;6780;p27"/>
            <p:cNvSpPr/>
            <p:nvPr/>
          </p:nvSpPr>
          <p:spPr>
            <a:xfrm>
              <a:off x="75438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1" name="Google Shape;6781;p27"/>
            <p:cNvSpPr/>
            <p:nvPr/>
          </p:nvSpPr>
          <p:spPr>
            <a:xfrm>
              <a:off x="72771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2" name="Google Shape;6782;p27"/>
            <p:cNvSpPr/>
            <p:nvPr/>
          </p:nvSpPr>
          <p:spPr>
            <a:xfrm>
              <a:off x="75438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3" name="Google Shape;6783;p27"/>
            <p:cNvSpPr/>
            <p:nvPr/>
          </p:nvSpPr>
          <p:spPr>
            <a:xfrm>
              <a:off x="72771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4" name="Google Shape;6784;p27"/>
            <p:cNvSpPr/>
            <p:nvPr/>
          </p:nvSpPr>
          <p:spPr>
            <a:xfrm>
              <a:off x="75438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5" name="Google Shape;6785;p27"/>
            <p:cNvSpPr/>
            <p:nvPr/>
          </p:nvSpPr>
          <p:spPr>
            <a:xfrm>
              <a:off x="72771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6" name="Google Shape;6786;p27"/>
            <p:cNvSpPr/>
            <p:nvPr/>
          </p:nvSpPr>
          <p:spPr>
            <a:xfrm>
              <a:off x="75438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7" name="Google Shape;6787;p27"/>
            <p:cNvSpPr/>
            <p:nvPr/>
          </p:nvSpPr>
          <p:spPr>
            <a:xfrm>
              <a:off x="72771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8" name="Google Shape;6788;p27"/>
            <p:cNvSpPr/>
            <p:nvPr/>
          </p:nvSpPr>
          <p:spPr>
            <a:xfrm>
              <a:off x="75438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9" name="Google Shape;6789;p27"/>
            <p:cNvSpPr/>
            <p:nvPr/>
          </p:nvSpPr>
          <p:spPr>
            <a:xfrm>
              <a:off x="72771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0" name="Google Shape;6790;p27"/>
            <p:cNvSpPr/>
            <p:nvPr/>
          </p:nvSpPr>
          <p:spPr>
            <a:xfrm>
              <a:off x="75438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1" name="Google Shape;6791;p27"/>
            <p:cNvSpPr/>
            <p:nvPr/>
          </p:nvSpPr>
          <p:spPr>
            <a:xfrm>
              <a:off x="72771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2" name="Google Shape;6792;p27"/>
            <p:cNvSpPr/>
            <p:nvPr/>
          </p:nvSpPr>
          <p:spPr>
            <a:xfrm>
              <a:off x="75438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3" name="Google Shape;6793;p27"/>
            <p:cNvSpPr/>
            <p:nvPr/>
          </p:nvSpPr>
          <p:spPr>
            <a:xfrm>
              <a:off x="72771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4" name="Google Shape;6794;p27"/>
            <p:cNvSpPr/>
            <p:nvPr/>
          </p:nvSpPr>
          <p:spPr>
            <a:xfrm>
              <a:off x="75438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5" name="Google Shape;6795;p27"/>
            <p:cNvSpPr/>
            <p:nvPr/>
          </p:nvSpPr>
          <p:spPr>
            <a:xfrm>
              <a:off x="72771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6" name="Google Shape;6796;p27"/>
            <p:cNvSpPr/>
            <p:nvPr/>
          </p:nvSpPr>
          <p:spPr>
            <a:xfrm>
              <a:off x="75438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7" name="Google Shape;6797;p27"/>
            <p:cNvSpPr/>
            <p:nvPr/>
          </p:nvSpPr>
          <p:spPr>
            <a:xfrm>
              <a:off x="72771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8" name="Google Shape;6798;p27"/>
            <p:cNvSpPr/>
            <p:nvPr/>
          </p:nvSpPr>
          <p:spPr>
            <a:xfrm>
              <a:off x="75438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9" name="Google Shape;6799;p27"/>
            <p:cNvSpPr/>
            <p:nvPr/>
          </p:nvSpPr>
          <p:spPr>
            <a:xfrm>
              <a:off x="72771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0" name="Google Shape;6800;p27"/>
            <p:cNvSpPr/>
            <p:nvPr/>
          </p:nvSpPr>
          <p:spPr>
            <a:xfrm>
              <a:off x="7543801" y="46363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1" name="Google Shape;6801;p27"/>
            <p:cNvSpPr/>
            <p:nvPr/>
          </p:nvSpPr>
          <p:spPr>
            <a:xfrm>
              <a:off x="72771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2" name="Google Shape;6802;p27"/>
            <p:cNvSpPr/>
            <p:nvPr/>
          </p:nvSpPr>
          <p:spPr>
            <a:xfrm>
              <a:off x="7543801" y="490871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03" name="Google Shape;6803;p27"/>
          <p:cNvSpPr/>
          <p:nvPr/>
        </p:nvSpPr>
        <p:spPr>
          <a:xfrm>
            <a:off x="1071275" y="542500"/>
            <a:ext cx="6997500" cy="4058700"/>
          </a:xfrm>
          <a:prstGeom prst="rect">
            <a:avLst/>
          </a:prstGeom>
          <a:solidFill>
            <a:schemeClr val="lt1"/>
          </a:solidFill>
          <a:ln w="381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04" name="Google Shape;6804;p27"/>
          <p:cNvGrpSpPr/>
          <p:nvPr/>
        </p:nvGrpSpPr>
        <p:grpSpPr>
          <a:xfrm rot="-1638686">
            <a:off x="5525032" y="-1160816"/>
            <a:ext cx="4779010" cy="4397980"/>
            <a:chOff x="821595" y="-986395"/>
            <a:chExt cx="3634574" cy="3344790"/>
          </a:xfrm>
        </p:grpSpPr>
        <p:sp>
          <p:nvSpPr>
            <p:cNvPr id="6805" name="Google Shape;6805;p27"/>
            <p:cNvSpPr/>
            <p:nvPr/>
          </p:nvSpPr>
          <p:spPr>
            <a:xfrm>
              <a:off x="1145800" y="-333675"/>
              <a:ext cx="3191875" cy="2046075"/>
            </a:xfrm>
            <a:custGeom>
              <a:avLst/>
              <a:gdLst/>
              <a:ahLst/>
              <a:cxnLst/>
              <a:rect l="l" t="t" r="r" b="b"/>
              <a:pathLst>
                <a:path w="127675" h="81843" extrusionOk="0">
                  <a:moveTo>
                    <a:pt x="6547" y="80332"/>
                  </a:moveTo>
                  <a:lnTo>
                    <a:pt x="6547" y="76807"/>
                  </a:lnTo>
                  <a:lnTo>
                    <a:pt x="9821" y="64971"/>
                  </a:lnTo>
                  <a:lnTo>
                    <a:pt x="14354" y="56661"/>
                  </a:lnTo>
                  <a:lnTo>
                    <a:pt x="16117" y="49358"/>
                  </a:lnTo>
                  <a:lnTo>
                    <a:pt x="19139" y="43566"/>
                  </a:lnTo>
                  <a:lnTo>
                    <a:pt x="18131" y="38026"/>
                  </a:lnTo>
                  <a:lnTo>
                    <a:pt x="25686" y="31226"/>
                  </a:lnTo>
                  <a:lnTo>
                    <a:pt x="19139" y="30219"/>
                  </a:lnTo>
                  <a:lnTo>
                    <a:pt x="7555" y="32737"/>
                  </a:lnTo>
                  <a:lnTo>
                    <a:pt x="2266" y="31982"/>
                  </a:lnTo>
                  <a:lnTo>
                    <a:pt x="0" y="29716"/>
                  </a:lnTo>
                  <a:lnTo>
                    <a:pt x="3274" y="26945"/>
                  </a:lnTo>
                  <a:lnTo>
                    <a:pt x="15109" y="23168"/>
                  </a:lnTo>
                  <a:lnTo>
                    <a:pt x="24930" y="21405"/>
                  </a:lnTo>
                  <a:lnTo>
                    <a:pt x="49357" y="28456"/>
                  </a:lnTo>
                  <a:lnTo>
                    <a:pt x="63460" y="28205"/>
                  </a:lnTo>
                  <a:lnTo>
                    <a:pt x="77813" y="30219"/>
                  </a:lnTo>
                  <a:lnTo>
                    <a:pt x="91916" y="17628"/>
                  </a:lnTo>
                  <a:lnTo>
                    <a:pt x="106018" y="0"/>
                  </a:lnTo>
                  <a:lnTo>
                    <a:pt x="117853" y="3022"/>
                  </a:lnTo>
                  <a:lnTo>
                    <a:pt x="126415" y="12592"/>
                  </a:lnTo>
                  <a:lnTo>
                    <a:pt x="127675" y="19139"/>
                  </a:lnTo>
                  <a:lnTo>
                    <a:pt x="106270" y="38278"/>
                  </a:lnTo>
                  <a:lnTo>
                    <a:pt x="85116" y="54394"/>
                  </a:lnTo>
                  <a:lnTo>
                    <a:pt x="72273" y="66482"/>
                  </a:lnTo>
                  <a:lnTo>
                    <a:pt x="49357" y="71266"/>
                  </a:lnTo>
                  <a:lnTo>
                    <a:pt x="33492" y="75296"/>
                  </a:lnTo>
                  <a:lnTo>
                    <a:pt x="27197" y="80584"/>
                  </a:lnTo>
                  <a:lnTo>
                    <a:pt x="23420" y="81843"/>
                  </a:lnTo>
                  <a:lnTo>
                    <a:pt x="22664" y="77814"/>
                  </a:lnTo>
                  <a:lnTo>
                    <a:pt x="25182" y="73533"/>
                  </a:lnTo>
                  <a:lnTo>
                    <a:pt x="18635" y="66985"/>
                  </a:lnTo>
                  <a:lnTo>
                    <a:pt x="12591" y="76807"/>
                  </a:lnTo>
                  <a:lnTo>
                    <a:pt x="9317" y="80332"/>
                  </a:lnTo>
                  <a:close/>
                </a:path>
              </a:pathLst>
            </a:custGeom>
            <a:solidFill>
              <a:schemeClr val="lt1"/>
            </a:solidFill>
            <a:ln>
              <a:noFill/>
            </a:ln>
          </p:spPr>
        </p:sp>
        <p:sp>
          <p:nvSpPr>
            <p:cNvPr id="6806" name="Google Shape;6806;p27"/>
            <p:cNvSpPr/>
            <p:nvPr/>
          </p:nvSpPr>
          <p:spPr>
            <a:xfrm rot="-4533454" flipH="1">
              <a:off x="1306869" y="-847535"/>
              <a:ext cx="2664028" cy="3067070"/>
            </a:xfrm>
            <a:custGeom>
              <a:avLst/>
              <a:gdLst/>
              <a:ahLst/>
              <a:cxnLst/>
              <a:rect l="l" t="t" r="r" b="b"/>
              <a:pathLst>
                <a:path w="31304" h="36040" extrusionOk="0">
                  <a:moveTo>
                    <a:pt x="28575" y="5788"/>
                  </a:moveTo>
                  <a:cubicBezTo>
                    <a:pt x="29378" y="5788"/>
                    <a:pt x="30098" y="5846"/>
                    <a:pt x="30552" y="5974"/>
                  </a:cubicBezTo>
                  <a:cubicBezTo>
                    <a:pt x="29900" y="7403"/>
                    <a:pt x="28547" y="7203"/>
                    <a:pt x="27469" y="7604"/>
                  </a:cubicBezTo>
                  <a:cubicBezTo>
                    <a:pt x="27201" y="7704"/>
                    <a:pt x="26963" y="7748"/>
                    <a:pt x="26746" y="7748"/>
                  </a:cubicBezTo>
                  <a:cubicBezTo>
                    <a:pt x="25725" y="7748"/>
                    <a:pt x="25184" y="6785"/>
                    <a:pt x="24336" y="6350"/>
                  </a:cubicBezTo>
                  <a:cubicBezTo>
                    <a:pt x="25177" y="6004"/>
                    <a:pt x="27029" y="5788"/>
                    <a:pt x="28575" y="5788"/>
                  </a:cubicBezTo>
                  <a:close/>
                  <a:moveTo>
                    <a:pt x="22317" y="9505"/>
                  </a:moveTo>
                  <a:cubicBezTo>
                    <a:pt x="22512" y="9505"/>
                    <a:pt x="22664" y="9551"/>
                    <a:pt x="23033" y="9684"/>
                  </a:cubicBezTo>
                  <a:cubicBezTo>
                    <a:pt x="22882" y="10035"/>
                    <a:pt x="22732" y="10385"/>
                    <a:pt x="22532" y="10812"/>
                  </a:cubicBezTo>
                  <a:cubicBezTo>
                    <a:pt x="22131" y="10436"/>
                    <a:pt x="21905" y="10035"/>
                    <a:pt x="21755" y="9558"/>
                  </a:cubicBezTo>
                  <a:cubicBezTo>
                    <a:pt x="22023" y="9527"/>
                    <a:pt x="22180" y="9505"/>
                    <a:pt x="22317" y="9505"/>
                  </a:cubicBezTo>
                  <a:close/>
                  <a:moveTo>
                    <a:pt x="28680" y="10552"/>
                  </a:moveTo>
                  <a:cubicBezTo>
                    <a:pt x="29007" y="10552"/>
                    <a:pt x="29296" y="10693"/>
                    <a:pt x="29574" y="10987"/>
                  </a:cubicBezTo>
                  <a:cubicBezTo>
                    <a:pt x="29349" y="11388"/>
                    <a:pt x="29073" y="11639"/>
                    <a:pt x="28622" y="11839"/>
                  </a:cubicBezTo>
                  <a:cubicBezTo>
                    <a:pt x="28446" y="11488"/>
                    <a:pt x="28246" y="11137"/>
                    <a:pt x="28020" y="10711"/>
                  </a:cubicBezTo>
                  <a:cubicBezTo>
                    <a:pt x="28260" y="10606"/>
                    <a:pt x="28477" y="10552"/>
                    <a:pt x="28680" y="10552"/>
                  </a:cubicBezTo>
                  <a:close/>
                  <a:moveTo>
                    <a:pt x="22140" y="6487"/>
                  </a:moveTo>
                  <a:cubicBezTo>
                    <a:pt x="22901" y="6487"/>
                    <a:pt x="23644" y="6668"/>
                    <a:pt x="24386" y="7052"/>
                  </a:cubicBezTo>
                  <a:cubicBezTo>
                    <a:pt x="24712" y="7203"/>
                    <a:pt x="24988" y="7378"/>
                    <a:pt x="25213" y="7679"/>
                  </a:cubicBezTo>
                  <a:cubicBezTo>
                    <a:pt x="26141" y="8882"/>
                    <a:pt x="26943" y="10160"/>
                    <a:pt x="27770" y="11438"/>
                  </a:cubicBezTo>
                  <a:cubicBezTo>
                    <a:pt x="27920" y="11664"/>
                    <a:pt x="28095" y="11914"/>
                    <a:pt x="27895" y="12165"/>
                  </a:cubicBezTo>
                  <a:cubicBezTo>
                    <a:pt x="27732" y="12368"/>
                    <a:pt x="27520" y="12423"/>
                    <a:pt x="27298" y="12423"/>
                  </a:cubicBezTo>
                  <a:cubicBezTo>
                    <a:pt x="27247" y="12423"/>
                    <a:pt x="27195" y="12420"/>
                    <a:pt x="27143" y="12416"/>
                  </a:cubicBezTo>
                  <a:cubicBezTo>
                    <a:pt x="26642" y="12391"/>
                    <a:pt x="26291" y="12090"/>
                    <a:pt x="25915" y="11789"/>
                  </a:cubicBezTo>
                  <a:cubicBezTo>
                    <a:pt x="25313" y="11313"/>
                    <a:pt x="24862" y="10661"/>
                    <a:pt x="24386" y="10035"/>
                  </a:cubicBezTo>
                  <a:cubicBezTo>
                    <a:pt x="23817" y="9323"/>
                    <a:pt x="23112" y="8903"/>
                    <a:pt x="22230" y="8903"/>
                  </a:cubicBezTo>
                  <a:cubicBezTo>
                    <a:pt x="22181" y="8903"/>
                    <a:pt x="22131" y="8904"/>
                    <a:pt x="22080" y="8907"/>
                  </a:cubicBezTo>
                  <a:cubicBezTo>
                    <a:pt x="22046" y="8908"/>
                    <a:pt x="22013" y="8909"/>
                    <a:pt x="21980" y="8909"/>
                  </a:cubicBezTo>
                  <a:cubicBezTo>
                    <a:pt x="21410" y="8909"/>
                    <a:pt x="21038" y="8700"/>
                    <a:pt x="20777" y="8155"/>
                  </a:cubicBezTo>
                  <a:cubicBezTo>
                    <a:pt x="20602" y="7729"/>
                    <a:pt x="20176" y="7453"/>
                    <a:pt x="20050" y="6902"/>
                  </a:cubicBezTo>
                  <a:cubicBezTo>
                    <a:pt x="20770" y="6630"/>
                    <a:pt x="21463" y="6487"/>
                    <a:pt x="22140" y="6487"/>
                  </a:cubicBezTo>
                  <a:close/>
                  <a:moveTo>
                    <a:pt x="23534" y="9934"/>
                  </a:moveTo>
                  <a:cubicBezTo>
                    <a:pt x="24085" y="10586"/>
                    <a:pt x="24511" y="11087"/>
                    <a:pt x="24938" y="11588"/>
                  </a:cubicBezTo>
                  <a:cubicBezTo>
                    <a:pt x="25138" y="11814"/>
                    <a:pt x="25238" y="12015"/>
                    <a:pt x="24963" y="12265"/>
                  </a:cubicBezTo>
                  <a:cubicBezTo>
                    <a:pt x="24837" y="12391"/>
                    <a:pt x="24712" y="12541"/>
                    <a:pt x="24587" y="12691"/>
                  </a:cubicBezTo>
                  <a:cubicBezTo>
                    <a:pt x="23985" y="13343"/>
                    <a:pt x="23384" y="13995"/>
                    <a:pt x="22707" y="14746"/>
                  </a:cubicBezTo>
                  <a:cubicBezTo>
                    <a:pt x="22607" y="14020"/>
                    <a:pt x="22707" y="13543"/>
                    <a:pt x="23158" y="13142"/>
                  </a:cubicBezTo>
                  <a:cubicBezTo>
                    <a:pt x="23434" y="12892"/>
                    <a:pt x="23609" y="12591"/>
                    <a:pt x="23334" y="12240"/>
                  </a:cubicBezTo>
                  <a:cubicBezTo>
                    <a:pt x="22782" y="11488"/>
                    <a:pt x="23133" y="10812"/>
                    <a:pt x="23534" y="9934"/>
                  </a:cubicBezTo>
                  <a:close/>
                  <a:moveTo>
                    <a:pt x="16767" y="711"/>
                  </a:moveTo>
                  <a:cubicBezTo>
                    <a:pt x="17268" y="1363"/>
                    <a:pt x="17068" y="2090"/>
                    <a:pt x="16792" y="2766"/>
                  </a:cubicBezTo>
                  <a:cubicBezTo>
                    <a:pt x="16441" y="3543"/>
                    <a:pt x="16015" y="4295"/>
                    <a:pt x="15614" y="5047"/>
                  </a:cubicBezTo>
                  <a:cubicBezTo>
                    <a:pt x="15364" y="5548"/>
                    <a:pt x="15138" y="6025"/>
                    <a:pt x="15113" y="6601"/>
                  </a:cubicBezTo>
                  <a:cubicBezTo>
                    <a:pt x="15063" y="8280"/>
                    <a:pt x="15088" y="9934"/>
                    <a:pt x="15288" y="11614"/>
                  </a:cubicBezTo>
                  <a:cubicBezTo>
                    <a:pt x="15313" y="11789"/>
                    <a:pt x="15338" y="12015"/>
                    <a:pt x="15589" y="12040"/>
                  </a:cubicBezTo>
                  <a:cubicBezTo>
                    <a:pt x="15840" y="11989"/>
                    <a:pt x="15815" y="11764"/>
                    <a:pt x="15815" y="11588"/>
                  </a:cubicBezTo>
                  <a:cubicBezTo>
                    <a:pt x="15815" y="10962"/>
                    <a:pt x="15890" y="10310"/>
                    <a:pt x="15739" y="9709"/>
                  </a:cubicBezTo>
                  <a:cubicBezTo>
                    <a:pt x="15364" y="8130"/>
                    <a:pt x="16341" y="7328"/>
                    <a:pt x="17394" y="6551"/>
                  </a:cubicBezTo>
                  <a:cubicBezTo>
                    <a:pt x="17594" y="6375"/>
                    <a:pt x="17801" y="6288"/>
                    <a:pt x="18011" y="6288"/>
                  </a:cubicBezTo>
                  <a:cubicBezTo>
                    <a:pt x="18221" y="6288"/>
                    <a:pt x="18434" y="6375"/>
                    <a:pt x="18647" y="6551"/>
                  </a:cubicBezTo>
                  <a:cubicBezTo>
                    <a:pt x="19073" y="6902"/>
                    <a:pt x="19499" y="7253"/>
                    <a:pt x="19800" y="7729"/>
                  </a:cubicBezTo>
                  <a:cubicBezTo>
                    <a:pt x="20752" y="9208"/>
                    <a:pt x="21679" y="10686"/>
                    <a:pt x="22632" y="12165"/>
                  </a:cubicBezTo>
                  <a:cubicBezTo>
                    <a:pt x="22732" y="12315"/>
                    <a:pt x="22882" y="12491"/>
                    <a:pt x="22757" y="12691"/>
                  </a:cubicBezTo>
                  <a:cubicBezTo>
                    <a:pt x="22651" y="12861"/>
                    <a:pt x="22456" y="12923"/>
                    <a:pt x="22261" y="12923"/>
                  </a:cubicBezTo>
                  <a:cubicBezTo>
                    <a:pt x="22226" y="12923"/>
                    <a:pt x="22190" y="12921"/>
                    <a:pt x="22156" y="12917"/>
                  </a:cubicBezTo>
                  <a:cubicBezTo>
                    <a:pt x="21704" y="12867"/>
                    <a:pt x="21354" y="12616"/>
                    <a:pt x="21028" y="12315"/>
                  </a:cubicBezTo>
                  <a:cubicBezTo>
                    <a:pt x="20426" y="11714"/>
                    <a:pt x="19900" y="11012"/>
                    <a:pt x="19424" y="10310"/>
                  </a:cubicBezTo>
                  <a:cubicBezTo>
                    <a:pt x="19223" y="10010"/>
                    <a:pt x="19073" y="9709"/>
                    <a:pt x="18847" y="9433"/>
                  </a:cubicBezTo>
                  <a:cubicBezTo>
                    <a:pt x="18614" y="9114"/>
                    <a:pt x="18386" y="8957"/>
                    <a:pt x="18165" y="8957"/>
                  </a:cubicBezTo>
                  <a:cubicBezTo>
                    <a:pt x="17935" y="8957"/>
                    <a:pt x="17711" y="9126"/>
                    <a:pt x="17494" y="9458"/>
                  </a:cubicBezTo>
                  <a:cubicBezTo>
                    <a:pt x="17068" y="10085"/>
                    <a:pt x="16892" y="10812"/>
                    <a:pt x="16792" y="11563"/>
                  </a:cubicBezTo>
                  <a:cubicBezTo>
                    <a:pt x="16767" y="11764"/>
                    <a:pt x="16892" y="11914"/>
                    <a:pt x="17143" y="12015"/>
                  </a:cubicBezTo>
                  <a:cubicBezTo>
                    <a:pt x="17569" y="11263"/>
                    <a:pt x="17444" y="10235"/>
                    <a:pt x="18221" y="9533"/>
                  </a:cubicBezTo>
                  <a:cubicBezTo>
                    <a:pt x="18697" y="10110"/>
                    <a:pt x="19123" y="10611"/>
                    <a:pt x="19123" y="11363"/>
                  </a:cubicBezTo>
                  <a:cubicBezTo>
                    <a:pt x="19101" y="11677"/>
                    <a:pt x="19179" y="11951"/>
                    <a:pt x="19519" y="11951"/>
                  </a:cubicBezTo>
                  <a:cubicBezTo>
                    <a:pt x="19559" y="11951"/>
                    <a:pt x="19602" y="11947"/>
                    <a:pt x="19649" y="11939"/>
                  </a:cubicBezTo>
                  <a:cubicBezTo>
                    <a:pt x="19687" y="11932"/>
                    <a:pt x="19722" y="11929"/>
                    <a:pt x="19756" y="11929"/>
                  </a:cubicBezTo>
                  <a:cubicBezTo>
                    <a:pt x="20075" y="11929"/>
                    <a:pt x="20195" y="12234"/>
                    <a:pt x="20376" y="12416"/>
                  </a:cubicBezTo>
                  <a:cubicBezTo>
                    <a:pt x="20752" y="12766"/>
                    <a:pt x="21078" y="13193"/>
                    <a:pt x="21579" y="13343"/>
                  </a:cubicBezTo>
                  <a:cubicBezTo>
                    <a:pt x="22206" y="13518"/>
                    <a:pt x="22131" y="13944"/>
                    <a:pt x="22131" y="14421"/>
                  </a:cubicBezTo>
                  <a:cubicBezTo>
                    <a:pt x="22131" y="14872"/>
                    <a:pt x="21679" y="15473"/>
                    <a:pt x="22231" y="15724"/>
                  </a:cubicBezTo>
                  <a:cubicBezTo>
                    <a:pt x="22316" y="15760"/>
                    <a:pt x="22394" y="15775"/>
                    <a:pt x="22465" y="15775"/>
                  </a:cubicBezTo>
                  <a:cubicBezTo>
                    <a:pt x="22892" y="15775"/>
                    <a:pt x="23079" y="15201"/>
                    <a:pt x="23359" y="14922"/>
                  </a:cubicBezTo>
                  <a:cubicBezTo>
                    <a:pt x="23985" y="14295"/>
                    <a:pt x="24587" y="13594"/>
                    <a:pt x="25163" y="12917"/>
                  </a:cubicBezTo>
                  <a:cubicBezTo>
                    <a:pt x="25372" y="12663"/>
                    <a:pt x="25572" y="12507"/>
                    <a:pt x="25800" y="12507"/>
                  </a:cubicBezTo>
                  <a:cubicBezTo>
                    <a:pt x="25955" y="12507"/>
                    <a:pt x="26123" y="12579"/>
                    <a:pt x="26316" y="12741"/>
                  </a:cubicBezTo>
                  <a:cubicBezTo>
                    <a:pt x="26542" y="12942"/>
                    <a:pt x="26892" y="12992"/>
                    <a:pt x="27293" y="13142"/>
                  </a:cubicBezTo>
                  <a:cubicBezTo>
                    <a:pt x="26015" y="14621"/>
                    <a:pt x="25288" y="16375"/>
                    <a:pt x="24386" y="18030"/>
                  </a:cubicBezTo>
                  <a:cubicBezTo>
                    <a:pt x="23709" y="19308"/>
                    <a:pt x="23158" y="20636"/>
                    <a:pt x="22582" y="21939"/>
                  </a:cubicBezTo>
                  <a:cubicBezTo>
                    <a:pt x="22131" y="22942"/>
                    <a:pt x="21454" y="23744"/>
                    <a:pt x="20476" y="24245"/>
                  </a:cubicBezTo>
                  <a:cubicBezTo>
                    <a:pt x="18070" y="25473"/>
                    <a:pt x="15990" y="27178"/>
                    <a:pt x="13860" y="28807"/>
                  </a:cubicBezTo>
                  <a:cubicBezTo>
                    <a:pt x="11053" y="30987"/>
                    <a:pt x="8171" y="33042"/>
                    <a:pt x="5213" y="35022"/>
                  </a:cubicBezTo>
                  <a:cubicBezTo>
                    <a:pt x="4946" y="35209"/>
                    <a:pt x="4700" y="35318"/>
                    <a:pt x="4445" y="35318"/>
                  </a:cubicBezTo>
                  <a:cubicBezTo>
                    <a:pt x="4222" y="35318"/>
                    <a:pt x="3992" y="35235"/>
                    <a:pt x="3734" y="35047"/>
                  </a:cubicBezTo>
                  <a:cubicBezTo>
                    <a:pt x="1830" y="33644"/>
                    <a:pt x="752" y="31814"/>
                    <a:pt x="802" y="29383"/>
                  </a:cubicBezTo>
                  <a:cubicBezTo>
                    <a:pt x="802" y="28706"/>
                    <a:pt x="1053" y="28305"/>
                    <a:pt x="1679" y="28030"/>
                  </a:cubicBezTo>
                  <a:cubicBezTo>
                    <a:pt x="3559" y="27228"/>
                    <a:pt x="5439" y="26376"/>
                    <a:pt x="7243" y="25373"/>
                  </a:cubicBezTo>
                  <a:cubicBezTo>
                    <a:pt x="8622" y="24596"/>
                    <a:pt x="9900" y="23694"/>
                    <a:pt x="11128" y="22766"/>
                  </a:cubicBezTo>
                  <a:cubicBezTo>
                    <a:pt x="11629" y="22416"/>
                    <a:pt x="11830" y="21990"/>
                    <a:pt x="11855" y="21388"/>
                  </a:cubicBezTo>
                  <a:cubicBezTo>
                    <a:pt x="11880" y="19233"/>
                    <a:pt x="12306" y="17127"/>
                    <a:pt x="12983" y="15097"/>
                  </a:cubicBezTo>
                  <a:cubicBezTo>
                    <a:pt x="13183" y="14496"/>
                    <a:pt x="13308" y="13869"/>
                    <a:pt x="13208" y="13243"/>
                  </a:cubicBezTo>
                  <a:cubicBezTo>
                    <a:pt x="12958" y="11814"/>
                    <a:pt x="13033" y="10360"/>
                    <a:pt x="12907" y="8932"/>
                  </a:cubicBezTo>
                  <a:cubicBezTo>
                    <a:pt x="12782" y="7528"/>
                    <a:pt x="13058" y="6225"/>
                    <a:pt x="13734" y="4997"/>
                  </a:cubicBezTo>
                  <a:cubicBezTo>
                    <a:pt x="14411" y="3669"/>
                    <a:pt x="15288" y="2466"/>
                    <a:pt x="16115" y="1238"/>
                  </a:cubicBezTo>
                  <a:cubicBezTo>
                    <a:pt x="16266" y="1037"/>
                    <a:pt x="16391" y="761"/>
                    <a:pt x="16767" y="711"/>
                  </a:cubicBezTo>
                  <a:close/>
                  <a:moveTo>
                    <a:pt x="16750" y="0"/>
                  </a:moveTo>
                  <a:cubicBezTo>
                    <a:pt x="16583" y="0"/>
                    <a:pt x="16404" y="78"/>
                    <a:pt x="16216" y="235"/>
                  </a:cubicBezTo>
                  <a:cubicBezTo>
                    <a:pt x="16065" y="360"/>
                    <a:pt x="15940" y="511"/>
                    <a:pt x="15815" y="686"/>
                  </a:cubicBezTo>
                  <a:cubicBezTo>
                    <a:pt x="14837" y="2065"/>
                    <a:pt x="13835" y="3468"/>
                    <a:pt x="13058" y="5022"/>
                  </a:cubicBezTo>
                  <a:cubicBezTo>
                    <a:pt x="12582" y="5999"/>
                    <a:pt x="12281" y="7027"/>
                    <a:pt x="12306" y="8155"/>
                  </a:cubicBezTo>
                  <a:cubicBezTo>
                    <a:pt x="12331" y="9483"/>
                    <a:pt x="12381" y="10812"/>
                    <a:pt x="12506" y="12140"/>
                  </a:cubicBezTo>
                  <a:cubicBezTo>
                    <a:pt x="12607" y="13142"/>
                    <a:pt x="12707" y="14145"/>
                    <a:pt x="12356" y="15147"/>
                  </a:cubicBezTo>
                  <a:cubicBezTo>
                    <a:pt x="11704" y="17127"/>
                    <a:pt x="11278" y="19132"/>
                    <a:pt x="11303" y="21213"/>
                  </a:cubicBezTo>
                  <a:cubicBezTo>
                    <a:pt x="11303" y="21739"/>
                    <a:pt x="11103" y="22090"/>
                    <a:pt x="10702" y="22391"/>
                  </a:cubicBezTo>
                  <a:cubicBezTo>
                    <a:pt x="9499" y="23268"/>
                    <a:pt x="8296" y="24120"/>
                    <a:pt x="6993" y="24847"/>
                  </a:cubicBezTo>
                  <a:cubicBezTo>
                    <a:pt x="5163" y="25899"/>
                    <a:pt x="3233" y="26701"/>
                    <a:pt x="1303" y="27553"/>
                  </a:cubicBezTo>
                  <a:cubicBezTo>
                    <a:pt x="627" y="27879"/>
                    <a:pt x="301" y="28330"/>
                    <a:pt x="226" y="29057"/>
                  </a:cubicBezTo>
                  <a:cubicBezTo>
                    <a:pt x="0" y="31864"/>
                    <a:pt x="1579" y="34596"/>
                    <a:pt x="4085" y="35899"/>
                  </a:cubicBezTo>
                  <a:cubicBezTo>
                    <a:pt x="4268" y="35995"/>
                    <a:pt x="4439" y="36040"/>
                    <a:pt x="4604" y="36040"/>
                  </a:cubicBezTo>
                  <a:cubicBezTo>
                    <a:pt x="4869" y="36040"/>
                    <a:pt x="5116" y="35925"/>
                    <a:pt x="5363" y="35724"/>
                  </a:cubicBezTo>
                  <a:cubicBezTo>
                    <a:pt x="8822" y="33193"/>
                    <a:pt x="12381" y="30812"/>
                    <a:pt x="15714" y="28105"/>
                  </a:cubicBezTo>
                  <a:cubicBezTo>
                    <a:pt x="17043" y="27052"/>
                    <a:pt x="18421" y="25975"/>
                    <a:pt x="19950" y="25198"/>
                  </a:cubicBezTo>
                  <a:cubicBezTo>
                    <a:pt x="21679" y="24345"/>
                    <a:pt x="22907" y="23117"/>
                    <a:pt x="23534" y="21263"/>
                  </a:cubicBezTo>
                  <a:cubicBezTo>
                    <a:pt x="24261" y="19157"/>
                    <a:pt x="25439" y="17278"/>
                    <a:pt x="26466" y="15298"/>
                  </a:cubicBezTo>
                  <a:cubicBezTo>
                    <a:pt x="27093" y="14120"/>
                    <a:pt x="28045" y="13167"/>
                    <a:pt x="29048" y="12315"/>
                  </a:cubicBezTo>
                  <a:cubicBezTo>
                    <a:pt x="29298" y="12115"/>
                    <a:pt x="29549" y="11914"/>
                    <a:pt x="29750" y="11689"/>
                  </a:cubicBezTo>
                  <a:cubicBezTo>
                    <a:pt x="30301" y="11112"/>
                    <a:pt x="30201" y="10586"/>
                    <a:pt x="29499" y="10185"/>
                  </a:cubicBezTo>
                  <a:cubicBezTo>
                    <a:pt x="29250" y="10061"/>
                    <a:pt x="28992" y="10013"/>
                    <a:pt x="28730" y="10013"/>
                  </a:cubicBezTo>
                  <a:cubicBezTo>
                    <a:pt x="28569" y="10013"/>
                    <a:pt x="28408" y="10031"/>
                    <a:pt x="28246" y="10060"/>
                  </a:cubicBezTo>
                  <a:cubicBezTo>
                    <a:pt x="28171" y="10071"/>
                    <a:pt x="28099" y="10077"/>
                    <a:pt x="28032" y="10077"/>
                  </a:cubicBezTo>
                  <a:cubicBezTo>
                    <a:pt x="27650" y="10077"/>
                    <a:pt x="27389" y="9896"/>
                    <a:pt x="27218" y="9533"/>
                  </a:cubicBezTo>
                  <a:cubicBezTo>
                    <a:pt x="27018" y="9157"/>
                    <a:pt x="26642" y="8882"/>
                    <a:pt x="26642" y="8330"/>
                  </a:cubicBezTo>
                  <a:cubicBezTo>
                    <a:pt x="27494" y="8155"/>
                    <a:pt x="28321" y="7979"/>
                    <a:pt x="29148" y="7829"/>
                  </a:cubicBezTo>
                  <a:cubicBezTo>
                    <a:pt x="29975" y="7654"/>
                    <a:pt x="30552" y="7177"/>
                    <a:pt x="30953" y="6476"/>
                  </a:cubicBezTo>
                  <a:cubicBezTo>
                    <a:pt x="31303" y="5849"/>
                    <a:pt x="31078" y="5373"/>
                    <a:pt x="30401" y="5223"/>
                  </a:cubicBezTo>
                  <a:cubicBezTo>
                    <a:pt x="30156" y="5182"/>
                    <a:pt x="29910" y="5141"/>
                    <a:pt x="29651" y="5141"/>
                  </a:cubicBezTo>
                  <a:cubicBezTo>
                    <a:pt x="29593" y="5141"/>
                    <a:pt x="29534" y="5143"/>
                    <a:pt x="29474" y="5147"/>
                  </a:cubicBezTo>
                  <a:cubicBezTo>
                    <a:pt x="27519" y="5323"/>
                    <a:pt x="25489" y="5147"/>
                    <a:pt x="23609" y="5949"/>
                  </a:cubicBezTo>
                  <a:cubicBezTo>
                    <a:pt x="23503" y="5985"/>
                    <a:pt x="23384" y="6020"/>
                    <a:pt x="23279" y="6020"/>
                  </a:cubicBezTo>
                  <a:cubicBezTo>
                    <a:pt x="23236" y="6020"/>
                    <a:pt x="23195" y="6014"/>
                    <a:pt x="23158" y="5999"/>
                  </a:cubicBezTo>
                  <a:cubicBezTo>
                    <a:pt x="22854" y="5918"/>
                    <a:pt x="22555" y="5885"/>
                    <a:pt x="22258" y="5885"/>
                  </a:cubicBezTo>
                  <a:cubicBezTo>
                    <a:pt x="21552" y="5885"/>
                    <a:pt x="20864" y="6074"/>
                    <a:pt x="20176" y="6250"/>
                  </a:cubicBezTo>
                  <a:cubicBezTo>
                    <a:pt x="19988" y="6299"/>
                    <a:pt x="19809" y="6333"/>
                    <a:pt x="19636" y="6333"/>
                  </a:cubicBezTo>
                  <a:cubicBezTo>
                    <a:pt x="19368" y="6333"/>
                    <a:pt x="19116" y="6253"/>
                    <a:pt x="18872" y="6025"/>
                  </a:cubicBezTo>
                  <a:cubicBezTo>
                    <a:pt x="18602" y="5790"/>
                    <a:pt x="18322" y="5682"/>
                    <a:pt x="18038" y="5682"/>
                  </a:cubicBezTo>
                  <a:cubicBezTo>
                    <a:pt x="17715" y="5682"/>
                    <a:pt x="17388" y="5821"/>
                    <a:pt x="17068" y="6075"/>
                  </a:cubicBezTo>
                  <a:cubicBezTo>
                    <a:pt x="16667" y="6375"/>
                    <a:pt x="16291" y="6676"/>
                    <a:pt x="15765" y="7102"/>
                  </a:cubicBezTo>
                  <a:cubicBezTo>
                    <a:pt x="15664" y="6275"/>
                    <a:pt x="15915" y="5749"/>
                    <a:pt x="16166" y="5223"/>
                  </a:cubicBezTo>
                  <a:cubicBezTo>
                    <a:pt x="16667" y="4270"/>
                    <a:pt x="17243" y="3318"/>
                    <a:pt x="17569" y="2265"/>
                  </a:cubicBezTo>
                  <a:cubicBezTo>
                    <a:pt x="17770" y="1639"/>
                    <a:pt x="17669" y="1037"/>
                    <a:pt x="17369" y="461"/>
                  </a:cubicBezTo>
                  <a:cubicBezTo>
                    <a:pt x="17193" y="154"/>
                    <a:pt x="16984" y="0"/>
                    <a:pt x="16750" y="0"/>
                  </a:cubicBezTo>
                  <a:close/>
                </a:path>
              </a:pathLst>
            </a:custGeom>
            <a:solidFill>
              <a:srgbClr val="00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07" name="Google Shape;6807;p27"/>
          <p:cNvGrpSpPr/>
          <p:nvPr/>
        </p:nvGrpSpPr>
        <p:grpSpPr>
          <a:xfrm rot="8254856">
            <a:off x="-837440" y="2954435"/>
            <a:ext cx="4521243" cy="2152486"/>
            <a:chOff x="7538775" y="3945360"/>
            <a:chExt cx="2214812" cy="1054434"/>
          </a:xfrm>
        </p:grpSpPr>
        <p:sp>
          <p:nvSpPr>
            <p:cNvPr id="6808" name="Google Shape;6808;p27"/>
            <p:cNvSpPr/>
            <p:nvPr/>
          </p:nvSpPr>
          <p:spPr>
            <a:xfrm>
              <a:off x="7554704" y="3966233"/>
              <a:ext cx="2172000" cy="1023025"/>
            </a:xfrm>
            <a:custGeom>
              <a:avLst/>
              <a:gdLst/>
              <a:ahLst/>
              <a:cxnLst/>
              <a:rect l="l" t="t" r="r" b="b"/>
              <a:pathLst>
                <a:path w="86880" h="40921" extrusionOk="0">
                  <a:moveTo>
                    <a:pt x="34036" y="18861"/>
                  </a:moveTo>
                  <a:lnTo>
                    <a:pt x="22915" y="16620"/>
                  </a:lnTo>
                  <a:lnTo>
                    <a:pt x="16747" y="13095"/>
                  </a:lnTo>
                  <a:lnTo>
                    <a:pt x="15865" y="10199"/>
                  </a:lnTo>
                  <a:lnTo>
                    <a:pt x="17375" y="8940"/>
                  </a:lnTo>
                  <a:lnTo>
                    <a:pt x="29085" y="11835"/>
                  </a:lnTo>
                  <a:lnTo>
                    <a:pt x="39159" y="12591"/>
                  </a:lnTo>
                  <a:lnTo>
                    <a:pt x="45958" y="13597"/>
                  </a:lnTo>
                  <a:lnTo>
                    <a:pt x="52128" y="15739"/>
                  </a:lnTo>
                  <a:lnTo>
                    <a:pt x="55528" y="15361"/>
                  </a:lnTo>
                  <a:lnTo>
                    <a:pt x="71141" y="0"/>
                  </a:lnTo>
                  <a:lnTo>
                    <a:pt x="75674" y="755"/>
                  </a:lnTo>
                  <a:lnTo>
                    <a:pt x="82221" y="3903"/>
                  </a:lnTo>
                  <a:lnTo>
                    <a:pt x="86502" y="8184"/>
                  </a:lnTo>
                  <a:lnTo>
                    <a:pt x="86880" y="9946"/>
                  </a:lnTo>
                  <a:lnTo>
                    <a:pt x="62579" y="29966"/>
                  </a:lnTo>
                  <a:lnTo>
                    <a:pt x="57290" y="32106"/>
                  </a:lnTo>
                  <a:lnTo>
                    <a:pt x="34249" y="40544"/>
                  </a:lnTo>
                  <a:lnTo>
                    <a:pt x="30471" y="40921"/>
                  </a:lnTo>
                  <a:lnTo>
                    <a:pt x="25057" y="38151"/>
                  </a:lnTo>
                  <a:lnTo>
                    <a:pt x="20020" y="37774"/>
                  </a:lnTo>
                  <a:lnTo>
                    <a:pt x="16369" y="35255"/>
                  </a:lnTo>
                  <a:lnTo>
                    <a:pt x="0" y="31730"/>
                  </a:lnTo>
                  <a:lnTo>
                    <a:pt x="1511" y="28834"/>
                  </a:lnTo>
                  <a:lnTo>
                    <a:pt x="6422" y="28582"/>
                  </a:lnTo>
                  <a:lnTo>
                    <a:pt x="6800" y="25685"/>
                  </a:lnTo>
                  <a:lnTo>
                    <a:pt x="8940" y="24426"/>
                  </a:lnTo>
                  <a:lnTo>
                    <a:pt x="16117" y="28834"/>
                  </a:lnTo>
                  <a:lnTo>
                    <a:pt x="19139" y="27825"/>
                  </a:lnTo>
                  <a:lnTo>
                    <a:pt x="25525" y="25009"/>
                  </a:lnTo>
                </a:path>
              </a:pathLst>
            </a:custGeom>
            <a:solidFill>
              <a:schemeClr val="lt1"/>
            </a:solidFill>
            <a:ln>
              <a:noFill/>
            </a:ln>
          </p:spPr>
        </p:sp>
        <p:sp>
          <p:nvSpPr>
            <p:cNvPr id="6809" name="Google Shape;6809;p27"/>
            <p:cNvSpPr/>
            <p:nvPr/>
          </p:nvSpPr>
          <p:spPr>
            <a:xfrm>
              <a:off x="7538775" y="3945360"/>
              <a:ext cx="2214812" cy="1054434"/>
            </a:xfrm>
            <a:custGeom>
              <a:avLst/>
              <a:gdLst/>
              <a:ahLst/>
              <a:cxnLst/>
              <a:rect l="l" t="t" r="r" b="b"/>
              <a:pathLst>
                <a:path w="41581" h="19796" extrusionOk="0">
                  <a:moveTo>
                    <a:pt x="9197" y="11076"/>
                  </a:moveTo>
                  <a:cubicBezTo>
                    <a:pt x="9473" y="11076"/>
                    <a:pt x="9654" y="11260"/>
                    <a:pt x="9851" y="11397"/>
                  </a:cubicBezTo>
                  <a:cubicBezTo>
                    <a:pt x="10227" y="11698"/>
                    <a:pt x="10502" y="12099"/>
                    <a:pt x="10427" y="12550"/>
                  </a:cubicBezTo>
                  <a:cubicBezTo>
                    <a:pt x="10327" y="13051"/>
                    <a:pt x="9775" y="12901"/>
                    <a:pt x="9475" y="13152"/>
                  </a:cubicBezTo>
                  <a:cubicBezTo>
                    <a:pt x="9124" y="12450"/>
                    <a:pt x="8923" y="11798"/>
                    <a:pt x="8948" y="11122"/>
                  </a:cubicBezTo>
                  <a:cubicBezTo>
                    <a:pt x="9040" y="11089"/>
                    <a:pt x="9122" y="11076"/>
                    <a:pt x="9197" y="11076"/>
                  </a:cubicBezTo>
                  <a:close/>
                  <a:moveTo>
                    <a:pt x="4462" y="12387"/>
                  </a:moveTo>
                  <a:cubicBezTo>
                    <a:pt x="5144" y="12387"/>
                    <a:pt x="5766" y="12762"/>
                    <a:pt x="6943" y="13728"/>
                  </a:cubicBezTo>
                  <a:cubicBezTo>
                    <a:pt x="6588" y="13783"/>
                    <a:pt x="6251" y="13816"/>
                    <a:pt x="5932" y="13816"/>
                  </a:cubicBezTo>
                  <a:cubicBezTo>
                    <a:pt x="4946" y="13816"/>
                    <a:pt x="4135" y="13503"/>
                    <a:pt x="3510" y="12575"/>
                  </a:cubicBezTo>
                  <a:cubicBezTo>
                    <a:pt x="3870" y="12455"/>
                    <a:pt x="4171" y="12387"/>
                    <a:pt x="4462" y="12387"/>
                  </a:cubicBezTo>
                  <a:close/>
                  <a:moveTo>
                    <a:pt x="34306" y="628"/>
                  </a:moveTo>
                  <a:cubicBezTo>
                    <a:pt x="34691" y="628"/>
                    <a:pt x="35137" y="741"/>
                    <a:pt x="35715" y="946"/>
                  </a:cubicBezTo>
                  <a:cubicBezTo>
                    <a:pt x="37169" y="1498"/>
                    <a:pt x="38522" y="2249"/>
                    <a:pt x="39675" y="3327"/>
                  </a:cubicBezTo>
                  <a:cubicBezTo>
                    <a:pt x="41079" y="4630"/>
                    <a:pt x="41079" y="4831"/>
                    <a:pt x="39725" y="6109"/>
                  </a:cubicBezTo>
                  <a:cubicBezTo>
                    <a:pt x="38623" y="7137"/>
                    <a:pt x="37520" y="8164"/>
                    <a:pt x="36317" y="9092"/>
                  </a:cubicBezTo>
                  <a:cubicBezTo>
                    <a:pt x="34387" y="10570"/>
                    <a:pt x="32482" y="12049"/>
                    <a:pt x="30552" y="13503"/>
                  </a:cubicBezTo>
                  <a:cubicBezTo>
                    <a:pt x="29500" y="14305"/>
                    <a:pt x="28347" y="14881"/>
                    <a:pt x="27044" y="15232"/>
                  </a:cubicBezTo>
                  <a:cubicBezTo>
                    <a:pt x="24161" y="16034"/>
                    <a:pt x="21379" y="17062"/>
                    <a:pt x="18648" y="18290"/>
                  </a:cubicBezTo>
                  <a:cubicBezTo>
                    <a:pt x="18171" y="18515"/>
                    <a:pt x="17670" y="18691"/>
                    <a:pt x="17144" y="18716"/>
                  </a:cubicBezTo>
                  <a:cubicBezTo>
                    <a:pt x="16501" y="18998"/>
                    <a:pt x="15858" y="19231"/>
                    <a:pt x="15203" y="19231"/>
                  </a:cubicBezTo>
                  <a:cubicBezTo>
                    <a:pt x="14811" y="19231"/>
                    <a:pt x="14414" y="19148"/>
                    <a:pt x="14011" y="18941"/>
                  </a:cubicBezTo>
                  <a:cubicBezTo>
                    <a:pt x="15039" y="18791"/>
                    <a:pt x="16116" y="18866"/>
                    <a:pt x="17144" y="18565"/>
                  </a:cubicBezTo>
                  <a:cubicBezTo>
                    <a:pt x="17043" y="18192"/>
                    <a:pt x="16819" y="18106"/>
                    <a:pt x="16570" y="18106"/>
                  </a:cubicBezTo>
                  <a:cubicBezTo>
                    <a:pt x="16386" y="18106"/>
                    <a:pt x="16187" y="18154"/>
                    <a:pt x="16016" y="18164"/>
                  </a:cubicBezTo>
                  <a:cubicBezTo>
                    <a:pt x="15516" y="18196"/>
                    <a:pt x="15017" y="18266"/>
                    <a:pt x="14481" y="18266"/>
                  </a:cubicBezTo>
                  <a:cubicBezTo>
                    <a:pt x="14157" y="18266"/>
                    <a:pt x="13819" y="18240"/>
                    <a:pt x="13460" y="18164"/>
                  </a:cubicBezTo>
                  <a:cubicBezTo>
                    <a:pt x="14262" y="17538"/>
                    <a:pt x="15339" y="17763"/>
                    <a:pt x="16016" y="17162"/>
                  </a:cubicBezTo>
                  <a:cubicBezTo>
                    <a:pt x="15944" y="16918"/>
                    <a:pt x="15831" y="16855"/>
                    <a:pt x="15706" y="16855"/>
                  </a:cubicBezTo>
                  <a:cubicBezTo>
                    <a:pt x="15612" y="16855"/>
                    <a:pt x="15511" y="16890"/>
                    <a:pt x="15415" y="16911"/>
                  </a:cubicBezTo>
                  <a:cubicBezTo>
                    <a:pt x="13936" y="17312"/>
                    <a:pt x="12432" y="17437"/>
                    <a:pt x="10928" y="17713"/>
                  </a:cubicBezTo>
                  <a:cubicBezTo>
                    <a:pt x="10734" y="17745"/>
                    <a:pt x="10543" y="17763"/>
                    <a:pt x="10353" y="17763"/>
                  </a:cubicBezTo>
                  <a:cubicBezTo>
                    <a:pt x="9785" y="17763"/>
                    <a:pt x="9230" y="17594"/>
                    <a:pt x="8648" y="17087"/>
                  </a:cubicBezTo>
                  <a:cubicBezTo>
                    <a:pt x="10402" y="16686"/>
                    <a:pt x="11981" y="16109"/>
                    <a:pt x="13560" y="15608"/>
                  </a:cubicBezTo>
                  <a:cubicBezTo>
                    <a:pt x="13961" y="15483"/>
                    <a:pt x="14362" y="15357"/>
                    <a:pt x="14738" y="15207"/>
                  </a:cubicBezTo>
                  <a:cubicBezTo>
                    <a:pt x="14863" y="15157"/>
                    <a:pt x="15039" y="15082"/>
                    <a:pt x="14938" y="14856"/>
                  </a:cubicBezTo>
                  <a:cubicBezTo>
                    <a:pt x="14867" y="14732"/>
                    <a:pt x="14771" y="14683"/>
                    <a:pt x="14658" y="14683"/>
                  </a:cubicBezTo>
                  <a:cubicBezTo>
                    <a:pt x="14612" y="14683"/>
                    <a:pt x="14563" y="14691"/>
                    <a:pt x="14512" y="14706"/>
                  </a:cubicBezTo>
                  <a:cubicBezTo>
                    <a:pt x="13635" y="14981"/>
                    <a:pt x="12708" y="15207"/>
                    <a:pt x="11831" y="15558"/>
                  </a:cubicBezTo>
                  <a:cubicBezTo>
                    <a:pt x="10498" y="16100"/>
                    <a:pt x="9156" y="16374"/>
                    <a:pt x="7787" y="16374"/>
                  </a:cubicBezTo>
                  <a:cubicBezTo>
                    <a:pt x="6941" y="16374"/>
                    <a:pt x="6085" y="16270"/>
                    <a:pt x="5214" y="16059"/>
                  </a:cubicBezTo>
                  <a:cubicBezTo>
                    <a:pt x="3710" y="15683"/>
                    <a:pt x="2206" y="15382"/>
                    <a:pt x="653" y="15057"/>
                  </a:cubicBezTo>
                  <a:cubicBezTo>
                    <a:pt x="828" y="14280"/>
                    <a:pt x="1379" y="14179"/>
                    <a:pt x="1881" y="14154"/>
                  </a:cubicBezTo>
                  <a:cubicBezTo>
                    <a:pt x="2085" y="14136"/>
                    <a:pt x="2289" y="14128"/>
                    <a:pt x="2493" y="14128"/>
                  </a:cubicBezTo>
                  <a:cubicBezTo>
                    <a:pt x="2865" y="14128"/>
                    <a:pt x="3238" y="14156"/>
                    <a:pt x="3610" y="14204"/>
                  </a:cubicBezTo>
                  <a:cubicBezTo>
                    <a:pt x="4653" y="14365"/>
                    <a:pt x="5695" y="14381"/>
                    <a:pt x="6738" y="14381"/>
                  </a:cubicBezTo>
                  <a:cubicBezTo>
                    <a:pt x="6998" y="14381"/>
                    <a:pt x="7259" y="14380"/>
                    <a:pt x="7520" y="14380"/>
                  </a:cubicBezTo>
                  <a:cubicBezTo>
                    <a:pt x="7695" y="14380"/>
                    <a:pt x="7871" y="14380"/>
                    <a:pt x="8021" y="14330"/>
                  </a:cubicBezTo>
                  <a:cubicBezTo>
                    <a:pt x="10126" y="13578"/>
                    <a:pt x="12257" y="12776"/>
                    <a:pt x="14011" y="11347"/>
                  </a:cubicBezTo>
                  <a:cubicBezTo>
                    <a:pt x="14437" y="11021"/>
                    <a:pt x="14813" y="10595"/>
                    <a:pt x="15039" y="10119"/>
                  </a:cubicBezTo>
                  <a:cubicBezTo>
                    <a:pt x="15267" y="9679"/>
                    <a:pt x="15508" y="9425"/>
                    <a:pt x="15857" y="9425"/>
                  </a:cubicBezTo>
                  <a:cubicBezTo>
                    <a:pt x="16005" y="9425"/>
                    <a:pt x="16173" y="9471"/>
                    <a:pt x="16367" y="9568"/>
                  </a:cubicBezTo>
                  <a:cubicBezTo>
                    <a:pt x="16442" y="9605"/>
                    <a:pt x="16524" y="9630"/>
                    <a:pt x="16605" y="9630"/>
                  </a:cubicBezTo>
                  <a:cubicBezTo>
                    <a:pt x="16686" y="9630"/>
                    <a:pt x="16768" y="9605"/>
                    <a:pt x="16843" y="9543"/>
                  </a:cubicBezTo>
                  <a:cubicBezTo>
                    <a:pt x="16918" y="9142"/>
                    <a:pt x="16592" y="9067"/>
                    <a:pt x="16342" y="8991"/>
                  </a:cubicBezTo>
                  <a:cubicBezTo>
                    <a:pt x="15264" y="8615"/>
                    <a:pt x="14161" y="8315"/>
                    <a:pt x="13008" y="8189"/>
                  </a:cubicBezTo>
                  <a:cubicBezTo>
                    <a:pt x="11530" y="8014"/>
                    <a:pt x="10101" y="7663"/>
                    <a:pt x="8873" y="6761"/>
                  </a:cubicBezTo>
                  <a:cubicBezTo>
                    <a:pt x="8673" y="6610"/>
                    <a:pt x="8472" y="6485"/>
                    <a:pt x="8297" y="6310"/>
                  </a:cubicBezTo>
                  <a:cubicBezTo>
                    <a:pt x="7971" y="6009"/>
                    <a:pt x="7846" y="5583"/>
                    <a:pt x="8046" y="5207"/>
                  </a:cubicBezTo>
                  <a:cubicBezTo>
                    <a:pt x="8146" y="5019"/>
                    <a:pt x="8297" y="4962"/>
                    <a:pt x="8460" y="4962"/>
                  </a:cubicBezTo>
                  <a:cubicBezTo>
                    <a:pt x="8622" y="4962"/>
                    <a:pt x="8798" y="5019"/>
                    <a:pt x="8948" y="5056"/>
                  </a:cubicBezTo>
                  <a:cubicBezTo>
                    <a:pt x="9951" y="5282"/>
                    <a:pt x="10953" y="5533"/>
                    <a:pt x="11931" y="5833"/>
                  </a:cubicBezTo>
                  <a:cubicBezTo>
                    <a:pt x="13726" y="6408"/>
                    <a:pt x="15589" y="6662"/>
                    <a:pt x="17455" y="6662"/>
                  </a:cubicBezTo>
                  <a:cubicBezTo>
                    <a:pt x="17544" y="6662"/>
                    <a:pt x="17632" y="6662"/>
                    <a:pt x="17720" y="6660"/>
                  </a:cubicBezTo>
                  <a:cubicBezTo>
                    <a:pt x="17811" y="6659"/>
                    <a:pt x="17901" y="6659"/>
                    <a:pt x="17990" y="6659"/>
                  </a:cubicBezTo>
                  <a:cubicBezTo>
                    <a:pt x="19743" y="6659"/>
                    <a:pt x="21387" y="6898"/>
                    <a:pt x="23009" y="7613"/>
                  </a:cubicBezTo>
                  <a:cubicBezTo>
                    <a:pt x="23485" y="7813"/>
                    <a:pt x="24011" y="7914"/>
                    <a:pt x="24537" y="8039"/>
                  </a:cubicBezTo>
                  <a:cubicBezTo>
                    <a:pt x="24812" y="8103"/>
                    <a:pt x="25078" y="8136"/>
                    <a:pt x="25335" y="8136"/>
                  </a:cubicBezTo>
                  <a:cubicBezTo>
                    <a:pt x="26087" y="8136"/>
                    <a:pt x="26759" y="7853"/>
                    <a:pt x="27319" y="7237"/>
                  </a:cubicBezTo>
                  <a:cubicBezTo>
                    <a:pt x="28999" y="5432"/>
                    <a:pt x="30828" y="3778"/>
                    <a:pt x="32382" y="1873"/>
                  </a:cubicBezTo>
                  <a:cubicBezTo>
                    <a:pt x="33109" y="1001"/>
                    <a:pt x="33607" y="628"/>
                    <a:pt x="34306" y="628"/>
                  </a:cubicBezTo>
                  <a:close/>
                  <a:moveTo>
                    <a:pt x="34238" y="1"/>
                  </a:moveTo>
                  <a:cubicBezTo>
                    <a:pt x="33398" y="1"/>
                    <a:pt x="32796" y="443"/>
                    <a:pt x="31956" y="1447"/>
                  </a:cubicBezTo>
                  <a:cubicBezTo>
                    <a:pt x="30377" y="3327"/>
                    <a:pt x="28572" y="5006"/>
                    <a:pt x="26893" y="6811"/>
                  </a:cubicBezTo>
                  <a:cubicBezTo>
                    <a:pt x="26446" y="7305"/>
                    <a:pt x="25911" y="7490"/>
                    <a:pt x="25266" y="7490"/>
                  </a:cubicBezTo>
                  <a:cubicBezTo>
                    <a:pt x="25224" y="7490"/>
                    <a:pt x="25182" y="7489"/>
                    <a:pt x="25139" y="7488"/>
                  </a:cubicBezTo>
                  <a:cubicBezTo>
                    <a:pt x="24387" y="7488"/>
                    <a:pt x="23685" y="7262"/>
                    <a:pt x="23009" y="6961"/>
                  </a:cubicBezTo>
                  <a:cubicBezTo>
                    <a:pt x="21519" y="6333"/>
                    <a:pt x="19964" y="6029"/>
                    <a:pt x="18345" y="6029"/>
                  </a:cubicBezTo>
                  <a:cubicBezTo>
                    <a:pt x="18221" y="6029"/>
                    <a:pt x="18096" y="6030"/>
                    <a:pt x="17971" y="6034"/>
                  </a:cubicBezTo>
                  <a:cubicBezTo>
                    <a:pt x="17809" y="6038"/>
                    <a:pt x="17648" y="6040"/>
                    <a:pt x="17487" y="6040"/>
                  </a:cubicBezTo>
                  <a:cubicBezTo>
                    <a:pt x="15551" y="6040"/>
                    <a:pt x="13657" y="5760"/>
                    <a:pt x="11805" y="5182"/>
                  </a:cubicBezTo>
                  <a:cubicBezTo>
                    <a:pt x="10778" y="4881"/>
                    <a:pt x="9750" y="4605"/>
                    <a:pt x="8698" y="4430"/>
                  </a:cubicBezTo>
                  <a:cubicBezTo>
                    <a:pt x="8585" y="4408"/>
                    <a:pt x="8477" y="4397"/>
                    <a:pt x="8376" y="4397"/>
                  </a:cubicBezTo>
                  <a:cubicBezTo>
                    <a:pt x="7549" y="4397"/>
                    <a:pt x="7104" y="5091"/>
                    <a:pt x="7394" y="5984"/>
                  </a:cubicBezTo>
                  <a:cubicBezTo>
                    <a:pt x="7545" y="6435"/>
                    <a:pt x="7820" y="6786"/>
                    <a:pt x="8196" y="7036"/>
                  </a:cubicBezTo>
                  <a:cubicBezTo>
                    <a:pt x="9074" y="7663"/>
                    <a:pt x="10001" y="8214"/>
                    <a:pt x="11054" y="8440"/>
                  </a:cubicBezTo>
                  <a:cubicBezTo>
                    <a:pt x="11931" y="8615"/>
                    <a:pt x="12833" y="8766"/>
                    <a:pt x="13710" y="8916"/>
                  </a:cubicBezTo>
                  <a:cubicBezTo>
                    <a:pt x="14913" y="9117"/>
                    <a:pt x="14963" y="9317"/>
                    <a:pt x="14186" y="10295"/>
                  </a:cubicBezTo>
                  <a:cubicBezTo>
                    <a:pt x="13409" y="11272"/>
                    <a:pt x="12357" y="11874"/>
                    <a:pt x="11154" y="12300"/>
                  </a:cubicBezTo>
                  <a:cubicBezTo>
                    <a:pt x="11003" y="11999"/>
                    <a:pt x="10878" y="11748"/>
                    <a:pt x="10728" y="11523"/>
                  </a:cubicBezTo>
                  <a:cubicBezTo>
                    <a:pt x="10452" y="11021"/>
                    <a:pt x="10026" y="10721"/>
                    <a:pt x="9525" y="10520"/>
                  </a:cubicBezTo>
                  <a:cubicBezTo>
                    <a:pt x="9309" y="10437"/>
                    <a:pt x="9118" y="10397"/>
                    <a:pt x="8956" y="10397"/>
                  </a:cubicBezTo>
                  <a:cubicBezTo>
                    <a:pt x="8479" y="10397"/>
                    <a:pt x="8247" y="10749"/>
                    <a:pt x="8322" y="11422"/>
                  </a:cubicBezTo>
                  <a:cubicBezTo>
                    <a:pt x="8372" y="11899"/>
                    <a:pt x="8547" y="12375"/>
                    <a:pt x="8648" y="12851"/>
                  </a:cubicBezTo>
                  <a:cubicBezTo>
                    <a:pt x="8698" y="13077"/>
                    <a:pt x="8823" y="13327"/>
                    <a:pt x="8547" y="13503"/>
                  </a:cubicBezTo>
                  <a:cubicBezTo>
                    <a:pt x="8431" y="13584"/>
                    <a:pt x="8309" y="13622"/>
                    <a:pt x="8187" y="13622"/>
                  </a:cubicBezTo>
                  <a:cubicBezTo>
                    <a:pt x="8046" y="13622"/>
                    <a:pt x="7905" y="13572"/>
                    <a:pt x="7770" y="13478"/>
                  </a:cubicBezTo>
                  <a:cubicBezTo>
                    <a:pt x="7144" y="13051"/>
                    <a:pt x="6542" y="12625"/>
                    <a:pt x="5916" y="12249"/>
                  </a:cubicBezTo>
                  <a:cubicBezTo>
                    <a:pt x="5412" y="11962"/>
                    <a:pt x="4885" y="11697"/>
                    <a:pt x="4269" y="11697"/>
                  </a:cubicBezTo>
                  <a:cubicBezTo>
                    <a:pt x="4242" y="11697"/>
                    <a:pt x="4214" y="11697"/>
                    <a:pt x="4186" y="11698"/>
                  </a:cubicBezTo>
                  <a:cubicBezTo>
                    <a:pt x="3008" y="11748"/>
                    <a:pt x="2683" y="12174"/>
                    <a:pt x="2983" y="13478"/>
                  </a:cubicBezTo>
                  <a:cubicBezTo>
                    <a:pt x="2871" y="13474"/>
                    <a:pt x="2759" y="13472"/>
                    <a:pt x="2649" y="13472"/>
                  </a:cubicBezTo>
                  <a:cubicBezTo>
                    <a:pt x="1922" y="13472"/>
                    <a:pt x="1240" y="13559"/>
                    <a:pt x="653" y="13929"/>
                  </a:cubicBezTo>
                  <a:cubicBezTo>
                    <a:pt x="252" y="14179"/>
                    <a:pt x="1" y="14555"/>
                    <a:pt x="76" y="15057"/>
                  </a:cubicBezTo>
                  <a:cubicBezTo>
                    <a:pt x="126" y="15558"/>
                    <a:pt x="552" y="15683"/>
                    <a:pt x="953" y="15758"/>
                  </a:cubicBezTo>
                  <a:cubicBezTo>
                    <a:pt x="2708" y="16134"/>
                    <a:pt x="4487" y="16510"/>
                    <a:pt x="6242" y="16836"/>
                  </a:cubicBezTo>
                  <a:cubicBezTo>
                    <a:pt x="6943" y="16961"/>
                    <a:pt x="7595" y="17112"/>
                    <a:pt x="8146" y="17588"/>
                  </a:cubicBezTo>
                  <a:cubicBezTo>
                    <a:pt x="8641" y="17965"/>
                    <a:pt x="9179" y="18319"/>
                    <a:pt x="9825" y="18319"/>
                  </a:cubicBezTo>
                  <a:cubicBezTo>
                    <a:pt x="9866" y="18319"/>
                    <a:pt x="9908" y="18318"/>
                    <a:pt x="9951" y="18315"/>
                  </a:cubicBezTo>
                  <a:cubicBezTo>
                    <a:pt x="10039" y="18309"/>
                    <a:pt x="10126" y="18307"/>
                    <a:pt x="10212" y="18307"/>
                  </a:cubicBezTo>
                  <a:cubicBezTo>
                    <a:pt x="11355" y="18307"/>
                    <a:pt x="12354" y="18758"/>
                    <a:pt x="13309" y="19317"/>
                  </a:cubicBezTo>
                  <a:cubicBezTo>
                    <a:pt x="13901" y="19653"/>
                    <a:pt x="14493" y="19795"/>
                    <a:pt x="15098" y="19795"/>
                  </a:cubicBezTo>
                  <a:cubicBezTo>
                    <a:pt x="15441" y="19795"/>
                    <a:pt x="15788" y="19750"/>
                    <a:pt x="16141" y="19668"/>
                  </a:cubicBezTo>
                  <a:cubicBezTo>
                    <a:pt x="17620" y="19342"/>
                    <a:pt x="19074" y="18916"/>
                    <a:pt x="20452" y="18239"/>
                  </a:cubicBezTo>
                  <a:cubicBezTo>
                    <a:pt x="21881" y="17513"/>
                    <a:pt x="23359" y="16986"/>
                    <a:pt x="24913" y="16535"/>
                  </a:cubicBezTo>
                  <a:cubicBezTo>
                    <a:pt x="27019" y="15934"/>
                    <a:pt x="29174" y="15357"/>
                    <a:pt x="30979" y="13954"/>
                  </a:cubicBezTo>
                  <a:cubicBezTo>
                    <a:pt x="33359" y="12149"/>
                    <a:pt x="35740" y="10345"/>
                    <a:pt x="38046" y="8440"/>
                  </a:cubicBezTo>
                  <a:cubicBezTo>
                    <a:pt x="39099" y="7588"/>
                    <a:pt x="40076" y="6660"/>
                    <a:pt x="40979" y="5633"/>
                  </a:cubicBezTo>
                  <a:cubicBezTo>
                    <a:pt x="41555" y="4956"/>
                    <a:pt x="41580" y="4731"/>
                    <a:pt x="41104" y="4004"/>
                  </a:cubicBezTo>
                  <a:cubicBezTo>
                    <a:pt x="40979" y="3803"/>
                    <a:pt x="40803" y="3628"/>
                    <a:pt x="40653" y="3452"/>
                  </a:cubicBezTo>
                  <a:cubicBezTo>
                    <a:pt x="39299" y="1999"/>
                    <a:pt x="37670" y="996"/>
                    <a:pt x="35816" y="345"/>
                  </a:cubicBezTo>
                  <a:cubicBezTo>
                    <a:pt x="35180" y="121"/>
                    <a:pt x="34676" y="1"/>
                    <a:pt x="34238" y="1"/>
                  </a:cubicBezTo>
                  <a:close/>
                </a:path>
              </a:pathLst>
            </a:custGeom>
            <a:solidFill>
              <a:srgbClr val="00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3"/>
        <p:cNvGrpSpPr/>
        <p:nvPr/>
      </p:nvGrpSpPr>
      <p:grpSpPr>
        <a:xfrm>
          <a:off x="0" y="0"/>
          <a:ext cx="0" cy="0"/>
          <a:chOff x="0" y="0"/>
          <a:chExt cx="0" cy="0"/>
        </a:xfrm>
      </p:grpSpPr>
      <p:pic>
        <p:nvPicPr>
          <p:cNvPr id="354" name="Google Shape;354;p4"/>
          <p:cNvPicPr preferRelativeResize="0"/>
          <p:nvPr/>
        </p:nvPicPr>
        <p:blipFill>
          <a:blip r:embed="rId2">
            <a:alphaModFix amt="50000"/>
          </a:blip>
          <a:stretch>
            <a:fillRect/>
          </a:stretch>
        </p:blipFill>
        <p:spPr>
          <a:xfrm>
            <a:off x="0" y="0"/>
            <a:ext cx="9144000" cy="5143500"/>
          </a:xfrm>
          <a:prstGeom prst="rect">
            <a:avLst/>
          </a:prstGeom>
          <a:noFill/>
          <a:ln>
            <a:noFill/>
          </a:ln>
        </p:spPr>
      </p:pic>
      <p:sp>
        <p:nvSpPr>
          <p:cNvPr id="355" name="Google Shape;355;p4"/>
          <p:cNvSpPr/>
          <p:nvPr/>
        </p:nvSpPr>
        <p:spPr>
          <a:xfrm>
            <a:off x="404435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4"/>
          <p:cNvSpPr/>
          <p:nvPr/>
        </p:nvSpPr>
        <p:spPr>
          <a:xfrm>
            <a:off x="431105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4"/>
          <p:cNvSpPr/>
          <p:nvPr/>
        </p:nvSpPr>
        <p:spPr>
          <a:xfrm>
            <a:off x="457775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4"/>
          <p:cNvSpPr/>
          <p:nvPr/>
        </p:nvSpPr>
        <p:spPr>
          <a:xfrm>
            <a:off x="404435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4"/>
          <p:cNvSpPr/>
          <p:nvPr/>
        </p:nvSpPr>
        <p:spPr>
          <a:xfrm>
            <a:off x="431105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4"/>
          <p:cNvSpPr/>
          <p:nvPr/>
        </p:nvSpPr>
        <p:spPr>
          <a:xfrm>
            <a:off x="457775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4"/>
          <p:cNvSpPr/>
          <p:nvPr/>
        </p:nvSpPr>
        <p:spPr>
          <a:xfrm>
            <a:off x="404435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4"/>
          <p:cNvSpPr/>
          <p:nvPr/>
        </p:nvSpPr>
        <p:spPr>
          <a:xfrm>
            <a:off x="431105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4"/>
          <p:cNvSpPr/>
          <p:nvPr/>
        </p:nvSpPr>
        <p:spPr>
          <a:xfrm>
            <a:off x="457775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4"/>
          <p:cNvSpPr/>
          <p:nvPr/>
        </p:nvSpPr>
        <p:spPr>
          <a:xfrm>
            <a:off x="404435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4"/>
          <p:cNvSpPr/>
          <p:nvPr/>
        </p:nvSpPr>
        <p:spPr>
          <a:xfrm>
            <a:off x="431105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4"/>
          <p:cNvSpPr/>
          <p:nvPr/>
        </p:nvSpPr>
        <p:spPr>
          <a:xfrm>
            <a:off x="457775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4"/>
          <p:cNvSpPr/>
          <p:nvPr/>
        </p:nvSpPr>
        <p:spPr>
          <a:xfrm>
            <a:off x="404435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4"/>
          <p:cNvSpPr/>
          <p:nvPr/>
        </p:nvSpPr>
        <p:spPr>
          <a:xfrm>
            <a:off x="431105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4"/>
          <p:cNvSpPr/>
          <p:nvPr/>
        </p:nvSpPr>
        <p:spPr>
          <a:xfrm>
            <a:off x="457775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4"/>
          <p:cNvSpPr/>
          <p:nvPr/>
        </p:nvSpPr>
        <p:spPr>
          <a:xfrm>
            <a:off x="404435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4"/>
          <p:cNvSpPr/>
          <p:nvPr/>
        </p:nvSpPr>
        <p:spPr>
          <a:xfrm>
            <a:off x="431105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4"/>
          <p:cNvSpPr/>
          <p:nvPr/>
        </p:nvSpPr>
        <p:spPr>
          <a:xfrm>
            <a:off x="457775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4"/>
          <p:cNvSpPr/>
          <p:nvPr/>
        </p:nvSpPr>
        <p:spPr>
          <a:xfrm>
            <a:off x="404435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4"/>
          <p:cNvSpPr/>
          <p:nvPr/>
        </p:nvSpPr>
        <p:spPr>
          <a:xfrm>
            <a:off x="431105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4"/>
          <p:cNvSpPr/>
          <p:nvPr/>
        </p:nvSpPr>
        <p:spPr>
          <a:xfrm>
            <a:off x="457775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4"/>
          <p:cNvSpPr/>
          <p:nvPr/>
        </p:nvSpPr>
        <p:spPr>
          <a:xfrm>
            <a:off x="404435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4"/>
          <p:cNvSpPr/>
          <p:nvPr/>
        </p:nvSpPr>
        <p:spPr>
          <a:xfrm>
            <a:off x="431105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4"/>
          <p:cNvSpPr/>
          <p:nvPr/>
        </p:nvSpPr>
        <p:spPr>
          <a:xfrm>
            <a:off x="457775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4"/>
          <p:cNvSpPr/>
          <p:nvPr/>
        </p:nvSpPr>
        <p:spPr>
          <a:xfrm>
            <a:off x="404435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4"/>
          <p:cNvSpPr/>
          <p:nvPr/>
        </p:nvSpPr>
        <p:spPr>
          <a:xfrm>
            <a:off x="431105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4"/>
          <p:cNvSpPr/>
          <p:nvPr/>
        </p:nvSpPr>
        <p:spPr>
          <a:xfrm>
            <a:off x="457775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4"/>
          <p:cNvSpPr/>
          <p:nvPr/>
        </p:nvSpPr>
        <p:spPr>
          <a:xfrm>
            <a:off x="404435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4"/>
          <p:cNvSpPr/>
          <p:nvPr/>
        </p:nvSpPr>
        <p:spPr>
          <a:xfrm>
            <a:off x="431105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4"/>
          <p:cNvSpPr/>
          <p:nvPr/>
        </p:nvSpPr>
        <p:spPr>
          <a:xfrm>
            <a:off x="457775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4"/>
          <p:cNvSpPr/>
          <p:nvPr/>
        </p:nvSpPr>
        <p:spPr>
          <a:xfrm>
            <a:off x="404435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4"/>
          <p:cNvSpPr/>
          <p:nvPr/>
        </p:nvSpPr>
        <p:spPr>
          <a:xfrm>
            <a:off x="431105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4"/>
          <p:cNvSpPr/>
          <p:nvPr/>
        </p:nvSpPr>
        <p:spPr>
          <a:xfrm>
            <a:off x="457775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4"/>
          <p:cNvSpPr/>
          <p:nvPr/>
        </p:nvSpPr>
        <p:spPr>
          <a:xfrm>
            <a:off x="404435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4"/>
          <p:cNvSpPr/>
          <p:nvPr/>
        </p:nvSpPr>
        <p:spPr>
          <a:xfrm>
            <a:off x="431105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4"/>
          <p:cNvSpPr/>
          <p:nvPr/>
        </p:nvSpPr>
        <p:spPr>
          <a:xfrm>
            <a:off x="457775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4"/>
          <p:cNvSpPr/>
          <p:nvPr/>
        </p:nvSpPr>
        <p:spPr>
          <a:xfrm>
            <a:off x="404435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4"/>
          <p:cNvSpPr/>
          <p:nvPr/>
        </p:nvSpPr>
        <p:spPr>
          <a:xfrm>
            <a:off x="431105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4"/>
          <p:cNvSpPr/>
          <p:nvPr/>
        </p:nvSpPr>
        <p:spPr>
          <a:xfrm>
            <a:off x="457775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4"/>
          <p:cNvSpPr/>
          <p:nvPr/>
        </p:nvSpPr>
        <p:spPr>
          <a:xfrm>
            <a:off x="404435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4"/>
          <p:cNvSpPr/>
          <p:nvPr/>
        </p:nvSpPr>
        <p:spPr>
          <a:xfrm>
            <a:off x="431105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4"/>
          <p:cNvSpPr/>
          <p:nvPr/>
        </p:nvSpPr>
        <p:spPr>
          <a:xfrm>
            <a:off x="457775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4"/>
          <p:cNvSpPr/>
          <p:nvPr/>
        </p:nvSpPr>
        <p:spPr>
          <a:xfrm>
            <a:off x="404435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4"/>
          <p:cNvSpPr/>
          <p:nvPr/>
        </p:nvSpPr>
        <p:spPr>
          <a:xfrm>
            <a:off x="431105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4"/>
          <p:cNvSpPr/>
          <p:nvPr/>
        </p:nvSpPr>
        <p:spPr>
          <a:xfrm>
            <a:off x="457775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4"/>
          <p:cNvSpPr/>
          <p:nvPr/>
        </p:nvSpPr>
        <p:spPr>
          <a:xfrm>
            <a:off x="404435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4"/>
          <p:cNvSpPr/>
          <p:nvPr/>
        </p:nvSpPr>
        <p:spPr>
          <a:xfrm>
            <a:off x="431105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4"/>
          <p:cNvSpPr/>
          <p:nvPr/>
        </p:nvSpPr>
        <p:spPr>
          <a:xfrm>
            <a:off x="457775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4"/>
          <p:cNvSpPr/>
          <p:nvPr/>
        </p:nvSpPr>
        <p:spPr>
          <a:xfrm>
            <a:off x="404435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4"/>
          <p:cNvSpPr/>
          <p:nvPr/>
        </p:nvSpPr>
        <p:spPr>
          <a:xfrm>
            <a:off x="431105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4"/>
          <p:cNvSpPr/>
          <p:nvPr/>
        </p:nvSpPr>
        <p:spPr>
          <a:xfrm>
            <a:off x="457775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4"/>
          <p:cNvSpPr/>
          <p:nvPr/>
        </p:nvSpPr>
        <p:spPr>
          <a:xfrm>
            <a:off x="404435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4"/>
          <p:cNvSpPr/>
          <p:nvPr/>
        </p:nvSpPr>
        <p:spPr>
          <a:xfrm>
            <a:off x="431105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4"/>
          <p:cNvSpPr/>
          <p:nvPr/>
        </p:nvSpPr>
        <p:spPr>
          <a:xfrm>
            <a:off x="457775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4"/>
          <p:cNvSpPr/>
          <p:nvPr/>
        </p:nvSpPr>
        <p:spPr>
          <a:xfrm>
            <a:off x="404435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4"/>
          <p:cNvSpPr/>
          <p:nvPr/>
        </p:nvSpPr>
        <p:spPr>
          <a:xfrm>
            <a:off x="431105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4"/>
          <p:cNvSpPr/>
          <p:nvPr/>
        </p:nvSpPr>
        <p:spPr>
          <a:xfrm>
            <a:off x="457775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4"/>
          <p:cNvSpPr/>
          <p:nvPr/>
        </p:nvSpPr>
        <p:spPr>
          <a:xfrm>
            <a:off x="484445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4"/>
          <p:cNvSpPr/>
          <p:nvPr/>
        </p:nvSpPr>
        <p:spPr>
          <a:xfrm>
            <a:off x="511115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4"/>
          <p:cNvSpPr/>
          <p:nvPr/>
        </p:nvSpPr>
        <p:spPr>
          <a:xfrm>
            <a:off x="537785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4"/>
          <p:cNvSpPr/>
          <p:nvPr/>
        </p:nvSpPr>
        <p:spPr>
          <a:xfrm>
            <a:off x="484445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4"/>
          <p:cNvSpPr/>
          <p:nvPr/>
        </p:nvSpPr>
        <p:spPr>
          <a:xfrm>
            <a:off x="511115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4"/>
          <p:cNvSpPr/>
          <p:nvPr/>
        </p:nvSpPr>
        <p:spPr>
          <a:xfrm>
            <a:off x="537785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4"/>
          <p:cNvSpPr/>
          <p:nvPr/>
        </p:nvSpPr>
        <p:spPr>
          <a:xfrm>
            <a:off x="484445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4"/>
          <p:cNvSpPr/>
          <p:nvPr/>
        </p:nvSpPr>
        <p:spPr>
          <a:xfrm>
            <a:off x="511115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4"/>
          <p:cNvSpPr/>
          <p:nvPr/>
        </p:nvSpPr>
        <p:spPr>
          <a:xfrm>
            <a:off x="537785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4"/>
          <p:cNvSpPr/>
          <p:nvPr/>
        </p:nvSpPr>
        <p:spPr>
          <a:xfrm>
            <a:off x="484445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4"/>
          <p:cNvSpPr/>
          <p:nvPr/>
        </p:nvSpPr>
        <p:spPr>
          <a:xfrm>
            <a:off x="511115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4"/>
          <p:cNvSpPr/>
          <p:nvPr/>
        </p:nvSpPr>
        <p:spPr>
          <a:xfrm>
            <a:off x="537785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4"/>
          <p:cNvSpPr/>
          <p:nvPr/>
        </p:nvSpPr>
        <p:spPr>
          <a:xfrm>
            <a:off x="484445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4"/>
          <p:cNvSpPr/>
          <p:nvPr/>
        </p:nvSpPr>
        <p:spPr>
          <a:xfrm>
            <a:off x="511115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4"/>
          <p:cNvSpPr/>
          <p:nvPr/>
        </p:nvSpPr>
        <p:spPr>
          <a:xfrm>
            <a:off x="537785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4"/>
          <p:cNvSpPr/>
          <p:nvPr/>
        </p:nvSpPr>
        <p:spPr>
          <a:xfrm>
            <a:off x="484445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4"/>
          <p:cNvSpPr/>
          <p:nvPr/>
        </p:nvSpPr>
        <p:spPr>
          <a:xfrm>
            <a:off x="511115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4"/>
          <p:cNvSpPr/>
          <p:nvPr/>
        </p:nvSpPr>
        <p:spPr>
          <a:xfrm>
            <a:off x="537785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4"/>
          <p:cNvSpPr/>
          <p:nvPr/>
        </p:nvSpPr>
        <p:spPr>
          <a:xfrm>
            <a:off x="484445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4"/>
          <p:cNvSpPr/>
          <p:nvPr/>
        </p:nvSpPr>
        <p:spPr>
          <a:xfrm>
            <a:off x="511115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4"/>
          <p:cNvSpPr/>
          <p:nvPr/>
        </p:nvSpPr>
        <p:spPr>
          <a:xfrm>
            <a:off x="537785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4"/>
          <p:cNvSpPr/>
          <p:nvPr/>
        </p:nvSpPr>
        <p:spPr>
          <a:xfrm>
            <a:off x="484445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4"/>
          <p:cNvSpPr/>
          <p:nvPr/>
        </p:nvSpPr>
        <p:spPr>
          <a:xfrm>
            <a:off x="511115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4"/>
          <p:cNvSpPr/>
          <p:nvPr/>
        </p:nvSpPr>
        <p:spPr>
          <a:xfrm>
            <a:off x="537785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4"/>
          <p:cNvSpPr/>
          <p:nvPr/>
        </p:nvSpPr>
        <p:spPr>
          <a:xfrm>
            <a:off x="484445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4"/>
          <p:cNvSpPr/>
          <p:nvPr/>
        </p:nvSpPr>
        <p:spPr>
          <a:xfrm>
            <a:off x="511115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4"/>
          <p:cNvSpPr/>
          <p:nvPr/>
        </p:nvSpPr>
        <p:spPr>
          <a:xfrm>
            <a:off x="537785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4"/>
          <p:cNvSpPr/>
          <p:nvPr/>
        </p:nvSpPr>
        <p:spPr>
          <a:xfrm>
            <a:off x="484445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4"/>
          <p:cNvSpPr/>
          <p:nvPr/>
        </p:nvSpPr>
        <p:spPr>
          <a:xfrm>
            <a:off x="511115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4"/>
          <p:cNvSpPr/>
          <p:nvPr/>
        </p:nvSpPr>
        <p:spPr>
          <a:xfrm>
            <a:off x="537785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4"/>
          <p:cNvSpPr/>
          <p:nvPr/>
        </p:nvSpPr>
        <p:spPr>
          <a:xfrm>
            <a:off x="484445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4"/>
          <p:cNvSpPr/>
          <p:nvPr/>
        </p:nvSpPr>
        <p:spPr>
          <a:xfrm>
            <a:off x="511115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4"/>
          <p:cNvSpPr/>
          <p:nvPr/>
        </p:nvSpPr>
        <p:spPr>
          <a:xfrm>
            <a:off x="537785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4"/>
          <p:cNvSpPr/>
          <p:nvPr/>
        </p:nvSpPr>
        <p:spPr>
          <a:xfrm>
            <a:off x="484445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4"/>
          <p:cNvSpPr/>
          <p:nvPr/>
        </p:nvSpPr>
        <p:spPr>
          <a:xfrm>
            <a:off x="511115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4"/>
          <p:cNvSpPr/>
          <p:nvPr/>
        </p:nvSpPr>
        <p:spPr>
          <a:xfrm>
            <a:off x="537785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4"/>
          <p:cNvSpPr/>
          <p:nvPr/>
        </p:nvSpPr>
        <p:spPr>
          <a:xfrm>
            <a:off x="484445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4"/>
          <p:cNvSpPr/>
          <p:nvPr/>
        </p:nvSpPr>
        <p:spPr>
          <a:xfrm>
            <a:off x="511115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4"/>
          <p:cNvSpPr/>
          <p:nvPr/>
        </p:nvSpPr>
        <p:spPr>
          <a:xfrm>
            <a:off x="537785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4"/>
          <p:cNvSpPr/>
          <p:nvPr/>
        </p:nvSpPr>
        <p:spPr>
          <a:xfrm>
            <a:off x="484445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4"/>
          <p:cNvSpPr/>
          <p:nvPr/>
        </p:nvSpPr>
        <p:spPr>
          <a:xfrm>
            <a:off x="511115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4"/>
          <p:cNvSpPr/>
          <p:nvPr/>
        </p:nvSpPr>
        <p:spPr>
          <a:xfrm>
            <a:off x="537785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4"/>
          <p:cNvSpPr/>
          <p:nvPr/>
        </p:nvSpPr>
        <p:spPr>
          <a:xfrm>
            <a:off x="484445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4"/>
          <p:cNvSpPr/>
          <p:nvPr/>
        </p:nvSpPr>
        <p:spPr>
          <a:xfrm>
            <a:off x="511115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4"/>
          <p:cNvSpPr/>
          <p:nvPr/>
        </p:nvSpPr>
        <p:spPr>
          <a:xfrm>
            <a:off x="537785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4"/>
          <p:cNvSpPr/>
          <p:nvPr/>
        </p:nvSpPr>
        <p:spPr>
          <a:xfrm>
            <a:off x="484445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4"/>
          <p:cNvSpPr/>
          <p:nvPr/>
        </p:nvSpPr>
        <p:spPr>
          <a:xfrm>
            <a:off x="511115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4"/>
          <p:cNvSpPr/>
          <p:nvPr/>
        </p:nvSpPr>
        <p:spPr>
          <a:xfrm>
            <a:off x="537785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4"/>
          <p:cNvSpPr/>
          <p:nvPr/>
        </p:nvSpPr>
        <p:spPr>
          <a:xfrm>
            <a:off x="484445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4"/>
          <p:cNvSpPr/>
          <p:nvPr/>
        </p:nvSpPr>
        <p:spPr>
          <a:xfrm>
            <a:off x="511115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4"/>
          <p:cNvSpPr/>
          <p:nvPr/>
        </p:nvSpPr>
        <p:spPr>
          <a:xfrm>
            <a:off x="537785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4"/>
          <p:cNvSpPr/>
          <p:nvPr/>
        </p:nvSpPr>
        <p:spPr>
          <a:xfrm>
            <a:off x="484445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4"/>
          <p:cNvSpPr/>
          <p:nvPr/>
        </p:nvSpPr>
        <p:spPr>
          <a:xfrm>
            <a:off x="511115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4"/>
          <p:cNvSpPr/>
          <p:nvPr/>
        </p:nvSpPr>
        <p:spPr>
          <a:xfrm>
            <a:off x="537785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4"/>
          <p:cNvSpPr/>
          <p:nvPr/>
        </p:nvSpPr>
        <p:spPr>
          <a:xfrm>
            <a:off x="484445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4"/>
          <p:cNvSpPr/>
          <p:nvPr/>
        </p:nvSpPr>
        <p:spPr>
          <a:xfrm>
            <a:off x="511115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4"/>
          <p:cNvSpPr/>
          <p:nvPr/>
        </p:nvSpPr>
        <p:spPr>
          <a:xfrm>
            <a:off x="537785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4"/>
          <p:cNvSpPr/>
          <p:nvPr/>
        </p:nvSpPr>
        <p:spPr>
          <a:xfrm>
            <a:off x="564455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4"/>
          <p:cNvSpPr/>
          <p:nvPr/>
        </p:nvSpPr>
        <p:spPr>
          <a:xfrm>
            <a:off x="591125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4"/>
          <p:cNvSpPr/>
          <p:nvPr/>
        </p:nvSpPr>
        <p:spPr>
          <a:xfrm>
            <a:off x="617795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4"/>
          <p:cNvSpPr/>
          <p:nvPr/>
        </p:nvSpPr>
        <p:spPr>
          <a:xfrm>
            <a:off x="564455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4"/>
          <p:cNvSpPr/>
          <p:nvPr/>
        </p:nvSpPr>
        <p:spPr>
          <a:xfrm>
            <a:off x="591125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4"/>
          <p:cNvSpPr/>
          <p:nvPr/>
        </p:nvSpPr>
        <p:spPr>
          <a:xfrm>
            <a:off x="617795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4"/>
          <p:cNvSpPr/>
          <p:nvPr/>
        </p:nvSpPr>
        <p:spPr>
          <a:xfrm>
            <a:off x="564455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4"/>
          <p:cNvSpPr/>
          <p:nvPr/>
        </p:nvSpPr>
        <p:spPr>
          <a:xfrm>
            <a:off x="591125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4"/>
          <p:cNvSpPr/>
          <p:nvPr/>
        </p:nvSpPr>
        <p:spPr>
          <a:xfrm>
            <a:off x="617795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4"/>
          <p:cNvSpPr/>
          <p:nvPr/>
        </p:nvSpPr>
        <p:spPr>
          <a:xfrm>
            <a:off x="564455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4"/>
          <p:cNvSpPr/>
          <p:nvPr/>
        </p:nvSpPr>
        <p:spPr>
          <a:xfrm>
            <a:off x="591125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4"/>
          <p:cNvSpPr/>
          <p:nvPr/>
        </p:nvSpPr>
        <p:spPr>
          <a:xfrm>
            <a:off x="617795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4"/>
          <p:cNvSpPr/>
          <p:nvPr/>
        </p:nvSpPr>
        <p:spPr>
          <a:xfrm>
            <a:off x="564455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4"/>
          <p:cNvSpPr/>
          <p:nvPr/>
        </p:nvSpPr>
        <p:spPr>
          <a:xfrm>
            <a:off x="591125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4"/>
          <p:cNvSpPr/>
          <p:nvPr/>
        </p:nvSpPr>
        <p:spPr>
          <a:xfrm>
            <a:off x="617795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4"/>
          <p:cNvSpPr/>
          <p:nvPr/>
        </p:nvSpPr>
        <p:spPr>
          <a:xfrm>
            <a:off x="564455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4"/>
          <p:cNvSpPr/>
          <p:nvPr/>
        </p:nvSpPr>
        <p:spPr>
          <a:xfrm>
            <a:off x="591125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4"/>
          <p:cNvSpPr/>
          <p:nvPr/>
        </p:nvSpPr>
        <p:spPr>
          <a:xfrm>
            <a:off x="617795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4"/>
          <p:cNvSpPr/>
          <p:nvPr/>
        </p:nvSpPr>
        <p:spPr>
          <a:xfrm>
            <a:off x="564455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4"/>
          <p:cNvSpPr/>
          <p:nvPr/>
        </p:nvSpPr>
        <p:spPr>
          <a:xfrm>
            <a:off x="591125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4"/>
          <p:cNvSpPr/>
          <p:nvPr/>
        </p:nvSpPr>
        <p:spPr>
          <a:xfrm>
            <a:off x="617795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4"/>
          <p:cNvSpPr/>
          <p:nvPr/>
        </p:nvSpPr>
        <p:spPr>
          <a:xfrm>
            <a:off x="564455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4"/>
          <p:cNvSpPr/>
          <p:nvPr/>
        </p:nvSpPr>
        <p:spPr>
          <a:xfrm>
            <a:off x="591125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4"/>
          <p:cNvSpPr/>
          <p:nvPr/>
        </p:nvSpPr>
        <p:spPr>
          <a:xfrm>
            <a:off x="617795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4"/>
          <p:cNvSpPr/>
          <p:nvPr/>
        </p:nvSpPr>
        <p:spPr>
          <a:xfrm>
            <a:off x="564455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4"/>
          <p:cNvSpPr/>
          <p:nvPr/>
        </p:nvSpPr>
        <p:spPr>
          <a:xfrm>
            <a:off x="591125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4"/>
          <p:cNvSpPr/>
          <p:nvPr/>
        </p:nvSpPr>
        <p:spPr>
          <a:xfrm>
            <a:off x="617795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4"/>
          <p:cNvSpPr/>
          <p:nvPr/>
        </p:nvSpPr>
        <p:spPr>
          <a:xfrm>
            <a:off x="564455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4"/>
          <p:cNvSpPr/>
          <p:nvPr/>
        </p:nvSpPr>
        <p:spPr>
          <a:xfrm>
            <a:off x="591125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4"/>
          <p:cNvSpPr/>
          <p:nvPr/>
        </p:nvSpPr>
        <p:spPr>
          <a:xfrm>
            <a:off x="617795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4"/>
          <p:cNvSpPr/>
          <p:nvPr/>
        </p:nvSpPr>
        <p:spPr>
          <a:xfrm>
            <a:off x="564455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4"/>
          <p:cNvSpPr/>
          <p:nvPr/>
        </p:nvSpPr>
        <p:spPr>
          <a:xfrm>
            <a:off x="591125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4"/>
          <p:cNvSpPr/>
          <p:nvPr/>
        </p:nvSpPr>
        <p:spPr>
          <a:xfrm>
            <a:off x="617795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4"/>
          <p:cNvSpPr/>
          <p:nvPr/>
        </p:nvSpPr>
        <p:spPr>
          <a:xfrm>
            <a:off x="564455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4"/>
          <p:cNvSpPr/>
          <p:nvPr/>
        </p:nvSpPr>
        <p:spPr>
          <a:xfrm>
            <a:off x="591125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4"/>
          <p:cNvSpPr/>
          <p:nvPr/>
        </p:nvSpPr>
        <p:spPr>
          <a:xfrm>
            <a:off x="617795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4"/>
          <p:cNvSpPr/>
          <p:nvPr/>
        </p:nvSpPr>
        <p:spPr>
          <a:xfrm>
            <a:off x="564455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4"/>
          <p:cNvSpPr/>
          <p:nvPr/>
        </p:nvSpPr>
        <p:spPr>
          <a:xfrm>
            <a:off x="591125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4"/>
          <p:cNvSpPr/>
          <p:nvPr/>
        </p:nvSpPr>
        <p:spPr>
          <a:xfrm>
            <a:off x="617795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4"/>
          <p:cNvSpPr/>
          <p:nvPr/>
        </p:nvSpPr>
        <p:spPr>
          <a:xfrm>
            <a:off x="564455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4"/>
          <p:cNvSpPr/>
          <p:nvPr/>
        </p:nvSpPr>
        <p:spPr>
          <a:xfrm>
            <a:off x="591125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4"/>
          <p:cNvSpPr/>
          <p:nvPr/>
        </p:nvSpPr>
        <p:spPr>
          <a:xfrm>
            <a:off x="617795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4"/>
          <p:cNvSpPr/>
          <p:nvPr/>
        </p:nvSpPr>
        <p:spPr>
          <a:xfrm>
            <a:off x="564455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4"/>
          <p:cNvSpPr/>
          <p:nvPr/>
        </p:nvSpPr>
        <p:spPr>
          <a:xfrm>
            <a:off x="591125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4"/>
          <p:cNvSpPr/>
          <p:nvPr/>
        </p:nvSpPr>
        <p:spPr>
          <a:xfrm>
            <a:off x="617795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4"/>
          <p:cNvSpPr/>
          <p:nvPr/>
        </p:nvSpPr>
        <p:spPr>
          <a:xfrm>
            <a:off x="564455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4"/>
          <p:cNvSpPr/>
          <p:nvPr/>
        </p:nvSpPr>
        <p:spPr>
          <a:xfrm>
            <a:off x="591125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4"/>
          <p:cNvSpPr/>
          <p:nvPr/>
        </p:nvSpPr>
        <p:spPr>
          <a:xfrm>
            <a:off x="617795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4"/>
          <p:cNvSpPr/>
          <p:nvPr/>
        </p:nvSpPr>
        <p:spPr>
          <a:xfrm>
            <a:off x="564455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4"/>
          <p:cNvSpPr/>
          <p:nvPr/>
        </p:nvSpPr>
        <p:spPr>
          <a:xfrm>
            <a:off x="591125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4"/>
          <p:cNvSpPr/>
          <p:nvPr/>
        </p:nvSpPr>
        <p:spPr>
          <a:xfrm>
            <a:off x="617795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4"/>
          <p:cNvSpPr/>
          <p:nvPr/>
        </p:nvSpPr>
        <p:spPr>
          <a:xfrm>
            <a:off x="564455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4"/>
          <p:cNvSpPr/>
          <p:nvPr/>
        </p:nvSpPr>
        <p:spPr>
          <a:xfrm>
            <a:off x="591125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4"/>
          <p:cNvSpPr/>
          <p:nvPr/>
        </p:nvSpPr>
        <p:spPr>
          <a:xfrm>
            <a:off x="617795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4"/>
          <p:cNvSpPr/>
          <p:nvPr/>
        </p:nvSpPr>
        <p:spPr>
          <a:xfrm>
            <a:off x="564455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4"/>
          <p:cNvSpPr/>
          <p:nvPr/>
        </p:nvSpPr>
        <p:spPr>
          <a:xfrm>
            <a:off x="591125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4"/>
          <p:cNvSpPr/>
          <p:nvPr/>
        </p:nvSpPr>
        <p:spPr>
          <a:xfrm>
            <a:off x="617795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4"/>
          <p:cNvSpPr/>
          <p:nvPr/>
        </p:nvSpPr>
        <p:spPr>
          <a:xfrm>
            <a:off x="6444651"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4"/>
          <p:cNvSpPr/>
          <p:nvPr/>
        </p:nvSpPr>
        <p:spPr>
          <a:xfrm>
            <a:off x="6444651"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4"/>
          <p:cNvSpPr/>
          <p:nvPr/>
        </p:nvSpPr>
        <p:spPr>
          <a:xfrm>
            <a:off x="6444651"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4"/>
          <p:cNvSpPr/>
          <p:nvPr/>
        </p:nvSpPr>
        <p:spPr>
          <a:xfrm>
            <a:off x="6444651"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4"/>
          <p:cNvSpPr/>
          <p:nvPr/>
        </p:nvSpPr>
        <p:spPr>
          <a:xfrm>
            <a:off x="644465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4"/>
          <p:cNvSpPr/>
          <p:nvPr/>
        </p:nvSpPr>
        <p:spPr>
          <a:xfrm>
            <a:off x="644465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4"/>
          <p:cNvSpPr/>
          <p:nvPr/>
        </p:nvSpPr>
        <p:spPr>
          <a:xfrm>
            <a:off x="644465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4"/>
          <p:cNvSpPr/>
          <p:nvPr/>
        </p:nvSpPr>
        <p:spPr>
          <a:xfrm>
            <a:off x="644465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4"/>
          <p:cNvSpPr/>
          <p:nvPr/>
        </p:nvSpPr>
        <p:spPr>
          <a:xfrm>
            <a:off x="644465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4"/>
          <p:cNvSpPr/>
          <p:nvPr/>
        </p:nvSpPr>
        <p:spPr>
          <a:xfrm>
            <a:off x="644465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4"/>
          <p:cNvSpPr/>
          <p:nvPr/>
        </p:nvSpPr>
        <p:spPr>
          <a:xfrm>
            <a:off x="644465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4"/>
          <p:cNvSpPr/>
          <p:nvPr/>
        </p:nvSpPr>
        <p:spPr>
          <a:xfrm>
            <a:off x="644465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4"/>
          <p:cNvSpPr/>
          <p:nvPr/>
        </p:nvSpPr>
        <p:spPr>
          <a:xfrm>
            <a:off x="644465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4"/>
          <p:cNvSpPr/>
          <p:nvPr/>
        </p:nvSpPr>
        <p:spPr>
          <a:xfrm>
            <a:off x="644465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4"/>
          <p:cNvSpPr/>
          <p:nvPr/>
        </p:nvSpPr>
        <p:spPr>
          <a:xfrm>
            <a:off x="644465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4"/>
          <p:cNvSpPr/>
          <p:nvPr/>
        </p:nvSpPr>
        <p:spPr>
          <a:xfrm>
            <a:off x="644465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4"/>
          <p:cNvSpPr/>
          <p:nvPr/>
        </p:nvSpPr>
        <p:spPr>
          <a:xfrm>
            <a:off x="644465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4"/>
          <p:cNvSpPr/>
          <p:nvPr/>
        </p:nvSpPr>
        <p:spPr>
          <a:xfrm>
            <a:off x="6444651"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4"/>
          <p:cNvSpPr/>
          <p:nvPr/>
        </p:nvSpPr>
        <p:spPr>
          <a:xfrm>
            <a:off x="6444651"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4"/>
          <p:cNvSpPr/>
          <p:nvPr/>
        </p:nvSpPr>
        <p:spPr>
          <a:xfrm>
            <a:off x="719778" y="907013"/>
            <a:ext cx="3863700" cy="33777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4"/>
          <p:cNvSpPr txBox="1">
            <a:spLocks noGrp="1"/>
          </p:cNvSpPr>
          <p:nvPr>
            <p:ph type="body" idx="1"/>
          </p:nvPr>
        </p:nvSpPr>
        <p:spPr>
          <a:xfrm>
            <a:off x="851950" y="1745615"/>
            <a:ext cx="3599400" cy="2186400"/>
          </a:xfrm>
          <a:prstGeom prst="rect">
            <a:avLst/>
          </a:prstGeom>
        </p:spPr>
        <p:txBody>
          <a:bodyPr spcFirstLastPara="1" wrap="square" lIns="91425" tIns="91425" rIns="91425" bIns="91425" anchor="t" anchorCtr="0">
            <a:noAutofit/>
          </a:bodyPr>
          <a:lstStyle>
            <a:lvl1pPr marL="457200" lvl="0" indent="-330200" rtl="0">
              <a:lnSpc>
                <a:spcPct val="100000"/>
              </a:lnSpc>
              <a:spcBef>
                <a:spcPts val="0"/>
              </a:spcBef>
              <a:spcAft>
                <a:spcPts val="0"/>
              </a:spcAft>
              <a:buSzPts val="1600"/>
              <a:buChar char="●"/>
              <a:defRPr/>
            </a:lvl1pPr>
            <a:lvl2pPr marL="914400" lvl="1" indent="-330200" rtl="0">
              <a:spcBef>
                <a:spcPts val="0"/>
              </a:spcBef>
              <a:spcAft>
                <a:spcPts val="0"/>
              </a:spcAft>
              <a:buSzPts val="1600"/>
              <a:buChar char="○"/>
              <a:defRPr/>
            </a:lvl2pPr>
            <a:lvl3pPr marL="1371600" lvl="2" indent="-330200" rtl="0">
              <a:spcBef>
                <a:spcPts val="0"/>
              </a:spcBef>
              <a:spcAft>
                <a:spcPts val="0"/>
              </a:spcAft>
              <a:buSzPts val="1600"/>
              <a:buChar char="■"/>
              <a:defRPr/>
            </a:lvl3pPr>
            <a:lvl4pPr marL="1828800" lvl="3" indent="-330200" rtl="0">
              <a:spcBef>
                <a:spcPts val="0"/>
              </a:spcBef>
              <a:spcAft>
                <a:spcPts val="0"/>
              </a:spcAft>
              <a:buSzPts val="1600"/>
              <a:buChar char="●"/>
              <a:defRPr/>
            </a:lvl4pPr>
            <a:lvl5pPr marL="2286000" lvl="4" indent="-330200" rtl="0">
              <a:spcBef>
                <a:spcPts val="0"/>
              </a:spcBef>
              <a:spcAft>
                <a:spcPts val="0"/>
              </a:spcAft>
              <a:buSzPts val="1600"/>
              <a:buChar char="○"/>
              <a:defRPr/>
            </a:lvl5pPr>
            <a:lvl6pPr marL="2743200" lvl="5" indent="-330200" rtl="0">
              <a:spcBef>
                <a:spcPts val="0"/>
              </a:spcBef>
              <a:spcAft>
                <a:spcPts val="0"/>
              </a:spcAft>
              <a:buSzPts val="1600"/>
              <a:buChar char="■"/>
              <a:defRPr/>
            </a:lvl6pPr>
            <a:lvl7pPr marL="3200400" lvl="6" indent="-330200" rtl="0">
              <a:spcBef>
                <a:spcPts val="0"/>
              </a:spcBef>
              <a:spcAft>
                <a:spcPts val="0"/>
              </a:spcAft>
              <a:buSzPts val="1600"/>
              <a:buChar char="●"/>
              <a:defRPr/>
            </a:lvl7pPr>
            <a:lvl8pPr marL="3657600" lvl="7" indent="-330200" rtl="0">
              <a:spcBef>
                <a:spcPts val="0"/>
              </a:spcBef>
              <a:spcAft>
                <a:spcPts val="0"/>
              </a:spcAft>
              <a:buSzPts val="1600"/>
              <a:buChar char="○"/>
              <a:defRPr/>
            </a:lvl8pPr>
            <a:lvl9pPr marL="4114800" lvl="8" indent="-330200" rtl="0">
              <a:spcBef>
                <a:spcPts val="0"/>
              </a:spcBef>
              <a:spcAft>
                <a:spcPts val="0"/>
              </a:spcAft>
              <a:buSzPts val="1600"/>
              <a:buChar char="■"/>
              <a:defRPr/>
            </a:lvl9pPr>
          </a:lstStyle>
          <a:p>
            <a:endParaRPr/>
          </a:p>
        </p:txBody>
      </p:sp>
      <p:sp>
        <p:nvSpPr>
          <p:cNvPr id="547" name="Google Shape;547;p4"/>
          <p:cNvSpPr/>
          <p:nvPr/>
        </p:nvSpPr>
        <p:spPr>
          <a:xfrm>
            <a:off x="719778" y="896238"/>
            <a:ext cx="3863700" cy="5727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4"/>
          <p:cNvSpPr txBox="1">
            <a:spLocks noGrp="1"/>
          </p:cNvSpPr>
          <p:nvPr>
            <p:ph type="title"/>
          </p:nvPr>
        </p:nvSpPr>
        <p:spPr>
          <a:xfrm>
            <a:off x="851950" y="897425"/>
            <a:ext cx="3599400" cy="572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34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grpSp>
        <p:nvGrpSpPr>
          <p:cNvPr id="549" name="Google Shape;549;p4"/>
          <p:cNvGrpSpPr/>
          <p:nvPr/>
        </p:nvGrpSpPr>
        <p:grpSpPr>
          <a:xfrm rot="9528827" flipH="1">
            <a:off x="3888428" y="30632"/>
            <a:ext cx="1564831" cy="1297464"/>
            <a:chOff x="7749749" y="1039600"/>
            <a:chExt cx="1356513" cy="1124739"/>
          </a:xfrm>
        </p:grpSpPr>
        <p:sp>
          <p:nvSpPr>
            <p:cNvPr id="550" name="Google Shape;550;p4"/>
            <p:cNvSpPr/>
            <p:nvPr/>
          </p:nvSpPr>
          <p:spPr>
            <a:xfrm>
              <a:off x="7809675" y="1284300"/>
              <a:ext cx="1240250" cy="865650"/>
            </a:xfrm>
            <a:custGeom>
              <a:avLst/>
              <a:gdLst/>
              <a:ahLst/>
              <a:cxnLst/>
              <a:rect l="l" t="t" r="r" b="b"/>
              <a:pathLst>
                <a:path w="49610" h="34626" extrusionOk="0">
                  <a:moveTo>
                    <a:pt x="630" y="12843"/>
                  </a:moveTo>
                  <a:lnTo>
                    <a:pt x="8436" y="7303"/>
                  </a:lnTo>
                  <a:lnTo>
                    <a:pt x="24679" y="0"/>
                  </a:lnTo>
                  <a:lnTo>
                    <a:pt x="40544" y="6296"/>
                  </a:lnTo>
                  <a:lnTo>
                    <a:pt x="47721" y="11710"/>
                  </a:lnTo>
                  <a:lnTo>
                    <a:pt x="49610" y="15865"/>
                  </a:lnTo>
                  <a:lnTo>
                    <a:pt x="47217" y="21531"/>
                  </a:lnTo>
                  <a:lnTo>
                    <a:pt x="43566" y="23168"/>
                  </a:lnTo>
                  <a:lnTo>
                    <a:pt x="44195" y="28078"/>
                  </a:lnTo>
                  <a:lnTo>
                    <a:pt x="41551" y="32108"/>
                  </a:lnTo>
                  <a:lnTo>
                    <a:pt x="40796" y="33367"/>
                  </a:lnTo>
                  <a:lnTo>
                    <a:pt x="36011" y="34626"/>
                  </a:lnTo>
                  <a:lnTo>
                    <a:pt x="31478" y="33367"/>
                  </a:lnTo>
                  <a:lnTo>
                    <a:pt x="28834" y="28582"/>
                  </a:lnTo>
                  <a:lnTo>
                    <a:pt x="27701" y="21405"/>
                  </a:lnTo>
                  <a:lnTo>
                    <a:pt x="25309" y="22412"/>
                  </a:lnTo>
                  <a:lnTo>
                    <a:pt x="23042" y="21657"/>
                  </a:lnTo>
                  <a:lnTo>
                    <a:pt x="21405" y="28456"/>
                  </a:lnTo>
                  <a:lnTo>
                    <a:pt x="17880" y="33619"/>
                  </a:lnTo>
                  <a:lnTo>
                    <a:pt x="13347" y="34626"/>
                  </a:lnTo>
                  <a:lnTo>
                    <a:pt x="7429" y="31730"/>
                  </a:lnTo>
                  <a:lnTo>
                    <a:pt x="6044" y="28078"/>
                  </a:lnTo>
                  <a:lnTo>
                    <a:pt x="6296" y="23168"/>
                  </a:lnTo>
                  <a:lnTo>
                    <a:pt x="1637" y="20650"/>
                  </a:lnTo>
                  <a:lnTo>
                    <a:pt x="0" y="14858"/>
                  </a:lnTo>
                  <a:close/>
                </a:path>
              </a:pathLst>
            </a:custGeom>
            <a:solidFill>
              <a:schemeClr val="lt1"/>
            </a:solidFill>
            <a:ln>
              <a:noFill/>
            </a:ln>
          </p:spPr>
        </p:sp>
        <p:sp>
          <p:nvSpPr>
            <p:cNvPr id="551" name="Google Shape;551;p4"/>
            <p:cNvSpPr/>
            <p:nvPr/>
          </p:nvSpPr>
          <p:spPr>
            <a:xfrm>
              <a:off x="7749749" y="1039600"/>
              <a:ext cx="1356513" cy="1124739"/>
            </a:xfrm>
            <a:custGeom>
              <a:avLst/>
              <a:gdLst/>
              <a:ahLst/>
              <a:cxnLst/>
              <a:rect l="l" t="t" r="r" b="b"/>
              <a:pathLst>
                <a:path w="39149" h="32460" extrusionOk="0">
                  <a:moveTo>
                    <a:pt x="19575" y="10455"/>
                  </a:moveTo>
                  <a:cubicBezTo>
                    <a:pt x="19600" y="10505"/>
                    <a:pt x="19600" y="10555"/>
                    <a:pt x="19600" y="10605"/>
                  </a:cubicBezTo>
                  <a:cubicBezTo>
                    <a:pt x="19600" y="10605"/>
                    <a:pt x="19575" y="10580"/>
                    <a:pt x="19575" y="10580"/>
                  </a:cubicBezTo>
                  <a:cubicBezTo>
                    <a:pt x="19575" y="10530"/>
                    <a:pt x="19575" y="10505"/>
                    <a:pt x="19575" y="10455"/>
                  </a:cubicBezTo>
                  <a:close/>
                  <a:moveTo>
                    <a:pt x="16342" y="20730"/>
                  </a:moveTo>
                  <a:cubicBezTo>
                    <a:pt x="16367" y="20780"/>
                    <a:pt x="16367" y="20831"/>
                    <a:pt x="16392" y="20881"/>
                  </a:cubicBezTo>
                  <a:cubicBezTo>
                    <a:pt x="16367" y="20856"/>
                    <a:pt x="16367" y="20856"/>
                    <a:pt x="16342" y="20856"/>
                  </a:cubicBezTo>
                  <a:cubicBezTo>
                    <a:pt x="16317" y="20831"/>
                    <a:pt x="16292" y="20831"/>
                    <a:pt x="16267" y="20831"/>
                  </a:cubicBezTo>
                  <a:cubicBezTo>
                    <a:pt x="16292" y="20805"/>
                    <a:pt x="16317" y="20755"/>
                    <a:pt x="16342" y="20730"/>
                  </a:cubicBezTo>
                  <a:close/>
                  <a:moveTo>
                    <a:pt x="19149" y="7522"/>
                  </a:moveTo>
                  <a:lnTo>
                    <a:pt x="19149" y="7522"/>
                  </a:lnTo>
                  <a:cubicBezTo>
                    <a:pt x="19074" y="8249"/>
                    <a:pt x="18923" y="9502"/>
                    <a:pt x="18673" y="11031"/>
                  </a:cubicBezTo>
                  <a:cubicBezTo>
                    <a:pt x="18648" y="11081"/>
                    <a:pt x="18623" y="11131"/>
                    <a:pt x="18623" y="11131"/>
                  </a:cubicBezTo>
                  <a:lnTo>
                    <a:pt x="17545" y="15968"/>
                  </a:lnTo>
                  <a:cubicBezTo>
                    <a:pt x="16743" y="18650"/>
                    <a:pt x="15590" y="21106"/>
                    <a:pt x="13911" y="22109"/>
                  </a:cubicBezTo>
                  <a:cubicBezTo>
                    <a:pt x="12219" y="23111"/>
                    <a:pt x="10282" y="23634"/>
                    <a:pt x="8473" y="23634"/>
                  </a:cubicBezTo>
                  <a:cubicBezTo>
                    <a:pt x="7389" y="23634"/>
                    <a:pt x="6351" y="23446"/>
                    <a:pt x="5440" y="23061"/>
                  </a:cubicBezTo>
                  <a:cubicBezTo>
                    <a:pt x="3685" y="22309"/>
                    <a:pt x="2532" y="20906"/>
                    <a:pt x="2081" y="18976"/>
                  </a:cubicBezTo>
                  <a:cubicBezTo>
                    <a:pt x="1104" y="14815"/>
                    <a:pt x="13560" y="9502"/>
                    <a:pt x="19149" y="7522"/>
                  </a:cubicBezTo>
                  <a:close/>
                  <a:moveTo>
                    <a:pt x="20026" y="7522"/>
                  </a:moveTo>
                  <a:lnTo>
                    <a:pt x="20026" y="7522"/>
                  </a:lnTo>
                  <a:cubicBezTo>
                    <a:pt x="25615" y="9502"/>
                    <a:pt x="38071" y="14815"/>
                    <a:pt x="37094" y="18976"/>
                  </a:cubicBezTo>
                  <a:cubicBezTo>
                    <a:pt x="36643" y="20906"/>
                    <a:pt x="35490" y="22309"/>
                    <a:pt x="33735" y="23061"/>
                  </a:cubicBezTo>
                  <a:cubicBezTo>
                    <a:pt x="32824" y="23446"/>
                    <a:pt x="31786" y="23634"/>
                    <a:pt x="30700" y="23634"/>
                  </a:cubicBezTo>
                  <a:cubicBezTo>
                    <a:pt x="28890" y="23634"/>
                    <a:pt x="26947" y="23111"/>
                    <a:pt x="25239" y="22109"/>
                  </a:cubicBezTo>
                  <a:cubicBezTo>
                    <a:pt x="21480" y="19853"/>
                    <a:pt x="20277" y="10079"/>
                    <a:pt x="20026" y="7522"/>
                  </a:cubicBezTo>
                  <a:close/>
                  <a:moveTo>
                    <a:pt x="15765" y="21532"/>
                  </a:moveTo>
                  <a:lnTo>
                    <a:pt x="15765" y="21532"/>
                  </a:lnTo>
                  <a:cubicBezTo>
                    <a:pt x="15289" y="23186"/>
                    <a:pt x="13309" y="29803"/>
                    <a:pt x="9901" y="31181"/>
                  </a:cubicBezTo>
                  <a:cubicBezTo>
                    <a:pt x="9876" y="31181"/>
                    <a:pt x="9826" y="31207"/>
                    <a:pt x="9800" y="31232"/>
                  </a:cubicBezTo>
                  <a:cubicBezTo>
                    <a:pt x="8472" y="30780"/>
                    <a:pt x="7495" y="30054"/>
                    <a:pt x="6893" y="29051"/>
                  </a:cubicBezTo>
                  <a:cubicBezTo>
                    <a:pt x="5690" y="26971"/>
                    <a:pt x="6567" y="24339"/>
                    <a:pt x="6567" y="24314"/>
                  </a:cubicBezTo>
                  <a:cubicBezTo>
                    <a:pt x="6567" y="24289"/>
                    <a:pt x="6567" y="24264"/>
                    <a:pt x="6592" y="24239"/>
                  </a:cubicBezTo>
                  <a:cubicBezTo>
                    <a:pt x="7194" y="24364"/>
                    <a:pt x="7820" y="24440"/>
                    <a:pt x="8472" y="24440"/>
                  </a:cubicBezTo>
                  <a:cubicBezTo>
                    <a:pt x="10427" y="24440"/>
                    <a:pt x="12507" y="23863"/>
                    <a:pt x="14337" y="22785"/>
                  </a:cubicBezTo>
                  <a:cubicBezTo>
                    <a:pt x="14863" y="22485"/>
                    <a:pt x="15314" y="22034"/>
                    <a:pt x="15765" y="21532"/>
                  </a:cubicBezTo>
                  <a:close/>
                  <a:moveTo>
                    <a:pt x="23735" y="21883"/>
                  </a:moveTo>
                  <a:lnTo>
                    <a:pt x="23735" y="21883"/>
                  </a:lnTo>
                  <a:cubicBezTo>
                    <a:pt x="24086" y="22259"/>
                    <a:pt x="24437" y="22560"/>
                    <a:pt x="24838" y="22785"/>
                  </a:cubicBezTo>
                  <a:cubicBezTo>
                    <a:pt x="26668" y="23863"/>
                    <a:pt x="28748" y="24440"/>
                    <a:pt x="30703" y="24440"/>
                  </a:cubicBezTo>
                  <a:cubicBezTo>
                    <a:pt x="31405" y="24440"/>
                    <a:pt x="32081" y="24364"/>
                    <a:pt x="32733" y="24214"/>
                  </a:cubicBezTo>
                  <a:cubicBezTo>
                    <a:pt x="32733" y="24239"/>
                    <a:pt x="32733" y="24289"/>
                    <a:pt x="32758" y="24314"/>
                  </a:cubicBezTo>
                  <a:cubicBezTo>
                    <a:pt x="32758" y="24339"/>
                    <a:pt x="33635" y="26971"/>
                    <a:pt x="32432" y="29051"/>
                  </a:cubicBezTo>
                  <a:cubicBezTo>
                    <a:pt x="31856" y="30054"/>
                    <a:pt x="30878" y="30780"/>
                    <a:pt x="29575" y="31232"/>
                  </a:cubicBezTo>
                  <a:cubicBezTo>
                    <a:pt x="29550" y="31207"/>
                    <a:pt x="29525" y="31181"/>
                    <a:pt x="29500" y="31181"/>
                  </a:cubicBezTo>
                  <a:cubicBezTo>
                    <a:pt x="26292" y="29903"/>
                    <a:pt x="24362" y="24014"/>
                    <a:pt x="23735" y="21883"/>
                  </a:cubicBezTo>
                  <a:close/>
                  <a:moveTo>
                    <a:pt x="16618" y="21357"/>
                  </a:moveTo>
                  <a:cubicBezTo>
                    <a:pt x="16843" y="21758"/>
                    <a:pt x="17144" y="22234"/>
                    <a:pt x="17545" y="22635"/>
                  </a:cubicBezTo>
                  <a:cubicBezTo>
                    <a:pt x="17369" y="24715"/>
                    <a:pt x="16793" y="28926"/>
                    <a:pt x="14562" y="30755"/>
                  </a:cubicBezTo>
                  <a:cubicBezTo>
                    <a:pt x="13849" y="31356"/>
                    <a:pt x="13010" y="31661"/>
                    <a:pt x="12055" y="31661"/>
                  </a:cubicBezTo>
                  <a:cubicBezTo>
                    <a:pt x="11734" y="31661"/>
                    <a:pt x="11400" y="31627"/>
                    <a:pt x="11054" y="31557"/>
                  </a:cubicBezTo>
                  <a:cubicBezTo>
                    <a:pt x="11003" y="31557"/>
                    <a:pt x="10978" y="31557"/>
                    <a:pt x="10928" y="31532"/>
                  </a:cubicBezTo>
                  <a:cubicBezTo>
                    <a:pt x="14663" y="29252"/>
                    <a:pt x="16517" y="21833"/>
                    <a:pt x="16618" y="21357"/>
                  </a:cubicBezTo>
                  <a:close/>
                  <a:moveTo>
                    <a:pt x="22833" y="21582"/>
                  </a:moveTo>
                  <a:cubicBezTo>
                    <a:pt x="23184" y="22986"/>
                    <a:pt x="25014" y="29402"/>
                    <a:pt x="28447" y="31532"/>
                  </a:cubicBezTo>
                  <a:cubicBezTo>
                    <a:pt x="28372" y="31532"/>
                    <a:pt x="28322" y="31557"/>
                    <a:pt x="28272" y="31557"/>
                  </a:cubicBezTo>
                  <a:cubicBezTo>
                    <a:pt x="27925" y="31627"/>
                    <a:pt x="27591" y="31661"/>
                    <a:pt x="27270" y="31661"/>
                  </a:cubicBezTo>
                  <a:cubicBezTo>
                    <a:pt x="26315" y="31661"/>
                    <a:pt x="25476" y="31356"/>
                    <a:pt x="24763" y="30755"/>
                  </a:cubicBezTo>
                  <a:cubicBezTo>
                    <a:pt x="22507" y="28901"/>
                    <a:pt x="21931" y="24640"/>
                    <a:pt x="21780" y="22585"/>
                  </a:cubicBezTo>
                  <a:cubicBezTo>
                    <a:pt x="22106" y="22309"/>
                    <a:pt x="22457" y="21983"/>
                    <a:pt x="22833" y="21582"/>
                  </a:cubicBezTo>
                  <a:close/>
                  <a:moveTo>
                    <a:pt x="14689" y="1"/>
                  </a:moveTo>
                  <a:cubicBezTo>
                    <a:pt x="14484" y="1"/>
                    <a:pt x="14310" y="145"/>
                    <a:pt x="14287" y="354"/>
                  </a:cubicBezTo>
                  <a:cubicBezTo>
                    <a:pt x="14262" y="555"/>
                    <a:pt x="14437" y="755"/>
                    <a:pt x="14638" y="780"/>
                  </a:cubicBezTo>
                  <a:cubicBezTo>
                    <a:pt x="17570" y="1106"/>
                    <a:pt x="18798" y="5467"/>
                    <a:pt x="19099" y="6695"/>
                  </a:cubicBezTo>
                  <a:cubicBezTo>
                    <a:pt x="16342" y="7673"/>
                    <a:pt x="1" y="13638"/>
                    <a:pt x="1279" y="19151"/>
                  </a:cubicBezTo>
                  <a:cubicBezTo>
                    <a:pt x="1805" y="21332"/>
                    <a:pt x="3134" y="22961"/>
                    <a:pt x="5114" y="23788"/>
                  </a:cubicBezTo>
                  <a:cubicBezTo>
                    <a:pt x="5339" y="23888"/>
                    <a:pt x="5590" y="23963"/>
                    <a:pt x="5815" y="24039"/>
                  </a:cubicBezTo>
                  <a:cubicBezTo>
                    <a:pt x="5815" y="24064"/>
                    <a:pt x="5815" y="24064"/>
                    <a:pt x="5815" y="24064"/>
                  </a:cubicBezTo>
                  <a:cubicBezTo>
                    <a:pt x="5765" y="24189"/>
                    <a:pt x="4813" y="27046"/>
                    <a:pt x="6216" y="29452"/>
                  </a:cubicBezTo>
                  <a:cubicBezTo>
                    <a:pt x="7069" y="30956"/>
                    <a:pt x="8648" y="31933"/>
                    <a:pt x="10903" y="32359"/>
                  </a:cubicBezTo>
                  <a:cubicBezTo>
                    <a:pt x="11304" y="32435"/>
                    <a:pt x="11680" y="32460"/>
                    <a:pt x="12031" y="32460"/>
                  </a:cubicBezTo>
                  <a:cubicBezTo>
                    <a:pt x="13184" y="32460"/>
                    <a:pt x="14212" y="32109"/>
                    <a:pt x="15064" y="31382"/>
                  </a:cubicBezTo>
                  <a:cubicBezTo>
                    <a:pt x="17369" y="29477"/>
                    <a:pt x="18071" y="25542"/>
                    <a:pt x="18297" y="23237"/>
                  </a:cubicBezTo>
                  <a:cubicBezTo>
                    <a:pt x="18643" y="23435"/>
                    <a:pt x="19039" y="23559"/>
                    <a:pt x="19486" y="23559"/>
                  </a:cubicBezTo>
                  <a:cubicBezTo>
                    <a:pt x="19945" y="23559"/>
                    <a:pt x="20458" y="23428"/>
                    <a:pt x="21029" y="23111"/>
                  </a:cubicBezTo>
                  <a:cubicBezTo>
                    <a:pt x="21229" y="25392"/>
                    <a:pt x="21906" y="29427"/>
                    <a:pt x="24262" y="31382"/>
                  </a:cubicBezTo>
                  <a:cubicBezTo>
                    <a:pt x="25114" y="32109"/>
                    <a:pt x="26141" y="32460"/>
                    <a:pt x="27294" y="32460"/>
                  </a:cubicBezTo>
                  <a:cubicBezTo>
                    <a:pt x="27645" y="32460"/>
                    <a:pt x="28021" y="32435"/>
                    <a:pt x="28422" y="32359"/>
                  </a:cubicBezTo>
                  <a:cubicBezTo>
                    <a:pt x="30678" y="31933"/>
                    <a:pt x="32257" y="30956"/>
                    <a:pt x="33109" y="29452"/>
                  </a:cubicBezTo>
                  <a:cubicBezTo>
                    <a:pt x="34512" y="27046"/>
                    <a:pt x="33560" y="24189"/>
                    <a:pt x="33510" y="24064"/>
                  </a:cubicBezTo>
                  <a:cubicBezTo>
                    <a:pt x="33510" y="24039"/>
                    <a:pt x="33485" y="24014"/>
                    <a:pt x="33485" y="24014"/>
                  </a:cubicBezTo>
                  <a:cubicBezTo>
                    <a:pt x="33660" y="23938"/>
                    <a:pt x="33861" y="23863"/>
                    <a:pt x="34036" y="23788"/>
                  </a:cubicBezTo>
                  <a:cubicBezTo>
                    <a:pt x="36041" y="22961"/>
                    <a:pt x="37370" y="21332"/>
                    <a:pt x="37871" y="19151"/>
                  </a:cubicBezTo>
                  <a:cubicBezTo>
                    <a:pt x="39149" y="13663"/>
                    <a:pt x="22983" y="7723"/>
                    <a:pt x="20101" y="6720"/>
                  </a:cubicBezTo>
                  <a:cubicBezTo>
                    <a:pt x="20402" y="5492"/>
                    <a:pt x="21655" y="1106"/>
                    <a:pt x="24562" y="780"/>
                  </a:cubicBezTo>
                  <a:cubicBezTo>
                    <a:pt x="24788" y="755"/>
                    <a:pt x="24938" y="555"/>
                    <a:pt x="24913" y="354"/>
                  </a:cubicBezTo>
                  <a:cubicBezTo>
                    <a:pt x="24890" y="145"/>
                    <a:pt x="24716" y="1"/>
                    <a:pt x="24531" y="1"/>
                  </a:cubicBezTo>
                  <a:cubicBezTo>
                    <a:pt x="24517" y="1"/>
                    <a:pt x="24502" y="2"/>
                    <a:pt x="24487" y="3"/>
                  </a:cubicBezTo>
                  <a:cubicBezTo>
                    <a:pt x="21630" y="304"/>
                    <a:pt x="20202" y="3587"/>
                    <a:pt x="19600" y="5517"/>
                  </a:cubicBezTo>
                  <a:cubicBezTo>
                    <a:pt x="19024" y="3587"/>
                    <a:pt x="17595" y="304"/>
                    <a:pt x="14738" y="3"/>
                  </a:cubicBezTo>
                  <a:cubicBezTo>
                    <a:pt x="14721" y="2"/>
                    <a:pt x="14705" y="1"/>
                    <a:pt x="146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4"/>
            <p:cNvSpPr/>
            <p:nvPr/>
          </p:nvSpPr>
          <p:spPr>
            <a:xfrm>
              <a:off x="8702383" y="1546858"/>
              <a:ext cx="185031" cy="184996"/>
            </a:xfrm>
            <a:custGeom>
              <a:avLst/>
              <a:gdLst/>
              <a:ahLst/>
              <a:cxnLst/>
              <a:rect l="l" t="t" r="r" b="b"/>
              <a:pathLst>
                <a:path w="5340" h="5339" extrusionOk="0">
                  <a:moveTo>
                    <a:pt x="2683" y="802"/>
                  </a:moveTo>
                  <a:cubicBezTo>
                    <a:pt x="3710" y="802"/>
                    <a:pt x="4537" y="1629"/>
                    <a:pt x="4537" y="2682"/>
                  </a:cubicBezTo>
                  <a:cubicBezTo>
                    <a:pt x="4537" y="3709"/>
                    <a:pt x="3710" y="4536"/>
                    <a:pt x="2683" y="4536"/>
                  </a:cubicBezTo>
                  <a:cubicBezTo>
                    <a:pt x="1655" y="4536"/>
                    <a:pt x="803" y="3709"/>
                    <a:pt x="803" y="2682"/>
                  </a:cubicBezTo>
                  <a:cubicBezTo>
                    <a:pt x="803" y="1629"/>
                    <a:pt x="1655" y="802"/>
                    <a:pt x="2683" y="802"/>
                  </a:cubicBezTo>
                  <a:close/>
                  <a:moveTo>
                    <a:pt x="2683" y="0"/>
                  </a:moveTo>
                  <a:cubicBezTo>
                    <a:pt x="1204" y="0"/>
                    <a:pt x="1" y="1203"/>
                    <a:pt x="1" y="2682"/>
                  </a:cubicBezTo>
                  <a:cubicBezTo>
                    <a:pt x="1" y="4135"/>
                    <a:pt x="1204" y="5338"/>
                    <a:pt x="2683" y="5338"/>
                  </a:cubicBezTo>
                  <a:cubicBezTo>
                    <a:pt x="4136" y="5338"/>
                    <a:pt x="5339" y="4135"/>
                    <a:pt x="5339" y="2682"/>
                  </a:cubicBezTo>
                  <a:cubicBezTo>
                    <a:pt x="5339" y="1203"/>
                    <a:pt x="4136" y="0"/>
                    <a:pt x="26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4"/>
            <p:cNvSpPr/>
            <p:nvPr/>
          </p:nvSpPr>
          <p:spPr>
            <a:xfrm>
              <a:off x="7972956" y="1546858"/>
              <a:ext cx="184996" cy="184996"/>
            </a:xfrm>
            <a:custGeom>
              <a:avLst/>
              <a:gdLst/>
              <a:ahLst/>
              <a:cxnLst/>
              <a:rect l="l" t="t" r="r" b="b"/>
              <a:pathLst>
                <a:path w="5339" h="5339" extrusionOk="0">
                  <a:moveTo>
                    <a:pt x="2682" y="802"/>
                  </a:moveTo>
                  <a:cubicBezTo>
                    <a:pt x="3709" y="802"/>
                    <a:pt x="4561" y="1629"/>
                    <a:pt x="4561" y="2682"/>
                  </a:cubicBezTo>
                  <a:cubicBezTo>
                    <a:pt x="4561" y="3709"/>
                    <a:pt x="3709" y="4536"/>
                    <a:pt x="2682" y="4536"/>
                  </a:cubicBezTo>
                  <a:cubicBezTo>
                    <a:pt x="1654" y="4536"/>
                    <a:pt x="802" y="3709"/>
                    <a:pt x="802" y="2682"/>
                  </a:cubicBezTo>
                  <a:cubicBezTo>
                    <a:pt x="802" y="1629"/>
                    <a:pt x="1654" y="802"/>
                    <a:pt x="2682" y="802"/>
                  </a:cubicBezTo>
                  <a:close/>
                  <a:moveTo>
                    <a:pt x="2682" y="0"/>
                  </a:moveTo>
                  <a:cubicBezTo>
                    <a:pt x="1203" y="0"/>
                    <a:pt x="0" y="1203"/>
                    <a:pt x="0" y="2682"/>
                  </a:cubicBezTo>
                  <a:cubicBezTo>
                    <a:pt x="0" y="4135"/>
                    <a:pt x="1203" y="5338"/>
                    <a:pt x="2682" y="5338"/>
                  </a:cubicBezTo>
                  <a:cubicBezTo>
                    <a:pt x="4160" y="5338"/>
                    <a:pt x="5338" y="4135"/>
                    <a:pt x="5338" y="2682"/>
                  </a:cubicBezTo>
                  <a:cubicBezTo>
                    <a:pt x="5338" y="1203"/>
                    <a:pt x="4160" y="0"/>
                    <a:pt x="26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4" name="Google Shape;554;p4"/>
          <p:cNvSpPr/>
          <p:nvPr/>
        </p:nvSpPr>
        <p:spPr>
          <a:xfrm rot="-1299273">
            <a:off x="295905" y="3794702"/>
            <a:ext cx="622512" cy="1192406"/>
          </a:xfrm>
          <a:custGeom>
            <a:avLst/>
            <a:gdLst/>
            <a:ahLst/>
            <a:cxnLst/>
            <a:rect l="l" t="t" r="r" b="b"/>
            <a:pathLst>
              <a:path w="19095" h="36576" extrusionOk="0">
                <a:moveTo>
                  <a:pt x="10489" y="36576"/>
                </a:moveTo>
                <a:lnTo>
                  <a:pt x="17481" y="26625"/>
                </a:lnTo>
                <a:lnTo>
                  <a:pt x="19095" y="11027"/>
                </a:lnTo>
                <a:lnTo>
                  <a:pt x="5648" y="0"/>
                </a:lnTo>
                <a:lnTo>
                  <a:pt x="0" y="13178"/>
                </a:lnTo>
                <a:lnTo>
                  <a:pt x="0" y="26088"/>
                </a:lnTo>
                <a:close/>
              </a:path>
            </a:pathLst>
          </a:custGeom>
          <a:solidFill>
            <a:schemeClr val="lt1"/>
          </a:solidFill>
          <a:ln w="9525" cap="flat" cmpd="sng">
            <a:solidFill>
              <a:schemeClr val="dk2"/>
            </a:solidFill>
            <a:prstDash val="solid"/>
            <a:round/>
            <a:headEnd type="none" w="med" len="med"/>
            <a:tailEnd type="none" w="med" len="med"/>
          </a:ln>
        </p:spPr>
      </p:sp>
      <p:sp>
        <p:nvSpPr>
          <p:cNvPr id="555" name="Google Shape;555;p4"/>
          <p:cNvSpPr/>
          <p:nvPr/>
        </p:nvSpPr>
        <p:spPr>
          <a:xfrm rot="-1299318">
            <a:off x="256956" y="3757171"/>
            <a:ext cx="673455" cy="1239206"/>
          </a:xfrm>
          <a:custGeom>
            <a:avLst/>
            <a:gdLst/>
            <a:ahLst/>
            <a:cxnLst/>
            <a:rect l="l" t="t" r="r" b="b"/>
            <a:pathLst>
              <a:path w="14738" h="27119" extrusionOk="0">
                <a:moveTo>
                  <a:pt x="5439" y="1555"/>
                </a:moveTo>
                <a:lnTo>
                  <a:pt x="13560" y="8773"/>
                </a:lnTo>
                <a:lnTo>
                  <a:pt x="7670" y="10853"/>
                </a:lnTo>
                <a:lnTo>
                  <a:pt x="5439" y="1555"/>
                </a:lnTo>
                <a:close/>
                <a:moveTo>
                  <a:pt x="4637" y="1655"/>
                </a:moveTo>
                <a:lnTo>
                  <a:pt x="6843" y="10903"/>
                </a:lnTo>
                <a:lnTo>
                  <a:pt x="978" y="10001"/>
                </a:lnTo>
                <a:lnTo>
                  <a:pt x="4637" y="1655"/>
                </a:lnTo>
                <a:close/>
                <a:moveTo>
                  <a:pt x="828" y="10778"/>
                </a:moveTo>
                <a:lnTo>
                  <a:pt x="6617" y="11680"/>
                </a:lnTo>
                <a:lnTo>
                  <a:pt x="1078" y="18372"/>
                </a:lnTo>
                <a:lnTo>
                  <a:pt x="828" y="10778"/>
                </a:lnTo>
                <a:close/>
                <a:moveTo>
                  <a:pt x="13860" y="9500"/>
                </a:moveTo>
                <a:lnTo>
                  <a:pt x="12833" y="18648"/>
                </a:lnTo>
                <a:lnTo>
                  <a:pt x="7996" y="11605"/>
                </a:lnTo>
                <a:lnTo>
                  <a:pt x="13860" y="9500"/>
                </a:lnTo>
                <a:close/>
                <a:moveTo>
                  <a:pt x="7344" y="12056"/>
                </a:moveTo>
                <a:lnTo>
                  <a:pt x="12331" y="19324"/>
                </a:lnTo>
                <a:lnTo>
                  <a:pt x="1554" y="19049"/>
                </a:lnTo>
                <a:lnTo>
                  <a:pt x="7344" y="12056"/>
                </a:lnTo>
                <a:close/>
                <a:moveTo>
                  <a:pt x="1730" y="19851"/>
                </a:moveTo>
                <a:lnTo>
                  <a:pt x="12331" y="20126"/>
                </a:lnTo>
                <a:lnTo>
                  <a:pt x="8096" y="26091"/>
                </a:lnTo>
                <a:lnTo>
                  <a:pt x="1730" y="19851"/>
                </a:lnTo>
                <a:close/>
                <a:moveTo>
                  <a:pt x="4662" y="1"/>
                </a:moveTo>
                <a:cubicBezTo>
                  <a:pt x="4662" y="1"/>
                  <a:pt x="4662" y="26"/>
                  <a:pt x="4662" y="26"/>
                </a:cubicBezTo>
                <a:cubicBezTo>
                  <a:pt x="4587" y="26"/>
                  <a:pt x="4537" y="51"/>
                  <a:pt x="4487" y="101"/>
                </a:cubicBezTo>
                <a:cubicBezTo>
                  <a:pt x="4487" y="101"/>
                  <a:pt x="4487" y="101"/>
                  <a:pt x="4462" y="126"/>
                </a:cubicBezTo>
                <a:cubicBezTo>
                  <a:pt x="4437" y="151"/>
                  <a:pt x="4412" y="176"/>
                  <a:pt x="4387" y="226"/>
                </a:cubicBezTo>
                <a:cubicBezTo>
                  <a:pt x="4387" y="226"/>
                  <a:pt x="4387" y="226"/>
                  <a:pt x="4387" y="251"/>
                </a:cubicBezTo>
                <a:lnTo>
                  <a:pt x="51" y="10151"/>
                </a:lnTo>
                <a:cubicBezTo>
                  <a:pt x="51" y="10151"/>
                  <a:pt x="51" y="10176"/>
                  <a:pt x="26" y="10176"/>
                </a:cubicBezTo>
                <a:cubicBezTo>
                  <a:pt x="26" y="10201"/>
                  <a:pt x="26" y="10226"/>
                  <a:pt x="26" y="10252"/>
                </a:cubicBezTo>
                <a:cubicBezTo>
                  <a:pt x="26" y="10252"/>
                  <a:pt x="26" y="10277"/>
                  <a:pt x="26" y="10277"/>
                </a:cubicBezTo>
                <a:cubicBezTo>
                  <a:pt x="26" y="10302"/>
                  <a:pt x="1" y="10302"/>
                  <a:pt x="1" y="10327"/>
                </a:cubicBezTo>
                <a:lnTo>
                  <a:pt x="326" y="19450"/>
                </a:lnTo>
                <a:cubicBezTo>
                  <a:pt x="326" y="19450"/>
                  <a:pt x="326" y="19475"/>
                  <a:pt x="326" y="19475"/>
                </a:cubicBezTo>
                <a:cubicBezTo>
                  <a:pt x="326" y="19500"/>
                  <a:pt x="326" y="19550"/>
                  <a:pt x="351" y="19600"/>
                </a:cubicBezTo>
                <a:cubicBezTo>
                  <a:pt x="377" y="19650"/>
                  <a:pt x="402" y="19675"/>
                  <a:pt x="427" y="19700"/>
                </a:cubicBezTo>
                <a:cubicBezTo>
                  <a:pt x="427" y="19725"/>
                  <a:pt x="427" y="19725"/>
                  <a:pt x="452" y="19725"/>
                </a:cubicBezTo>
                <a:lnTo>
                  <a:pt x="7870" y="26993"/>
                </a:lnTo>
                <a:cubicBezTo>
                  <a:pt x="7945" y="27069"/>
                  <a:pt x="8046" y="27119"/>
                  <a:pt x="8146" y="27119"/>
                </a:cubicBezTo>
                <a:lnTo>
                  <a:pt x="8196" y="27119"/>
                </a:lnTo>
                <a:cubicBezTo>
                  <a:pt x="8296" y="27094"/>
                  <a:pt x="8397" y="27044"/>
                  <a:pt x="8472" y="26943"/>
                </a:cubicBezTo>
                <a:lnTo>
                  <a:pt x="13434" y="19976"/>
                </a:lnTo>
                <a:cubicBezTo>
                  <a:pt x="13434" y="19976"/>
                  <a:pt x="13434" y="19976"/>
                  <a:pt x="13434" y="19951"/>
                </a:cubicBezTo>
                <a:cubicBezTo>
                  <a:pt x="13434" y="19951"/>
                  <a:pt x="13459" y="19951"/>
                  <a:pt x="13459" y="19926"/>
                </a:cubicBezTo>
                <a:cubicBezTo>
                  <a:pt x="13459" y="19901"/>
                  <a:pt x="13484" y="19876"/>
                  <a:pt x="13484" y="19851"/>
                </a:cubicBezTo>
                <a:cubicBezTo>
                  <a:pt x="13484" y="19851"/>
                  <a:pt x="13484" y="19826"/>
                  <a:pt x="13484" y="19826"/>
                </a:cubicBezTo>
                <a:cubicBezTo>
                  <a:pt x="13484" y="19800"/>
                  <a:pt x="13509" y="19800"/>
                  <a:pt x="13509" y="19800"/>
                </a:cubicBezTo>
                <a:lnTo>
                  <a:pt x="14738" y="8948"/>
                </a:lnTo>
                <a:cubicBezTo>
                  <a:pt x="14738" y="8948"/>
                  <a:pt x="14738" y="8923"/>
                  <a:pt x="14738" y="8923"/>
                </a:cubicBezTo>
                <a:cubicBezTo>
                  <a:pt x="14738" y="8873"/>
                  <a:pt x="14738" y="8823"/>
                  <a:pt x="14712" y="8798"/>
                </a:cubicBezTo>
                <a:cubicBezTo>
                  <a:pt x="14712" y="8798"/>
                  <a:pt x="14712" y="8773"/>
                  <a:pt x="14712" y="8773"/>
                </a:cubicBezTo>
                <a:cubicBezTo>
                  <a:pt x="14687" y="8723"/>
                  <a:pt x="14662" y="8698"/>
                  <a:pt x="14637" y="8648"/>
                </a:cubicBezTo>
                <a:lnTo>
                  <a:pt x="14612" y="8648"/>
                </a:lnTo>
                <a:cubicBezTo>
                  <a:pt x="14612" y="8622"/>
                  <a:pt x="14612" y="8622"/>
                  <a:pt x="14612" y="8622"/>
                </a:cubicBezTo>
                <a:lnTo>
                  <a:pt x="5013" y="101"/>
                </a:lnTo>
                <a:cubicBezTo>
                  <a:pt x="4988" y="101"/>
                  <a:pt x="4988" y="76"/>
                  <a:pt x="4963" y="76"/>
                </a:cubicBezTo>
                <a:cubicBezTo>
                  <a:pt x="4963" y="76"/>
                  <a:pt x="4963" y="51"/>
                  <a:pt x="4938" y="51"/>
                </a:cubicBezTo>
                <a:cubicBezTo>
                  <a:pt x="4913" y="26"/>
                  <a:pt x="4863" y="26"/>
                  <a:pt x="48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56"/>
        <p:cNvGrpSpPr/>
        <p:nvPr/>
      </p:nvGrpSpPr>
      <p:grpSpPr>
        <a:xfrm>
          <a:off x="0" y="0"/>
          <a:ext cx="0" cy="0"/>
          <a:chOff x="0" y="0"/>
          <a:chExt cx="0" cy="0"/>
        </a:xfrm>
      </p:grpSpPr>
      <p:pic>
        <p:nvPicPr>
          <p:cNvPr id="557" name="Google Shape;557;p5"/>
          <p:cNvPicPr preferRelativeResize="0"/>
          <p:nvPr/>
        </p:nvPicPr>
        <p:blipFill>
          <a:blip r:embed="rId2">
            <a:alphaModFix amt="50000"/>
          </a:blip>
          <a:stretch>
            <a:fillRect/>
          </a:stretch>
        </p:blipFill>
        <p:spPr>
          <a:xfrm>
            <a:off x="0" y="0"/>
            <a:ext cx="9144000" cy="5143500"/>
          </a:xfrm>
          <a:prstGeom prst="rect">
            <a:avLst/>
          </a:prstGeom>
          <a:noFill/>
          <a:ln>
            <a:noFill/>
          </a:ln>
        </p:spPr>
      </p:pic>
      <p:grpSp>
        <p:nvGrpSpPr>
          <p:cNvPr id="558" name="Google Shape;558;p5"/>
          <p:cNvGrpSpPr/>
          <p:nvPr/>
        </p:nvGrpSpPr>
        <p:grpSpPr>
          <a:xfrm>
            <a:off x="12" y="4052468"/>
            <a:ext cx="1866900" cy="1091024"/>
            <a:chOff x="12" y="4052468"/>
            <a:chExt cx="1866900" cy="1091024"/>
          </a:xfrm>
        </p:grpSpPr>
        <p:sp>
          <p:nvSpPr>
            <p:cNvPr id="559" name="Google Shape;559;p5"/>
            <p:cNvSpPr/>
            <p:nvPr/>
          </p:nvSpPr>
          <p:spPr>
            <a:xfrm>
              <a:off x="12" y="40524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5"/>
            <p:cNvSpPr/>
            <p:nvPr/>
          </p:nvSpPr>
          <p:spPr>
            <a:xfrm>
              <a:off x="266712" y="40524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5"/>
            <p:cNvSpPr/>
            <p:nvPr/>
          </p:nvSpPr>
          <p:spPr>
            <a:xfrm>
              <a:off x="12" y="43248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5"/>
            <p:cNvSpPr/>
            <p:nvPr/>
          </p:nvSpPr>
          <p:spPr>
            <a:xfrm>
              <a:off x="266712" y="43248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5"/>
            <p:cNvSpPr/>
            <p:nvPr/>
          </p:nvSpPr>
          <p:spPr>
            <a:xfrm>
              <a:off x="12" y="45986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5"/>
            <p:cNvSpPr/>
            <p:nvPr/>
          </p:nvSpPr>
          <p:spPr>
            <a:xfrm>
              <a:off x="266712" y="45986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5"/>
            <p:cNvSpPr/>
            <p:nvPr/>
          </p:nvSpPr>
          <p:spPr>
            <a:xfrm>
              <a:off x="12" y="48710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5"/>
            <p:cNvSpPr/>
            <p:nvPr/>
          </p:nvSpPr>
          <p:spPr>
            <a:xfrm>
              <a:off x="266712" y="48710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5"/>
            <p:cNvSpPr/>
            <p:nvPr/>
          </p:nvSpPr>
          <p:spPr>
            <a:xfrm>
              <a:off x="533412" y="40524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5"/>
            <p:cNvSpPr/>
            <p:nvPr/>
          </p:nvSpPr>
          <p:spPr>
            <a:xfrm>
              <a:off x="800112" y="40524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5"/>
            <p:cNvSpPr/>
            <p:nvPr/>
          </p:nvSpPr>
          <p:spPr>
            <a:xfrm>
              <a:off x="1066812" y="40524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5"/>
            <p:cNvSpPr/>
            <p:nvPr/>
          </p:nvSpPr>
          <p:spPr>
            <a:xfrm>
              <a:off x="533412" y="43248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5"/>
            <p:cNvSpPr/>
            <p:nvPr/>
          </p:nvSpPr>
          <p:spPr>
            <a:xfrm>
              <a:off x="800112" y="43248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5"/>
            <p:cNvSpPr/>
            <p:nvPr/>
          </p:nvSpPr>
          <p:spPr>
            <a:xfrm>
              <a:off x="1066812" y="43248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5"/>
            <p:cNvSpPr/>
            <p:nvPr/>
          </p:nvSpPr>
          <p:spPr>
            <a:xfrm>
              <a:off x="533412" y="45986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5"/>
            <p:cNvSpPr/>
            <p:nvPr/>
          </p:nvSpPr>
          <p:spPr>
            <a:xfrm>
              <a:off x="800112" y="45986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5"/>
            <p:cNvSpPr/>
            <p:nvPr/>
          </p:nvSpPr>
          <p:spPr>
            <a:xfrm>
              <a:off x="1066812" y="45986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5"/>
            <p:cNvSpPr/>
            <p:nvPr/>
          </p:nvSpPr>
          <p:spPr>
            <a:xfrm>
              <a:off x="533412" y="48710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5"/>
            <p:cNvSpPr/>
            <p:nvPr/>
          </p:nvSpPr>
          <p:spPr>
            <a:xfrm>
              <a:off x="800112" y="48710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5"/>
            <p:cNvSpPr/>
            <p:nvPr/>
          </p:nvSpPr>
          <p:spPr>
            <a:xfrm>
              <a:off x="1066812" y="48710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5"/>
            <p:cNvSpPr/>
            <p:nvPr/>
          </p:nvSpPr>
          <p:spPr>
            <a:xfrm>
              <a:off x="1333512" y="40524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5"/>
            <p:cNvSpPr/>
            <p:nvPr/>
          </p:nvSpPr>
          <p:spPr>
            <a:xfrm>
              <a:off x="1600212" y="40524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5"/>
            <p:cNvSpPr/>
            <p:nvPr/>
          </p:nvSpPr>
          <p:spPr>
            <a:xfrm>
              <a:off x="1333512" y="43248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5"/>
            <p:cNvSpPr/>
            <p:nvPr/>
          </p:nvSpPr>
          <p:spPr>
            <a:xfrm>
              <a:off x="1600212" y="43248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5"/>
            <p:cNvSpPr/>
            <p:nvPr/>
          </p:nvSpPr>
          <p:spPr>
            <a:xfrm>
              <a:off x="1333512" y="45986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5"/>
            <p:cNvSpPr/>
            <p:nvPr/>
          </p:nvSpPr>
          <p:spPr>
            <a:xfrm>
              <a:off x="1600212" y="45986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5"/>
            <p:cNvSpPr/>
            <p:nvPr/>
          </p:nvSpPr>
          <p:spPr>
            <a:xfrm>
              <a:off x="1333512" y="48710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5"/>
            <p:cNvSpPr/>
            <p:nvPr/>
          </p:nvSpPr>
          <p:spPr>
            <a:xfrm>
              <a:off x="1600212" y="48710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7" name="Google Shape;587;p5"/>
          <p:cNvGrpSpPr/>
          <p:nvPr/>
        </p:nvGrpSpPr>
        <p:grpSpPr>
          <a:xfrm>
            <a:off x="7276487" y="-1"/>
            <a:ext cx="1866900" cy="4360693"/>
            <a:chOff x="1060076" y="-1"/>
            <a:chExt cx="1866900" cy="4360693"/>
          </a:xfrm>
        </p:grpSpPr>
        <p:sp>
          <p:nvSpPr>
            <p:cNvPr id="588" name="Google Shape;588;p5"/>
            <p:cNvSpPr/>
            <p:nvPr/>
          </p:nvSpPr>
          <p:spPr>
            <a:xfrm>
              <a:off x="1060076" y="-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5"/>
            <p:cNvSpPr/>
            <p:nvPr/>
          </p:nvSpPr>
          <p:spPr>
            <a:xfrm>
              <a:off x="1326776" y="-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5"/>
            <p:cNvSpPr/>
            <p:nvPr/>
          </p:nvSpPr>
          <p:spPr>
            <a:xfrm>
              <a:off x="1060076" y="2740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5"/>
            <p:cNvSpPr/>
            <p:nvPr/>
          </p:nvSpPr>
          <p:spPr>
            <a:xfrm>
              <a:off x="1326776" y="2740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5"/>
            <p:cNvSpPr/>
            <p:nvPr/>
          </p:nvSpPr>
          <p:spPr>
            <a:xfrm>
              <a:off x="1060076" y="5464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5"/>
            <p:cNvSpPr/>
            <p:nvPr/>
          </p:nvSpPr>
          <p:spPr>
            <a:xfrm>
              <a:off x="1326776" y="5464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5"/>
            <p:cNvSpPr/>
            <p:nvPr/>
          </p:nvSpPr>
          <p:spPr>
            <a:xfrm>
              <a:off x="1060076" y="8203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5"/>
            <p:cNvSpPr/>
            <p:nvPr/>
          </p:nvSpPr>
          <p:spPr>
            <a:xfrm>
              <a:off x="1326776" y="8203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5"/>
            <p:cNvSpPr/>
            <p:nvPr/>
          </p:nvSpPr>
          <p:spPr>
            <a:xfrm>
              <a:off x="1060076" y="10927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5"/>
            <p:cNvSpPr/>
            <p:nvPr/>
          </p:nvSpPr>
          <p:spPr>
            <a:xfrm>
              <a:off x="1326776" y="10927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5"/>
            <p:cNvSpPr/>
            <p:nvPr/>
          </p:nvSpPr>
          <p:spPr>
            <a:xfrm>
              <a:off x="1060076" y="13625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5"/>
            <p:cNvSpPr/>
            <p:nvPr/>
          </p:nvSpPr>
          <p:spPr>
            <a:xfrm>
              <a:off x="1326776" y="13625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5"/>
            <p:cNvSpPr/>
            <p:nvPr/>
          </p:nvSpPr>
          <p:spPr>
            <a:xfrm>
              <a:off x="1060076" y="16349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5"/>
            <p:cNvSpPr/>
            <p:nvPr/>
          </p:nvSpPr>
          <p:spPr>
            <a:xfrm>
              <a:off x="1326776" y="16349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5"/>
            <p:cNvSpPr/>
            <p:nvPr/>
          </p:nvSpPr>
          <p:spPr>
            <a:xfrm>
              <a:off x="1060076" y="19087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5"/>
            <p:cNvSpPr/>
            <p:nvPr/>
          </p:nvSpPr>
          <p:spPr>
            <a:xfrm>
              <a:off x="1326776" y="19087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5"/>
            <p:cNvSpPr/>
            <p:nvPr/>
          </p:nvSpPr>
          <p:spPr>
            <a:xfrm>
              <a:off x="1060076" y="21811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5"/>
            <p:cNvSpPr/>
            <p:nvPr/>
          </p:nvSpPr>
          <p:spPr>
            <a:xfrm>
              <a:off x="1326776" y="21811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5"/>
            <p:cNvSpPr/>
            <p:nvPr/>
          </p:nvSpPr>
          <p:spPr>
            <a:xfrm>
              <a:off x="1060076" y="24535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5"/>
            <p:cNvSpPr/>
            <p:nvPr/>
          </p:nvSpPr>
          <p:spPr>
            <a:xfrm>
              <a:off x="1326776" y="24535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5"/>
            <p:cNvSpPr/>
            <p:nvPr/>
          </p:nvSpPr>
          <p:spPr>
            <a:xfrm>
              <a:off x="1060076" y="27274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5"/>
            <p:cNvSpPr/>
            <p:nvPr/>
          </p:nvSpPr>
          <p:spPr>
            <a:xfrm>
              <a:off x="1326776" y="27274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5"/>
            <p:cNvSpPr/>
            <p:nvPr/>
          </p:nvSpPr>
          <p:spPr>
            <a:xfrm>
              <a:off x="1060076" y="29998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5"/>
            <p:cNvSpPr/>
            <p:nvPr/>
          </p:nvSpPr>
          <p:spPr>
            <a:xfrm>
              <a:off x="1326776" y="29998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5"/>
            <p:cNvSpPr/>
            <p:nvPr/>
          </p:nvSpPr>
          <p:spPr>
            <a:xfrm>
              <a:off x="1060076" y="32696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5"/>
            <p:cNvSpPr/>
            <p:nvPr/>
          </p:nvSpPr>
          <p:spPr>
            <a:xfrm>
              <a:off x="1326776" y="32696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5"/>
            <p:cNvSpPr/>
            <p:nvPr/>
          </p:nvSpPr>
          <p:spPr>
            <a:xfrm>
              <a:off x="1060076" y="35420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5"/>
            <p:cNvSpPr/>
            <p:nvPr/>
          </p:nvSpPr>
          <p:spPr>
            <a:xfrm>
              <a:off x="1326776" y="35420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5"/>
            <p:cNvSpPr/>
            <p:nvPr/>
          </p:nvSpPr>
          <p:spPr>
            <a:xfrm>
              <a:off x="1060076" y="38158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5"/>
            <p:cNvSpPr/>
            <p:nvPr/>
          </p:nvSpPr>
          <p:spPr>
            <a:xfrm>
              <a:off x="1326776" y="38158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5"/>
            <p:cNvSpPr/>
            <p:nvPr/>
          </p:nvSpPr>
          <p:spPr>
            <a:xfrm>
              <a:off x="1060076" y="40882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5"/>
            <p:cNvSpPr/>
            <p:nvPr/>
          </p:nvSpPr>
          <p:spPr>
            <a:xfrm>
              <a:off x="1326776" y="40882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5"/>
            <p:cNvSpPr/>
            <p:nvPr/>
          </p:nvSpPr>
          <p:spPr>
            <a:xfrm>
              <a:off x="1593476" y="-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5"/>
            <p:cNvSpPr/>
            <p:nvPr/>
          </p:nvSpPr>
          <p:spPr>
            <a:xfrm>
              <a:off x="1860176" y="-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5"/>
            <p:cNvSpPr/>
            <p:nvPr/>
          </p:nvSpPr>
          <p:spPr>
            <a:xfrm>
              <a:off x="2126876" y="-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5"/>
            <p:cNvSpPr/>
            <p:nvPr/>
          </p:nvSpPr>
          <p:spPr>
            <a:xfrm>
              <a:off x="1593476" y="2740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5"/>
            <p:cNvSpPr/>
            <p:nvPr/>
          </p:nvSpPr>
          <p:spPr>
            <a:xfrm>
              <a:off x="1860176" y="2740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5"/>
            <p:cNvSpPr/>
            <p:nvPr/>
          </p:nvSpPr>
          <p:spPr>
            <a:xfrm>
              <a:off x="2126876" y="2740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5"/>
            <p:cNvSpPr/>
            <p:nvPr/>
          </p:nvSpPr>
          <p:spPr>
            <a:xfrm>
              <a:off x="1593476" y="5464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5"/>
            <p:cNvSpPr/>
            <p:nvPr/>
          </p:nvSpPr>
          <p:spPr>
            <a:xfrm>
              <a:off x="1860176" y="5464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5"/>
            <p:cNvSpPr/>
            <p:nvPr/>
          </p:nvSpPr>
          <p:spPr>
            <a:xfrm>
              <a:off x="2126876" y="5464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5"/>
            <p:cNvSpPr/>
            <p:nvPr/>
          </p:nvSpPr>
          <p:spPr>
            <a:xfrm>
              <a:off x="1593476" y="8203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5"/>
            <p:cNvSpPr/>
            <p:nvPr/>
          </p:nvSpPr>
          <p:spPr>
            <a:xfrm>
              <a:off x="1860176" y="8203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5"/>
            <p:cNvSpPr/>
            <p:nvPr/>
          </p:nvSpPr>
          <p:spPr>
            <a:xfrm>
              <a:off x="2126876" y="8203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5"/>
            <p:cNvSpPr/>
            <p:nvPr/>
          </p:nvSpPr>
          <p:spPr>
            <a:xfrm>
              <a:off x="1593476" y="10927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5"/>
            <p:cNvSpPr/>
            <p:nvPr/>
          </p:nvSpPr>
          <p:spPr>
            <a:xfrm>
              <a:off x="1860176" y="10927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5"/>
            <p:cNvSpPr/>
            <p:nvPr/>
          </p:nvSpPr>
          <p:spPr>
            <a:xfrm>
              <a:off x="2126876" y="10927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5"/>
            <p:cNvSpPr/>
            <p:nvPr/>
          </p:nvSpPr>
          <p:spPr>
            <a:xfrm>
              <a:off x="1593476" y="13625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5"/>
            <p:cNvSpPr/>
            <p:nvPr/>
          </p:nvSpPr>
          <p:spPr>
            <a:xfrm>
              <a:off x="1860176" y="13625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5"/>
            <p:cNvSpPr/>
            <p:nvPr/>
          </p:nvSpPr>
          <p:spPr>
            <a:xfrm>
              <a:off x="2126876" y="13625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5"/>
            <p:cNvSpPr/>
            <p:nvPr/>
          </p:nvSpPr>
          <p:spPr>
            <a:xfrm>
              <a:off x="1593476" y="16349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5"/>
            <p:cNvSpPr/>
            <p:nvPr/>
          </p:nvSpPr>
          <p:spPr>
            <a:xfrm>
              <a:off x="1860176" y="16349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5"/>
            <p:cNvSpPr/>
            <p:nvPr/>
          </p:nvSpPr>
          <p:spPr>
            <a:xfrm>
              <a:off x="2126876" y="16349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5"/>
            <p:cNvSpPr/>
            <p:nvPr/>
          </p:nvSpPr>
          <p:spPr>
            <a:xfrm>
              <a:off x="1593476" y="19087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5"/>
            <p:cNvSpPr/>
            <p:nvPr/>
          </p:nvSpPr>
          <p:spPr>
            <a:xfrm>
              <a:off x="1860176" y="19087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5"/>
            <p:cNvSpPr/>
            <p:nvPr/>
          </p:nvSpPr>
          <p:spPr>
            <a:xfrm>
              <a:off x="2126876" y="19087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5"/>
            <p:cNvSpPr/>
            <p:nvPr/>
          </p:nvSpPr>
          <p:spPr>
            <a:xfrm>
              <a:off x="1593476" y="21811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5"/>
            <p:cNvSpPr/>
            <p:nvPr/>
          </p:nvSpPr>
          <p:spPr>
            <a:xfrm>
              <a:off x="1860176" y="21811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5"/>
            <p:cNvSpPr/>
            <p:nvPr/>
          </p:nvSpPr>
          <p:spPr>
            <a:xfrm>
              <a:off x="2126876" y="21811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5"/>
            <p:cNvSpPr/>
            <p:nvPr/>
          </p:nvSpPr>
          <p:spPr>
            <a:xfrm>
              <a:off x="1593476" y="24535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5"/>
            <p:cNvSpPr/>
            <p:nvPr/>
          </p:nvSpPr>
          <p:spPr>
            <a:xfrm>
              <a:off x="1860176" y="24535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5"/>
            <p:cNvSpPr/>
            <p:nvPr/>
          </p:nvSpPr>
          <p:spPr>
            <a:xfrm>
              <a:off x="2126876" y="24535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5"/>
            <p:cNvSpPr/>
            <p:nvPr/>
          </p:nvSpPr>
          <p:spPr>
            <a:xfrm>
              <a:off x="1593476" y="27274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5"/>
            <p:cNvSpPr/>
            <p:nvPr/>
          </p:nvSpPr>
          <p:spPr>
            <a:xfrm>
              <a:off x="1860176" y="27274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5"/>
            <p:cNvSpPr/>
            <p:nvPr/>
          </p:nvSpPr>
          <p:spPr>
            <a:xfrm>
              <a:off x="2126876" y="27274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5"/>
            <p:cNvSpPr/>
            <p:nvPr/>
          </p:nvSpPr>
          <p:spPr>
            <a:xfrm>
              <a:off x="1593476" y="29998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5"/>
            <p:cNvSpPr/>
            <p:nvPr/>
          </p:nvSpPr>
          <p:spPr>
            <a:xfrm>
              <a:off x="1860176" y="29998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5"/>
            <p:cNvSpPr/>
            <p:nvPr/>
          </p:nvSpPr>
          <p:spPr>
            <a:xfrm>
              <a:off x="2126876" y="29998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5"/>
            <p:cNvSpPr/>
            <p:nvPr/>
          </p:nvSpPr>
          <p:spPr>
            <a:xfrm>
              <a:off x="1593476" y="32696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5"/>
            <p:cNvSpPr/>
            <p:nvPr/>
          </p:nvSpPr>
          <p:spPr>
            <a:xfrm>
              <a:off x="1860176" y="32696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5"/>
            <p:cNvSpPr/>
            <p:nvPr/>
          </p:nvSpPr>
          <p:spPr>
            <a:xfrm>
              <a:off x="2126876" y="32696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5"/>
            <p:cNvSpPr/>
            <p:nvPr/>
          </p:nvSpPr>
          <p:spPr>
            <a:xfrm>
              <a:off x="1593476" y="35420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5"/>
            <p:cNvSpPr/>
            <p:nvPr/>
          </p:nvSpPr>
          <p:spPr>
            <a:xfrm>
              <a:off x="1860176" y="35420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5"/>
            <p:cNvSpPr/>
            <p:nvPr/>
          </p:nvSpPr>
          <p:spPr>
            <a:xfrm>
              <a:off x="2126876" y="35420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5"/>
            <p:cNvSpPr/>
            <p:nvPr/>
          </p:nvSpPr>
          <p:spPr>
            <a:xfrm>
              <a:off x="1593476" y="38158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5"/>
            <p:cNvSpPr/>
            <p:nvPr/>
          </p:nvSpPr>
          <p:spPr>
            <a:xfrm>
              <a:off x="1860176" y="38158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5"/>
            <p:cNvSpPr/>
            <p:nvPr/>
          </p:nvSpPr>
          <p:spPr>
            <a:xfrm>
              <a:off x="2126876" y="38158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5"/>
            <p:cNvSpPr/>
            <p:nvPr/>
          </p:nvSpPr>
          <p:spPr>
            <a:xfrm>
              <a:off x="1593476" y="40882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5"/>
            <p:cNvSpPr/>
            <p:nvPr/>
          </p:nvSpPr>
          <p:spPr>
            <a:xfrm>
              <a:off x="1860176" y="40882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5"/>
            <p:cNvSpPr/>
            <p:nvPr/>
          </p:nvSpPr>
          <p:spPr>
            <a:xfrm>
              <a:off x="2126876" y="40882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5"/>
            <p:cNvSpPr/>
            <p:nvPr/>
          </p:nvSpPr>
          <p:spPr>
            <a:xfrm>
              <a:off x="2393576" y="-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5"/>
            <p:cNvSpPr/>
            <p:nvPr/>
          </p:nvSpPr>
          <p:spPr>
            <a:xfrm>
              <a:off x="2660276" y="-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5"/>
            <p:cNvSpPr/>
            <p:nvPr/>
          </p:nvSpPr>
          <p:spPr>
            <a:xfrm>
              <a:off x="2393576" y="2740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5"/>
            <p:cNvSpPr/>
            <p:nvPr/>
          </p:nvSpPr>
          <p:spPr>
            <a:xfrm>
              <a:off x="2660276" y="2740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5"/>
            <p:cNvSpPr/>
            <p:nvPr/>
          </p:nvSpPr>
          <p:spPr>
            <a:xfrm>
              <a:off x="2393576" y="5464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5"/>
            <p:cNvSpPr/>
            <p:nvPr/>
          </p:nvSpPr>
          <p:spPr>
            <a:xfrm>
              <a:off x="2660276" y="5464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5"/>
            <p:cNvSpPr/>
            <p:nvPr/>
          </p:nvSpPr>
          <p:spPr>
            <a:xfrm>
              <a:off x="2393576" y="8203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5"/>
            <p:cNvSpPr/>
            <p:nvPr/>
          </p:nvSpPr>
          <p:spPr>
            <a:xfrm>
              <a:off x="2660276" y="8203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5"/>
            <p:cNvSpPr/>
            <p:nvPr/>
          </p:nvSpPr>
          <p:spPr>
            <a:xfrm>
              <a:off x="2393576" y="10927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5"/>
            <p:cNvSpPr/>
            <p:nvPr/>
          </p:nvSpPr>
          <p:spPr>
            <a:xfrm>
              <a:off x="2660276" y="10927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5"/>
            <p:cNvSpPr/>
            <p:nvPr/>
          </p:nvSpPr>
          <p:spPr>
            <a:xfrm>
              <a:off x="2393576" y="13625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5"/>
            <p:cNvSpPr/>
            <p:nvPr/>
          </p:nvSpPr>
          <p:spPr>
            <a:xfrm>
              <a:off x="2660276" y="13625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5"/>
            <p:cNvSpPr/>
            <p:nvPr/>
          </p:nvSpPr>
          <p:spPr>
            <a:xfrm>
              <a:off x="2393576" y="16349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5"/>
            <p:cNvSpPr/>
            <p:nvPr/>
          </p:nvSpPr>
          <p:spPr>
            <a:xfrm>
              <a:off x="2660276" y="16349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5"/>
            <p:cNvSpPr/>
            <p:nvPr/>
          </p:nvSpPr>
          <p:spPr>
            <a:xfrm>
              <a:off x="2393576" y="19087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5"/>
            <p:cNvSpPr/>
            <p:nvPr/>
          </p:nvSpPr>
          <p:spPr>
            <a:xfrm>
              <a:off x="2660276" y="19087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5"/>
            <p:cNvSpPr/>
            <p:nvPr/>
          </p:nvSpPr>
          <p:spPr>
            <a:xfrm>
              <a:off x="2393576" y="21811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5"/>
            <p:cNvSpPr/>
            <p:nvPr/>
          </p:nvSpPr>
          <p:spPr>
            <a:xfrm>
              <a:off x="2660276" y="21811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5"/>
            <p:cNvSpPr/>
            <p:nvPr/>
          </p:nvSpPr>
          <p:spPr>
            <a:xfrm>
              <a:off x="2393576" y="24535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5"/>
            <p:cNvSpPr/>
            <p:nvPr/>
          </p:nvSpPr>
          <p:spPr>
            <a:xfrm>
              <a:off x="2660276" y="245359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5"/>
            <p:cNvSpPr/>
            <p:nvPr/>
          </p:nvSpPr>
          <p:spPr>
            <a:xfrm>
              <a:off x="2393576" y="27274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5"/>
            <p:cNvSpPr/>
            <p:nvPr/>
          </p:nvSpPr>
          <p:spPr>
            <a:xfrm>
              <a:off x="2660276" y="27274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5"/>
            <p:cNvSpPr/>
            <p:nvPr/>
          </p:nvSpPr>
          <p:spPr>
            <a:xfrm>
              <a:off x="2393576" y="29998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5"/>
            <p:cNvSpPr/>
            <p:nvPr/>
          </p:nvSpPr>
          <p:spPr>
            <a:xfrm>
              <a:off x="2660276" y="2999819"/>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5"/>
            <p:cNvSpPr/>
            <p:nvPr/>
          </p:nvSpPr>
          <p:spPr>
            <a:xfrm>
              <a:off x="2393576" y="32696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5"/>
            <p:cNvSpPr/>
            <p:nvPr/>
          </p:nvSpPr>
          <p:spPr>
            <a:xfrm>
              <a:off x="2660276" y="32696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5"/>
            <p:cNvSpPr/>
            <p:nvPr/>
          </p:nvSpPr>
          <p:spPr>
            <a:xfrm>
              <a:off x="2393576" y="35420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5"/>
            <p:cNvSpPr/>
            <p:nvPr/>
          </p:nvSpPr>
          <p:spPr>
            <a:xfrm>
              <a:off x="2660276" y="3542068"/>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5"/>
            <p:cNvSpPr/>
            <p:nvPr/>
          </p:nvSpPr>
          <p:spPr>
            <a:xfrm>
              <a:off x="2393576" y="38158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5"/>
            <p:cNvSpPr/>
            <p:nvPr/>
          </p:nvSpPr>
          <p:spPr>
            <a:xfrm>
              <a:off x="2660276" y="38158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5"/>
            <p:cNvSpPr/>
            <p:nvPr/>
          </p:nvSpPr>
          <p:spPr>
            <a:xfrm>
              <a:off x="2393576" y="40882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5"/>
            <p:cNvSpPr/>
            <p:nvPr/>
          </p:nvSpPr>
          <p:spPr>
            <a:xfrm>
              <a:off x="2660276" y="408829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0" name="Google Shape;700;p5"/>
          <p:cNvSpPr/>
          <p:nvPr/>
        </p:nvSpPr>
        <p:spPr>
          <a:xfrm>
            <a:off x="713275" y="440700"/>
            <a:ext cx="7717500" cy="41565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5"/>
          <p:cNvSpPr/>
          <p:nvPr/>
        </p:nvSpPr>
        <p:spPr>
          <a:xfrm>
            <a:off x="713275" y="429925"/>
            <a:ext cx="7717500" cy="5727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5"/>
          <p:cNvSpPr txBox="1">
            <a:spLocks noGrp="1"/>
          </p:cNvSpPr>
          <p:nvPr>
            <p:ph type="subTitle" idx="1"/>
          </p:nvPr>
        </p:nvSpPr>
        <p:spPr>
          <a:xfrm>
            <a:off x="1998688" y="3208374"/>
            <a:ext cx="2364000" cy="642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703" name="Google Shape;703;p5"/>
          <p:cNvSpPr txBox="1">
            <a:spLocks noGrp="1"/>
          </p:cNvSpPr>
          <p:nvPr>
            <p:ph type="subTitle" idx="2"/>
          </p:nvPr>
        </p:nvSpPr>
        <p:spPr>
          <a:xfrm>
            <a:off x="4822038" y="3208374"/>
            <a:ext cx="2364000" cy="642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704" name="Google Shape;704;p5"/>
          <p:cNvSpPr txBox="1">
            <a:spLocks noGrp="1"/>
          </p:cNvSpPr>
          <p:nvPr>
            <p:ph type="subTitle" idx="3"/>
          </p:nvPr>
        </p:nvSpPr>
        <p:spPr>
          <a:xfrm>
            <a:off x="1998688" y="2797079"/>
            <a:ext cx="2364000" cy="422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Khand SemiBold"/>
              <a:buNone/>
              <a:defRPr sz="2000">
                <a:latin typeface="Khand SemiBold"/>
                <a:ea typeface="Khand SemiBold"/>
                <a:cs typeface="Khand SemiBold"/>
                <a:sym typeface="Khand SemiBold"/>
              </a:defRPr>
            </a:lvl1pPr>
            <a:lvl2pPr lvl="1" algn="ctr" rtl="0">
              <a:lnSpc>
                <a:spcPct val="100000"/>
              </a:lnSpc>
              <a:spcBef>
                <a:spcPts val="0"/>
              </a:spcBef>
              <a:spcAft>
                <a:spcPts val="0"/>
              </a:spcAft>
              <a:buSzPts val="1800"/>
              <a:buFont typeface="Khand SemiBold"/>
              <a:buNone/>
              <a:defRPr sz="1800">
                <a:latin typeface="Khand SemiBold"/>
                <a:ea typeface="Khand SemiBold"/>
                <a:cs typeface="Khand SemiBold"/>
                <a:sym typeface="Khand SemiBold"/>
              </a:defRPr>
            </a:lvl2pPr>
            <a:lvl3pPr lvl="2" algn="ctr" rtl="0">
              <a:lnSpc>
                <a:spcPct val="100000"/>
              </a:lnSpc>
              <a:spcBef>
                <a:spcPts val="0"/>
              </a:spcBef>
              <a:spcAft>
                <a:spcPts val="0"/>
              </a:spcAft>
              <a:buSzPts val="1800"/>
              <a:buFont typeface="Khand SemiBold"/>
              <a:buNone/>
              <a:defRPr sz="1800">
                <a:latin typeface="Khand SemiBold"/>
                <a:ea typeface="Khand SemiBold"/>
                <a:cs typeface="Khand SemiBold"/>
                <a:sym typeface="Khand SemiBold"/>
              </a:defRPr>
            </a:lvl3pPr>
            <a:lvl4pPr lvl="3" algn="ctr" rtl="0">
              <a:lnSpc>
                <a:spcPct val="100000"/>
              </a:lnSpc>
              <a:spcBef>
                <a:spcPts val="0"/>
              </a:spcBef>
              <a:spcAft>
                <a:spcPts val="0"/>
              </a:spcAft>
              <a:buSzPts val="1800"/>
              <a:buFont typeface="Khand SemiBold"/>
              <a:buNone/>
              <a:defRPr sz="1800">
                <a:latin typeface="Khand SemiBold"/>
                <a:ea typeface="Khand SemiBold"/>
                <a:cs typeface="Khand SemiBold"/>
                <a:sym typeface="Khand SemiBold"/>
              </a:defRPr>
            </a:lvl4pPr>
            <a:lvl5pPr lvl="4" algn="ctr" rtl="0">
              <a:lnSpc>
                <a:spcPct val="100000"/>
              </a:lnSpc>
              <a:spcBef>
                <a:spcPts val="0"/>
              </a:spcBef>
              <a:spcAft>
                <a:spcPts val="0"/>
              </a:spcAft>
              <a:buSzPts val="1800"/>
              <a:buFont typeface="Khand SemiBold"/>
              <a:buNone/>
              <a:defRPr sz="1800">
                <a:latin typeface="Khand SemiBold"/>
                <a:ea typeface="Khand SemiBold"/>
                <a:cs typeface="Khand SemiBold"/>
                <a:sym typeface="Khand SemiBold"/>
              </a:defRPr>
            </a:lvl5pPr>
            <a:lvl6pPr lvl="5" algn="ctr" rtl="0">
              <a:lnSpc>
                <a:spcPct val="100000"/>
              </a:lnSpc>
              <a:spcBef>
                <a:spcPts val="0"/>
              </a:spcBef>
              <a:spcAft>
                <a:spcPts val="0"/>
              </a:spcAft>
              <a:buSzPts val="1800"/>
              <a:buFont typeface="Khand SemiBold"/>
              <a:buNone/>
              <a:defRPr sz="1800">
                <a:latin typeface="Khand SemiBold"/>
                <a:ea typeface="Khand SemiBold"/>
                <a:cs typeface="Khand SemiBold"/>
                <a:sym typeface="Khand SemiBold"/>
              </a:defRPr>
            </a:lvl6pPr>
            <a:lvl7pPr lvl="6" algn="ctr" rtl="0">
              <a:lnSpc>
                <a:spcPct val="100000"/>
              </a:lnSpc>
              <a:spcBef>
                <a:spcPts val="0"/>
              </a:spcBef>
              <a:spcAft>
                <a:spcPts val="0"/>
              </a:spcAft>
              <a:buSzPts val="1800"/>
              <a:buFont typeface="Khand SemiBold"/>
              <a:buNone/>
              <a:defRPr sz="1800">
                <a:latin typeface="Khand SemiBold"/>
                <a:ea typeface="Khand SemiBold"/>
                <a:cs typeface="Khand SemiBold"/>
                <a:sym typeface="Khand SemiBold"/>
              </a:defRPr>
            </a:lvl7pPr>
            <a:lvl8pPr lvl="7" algn="ctr" rtl="0">
              <a:lnSpc>
                <a:spcPct val="100000"/>
              </a:lnSpc>
              <a:spcBef>
                <a:spcPts val="0"/>
              </a:spcBef>
              <a:spcAft>
                <a:spcPts val="0"/>
              </a:spcAft>
              <a:buSzPts val="1800"/>
              <a:buFont typeface="Khand SemiBold"/>
              <a:buNone/>
              <a:defRPr sz="1800">
                <a:latin typeface="Khand SemiBold"/>
                <a:ea typeface="Khand SemiBold"/>
                <a:cs typeface="Khand SemiBold"/>
                <a:sym typeface="Khand SemiBold"/>
              </a:defRPr>
            </a:lvl8pPr>
            <a:lvl9pPr lvl="8" algn="ctr" rtl="0">
              <a:lnSpc>
                <a:spcPct val="100000"/>
              </a:lnSpc>
              <a:spcBef>
                <a:spcPts val="0"/>
              </a:spcBef>
              <a:spcAft>
                <a:spcPts val="0"/>
              </a:spcAft>
              <a:buSzPts val="1800"/>
              <a:buFont typeface="Khand SemiBold"/>
              <a:buNone/>
              <a:defRPr sz="1800">
                <a:latin typeface="Khand SemiBold"/>
                <a:ea typeface="Khand SemiBold"/>
                <a:cs typeface="Khand SemiBold"/>
                <a:sym typeface="Khand SemiBold"/>
              </a:defRPr>
            </a:lvl9pPr>
          </a:lstStyle>
          <a:p>
            <a:endParaRPr/>
          </a:p>
        </p:txBody>
      </p:sp>
      <p:sp>
        <p:nvSpPr>
          <p:cNvPr id="705" name="Google Shape;705;p5"/>
          <p:cNvSpPr txBox="1">
            <a:spLocks noGrp="1"/>
          </p:cNvSpPr>
          <p:nvPr>
            <p:ph type="subTitle" idx="4"/>
          </p:nvPr>
        </p:nvSpPr>
        <p:spPr>
          <a:xfrm>
            <a:off x="4821975" y="2797079"/>
            <a:ext cx="2364000" cy="422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Khand SemiBold"/>
              <a:buNone/>
              <a:defRPr sz="2000">
                <a:latin typeface="Khand SemiBold"/>
                <a:ea typeface="Khand SemiBold"/>
                <a:cs typeface="Khand SemiBold"/>
                <a:sym typeface="Khand SemiBold"/>
              </a:defRPr>
            </a:lvl1pPr>
            <a:lvl2pPr lvl="1" algn="ctr" rtl="0">
              <a:lnSpc>
                <a:spcPct val="100000"/>
              </a:lnSpc>
              <a:spcBef>
                <a:spcPts val="0"/>
              </a:spcBef>
              <a:spcAft>
                <a:spcPts val="0"/>
              </a:spcAft>
              <a:buSzPts val="1800"/>
              <a:buFont typeface="Khand SemiBold"/>
              <a:buNone/>
              <a:defRPr sz="1800">
                <a:latin typeface="Khand SemiBold"/>
                <a:ea typeface="Khand SemiBold"/>
                <a:cs typeface="Khand SemiBold"/>
                <a:sym typeface="Khand SemiBold"/>
              </a:defRPr>
            </a:lvl2pPr>
            <a:lvl3pPr lvl="2" algn="ctr" rtl="0">
              <a:lnSpc>
                <a:spcPct val="100000"/>
              </a:lnSpc>
              <a:spcBef>
                <a:spcPts val="0"/>
              </a:spcBef>
              <a:spcAft>
                <a:spcPts val="0"/>
              </a:spcAft>
              <a:buSzPts val="1800"/>
              <a:buFont typeface="Khand SemiBold"/>
              <a:buNone/>
              <a:defRPr sz="1800">
                <a:latin typeface="Khand SemiBold"/>
                <a:ea typeface="Khand SemiBold"/>
                <a:cs typeface="Khand SemiBold"/>
                <a:sym typeface="Khand SemiBold"/>
              </a:defRPr>
            </a:lvl3pPr>
            <a:lvl4pPr lvl="3" algn="ctr" rtl="0">
              <a:lnSpc>
                <a:spcPct val="100000"/>
              </a:lnSpc>
              <a:spcBef>
                <a:spcPts val="0"/>
              </a:spcBef>
              <a:spcAft>
                <a:spcPts val="0"/>
              </a:spcAft>
              <a:buSzPts val="1800"/>
              <a:buFont typeface="Khand SemiBold"/>
              <a:buNone/>
              <a:defRPr sz="1800">
                <a:latin typeface="Khand SemiBold"/>
                <a:ea typeface="Khand SemiBold"/>
                <a:cs typeface="Khand SemiBold"/>
                <a:sym typeface="Khand SemiBold"/>
              </a:defRPr>
            </a:lvl4pPr>
            <a:lvl5pPr lvl="4" algn="ctr" rtl="0">
              <a:lnSpc>
                <a:spcPct val="100000"/>
              </a:lnSpc>
              <a:spcBef>
                <a:spcPts val="0"/>
              </a:spcBef>
              <a:spcAft>
                <a:spcPts val="0"/>
              </a:spcAft>
              <a:buSzPts val="1800"/>
              <a:buFont typeface="Khand SemiBold"/>
              <a:buNone/>
              <a:defRPr sz="1800">
                <a:latin typeface="Khand SemiBold"/>
                <a:ea typeface="Khand SemiBold"/>
                <a:cs typeface="Khand SemiBold"/>
                <a:sym typeface="Khand SemiBold"/>
              </a:defRPr>
            </a:lvl5pPr>
            <a:lvl6pPr lvl="5" algn="ctr" rtl="0">
              <a:lnSpc>
                <a:spcPct val="100000"/>
              </a:lnSpc>
              <a:spcBef>
                <a:spcPts val="0"/>
              </a:spcBef>
              <a:spcAft>
                <a:spcPts val="0"/>
              </a:spcAft>
              <a:buSzPts val="1800"/>
              <a:buFont typeface="Khand SemiBold"/>
              <a:buNone/>
              <a:defRPr sz="1800">
                <a:latin typeface="Khand SemiBold"/>
                <a:ea typeface="Khand SemiBold"/>
                <a:cs typeface="Khand SemiBold"/>
                <a:sym typeface="Khand SemiBold"/>
              </a:defRPr>
            </a:lvl6pPr>
            <a:lvl7pPr lvl="6" algn="ctr" rtl="0">
              <a:lnSpc>
                <a:spcPct val="100000"/>
              </a:lnSpc>
              <a:spcBef>
                <a:spcPts val="0"/>
              </a:spcBef>
              <a:spcAft>
                <a:spcPts val="0"/>
              </a:spcAft>
              <a:buSzPts val="1800"/>
              <a:buFont typeface="Khand SemiBold"/>
              <a:buNone/>
              <a:defRPr sz="1800">
                <a:latin typeface="Khand SemiBold"/>
                <a:ea typeface="Khand SemiBold"/>
                <a:cs typeface="Khand SemiBold"/>
                <a:sym typeface="Khand SemiBold"/>
              </a:defRPr>
            </a:lvl7pPr>
            <a:lvl8pPr lvl="7" algn="ctr" rtl="0">
              <a:lnSpc>
                <a:spcPct val="100000"/>
              </a:lnSpc>
              <a:spcBef>
                <a:spcPts val="0"/>
              </a:spcBef>
              <a:spcAft>
                <a:spcPts val="0"/>
              </a:spcAft>
              <a:buSzPts val="1800"/>
              <a:buFont typeface="Khand SemiBold"/>
              <a:buNone/>
              <a:defRPr sz="1800">
                <a:latin typeface="Khand SemiBold"/>
                <a:ea typeface="Khand SemiBold"/>
                <a:cs typeface="Khand SemiBold"/>
                <a:sym typeface="Khand SemiBold"/>
              </a:defRPr>
            </a:lvl8pPr>
            <a:lvl9pPr lvl="8" algn="ctr" rtl="0">
              <a:lnSpc>
                <a:spcPct val="100000"/>
              </a:lnSpc>
              <a:spcBef>
                <a:spcPts val="0"/>
              </a:spcBef>
              <a:spcAft>
                <a:spcPts val="0"/>
              </a:spcAft>
              <a:buSzPts val="1800"/>
              <a:buFont typeface="Khand SemiBold"/>
              <a:buNone/>
              <a:defRPr sz="1800">
                <a:latin typeface="Khand SemiBold"/>
                <a:ea typeface="Khand SemiBold"/>
                <a:cs typeface="Khand SemiBold"/>
                <a:sym typeface="Khand SemiBold"/>
              </a:defRPr>
            </a:lvl9pPr>
          </a:lstStyle>
          <a:p>
            <a:endParaRPr/>
          </a:p>
        </p:txBody>
      </p:sp>
      <p:grpSp>
        <p:nvGrpSpPr>
          <p:cNvPr id="706" name="Google Shape;706;p5"/>
          <p:cNvGrpSpPr/>
          <p:nvPr/>
        </p:nvGrpSpPr>
        <p:grpSpPr>
          <a:xfrm>
            <a:off x="30872" y="3174025"/>
            <a:ext cx="1248021" cy="2042851"/>
            <a:chOff x="30872" y="3174025"/>
            <a:chExt cx="1248021" cy="2042851"/>
          </a:xfrm>
        </p:grpSpPr>
        <p:sp>
          <p:nvSpPr>
            <p:cNvPr id="707" name="Google Shape;707;p5"/>
            <p:cNvSpPr/>
            <p:nvPr/>
          </p:nvSpPr>
          <p:spPr>
            <a:xfrm>
              <a:off x="691816" y="4048058"/>
              <a:ext cx="584635" cy="1138465"/>
            </a:xfrm>
            <a:custGeom>
              <a:avLst/>
              <a:gdLst/>
              <a:ahLst/>
              <a:cxnLst/>
              <a:rect l="l" t="t" r="r" b="b"/>
              <a:pathLst>
                <a:path w="20440" h="39803" extrusionOk="0">
                  <a:moveTo>
                    <a:pt x="7261" y="39803"/>
                  </a:moveTo>
                  <a:lnTo>
                    <a:pt x="0" y="30659"/>
                  </a:lnTo>
                  <a:lnTo>
                    <a:pt x="6455" y="6185"/>
                  </a:lnTo>
                  <a:lnTo>
                    <a:pt x="18557" y="0"/>
                  </a:lnTo>
                  <a:lnTo>
                    <a:pt x="20440" y="13985"/>
                  </a:lnTo>
                  <a:close/>
                </a:path>
              </a:pathLst>
            </a:custGeom>
            <a:solidFill>
              <a:schemeClr val="lt1"/>
            </a:solidFill>
            <a:ln w="9525" cap="flat" cmpd="sng">
              <a:solidFill>
                <a:schemeClr val="dk2"/>
              </a:solidFill>
              <a:prstDash val="solid"/>
              <a:round/>
              <a:headEnd type="none" w="med" len="med"/>
              <a:tailEnd type="none" w="med" len="med"/>
            </a:ln>
          </p:spPr>
        </p:sp>
        <p:sp>
          <p:nvSpPr>
            <p:cNvPr id="708" name="Google Shape;708;p5"/>
            <p:cNvSpPr/>
            <p:nvPr/>
          </p:nvSpPr>
          <p:spPr>
            <a:xfrm>
              <a:off x="61057" y="3201895"/>
              <a:ext cx="746153" cy="1200018"/>
            </a:xfrm>
            <a:custGeom>
              <a:avLst/>
              <a:gdLst/>
              <a:ahLst/>
              <a:cxnLst/>
              <a:rect l="l" t="t" r="r" b="b"/>
              <a:pathLst>
                <a:path w="26087" h="41955" extrusionOk="0">
                  <a:moveTo>
                    <a:pt x="19364" y="41955"/>
                  </a:moveTo>
                  <a:lnTo>
                    <a:pt x="10757" y="32811"/>
                  </a:lnTo>
                  <a:lnTo>
                    <a:pt x="0" y="16406"/>
                  </a:lnTo>
                  <a:lnTo>
                    <a:pt x="5648" y="0"/>
                  </a:lnTo>
                  <a:lnTo>
                    <a:pt x="22322" y="4303"/>
                  </a:lnTo>
                  <a:lnTo>
                    <a:pt x="26087" y="22053"/>
                  </a:lnTo>
                  <a:lnTo>
                    <a:pt x="23936" y="26356"/>
                  </a:lnTo>
                  <a:lnTo>
                    <a:pt x="23667" y="32273"/>
                  </a:lnTo>
                  <a:close/>
                </a:path>
              </a:pathLst>
            </a:custGeom>
            <a:solidFill>
              <a:schemeClr val="lt1"/>
            </a:solidFill>
            <a:ln w="9525" cap="flat" cmpd="sng">
              <a:solidFill>
                <a:schemeClr val="dk2"/>
              </a:solidFill>
              <a:prstDash val="solid"/>
              <a:round/>
              <a:headEnd type="none" w="med" len="med"/>
              <a:tailEnd type="none" w="med" len="med"/>
            </a:ln>
          </p:spPr>
        </p:sp>
        <p:sp>
          <p:nvSpPr>
            <p:cNvPr id="709" name="Google Shape;709;p5"/>
            <p:cNvSpPr/>
            <p:nvPr/>
          </p:nvSpPr>
          <p:spPr>
            <a:xfrm>
              <a:off x="30872" y="3174025"/>
              <a:ext cx="783808" cy="1242026"/>
            </a:xfrm>
            <a:custGeom>
              <a:avLst/>
              <a:gdLst/>
              <a:ahLst/>
              <a:cxnLst/>
              <a:rect l="l" t="t" r="r" b="b"/>
              <a:pathLst>
                <a:path w="19550" h="30979" extrusionOk="0">
                  <a:moveTo>
                    <a:pt x="6115" y="1204"/>
                  </a:moveTo>
                  <a:lnTo>
                    <a:pt x="15940" y="3735"/>
                  </a:lnTo>
                  <a:lnTo>
                    <a:pt x="12958" y="7168"/>
                  </a:lnTo>
                  <a:lnTo>
                    <a:pt x="6115" y="1204"/>
                  </a:lnTo>
                  <a:close/>
                  <a:moveTo>
                    <a:pt x="5313" y="1579"/>
                  </a:moveTo>
                  <a:lnTo>
                    <a:pt x="12456" y="7770"/>
                  </a:lnTo>
                  <a:lnTo>
                    <a:pt x="8321" y="12582"/>
                  </a:lnTo>
                  <a:lnTo>
                    <a:pt x="5313" y="1579"/>
                  </a:lnTo>
                  <a:close/>
                  <a:moveTo>
                    <a:pt x="4536" y="1730"/>
                  </a:moveTo>
                  <a:lnTo>
                    <a:pt x="7594" y="12908"/>
                  </a:lnTo>
                  <a:lnTo>
                    <a:pt x="7594" y="12908"/>
                  </a:lnTo>
                  <a:lnTo>
                    <a:pt x="927" y="11705"/>
                  </a:lnTo>
                  <a:lnTo>
                    <a:pt x="4536" y="1730"/>
                  </a:lnTo>
                  <a:close/>
                  <a:moveTo>
                    <a:pt x="16416" y="4386"/>
                  </a:moveTo>
                  <a:lnTo>
                    <a:pt x="18722" y="16442"/>
                  </a:lnTo>
                  <a:lnTo>
                    <a:pt x="17494" y="18898"/>
                  </a:lnTo>
                  <a:lnTo>
                    <a:pt x="13434" y="7870"/>
                  </a:lnTo>
                  <a:lnTo>
                    <a:pt x="16416" y="4386"/>
                  </a:lnTo>
                  <a:close/>
                  <a:moveTo>
                    <a:pt x="1253" y="12557"/>
                  </a:moveTo>
                  <a:lnTo>
                    <a:pt x="7845" y="13760"/>
                  </a:lnTo>
                  <a:lnTo>
                    <a:pt x="13083" y="28672"/>
                  </a:lnTo>
                  <a:lnTo>
                    <a:pt x="8296" y="23058"/>
                  </a:lnTo>
                  <a:lnTo>
                    <a:pt x="1253" y="12557"/>
                  </a:lnTo>
                  <a:close/>
                  <a:moveTo>
                    <a:pt x="12832" y="8547"/>
                  </a:moveTo>
                  <a:lnTo>
                    <a:pt x="17018" y="19976"/>
                  </a:lnTo>
                  <a:lnTo>
                    <a:pt x="16867" y="23835"/>
                  </a:lnTo>
                  <a:lnTo>
                    <a:pt x="14236" y="29524"/>
                  </a:lnTo>
                  <a:lnTo>
                    <a:pt x="8597" y="13484"/>
                  </a:lnTo>
                  <a:lnTo>
                    <a:pt x="12832" y="8547"/>
                  </a:lnTo>
                  <a:close/>
                  <a:moveTo>
                    <a:pt x="4511" y="0"/>
                  </a:moveTo>
                  <a:cubicBezTo>
                    <a:pt x="4486" y="26"/>
                    <a:pt x="4461" y="26"/>
                    <a:pt x="4436" y="26"/>
                  </a:cubicBezTo>
                  <a:cubicBezTo>
                    <a:pt x="4411" y="51"/>
                    <a:pt x="4411" y="51"/>
                    <a:pt x="4386" y="51"/>
                  </a:cubicBezTo>
                  <a:lnTo>
                    <a:pt x="4361" y="51"/>
                  </a:lnTo>
                  <a:cubicBezTo>
                    <a:pt x="4336" y="76"/>
                    <a:pt x="4336" y="101"/>
                    <a:pt x="4311" y="126"/>
                  </a:cubicBezTo>
                  <a:cubicBezTo>
                    <a:pt x="4311" y="126"/>
                    <a:pt x="4286" y="126"/>
                    <a:pt x="4286" y="151"/>
                  </a:cubicBezTo>
                  <a:cubicBezTo>
                    <a:pt x="4236" y="176"/>
                    <a:pt x="4236" y="226"/>
                    <a:pt x="4211" y="251"/>
                  </a:cubicBezTo>
                  <a:cubicBezTo>
                    <a:pt x="4211" y="251"/>
                    <a:pt x="4211" y="276"/>
                    <a:pt x="4211" y="276"/>
                  </a:cubicBezTo>
                  <a:lnTo>
                    <a:pt x="25" y="11880"/>
                  </a:lnTo>
                  <a:cubicBezTo>
                    <a:pt x="25" y="11880"/>
                    <a:pt x="25" y="11880"/>
                    <a:pt x="25" y="11905"/>
                  </a:cubicBezTo>
                  <a:cubicBezTo>
                    <a:pt x="25" y="11905"/>
                    <a:pt x="0" y="11930"/>
                    <a:pt x="0" y="11930"/>
                  </a:cubicBezTo>
                  <a:cubicBezTo>
                    <a:pt x="0" y="11955"/>
                    <a:pt x="0" y="11981"/>
                    <a:pt x="0" y="12006"/>
                  </a:cubicBezTo>
                  <a:cubicBezTo>
                    <a:pt x="0" y="12031"/>
                    <a:pt x="0" y="12056"/>
                    <a:pt x="25" y="12081"/>
                  </a:cubicBezTo>
                  <a:cubicBezTo>
                    <a:pt x="25" y="12131"/>
                    <a:pt x="50" y="12181"/>
                    <a:pt x="75" y="12206"/>
                  </a:cubicBezTo>
                  <a:cubicBezTo>
                    <a:pt x="75" y="12231"/>
                    <a:pt x="75" y="12231"/>
                    <a:pt x="75" y="12231"/>
                  </a:cubicBezTo>
                  <a:lnTo>
                    <a:pt x="7644" y="23534"/>
                  </a:lnTo>
                  <a:cubicBezTo>
                    <a:pt x="7669" y="23534"/>
                    <a:pt x="7669" y="23560"/>
                    <a:pt x="7694" y="23560"/>
                  </a:cubicBezTo>
                  <a:lnTo>
                    <a:pt x="13885" y="30828"/>
                  </a:lnTo>
                  <a:cubicBezTo>
                    <a:pt x="13885" y="30853"/>
                    <a:pt x="13885" y="30853"/>
                    <a:pt x="13885" y="30853"/>
                  </a:cubicBezTo>
                  <a:cubicBezTo>
                    <a:pt x="13910" y="30878"/>
                    <a:pt x="13960" y="30903"/>
                    <a:pt x="13985" y="30928"/>
                  </a:cubicBezTo>
                  <a:cubicBezTo>
                    <a:pt x="14010" y="30928"/>
                    <a:pt x="14010" y="30953"/>
                    <a:pt x="14035" y="30953"/>
                  </a:cubicBezTo>
                  <a:cubicBezTo>
                    <a:pt x="14085" y="30978"/>
                    <a:pt x="14135" y="30978"/>
                    <a:pt x="14186" y="30978"/>
                  </a:cubicBezTo>
                  <a:lnTo>
                    <a:pt x="14236" y="30978"/>
                  </a:lnTo>
                  <a:cubicBezTo>
                    <a:pt x="14261" y="30978"/>
                    <a:pt x="14261" y="30978"/>
                    <a:pt x="14286" y="30953"/>
                  </a:cubicBezTo>
                  <a:lnTo>
                    <a:pt x="14311" y="30953"/>
                  </a:lnTo>
                  <a:cubicBezTo>
                    <a:pt x="14361" y="30928"/>
                    <a:pt x="14411" y="30903"/>
                    <a:pt x="14436" y="30878"/>
                  </a:cubicBezTo>
                  <a:cubicBezTo>
                    <a:pt x="14436" y="30878"/>
                    <a:pt x="14461" y="30878"/>
                    <a:pt x="14461" y="30853"/>
                  </a:cubicBezTo>
                  <a:cubicBezTo>
                    <a:pt x="14486" y="30828"/>
                    <a:pt x="14511" y="30803"/>
                    <a:pt x="14536" y="30753"/>
                  </a:cubicBezTo>
                  <a:lnTo>
                    <a:pt x="17644" y="24086"/>
                  </a:lnTo>
                  <a:cubicBezTo>
                    <a:pt x="17669" y="24036"/>
                    <a:pt x="17669" y="23986"/>
                    <a:pt x="17669" y="23935"/>
                  </a:cubicBezTo>
                  <a:lnTo>
                    <a:pt x="17820" y="20001"/>
                  </a:lnTo>
                  <a:lnTo>
                    <a:pt x="19499" y="16667"/>
                  </a:lnTo>
                  <a:cubicBezTo>
                    <a:pt x="19524" y="16592"/>
                    <a:pt x="19549" y="16517"/>
                    <a:pt x="19524" y="16417"/>
                  </a:cubicBezTo>
                  <a:lnTo>
                    <a:pt x="17043" y="3434"/>
                  </a:lnTo>
                  <a:cubicBezTo>
                    <a:pt x="17043" y="3384"/>
                    <a:pt x="17018" y="3359"/>
                    <a:pt x="17018" y="3334"/>
                  </a:cubicBezTo>
                  <a:cubicBezTo>
                    <a:pt x="17018" y="3334"/>
                    <a:pt x="17018" y="3334"/>
                    <a:pt x="17018" y="3309"/>
                  </a:cubicBezTo>
                  <a:cubicBezTo>
                    <a:pt x="16993" y="3284"/>
                    <a:pt x="16968" y="3234"/>
                    <a:pt x="16917" y="3209"/>
                  </a:cubicBezTo>
                  <a:cubicBezTo>
                    <a:pt x="16917" y="3209"/>
                    <a:pt x="16917" y="3209"/>
                    <a:pt x="16917" y="3183"/>
                  </a:cubicBezTo>
                  <a:lnTo>
                    <a:pt x="16892" y="3183"/>
                  </a:lnTo>
                  <a:cubicBezTo>
                    <a:pt x="16867" y="3158"/>
                    <a:pt x="16842" y="3133"/>
                    <a:pt x="16792" y="3133"/>
                  </a:cubicBezTo>
                  <a:cubicBezTo>
                    <a:pt x="16792" y="3133"/>
                    <a:pt x="16767" y="3108"/>
                    <a:pt x="16767" y="3108"/>
                  </a:cubicBezTo>
                  <a:lnTo>
                    <a:pt x="16742" y="3108"/>
                  </a:lnTo>
                  <a:lnTo>
                    <a:pt x="4687" y="26"/>
                  </a:lnTo>
                  <a:cubicBezTo>
                    <a:pt x="4674" y="13"/>
                    <a:pt x="4668" y="13"/>
                    <a:pt x="4665" y="13"/>
                  </a:cubicBezTo>
                  <a:cubicBezTo>
                    <a:pt x="4662" y="13"/>
                    <a:pt x="4662" y="13"/>
                    <a:pt x="46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5"/>
            <p:cNvSpPr/>
            <p:nvPr/>
          </p:nvSpPr>
          <p:spPr>
            <a:xfrm>
              <a:off x="663874" y="4018070"/>
              <a:ext cx="615019" cy="1198806"/>
            </a:xfrm>
            <a:custGeom>
              <a:avLst/>
              <a:gdLst/>
              <a:ahLst/>
              <a:cxnLst/>
              <a:rect l="l" t="t" r="r" b="b"/>
              <a:pathLst>
                <a:path w="15340" h="29901" extrusionOk="0">
                  <a:moveTo>
                    <a:pt x="12958" y="1354"/>
                  </a:moveTo>
                  <a:lnTo>
                    <a:pt x="7093" y="10928"/>
                  </a:lnTo>
                  <a:lnTo>
                    <a:pt x="5815" y="4787"/>
                  </a:lnTo>
                  <a:lnTo>
                    <a:pt x="12958" y="1354"/>
                  </a:lnTo>
                  <a:close/>
                  <a:moveTo>
                    <a:pt x="13735" y="1629"/>
                  </a:moveTo>
                  <a:lnTo>
                    <a:pt x="14512" y="10426"/>
                  </a:lnTo>
                  <a:lnTo>
                    <a:pt x="7695" y="11479"/>
                  </a:lnTo>
                  <a:lnTo>
                    <a:pt x="13735" y="1629"/>
                  </a:lnTo>
                  <a:close/>
                  <a:moveTo>
                    <a:pt x="5289" y="6266"/>
                  </a:moveTo>
                  <a:lnTo>
                    <a:pt x="6492" y="12030"/>
                  </a:lnTo>
                  <a:lnTo>
                    <a:pt x="5013" y="23384"/>
                  </a:lnTo>
                  <a:lnTo>
                    <a:pt x="878" y="21955"/>
                  </a:lnTo>
                  <a:lnTo>
                    <a:pt x="5289" y="6266"/>
                  </a:lnTo>
                  <a:close/>
                  <a:moveTo>
                    <a:pt x="14261" y="11279"/>
                  </a:moveTo>
                  <a:lnTo>
                    <a:pt x="6091" y="28020"/>
                  </a:lnTo>
                  <a:lnTo>
                    <a:pt x="5765" y="23935"/>
                  </a:lnTo>
                  <a:lnTo>
                    <a:pt x="7269" y="12356"/>
                  </a:lnTo>
                  <a:lnTo>
                    <a:pt x="14261" y="11279"/>
                  </a:lnTo>
                  <a:close/>
                  <a:moveTo>
                    <a:pt x="1504" y="23008"/>
                  </a:moveTo>
                  <a:lnTo>
                    <a:pt x="4963" y="24211"/>
                  </a:lnTo>
                  <a:lnTo>
                    <a:pt x="5314" y="28121"/>
                  </a:lnTo>
                  <a:lnTo>
                    <a:pt x="1504" y="23008"/>
                  </a:lnTo>
                  <a:close/>
                  <a:moveTo>
                    <a:pt x="13910" y="0"/>
                  </a:moveTo>
                  <a:cubicBezTo>
                    <a:pt x="13885" y="25"/>
                    <a:pt x="13860" y="25"/>
                    <a:pt x="13835" y="25"/>
                  </a:cubicBezTo>
                  <a:lnTo>
                    <a:pt x="5189" y="4211"/>
                  </a:lnTo>
                  <a:lnTo>
                    <a:pt x="5164" y="4211"/>
                  </a:lnTo>
                  <a:cubicBezTo>
                    <a:pt x="5164" y="4236"/>
                    <a:pt x="5139" y="4236"/>
                    <a:pt x="5113" y="4261"/>
                  </a:cubicBezTo>
                  <a:cubicBezTo>
                    <a:pt x="5088" y="4261"/>
                    <a:pt x="5063" y="4286"/>
                    <a:pt x="5063" y="4311"/>
                  </a:cubicBezTo>
                  <a:cubicBezTo>
                    <a:pt x="5038" y="4336"/>
                    <a:pt x="5038" y="4336"/>
                    <a:pt x="5013" y="4361"/>
                  </a:cubicBezTo>
                  <a:cubicBezTo>
                    <a:pt x="5013" y="4386"/>
                    <a:pt x="4988" y="4411"/>
                    <a:pt x="4988" y="4436"/>
                  </a:cubicBezTo>
                  <a:cubicBezTo>
                    <a:pt x="4988" y="4461"/>
                    <a:pt x="4963" y="4461"/>
                    <a:pt x="4963" y="4461"/>
                  </a:cubicBezTo>
                  <a:lnTo>
                    <a:pt x="26" y="22106"/>
                  </a:lnTo>
                  <a:cubicBezTo>
                    <a:pt x="1" y="22106"/>
                    <a:pt x="26" y="22131"/>
                    <a:pt x="1" y="22131"/>
                  </a:cubicBezTo>
                  <a:cubicBezTo>
                    <a:pt x="1" y="22156"/>
                    <a:pt x="1" y="22181"/>
                    <a:pt x="1" y="22206"/>
                  </a:cubicBezTo>
                  <a:cubicBezTo>
                    <a:pt x="1" y="22231"/>
                    <a:pt x="1" y="22256"/>
                    <a:pt x="1" y="22281"/>
                  </a:cubicBezTo>
                  <a:cubicBezTo>
                    <a:pt x="26" y="22306"/>
                    <a:pt x="26" y="22331"/>
                    <a:pt x="26" y="22356"/>
                  </a:cubicBezTo>
                  <a:cubicBezTo>
                    <a:pt x="51" y="22381"/>
                    <a:pt x="51" y="22406"/>
                    <a:pt x="76" y="22431"/>
                  </a:cubicBezTo>
                  <a:cubicBezTo>
                    <a:pt x="76" y="22431"/>
                    <a:pt x="76" y="22457"/>
                    <a:pt x="76" y="22457"/>
                  </a:cubicBezTo>
                  <a:lnTo>
                    <a:pt x="5489" y="29725"/>
                  </a:lnTo>
                  <a:cubicBezTo>
                    <a:pt x="5489" y="29725"/>
                    <a:pt x="5514" y="29725"/>
                    <a:pt x="5514" y="29750"/>
                  </a:cubicBezTo>
                  <a:cubicBezTo>
                    <a:pt x="5540" y="29775"/>
                    <a:pt x="5590" y="29825"/>
                    <a:pt x="5640" y="29850"/>
                  </a:cubicBezTo>
                  <a:cubicBezTo>
                    <a:pt x="5690" y="29875"/>
                    <a:pt x="5765" y="29900"/>
                    <a:pt x="5815" y="29900"/>
                  </a:cubicBezTo>
                  <a:cubicBezTo>
                    <a:pt x="5865" y="29900"/>
                    <a:pt x="5915" y="29875"/>
                    <a:pt x="5941" y="29875"/>
                  </a:cubicBezTo>
                  <a:lnTo>
                    <a:pt x="5966" y="29875"/>
                  </a:lnTo>
                  <a:cubicBezTo>
                    <a:pt x="5966" y="29850"/>
                    <a:pt x="5966" y="29850"/>
                    <a:pt x="5991" y="29850"/>
                  </a:cubicBezTo>
                  <a:cubicBezTo>
                    <a:pt x="6016" y="29850"/>
                    <a:pt x="6041" y="29825"/>
                    <a:pt x="6041" y="29800"/>
                  </a:cubicBezTo>
                  <a:cubicBezTo>
                    <a:pt x="6066" y="29800"/>
                    <a:pt x="6066" y="29800"/>
                    <a:pt x="6091" y="29775"/>
                  </a:cubicBezTo>
                  <a:cubicBezTo>
                    <a:pt x="6116" y="29775"/>
                    <a:pt x="6116" y="29750"/>
                    <a:pt x="6141" y="29725"/>
                  </a:cubicBezTo>
                  <a:cubicBezTo>
                    <a:pt x="6141" y="29725"/>
                    <a:pt x="6166" y="29700"/>
                    <a:pt x="6166" y="29675"/>
                  </a:cubicBezTo>
                  <a:lnTo>
                    <a:pt x="15314" y="10928"/>
                  </a:lnTo>
                  <a:cubicBezTo>
                    <a:pt x="15314" y="10928"/>
                    <a:pt x="15314" y="10928"/>
                    <a:pt x="15314" y="10903"/>
                  </a:cubicBezTo>
                  <a:cubicBezTo>
                    <a:pt x="15314" y="10877"/>
                    <a:pt x="15339" y="10852"/>
                    <a:pt x="15339" y="10827"/>
                  </a:cubicBezTo>
                  <a:cubicBezTo>
                    <a:pt x="15339" y="10802"/>
                    <a:pt x="15339" y="10777"/>
                    <a:pt x="15339" y="10752"/>
                  </a:cubicBezTo>
                  <a:cubicBezTo>
                    <a:pt x="15339" y="10752"/>
                    <a:pt x="15339" y="10727"/>
                    <a:pt x="15339" y="10727"/>
                  </a:cubicBezTo>
                  <a:lnTo>
                    <a:pt x="14412" y="351"/>
                  </a:lnTo>
                  <a:cubicBezTo>
                    <a:pt x="14412" y="351"/>
                    <a:pt x="14412" y="326"/>
                    <a:pt x="14412" y="326"/>
                  </a:cubicBezTo>
                  <a:cubicBezTo>
                    <a:pt x="14412" y="301"/>
                    <a:pt x="14412" y="301"/>
                    <a:pt x="14412" y="301"/>
                  </a:cubicBezTo>
                  <a:cubicBezTo>
                    <a:pt x="14387" y="251"/>
                    <a:pt x="14362" y="201"/>
                    <a:pt x="14337" y="176"/>
                  </a:cubicBezTo>
                  <a:cubicBezTo>
                    <a:pt x="14337" y="176"/>
                    <a:pt x="14337" y="151"/>
                    <a:pt x="14337" y="151"/>
                  </a:cubicBezTo>
                  <a:cubicBezTo>
                    <a:pt x="14311" y="126"/>
                    <a:pt x="14286" y="100"/>
                    <a:pt x="14236" y="75"/>
                  </a:cubicBezTo>
                  <a:cubicBezTo>
                    <a:pt x="14236" y="50"/>
                    <a:pt x="14236" y="50"/>
                    <a:pt x="14236" y="50"/>
                  </a:cubicBezTo>
                  <a:lnTo>
                    <a:pt x="14211" y="50"/>
                  </a:lnTo>
                  <a:cubicBezTo>
                    <a:pt x="14186" y="25"/>
                    <a:pt x="14136" y="25"/>
                    <a:pt x="140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1" name="Google Shape;711;p5"/>
          <p:cNvSpPr txBox="1">
            <a:spLocks noGrp="1"/>
          </p:cNvSpPr>
          <p:nvPr>
            <p:ph type="title"/>
          </p:nvPr>
        </p:nvSpPr>
        <p:spPr>
          <a:xfrm>
            <a:off x="713225" y="315025"/>
            <a:ext cx="7717500" cy="843300"/>
          </a:xfrm>
          <a:prstGeom prst="rect">
            <a:avLst/>
          </a:prstGeom>
        </p:spPr>
        <p:txBody>
          <a:bodyPr spcFirstLastPara="1" wrap="square" lIns="0" tIns="0" rIns="0" bIns="0" anchor="ctr" anchorCtr="0">
            <a:noAutofit/>
          </a:bodyPr>
          <a:lstStyle>
            <a:lvl1pPr lvl="0" algn="ctr" rtl="0">
              <a:spcBef>
                <a:spcPts val="1000"/>
              </a:spcBef>
              <a:spcAft>
                <a:spcPts val="0"/>
              </a:spcAft>
              <a:buClr>
                <a:schemeClr val="lt1"/>
              </a:buClr>
              <a:buSzPts val="34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12"/>
        <p:cNvGrpSpPr/>
        <p:nvPr/>
      </p:nvGrpSpPr>
      <p:grpSpPr>
        <a:xfrm>
          <a:off x="0" y="0"/>
          <a:ext cx="0" cy="0"/>
          <a:chOff x="0" y="0"/>
          <a:chExt cx="0" cy="0"/>
        </a:xfrm>
      </p:grpSpPr>
      <p:pic>
        <p:nvPicPr>
          <p:cNvPr id="713" name="Google Shape;713;p6"/>
          <p:cNvPicPr preferRelativeResize="0"/>
          <p:nvPr/>
        </p:nvPicPr>
        <p:blipFill>
          <a:blip r:embed="rId2">
            <a:alphaModFix amt="50000"/>
          </a:blip>
          <a:stretch>
            <a:fillRect/>
          </a:stretch>
        </p:blipFill>
        <p:spPr>
          <a:xfrm>
            <a:off x="0" y="0"/>
            <a:ext cx="9144000" cy="5143500"/>
          </a:xfrm>
          <a:prstGeom prst="rect">
            <a:avLst/>
          </a:prstGeom>
          <a:noFill/>
          <a:ln>
            <a:noFill/>
          </a:ln>
        </p:spPr>
      </p:pic>
      <p:grpSp>
        <p:nvGrpSpPr>
          <p:cNvPr id="714" name="Google Shape;714;p6"/>
          <p:cNvGrpSpPr/>
          <p:nvPr/>
        </p:nvGrpSpPr>
        <p:grpSpPr>
          <a:xfrm>
            <a:off x="7" y="-4"/>
            <a:ext cx="4800600" cy="3540372"/>
            <a:chOff x="4343401" y="1092721"/>
            <a:chExt cx="4800600" cy="3540372"/>
          </a:xfrm>
        </p:grpSpPr>
        <p:sp>
          <p:nvSpPr>
            <p:cNvPr id="715" name="Google Shape;715;p6"/>
            <p:cNvSpPr/>
            <p:nvPr/>
          </p:nvSpPr>
          <p:spPr>
            <a:xfrm>
              <a:off x="51435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6"/>
            <p:cNvSpPr/>
            <p:nvPr/>
          </p:nvSpPr>
          <p:spPr>
            <a:xfrm>
              <a:off x="54102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6"/>
            <p:cNvSpPr/>
            <p:nvPr/>
          </p:nvSpPr>
          <p:spPr>
            <a:xfrm>
              <a:off x="56769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6"/>
            <p:cNvSpPr/>
            <p:nvPr/>
          </p:nvSpPr>
          <p:spPr>
            <a:xfrm>
              <a:off x="51435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6"/>
            <p:cNvSpPr/>
            <p:nvPr/>
          </p:nvSpPr>
          <p:spPr>
            <a:xfrm>
              <a:off x="54102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6"/>
            <p:cNvSpPr/>
            <p:nvPr/>
          </p:nvSpPr>
          <p:spPr>
            <a:xfrm>
              <a:off x="56769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6"/>
            <p:cNvSpPr/>
            <p:nvPr/>
          </p:nvSpPr>
          <p:spPr>
            <a:xfrm>
              <a:off x="51435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6"/>
            <p:cNvSpPr/>
            <p:nvPr/>
          </p:nvSpPr>
          <p:spPr>
            <a:xfrm>
              <a:off x="54102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6"/>
            <p:cNvSpPr/>
            <p:nvPr/>
          </p:nvSpPr>
          <p:spPr>
            <a:xfrm>
              <a:off x="56769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6"/>
            <p:cNvSpPr/>
            <p:nvPr/>
          </p:nvSpPr>
          <p:spPr>
            <a:xfrm>
              <a:off x="51435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6"/>
            <p:cNvSpPr/>
            <p:nvPr/>
          </p:nvSpPr>
          <p:spPr>
            <a:xfrm>
              <a:off x="54102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6"/>
            <p:cNvSpPr/>
            <p:nvPr/>
          </p:nvSpPr>
          <p:spPr>
            <a:xfrm>
              <a:off x="56769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6"/>
            <p:cNvSpPr/>
            <p:nvPr/>
          </p:nvSpPr>
          <p:spPr>
            <a:xfrm>
              <a:off x="51435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6"/>
            <p:cNvSpPr/>
            <p:nvPr/>
          </p:nvSpPr>
          <p:spPr>
            <a:xfrm>
              <a:off x="54102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6"/>
            <p:cNvSpPr/>
            <p:nvPr/>
          </p:nvSpPr>
          <p:spPr>
            <a:xfrm>
              <a:off x="56769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6"/>
            <p:cNvSpPr/>
            <p:nvPr/>
          </p:nvSpPr>
          <p:spPr>
            <a:xfrm>
              <a:off x="51435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6"/>
            <p:cNvSpPr/>
            <p:nvPr/>
          </p:nvSpPr>
          <p:spPr>
            <a:xfrm>
              <a:off x="54102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6"/>
            <p:cNvSpPr/>
            <p:nvPr/>
          </p:nvSpPr>
          <p:spPr>
            <a:xfrm>
              <a:off x="56769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6"/>
            <p:cNvSpPr/>
            <p:nvPr/>
          </p:nvSpPr>
          <p:spPr>
            <a:xfrm>
              <a:off x="51435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6"/>
            <p:cNvSpPr/>
            <p:nvPr/>
          </p:nvSpPr>
          <p:spPr>
            <a:xfrm>
              <a:off x="54102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6"/>
            <p:cNvSpPr/>
            <p:nvPr/>
          </p:nvSpPr>
          <p:spPr>
            <a:xfrm>
              <a:off x="56769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6"/>
            <p:cNvSpPr/>
            <p:nvPr/>
          </p:nvSpPr>
          <p:spPr>
            <a:xfrm>
              <a:off x="51435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6"/>
            <p:cNvSpPr/>
            <p:nvPr/>
          </p:nvSpPr>
          <p:spPr>
            <a:xfrm>
              <a:off x="54102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6"/>
            <p:cNvSpPr/>
            <p:nvPr/>
          </p:nvSpPr>
          <p:spPr>
            <a:xfrm>
              <a:off x="56769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6"/>
            <p:cNvSpPr/>
            <p:nvPr/>
          </p:nvSpPr>
          <p:spPr>
            <a:xfrm>
              <a:off x="51435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6"/>
            <p:cNvSpPr/>
            <p:nvPr/>
          </p:nvSpPr>
          <p:spPr>
            <a:xfrm>
              <a:off x="54102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6"/>
            <p:cNvSpPr/>
            <p:nvPr/>
          </p:nvSpPr>
          <p:spPr>
            <a:xfrm>
              <a:off x="56769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6"/>
            <p:cNvSpPr/>
            <p:nvPr/>
          </p:nvSpPr>
          <p:spPr>
            <a:xfrm>
              <a:off x="51435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6"/>
            <p:cNvSpPr/>
            <p:nvPr/>
          </p:nvSpPr>
          <p:spPr>
            <a:xfrm>
              <a:off x="54102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6"/>
            <p:cNvSpPr/>
            <p:nvPr/>
          </p:nvSpPr>
          <p:spPr>
            <a:xfrm>
              <a:off x="56769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6"/>
            <p:cNvSpPr/>
            <p:nvPr/>
          </p:nvSpPr>
          <p:spPr>
            <a:xfrm>
              <a:off x="51435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6"/>
            <p:cNvSpPr/>
            <p:nvPr/>
          </p:nvSpPr>
          <p:spPr>
            <a:xfrm>
              <a:off x="54102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6"/>
            <p:cNvSpPr/>
            <p:nvPr/>
          </p:nvSpPr>
          <p:spPr>
            <a:xfrm>
              <a:off x="56769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6"/>
            <p:cNvSpPr/>
            <p:nvPr/>
          </p:nvSpPr>
          <p:spPr>
            <a:xfrm>
              <a:off x="51435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6"/>
            <p:cNvSpPr/>
            <p:nvPr/>
          </p:nvSpPr>
          <p:spPr>
            <a:xfrm>
              <a:off x="54102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6"/>
            <p:cNvSpPr/>
            <p:nvPr/>
          </p:nvSpPr>
          <p:spPr>
            <a:xfrm>
              <a:off x="56769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6"/>
            <p:cNvSpPr/>
            <p:nvPr/>
          </p:nvSpPr>
          <p:spPr>
            <a:xfrm>
              <a:off x="51435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6"/>
            <p:cNvSpPr/>
            <p:nvPr/>
          </p:nvSpPr>
          <p:spPr>
            <a:xfrm>
              <a:off x="54102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6"/>
            <p:cNvSpPr/>
            <p:nvPr/>
          </p:nvSpPr>
          <p:spPr>
            <a:xfrm>
              <a:off x="56769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6"/>
            <p:cNvSpPr/>
            <p:nvPr/>
          </p:nvSpPr>
          <p:spPr>
            <a:xfrm>
              <a:off x="59436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6"/>
            <p:cNvSpPr/>
            <p:nvPr/>
          </p:nvSpPr>
          <p:spPr>
            <a:xfrm>
              <a:off x="62103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6"/>
            <p:cNvSpPr/>
            <p:nvPr/>
          </p:nvSpPr>
          <p:spPr>
            <a:xfrm>
              <a:off x="64770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6"/>
            <p:cNvSpPr/>
            <p:nvPr/>
          </p:nvSpPr>
          <p:spPr>
            <a:xfrm>
              <a:off x="59436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6"/>
            <p:cNvSpPr/>
            <p:nvPr/>
          </p:nvSpPr>
          <p:spPr>
            <a:xfrm>
              <a:off x="62103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6"/>
            <p:cNvSpPr/>
            <p:nvPr/>
          </p:nvSpPr>
          <p:spPr>
            <a:xfrm>
              <a:off x="64770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6"/>
            <p:cNvSpPr/>
            <p:nvPr/>
          </p:nvSpPr>
          <p:spPr>
            <a:xfrm>
              <a:off x="59436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6"/>
            <p:cNvSpPr/>
            <p:nvPr/>
          </p:nvSpPr>
          <p:spPr>
            <a:xfrm>
              <a:off x="62103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6"/>
            <p:cNvSpPr/>
            <p:nvPr/>
          </p:nvSpPr>
          <p:spPr>
            <a:xfrm>
              <a:off x="64770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6"/>
            <p:cNvSpPr/>
            <p:nvPr/>
          </p:nvSpPr>
          <p:spPr>
            <a:xfrm>
              <a:off x="59436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6"/>
            <p:cNvSpPr/>
            <p:nvPr/>
          </p:nvSpPr>
          <p:spPr>
            <a:xfrm>
              <a:off x="62103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6"/>
            <p:cNvSpPr/>
            <p:nvPr/>
          </p:nvSpPr>
          <p:spPr>
            <a:xfrm>
              <a:off x="64770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6"/>
            <p:cNvSpPr/>
            <p:nvPr/>
          </p:nvSpPr>
          <p:spPr>
            <a:xfrm>
              <a:off x="59436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6"/>
            <p:cNvSpPr/>
            <p:nvPr/>
          </p:nvSpPr>
          <p:spPr>
            <a:xfrm>
              <a:off x="62103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6"/>
            <p:cNvSpPr/>
            <p:nvPr/>
          </p:nvSpPr>
          <p:spPr>
            <a:xfrm>
              <a:off x="64770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6"/>
            <p:cNvSpPr/>
            <p:nvPr/>
          </p:nvSpPr>
          <p:spPr>
            <a:xfrm>
              <a:off x="59436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6"/>
            <p:cNvSpPr/>
            <p:nvPr/>
          </p:nvSpPr>
          <p:spPr>
            <a:xfrm>
              <a:off x="62103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6"/>
            <p:cNvSpPr/>
            <p:nvPr/>
          </p:nvSpPr>
          <p:spPr>
            <a:xfrm>
              <a:off x="64770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6"/>
            <p:cNvSpPr/>
            <p:nvPr/>
          </p:nvSpPr>
          <p:spPr>
            <a:xfrm>
              <a:off x="59436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6"/>
            <p:cNvSpPr/>
            <p:nvPr/>
          </p:nvSpPr>
          <p:spPr>
            <a:xfrm>
              <a:off x="62103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6"/>
            <p:cNvSpPr/>
            <p:nvPr/>
          </p:nvSpPr>
          <p:spPr>
            <a:xfrm>
              <a:off x="64770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6"/>
            <p:cNvSpPr/>
            <p:nvPr/>
          </p:nvSpPr>
          <p:spPr>
            <a:xfrm>
              <a:off x="59436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6"/>
            <p:cNvSpPr/>
            <p:nvPr/>
          </p:nvSpPr>
          <p:spPr>
            <a:xfrm>
              <a:off x="62103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6"/>
            <p:cNvSpPr/>
            <p:nvPr/>
          </p:nvSpPr>
          <p:spPr>
            <a:xfrm>
              <a:off x="64770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6"/>
            <p:cNvSpPr/>
            <p:nvPr/>
          </p:nvSpPr>
          <p:spPr>
            <a:xfrm>
              <a:off x="59436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6"/>
            <p:cNvSpPr/>
            <p:nvPr/>
          </p:nvSpPr>
          <p:spPr>
            <a:xfrm>
              <a:off x="62103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6"/>
            <p:cNvSpPr/>
            <p:nvPr/>
          </p:nvSpPr>
          <p:spPr>
            <a:xfrm>
              <a:off x="64770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6"/>
            <p:cNvSpPr/>
            <p:nvPr/>
          </p:nvSpPr>
          <p:spPr>
            <a:xfrm>
              <a:off x="59436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6"/>
            <p:cNvSpPr/>
            <p:nvPr/>
          </p:nvSpPr>
          <p:spPr>
            <a:xfrm>
              <a:off x="62103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6"/>
            <p:cNvSpPr/>
            <p:nvPr/>
          </p:nvSpPr>
          <p:spPr>
            <a:xfrm>
              <a:off x="64770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6"/>
            <p:cNvSpPr/>
            <p:nvPr/>
          </p:nvSpPr>
          <p:spPr>
            <a:xfrm>
              <a:off x="59436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6"/>
            <p:cNvSpPr/>
            <p:nvPr/>
          </p:nvSpPr>
          <p:spPr>
            <a:xfrm>
              <a:off x="62103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6"/>
            <p:cNvSpPr/>
            <p:nvPr/>
          </p:nvSpPr>
          <p:spPr>
            <a:xfrm>
              <a:off x="64770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6"/>
            <p:cNvSpPr/>
            <p:nvPr/>
          </p:nvSpPr>
          <p:spPr>
            <a:xfrm>
              <a:off x="59436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6"/>
            <p:cNvSpPr/>
            <p:nvPr/>
          </p:nvSpPr>
          <p:spPr>
            <a:xfrm>
              <a:off x="62103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6"/>
            <p:cNvSpPr/>
            <p:nvPr/>
          </p:nvSpPr>
          <p:spPr>
            <a:xfrm>
              <a:off x="64770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6"/>
            <p:cNvSpPr/>
            <p:nvPr/>
          </p:nvSpPr>
          <p:spPr>
            <a:xfrm>
              <a:off x="59436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6"/>
            <p:cNvSpPr/>
            <p:nvPr/>
          </p:nvSpPr>
          <p:spPr>
            <a:xfrm>
              <a:off x="62103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6"/>
            <p:cNvSpPr/>
            <p:nvPr/>
          </p:nvSpPr>
          <p:spPr>
            <a:xfrm>
              <a:off x="64770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6"/>
            <p:cNvSpPr/>
            <p:nvPr/>
          </p:nvSpPr>
          <p:spPr>
            <a:xfrm>
              <a:off x="67437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6"/>
            <p:cNvSpPr/>
            <p:nvPr/>
          </p:nvSpPr>
          <p:spPr>
            <a:xfrm>
              <a:off x="70104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6"/>
            <p:cNvSpPr/>
            <p:nvPr/>
          </p:nvSpPr>
          <p:spPr>
            <a:xfrm>
              <a:off x="72771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6"/>
            <p:cNvSpPr/>
            <p:nvPr/>
          </p:nvSpPr>
          <p:spPr>
            <a:xfrm>
              <a:off x="67437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6"/>
            <p:cNvSpPr/>
            <p:nvPr/>
          </p:nvSpPr>
          <p:spPr>
            <a:xfrm>
              <a:off x="70104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6"/>
            <p:cNvSpPr/>
            <p:nvPr/>
          </p:nvSpPr>
          <p:spPr>
            <a:xfrm>
              <a:off x="72771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6"/>
            <p:cNvSpPr/>
            <p:nvPr/>
          </p:nvSpPr>
          <p:spPr>
            <a:xfrm>
              <a:off x="67437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6"/>
            <p:cNvSpPr/>
            <p:nvPr/>
          </p:nvSpPr>
          <p:spPr>
            <a:xfrm>
              <a:off x="70104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6"/>
            <p:cNvSpPr/>
            <p:nvPr/>
          </p:nvSpPr>
          <p:spPr>
            <a:xfrm>
              <a:off x="72771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6"/>
            <p:cNvSpPr/>
            <p:nvPr/>
          </p:nvSpPr>
          <p:spPr>
            <a:xfrm>
              <a:off x="67437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6"/>
            <p:cNvSpPr/>
            <p:nvPr/>
          </p:nvSpPr>
          <p:spPr>
            <a:xfrm>
              <a:off x="70104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6"/>
            <p:cNvSpPr/>
            <p:nvPr/>
          </p:nvSpPr>
          <p:spPr>
            <a:xfrm>
              <a:off x="72771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6"/>
            <p:cNvSpPr/>
            <p:nvPr/>
          </p:nvSpPr>
          <p:spPr>
            <a:xfrm>
              <a:off x="67437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6"/>
            <p:cNvSpPr/>
            <p:nvPr/>
          </p:nvSpPr>
          <p:spPr>
            <a:xfrm>
              <a:off x="70104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6"/>
            <p:cNvSpPr/>
            <p:nvPr/>
          </p:nvSpPr>
          <p:spPr>
            <a:xfrm>
              <a:off x="72771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6"/>
            <p:cNvSpPr/>
            <p:nvPr/>
          </p:nvSpPr>
          <p:spPr>
            <a:xfrm>
              <a:off x="67437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6"/>
            <p:cNvSpPr/>
            <p:nvPr/>
          </p:nvSpPr>
          <p:spPr>
            <a:xfrm>
              <a:off x="70104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6"/>
            <p:cNvSpPr/>
            <p:nvPr/>
          </p:nvSpPr>
          <p:spPr>
            <a:xfrm>
              <a:off x="72771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6"/>
            <p:cNvSpPr/>
            <p:nvPr/>
          </p:nvSpPr>
          <p:spPr>
            <a:xfrm>
              <a:off x="67437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6"/>
            <p:cNvSpPr/>
            <p:nvPr/>
          </p:nvSpPr>
          <p:spPr>
            <a:xfrm>
              <a:off x="70104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6"/>
            <p:cNvSpPr/>
            <p:nvPr/>
          </p:nvSpPr>
          <p:spPr>
            <a:xfrm>
              <a:off x="72771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6"/>
            <p:cNvSpPr/>
            <p:nvPr/>
          </p:nvSpPr>
          <p:spPr>
            <a:xfrm>
              <a:off x="67437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6"/>
            <p:cNvSpPr/>
            <p:nvPr/>
          </p:nvSpPr>
          <p:spPr>
            <a:xfrm>
              <a:off x="70104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6"/>
            <p:cNvSpPr/>
            <p:nvPr/>
          </p:nvSpPr>
          <p:spPr>
            <a:xfrm>
              <a:off x="72771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6"/>
            <p:cNvSpPr/>
            <p:nvPr/>
          </p:nvSpPr>
          <p:spPr>
            <a:xfrm>
              <a:off x="67437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6"/>
            <p:cNvSpPr/>
            <p:nvPr/>
          </p:nvSpPr>
          <p:spPr>
            <a:xfrm>
              <a:off x="70104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6"/>
            <p:cNvSpPr/>
            <p:nvPr/>
          </p:nvSpPr>
          <p:spPr>
            <a:xfrm>
              <a:off x="72771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6"/>
            <p:cNvSpPr/>
            <p:nvPr/>
          </p:nvSpPr>
          <p:spPr>
            <a:xfrm>
              <a:off x="67437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6"/>
            <p:cNvSpPr/>
            <p:nvPr/>
          </p:nvSpPr>
          <p:spPr>
            <a:xfrm>
              <a:off x="70104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6"/>
            <p:cNvSpPr/>
            <p:nvPr/>
          </p:nvSpPr>
          <p:spPr>
            <a:xfrm>
              <a:off x="72771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6"/>
            <p:cNvSpPr/>
            <p:nvPr/>
          </p:nvSpPr>
          <p:spPr>
            <a:xfrm>
              <a:off x="67437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6"/>
            <p:cNvSpPr/>
            <p:nvPr/>
          </p:nvSpPr>
          <p:spPr>
            <a:xfrm>
              <a:off x="70104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6"/>
            <p:cNvSpPr/>
            <p:nvPr/>
          </p:nvSpPr>
          <p:spPr>
            <a:xfrm>
              <a:off x="72771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6"/>
            <p:cNvSpPr/>
            <p:nvPr/>
          </p:nvSpPr>
          <p:spPr>
            <a:xfrm>
              <a:off x="67437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6"/>
            <p:cNvSpPr/>
            <p:nvPr/>
          </p:nvSpPr>
          <p:spPr>
            <a:xfrm>
              <a:off x="70104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6"/>
            <p:cNvSpPr/>
            <p:nvPr/>
          </p:nvSpPr>
          <p:spPr>
            <a:xfrm>
              <a:off x="72771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6"/>
            <p:cNvSpPr/>
            <p:nvPr/>
          </p:nvSpPr>
          <p:spPr>
            <a:xfrm>
              <a:off x="67437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6"/>
            <p:cNvSpPr/>
            <p:nvPr/>
          </p:nvSpPr>
          <p:spPr>
            <a:xfrm>
              <a:off x="70104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6"/>
            <p:cNvSpPr/>
            <p:nvPr/>
          </p:nvSpPr>
          <p:spPr>
            <a:xfrm>
              <a:off x="72771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6"/>
            <p:cNvSpPr/>
            <p:nvPr/>
          </p:nvSpPr>
          <p:spPr>
            <a:xfrm>
              <a:off x="75438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6"/>
            <p:cNvSpPr/>
            <p:nvPr/>
          </p:nvSpPr>
          <p:spPr>
            <a:xfrm>
              <a:off x="78105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6"/>
            <p:cNvSpPr/>
            <p:nvPr/>
          </p:nvSpPr>
          <p:spPr>
            <a:xfrm>
              <a:off x="80772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6"/>
            <p:cNvSpPr/>
            <p:nvPr/>
          </p:nvSpPr>
          <p:spPr>
            <a:xfrm>
              <a:off x="75438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6"/>
            <p:cNvSpPr/>
            <p:nvPr/>
          </p:nvSpPr>
          <p:spPr>
            <a:xfrm>
              <a:off x="78105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6"/>
            <p:cNvSpPr/>
            <p:nvPr/>
          </p:nvSpPr>
          <p:spPr>
            <a:xfrm>
              <a:off x="80772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6"/>
            <p:cNvSpPr/>
            <p:nvPr/>
          </p:nvSpPr>
          <p:spPr>
            <a:xfrm>
              <a:off x="75438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6"/>
            <p:cNvSpPr/>
            <p:nvPr/>
          </p:nvSpPr>
          <p:spPr>
            <a:xfrm>
              <a:off x="78105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6"/>
            <p:cNvSpPr/>
            <p:nvPr/>
          </p:nvSpPr>
          <p:spPr>
            <a:xfrm>
              <a:off x="80772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6"/>
            <p:cNvSpPr/>
            <p:nvPr/>
          </p:nvSpPr>
          <p:spPr>
            <a:xfrm>
              <a:off x="75438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6"/>
            <p:cNvSpPr/>
            <p:nvPr/>
          </p:nvSpPr>
          <p:spPr>
            <a:xfrm>
              <a:off x="78105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6"/>
            <p:cNvSpPr/>
            <p:nvPr/>
          </p:nvSpPr>
          <p:spPr>
            <a:xfrm>
              <a:off x="80772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6"/>
            <p:cNvSpPr/>
            <p:nvPr/>
          </p:nvSpPr>
          <p:spPr>
            <a:xfrm>
              <a:off x="75438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6"/>
            <p:cNvSpPr/>
            <p:nvPr/>
          </p:nvSpPr>
          <p:spPr>
            <a:xfrm>
              <a:off x="78105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6"/>
            <p:cNvSpPr/>
            <p:nvPr/>
          </p:nvSpPr>
          <p:spPr>
            <a:xfrm>
              <a:off x="80772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6"/>
            <p:cNvSpPr/>
            <p:nvPr/>
          </p:nvSpPr>
          <p:spPr>
            <a:xfrm>
              <a:off x="75438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6"/>
            <p:cNvSpPr/>
            <p:nvPr/>
          </p:nvSpPr>
          <p:spPr>
            <a:xfrm>
              <a:off x="78105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6"/>
            <p:cNvSpPr/>
            <p:nvPr/>
          </p:nvSpPr>
          <p:spPr>
            <a:xfrm>
              <a:off x="80772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6"/>
            <p:cNvSpPr/>
            <p:nvPr/>
          </p:nvSpPr>
          <p:spPr>
            <a:xfrm>
              <a:off x="75438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6"/>
            <p:cNvSpPr/>
            <p:nvPr/>
          </p:nvSpPr>
          <p:spPr>
            <a:xfrm>
              <a:off x="78105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6"/>
            <p:cNvSpPr/>
            <p:nvPr/>
          </p:nvSpPr>
          <p:spPr>
            <a:xfrm>
              <a:off x="80772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6"/>
            <p:cNvSpPr/>
            <p:nvPr/>
          </p:nvSpPr>
          <p:spPr>
            <a:xfrm>
              <a:off x="75438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6"/>
            <p:cNvSpPr/>
            <p:nvPr/>
          </p:nvSpPr>
          <p:spPr>
            <a:xfrm>
              <a:off x="78105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6"/>
            <p:cNvSpPr/>
            <p:nvPr/>
          </p:nvSpPr>
          <p:spPr>
            <a:xfrm>
              <a:off x="80772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6"/>
            <p:cNvSpPr/>
            <p:nvPr/>
          </p:nvSpPr>
          <p:spPr>
            <a:xfrm>
              <a:off x="75438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6"/>
            <p:cNvSpPr/>
            <p:nvPr/>
          </p:nvSpPr>
          <p:spPr>
            <a:xfrm>
              <a:off x="78105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6"/>
            <p:cNvSpPr/>
            <p:nvPr/>
          </p:nvSpPr>
          <p:spPr>
            <a:xfrm>
              <a:off x="80772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6"/>
            <p:cNvSpPr/>
            <p:nvPr/>
          </p:nvSpPr>
          <p:spPr>
            <a:xfrm>
              <a:off x="75438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6"/>
            <p:cNvSpPr/>
            <p:nvPr/>
          </p:nvSpPr>
          <p:spPr>
            <a:xfrm>
              <a:off x="78105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6"/>
            <p:cNvSpPr/>
            <p:nvPr/>
          </p:nvSpPr>
          <p:spPr>
            <a:xfrm>
              <a:off x="80772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6"/>
            <p:cNvSpPr/>
            <p:nvPr/>
          </p:nvSpPr>
          <p:spPr>
            <a:xfrm>
              <a:off x="75438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6"/>
            <p:cNvSpPr/>
            <p:nvPr/>
          </p:nvSpPr>
          <p:spPr>
            <a:xfrm>
              <a:off x="78105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6"/>
            <p:cNvSpPr/>
            <p:nvPr/>
          </p:nvSpPr>
          <p:spPr>
            <a:xfrm>
              <a:off x="80772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6"/>
            <p:cNvSpPr/>
            <p:nvPr/>
          </p:nvSpPr>
          <p:spPr>
            <a:xfrm>
              <a:off x="75438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6"/>
            <p:cNvSpPr/>
            <p:nvPr/>
          </p:nvSpPr>
          <p:spPr>
            <a:xfrm>
              <a:off x="78105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6"/>
            <p:cNvSpPr/>
            <p:nvPr/>
          </p:nvSpPr>
          <p:spPr>
            <a:xfrm>
              <a:off x="80772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6"/>
            <p:cNvSpPr/>
            <p:nvPr/>
          </p:nvSpPr>
          <p:spPr>
            <a:xfrm>
              <a:off x="75438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6"/>
            <p:cNvSpPr/>
            <p:nvPr/>
          </p:nvSpPr>
          <p:spPr>
            <a:xfrm>
              <a:off x="78105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6"/>
            <p:cNvSpPr/>
            <p:nvPr/>
          </p:nvSpPr>
          <p:spPr>
            <a:xfrm>
              <a:off x="80772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6"/>
            <p:cNvSpPr/>
            <p:nvPr/>
          </p:nvSpPr>
          <p:spPr>
            <a:xfrm>
              <a:off x="83439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6"/>
            <p:cNvSpPr/>
            <p:nvPr/>
          </p:nvSpPr>
          <p:spPr>
            <a:xfrm>
              <a:off x="86106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6"/>
            <p:cNvSpPr/>
            <p:nvPr/>
          </p:nvSpPr>
          <p:spPr>
            <a:xfrm>
              <a:off x="88773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6"/>
            <p:cNvSpPr/>
            <p:nvPr/>
          </p:nvSpPr>
          <p:spPr>
            <a:xfrm>
              <a:off x="83439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6"/>
            <p:cNvSpPr/>
            <p:nvPr/>
          </p:nvSpPr>
          <p:spPr>
            <a:xfrm>
              <a:off x="86106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6"/>
            <p:cNvSpPr/>
            <p:nvPr/>
          </p:nvSpPr>
          <p:spPr>
            <a:xfrm>
              <a:off x="88773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6"/>
            <p:cNvSpPr/>
            <p:nvPr/>
          </p:nvSpPr>
          <p:spPr>
            <a:xfrm>
              <a:off x="83439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6"/>
            <p:cNvSpPr/>
            <p:nvPr/>
          </p:nvSpPr>
          <p:spPr>
            <a:xfrm>
              <a:off x="86106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6"/>
            <p:cNvSpPr/>
            <p:nvPr/>
          </p:nvSpPr>
          <p:spPr>
            <a:xfrm>
              <a:off x="88773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6"/>
            <p:cNvSpPr/>
            <p:nvPr/>
          </p:nvSpPr>
          <p:spPr>
            <a:xfrm>
              <a:off x="83439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6"/>
            <p:cNvSpPr/>
            <p:nvPr/>
          </p:nvSpPr>
          <p:spPr>
            <a:xfrm>
              <a:off x="86106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6"/>
            <p:cNvSpPr/>
            <p:nvPr/>
          </p:nvSpPr>
          <p:spPr>
            <a:xfrm>
              <a:off x="88773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6"/>
            <p:cNvSpPr/>
            <p:nvPr/>
          </p:nvSpPr>
          <p:spPr>
            <a:xfrm>
              <a:off x="83439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6"/>
            <p:cNvSpPr/>
            <p:nvPr/>
          </p:nvSpPr>
          <p:spPr>
            <a:xfrm>
              <a:off x="86106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6"/>
            <p:cNvSpPr/>
            <p:nvPr/>
          </p:nvSpPr>
          <p:spPr>
            <a:xfrm>
              <a:off x="88773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6"/>
            <p:cNvSpPr/>
            <p:nvPr/>
          </p:nvSpPr>
          <p:spPr>
            <a:xfrm>
              <a:off x="83439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6"/>
            <p:cNvSpPr/>
            <p:nvPr/>
          </p:nvSpPr>
          <p:spPr>
            <a:xfrm>
              <a:off x="86106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6"/>
            <p:cNvSpPr/>
            <p:nvPr/>
          </p:nvSpPr>
          <p:spPr>
            <a:xfrm>
              <a:off x="88773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6"/>
            <p:cNvSpPr/>
            <p:nvPr/>
          </p:nvSpPr>
          <p:spPr>
            <a:xfrm>
              <a:off x="83439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6"/>
            <p:cNvSpPr/>
            <p:nvPr/>
          </p:nvSpPr>
          <p:spPr>
            <a:xfrm>
              <a:off x="86106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6"/>
            <p:cNvSpPr/>
            <p:nvPr/>
          </p:nvSpPr>
          <p:spPr>
            <a:xfrm>
              <a:off x="88773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6"/>
            <p:cNvSpPr/>
            <p:nvPr/>
          </p:nvSpPr>
          <p:spPr>
            <a:xfrm>
              <a:off x="83439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6"/>
            <p:cNvSpPr/>
            <p:nvPr/>
          </p:nvSpPr>
          <p:spPr>
            <a:xfrm>
              <a:off x="86106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6"/>
            <p:cNvSpPr/>
            <p:nvPr/>
          </p:nvSpPr>
          <p:spPr>
            <a:xfrm>
              <a:off x="88773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6"/>
            <p:cNvSpPr/>
            <p:nvPr/>
          </p:nvSpPr>
          <p:spPr>
            <a:xfrm>
              <a:off x="83439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6"/>
            <p:cNvSpPr/>
            <p:nvPr/>
          </p:nvSpPr>
          <p:spPr>
            <a:xfrm>
              <a:off x="86106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6"/>
            <p:cNvSpPr/>
            <p:nvPr/>
          </p:nvSpPr>
          <p:spPr>
            <a:xfrm>
              <a:off x="88773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6"/>
            <p:cNvSpPr/>
            <p:nvPr/>
          </p:nvSpPr>
          <p:spPr>
            <a:xfrm>
              <a:off x="83439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6"/>
            <p:cNvSpPr/>
            <p:nvPr/>
          </p:nvSpPr>
          <p:spPr>
            <a:xfrm>
              <a:off x="86106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6"/>
            <p:cNvSpPr/>
            <p:nvPr/>
          </p:nvSpPr>
          <p:spPr>
            <a:xfrm>
              <a:off x="88773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6"/>
            <p:cNvSpPr/>
            <p:nvPr/>
          </p:nvSpPr>
          <p:spPr>
            <a:xfrm>
              <a:off x="83439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6"/>
            <p:cNvSpPr/>
            <p:nvPr/>
          </p:nvSpPr>
          <p:spPr>
            <a:xfrm>
              <a:off x="86106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6"/>
            <p:cNvSpPr/>
            <p:nvPr/>
          </p:nvSpPr>
          <p:spPr>
            <a:xfrm>
              <a:off x="88773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6"/>
            <p:cNvSpPr/>
            <p:nvPr/>
          </p:nvSpPr>
          <p:spPr>
            <a:xfrm>
              <a:off x="83439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6"/>
            <p:cNvSpPr/>
            <p:nvPr/>
          </p:nvSpPr>
          <p:spPr>
            <a:xfrm>
              <a:off x="86106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6"/>
            <p:cNvSpPr/>
            <p:nvPr/>
          </p:nvSpPr>
          <p:spPr>
            <a:xfrm>
              <a:off x="88773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6"/>
            <p:cNvSpPr/>
            <p:nvPr/>
          </p:nvSpPr>
          <p:spPr>
            <a:xfrm>
              <a:off x="83439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6"/>
            <p:cNvSpPr/>
            <p:nvPr/>
          </p:nvSpPr>
          <p:spPr>
            <a:xfrm>
              <a:off x="86106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6"/>
            <p:cNvSpPr/>
            <p:nvPr/>
          </p:nvSpPr>
          <p:spPr>
            <a:xfrm>
              <a:off x="88773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6"/>
            <p:cNvSpPr/>
            <p:nvPr/>
          </p:nvSpPr>
          <p:spPr>
            <a:xfrm>
              <a:off x="43434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6"/>
            <p:cNvSpPr/>
            <p:nvPr/>
          </p:nvSpPr>
          <p:spPr>
            <a:xfrm>
              <a:off x="46101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6"/>
            <p:cNvSpPr/>
            <p:nvPr/>
          </p:nvSpPr>
          <p:spPr>
            <a:xfrm>
              <a:off x="48768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6"/>
            <p:cNvSpPr/>
            <p:nvPr/>
          </p:nvSpPr>
          <p:spPr>
            <a:xfrm>
              <a:off x="43434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6"/>
            <p:cNvSpPr/>
            <p:nvPr/>
          </p:nvSpPr>
          <p:spPr>
            <a:xfrm>
              <a:off x="46101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6"/>
            <p:cNvSpPr/>
            <p:nvPr/>
          </p:nvSpPr>
          <p:spPr>
            <a:xfrm>
              <a:off x="48768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6"/>
            <p:cNvSpPr/>
            <p:nvPr/>
          </p:nvSpPr>
          <p:spPr>
            <a:xfrm>
              <a:off x="43434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6"/>
            <p:cNvSpPr/>
            <p:nvPr/>
          </p:nvSpPr>
          <p:spPr>
            <a:xfrm>
              <a:off x="46101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6"/>
            <p:cNvSpPr/>
            <p:nvPr/>
          </p:nvSpPr>
          <p:spPr>
            <a:xfrm>
              <a:off x="48768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6"/>
            <p:cNvSpPr/>
            <p:nvPr/>
          </p:nvSpPr>
          <p:spPr>
            <a:xfrm>
              <a:off x="43434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6"/>
            <p:cNvSpPr/>
            <p:nvPr/>
          </p:nvSpPr>
          <p:spPr>
            <a:xfrm>
              <a:off x="46101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6"/>
            <p:cNvSpPr/>
            <p:nvPr/>
          </p:nvSpPr>
          <p:spPr>
            <a:xfrm>
              <a:off x="48768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6"/>
            <p:cNvSpPr/>
            <p:nvPr/>
          </p:nvSpPr>
          <p:spPr>
            <a:xfrm>
              <a:off x="43434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6"/>
            <p:cNvSpPr/>
            <p:nvPr/>
          </p:nvSpPr>
          <p:spPr>
            <a:xfrm>
              <a:off x="46101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6"/>
            <p:cNvSpPr/>
            <p:nvPr/>
          </p:nvSpPr>
          <p:spPr>
            <a:xfrm>
              <a:off x="48768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6"/>
            <p:cNvSpPr/>
            <p:nvPr/>
          </p:nvSpPr>
          <p:spPr>
            <a:xfrm>
              <a:off x="43434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6"/>
            <p:cNvSpPr/>
            <p:nvPr/>
          </p:nvSpPr>
          <p:spPr>
            <a:xfrm>
              <a:off x="46101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6"/>
            <p:cNvSpPr/>
            <p:nvPr/>
          </p:nvSpPr>
          <p:spPr>
            <a:xfrm>
              <a:off x="48768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6"/>
            <p:cNvSpPr/>
            <p:nvPr/>
          </p:nvSpPr>
          <p:spPr>
            <a:xfrm>
              <a:off x="43434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6"/>
            <p:cNvSpPr/>
            <p:nvPr/>
          </p:nvSpPr>
          <p:spPr>
            <a:xfrm>
              <a:off x="46101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6"/>
            <p:cNvSpPr/>
            <p:nvPr/>
          </p:nvSpPr>
          <p:spPr>
            <a:xfrm>
              <a:off x="48768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6"/>
            <p:cNvSpPr/>
            <p:nvPr/>
          </p:nvSpPr>
          <p:spPr>
            <a:xfrm>
              <a:off x="43434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6"/>
            <p:cNvSpPr/>
            <p:nvPr/>
          </p:nvSpPr>
          <p:spPr>
            <a:xfrm>
              <a:off x="46101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6"/>
            <p:cNvSpPr/>
            <p:nvPr/>
          </p:nvSpPr>
          <p:spPr>
            <a:xfrm>
              <a:off x="48768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6"/>
            <p:cNvSpPr/>
            <p:nvPr/>
          </p:nvSpPr>
          <p:spPr>
            <a:xfrm>
              <a:off x="43434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6"/>
            <p:cNvSpPr/>
            <p:nvPr/>
          </p:nvSpPr>
          <p:spPr>
            <a:xfrm>
              <a:off x="46101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6"/>
            <p:cNvSpPr/>
            <p:nvPr/>
          </p:nvSpPr>
          <p:spPr>
            <a:xfrm>
              <a:off x="48768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6"/>
            <p:cNvSpPr/>
            <p:nvPr/>
          </p:nvSpPr>
          <p:spPr>
            <a:xfrm>
              <a:off x="43434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6"/>
            <p:cNvSpPr/>
            <p:nvPr/>
          </p:nvSpPr>
          <p:spPr>
            <a:xfrm>
              <a:off x="46101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6"/>
            <p:cNvSpPr/>
            <p:nvPr/>
          </p:nvSpPr>
          <p:spPr>
            <a:xfrm>
              <a:off x="48768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6"/>
            <p:cNvSpPr/>
            <p:nvPr/>
          </p:nvSpPr>
          <p:spPr>
            <a:xfrm>
              <a:off x="43434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6"/>
            <p:cNvSpPr/>
            <p:nvPr/>
          </p:nvSpPr>
          <p:spPr>
            <a:xfrm>
              <a:off x="46101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6"/>
            <p:cNvSpPr/>
            <p:nvPr/>
          </p:nvSpPr>
          <p:spPr>
            <a:xfrm>
              <a:off x="48768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6"/>
            <p:cNvSpPr/>
            <p:nvPr/>
          </p:nvSpPr>
          <p:spPr>
            <a:xfrm>
              <a:off x="43434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6"/>
            <p:cNvSpPr/>
            <p:nvPr/>
          </p:nvSpPr>
          <p:spPr>
            <a:xfrm>
              <a:off x="46101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6"/>
            <p:cNvSpPr/>
            <p:nvPr/>
          </p:nvSpPr>
          <p:spPr>
            <a:xfrm>
              <a:off x="48768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6"/>
            <p:cNvSpPr/>
            <p:nvPr/>
          </p:nvSpPr>
          <p:spPr>
            <a:xfrm>
              <a:off x="43434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6"/>
            <p:cNvSpPr/>
            <p:nvPr/>
          </p:nvSpPr>
          <p:spPr>
            <a:xfrm>
              <a:off x="46101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6"/>
            <p:cNvSpPr/>
            <p:nvPr/>
          </p:nvSpPr>
          <p:spPr>
            <a:xfrm>
              <a:off x="48768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9" name="Google Shape;949;p6"/>
          <p:cNvGrpSpPr/>
          <p:nvPr/>
        </p:nvGrpSpPr>
        <p:grpSpPr>
          <a:xfrm>
            <a:off x="4356407" y="1626121"/>
            <a:ext cx="4800600" cy="3540372"/>
            <a:chOff x="4343401" y="1092721"/>
            <a:chExt cx="4800600" cy="3540372"/>
          </a:xfrm>
        </p:grpSpPr>
        <p:sp>
          <p:nvSpPr>
            <p:cNvPr id="950" name="Google Shape;950;p6"/>
            <p:cNvSpPr/>
            <p:nvPr/>
          </p:nvSpPr>
          <p:spPr>
            <a:xfrm>
              <a:off x="51435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6"/>
            <p:cNvSpPr/>
            <p:nvPr/>
          </p:nvSpPr>
          <p:spPr>
            <a:xfrm>
              <a:off x="54102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6"/>
            <p:cNvSpPr/>
            <p:nvPr/>
          </p:nvSpPr>
          <p:spPr>
            <a:xfrm>
              <a:off x="56769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6"/>
            <p:cNvSpPr/>
            <p:nvPr/>
          </p:nvSpPr>
          <p:spPr>
            <a:xfrm>
              <a:off x="51435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6"/>
            <p:cNvSpPr/>
            <p:nvPr/>
          </p:nvSpPr>
          <p:spPr>
            <a:xfrm>
              <a:off x="54102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6"/>
            <p:cNvSpPr/>
            <p:nvPr/>
          </p:nvSpPr>
          <p:spPr>
            <a:xfrm>
              <a:off x="56769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6"/>
            <p:cNvSpPr/>
            <p:nvPr/>
          </p:nvSpPr>
          <p:spPr>
            <a:xfrm>
              <a:off x="51435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6"/>
            <p:cNvSpPr/>
            <p:nvPr/>
          </p:nvSpPr>
          <p:spPr>
            <a:xfrm>
              <a:off x="54102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6"/>
            <p:cNvSpPr/>
            <p:nvPr/>
          </p:nvSpPr>
          <p:spPr>
            <a:xfrm>
              <a:off x="56769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6"/>
            <p:cNvSpPr/>
            <p:nvPr/>
          </p:nvSpPr>
          <p:spPr>
            <a:xfrm>
              <a:off x="51435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6"/>
            <p:cNvSpPr/>
            <p:nvPr/>
          </p:nvSpPr>
          <p:spPr>
            <a:xfrm>
              <a:off x="54102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6"/>
            <p:cNvSpPr/>
            <p:nvPr/>
          </p:nvSpPr>
          <p:spPr>
            <a:xfrm>
              <a:off x="56769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6"/>
            <p:cNvSpPr/>
            <p:nvPr/>
          </p:nvSpPr>
          <p:spPr>
            <a:xfrm>
              <a:off x="51435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6"/>
            <p:cNvSpPr/>
            <p:nvPr/>
          </p:nvSpPr>
          <p:spPr>
            <a:xfrm>
              <a:off x="54102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6"/>
            <p:cNvSpPr/>
            <p:nvPr/>
          </p:nvSpPr>
          <p:spPr>
            <a:xfrm>
              <a:off x="56769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6"/>
            <p:cNvSpPr/>
            <p:nvPr/>
          </p:nvSpPr>
          <p:spPr>
            <a:xfrm>
              <a:off x="51435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6"/>
            <p:cNvSpPr/>
            <p:nvPr/>
          </p:nvSpPr>
          <p:spPr>
            <a:xfrm>
              <a:off x="54102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6"/>
            <p:cNvSpPr/>
            <p:nvPr/>
          </p:nvSpPr>
          <p:spPr>
            <a:xfrm>
              <a:off x="56769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6"/>
            <p:cNvSpPr/>
            <p:nvPr/>
          </p:nvSpPr>
          <p:spPr>
            <a:xfrm>
              <a:off x="51435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6"/>
            <p:cNvSpPr/>
            <p:nvPr/>
          </p:nvSpPr>
          <p:spPr>
            <a:xfrm>
              <a:off x="54102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6"/>
            <p:cNvSpPr/>
            <p:nvPr/>
          </p:nvSpPr>
          <p:spPr>
            <a:xfrm>
              <a:off x="56769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6"/>
            <p:cNvSpPr/>
            <p:nvPr/>
          </p:nvSpPr>
          <p:spPr>
            <a:xfrm>
              <a:off x="51435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6"/>
            <p:cNvSpPr/>
            <p:nvPr/>
          </p:nvSpPr>
          <p:spPr>
            <a:xfrm>
              <a:off x="54102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6"/>
            <p:cNvSpPr/>
            <p:nvPr/>
          </p:nvSpPr>
          <p:spPr>
            <a:xfrm>
              <a:off x="56769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6"/>
            <p:cNvSpPr/>
            <p:nvPr/>
          </p:nvSpPr>
          <p:spPr>
            <a:xfrm>
              <a:off x="51435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6"/>
            <p:cNvSpPr/>
            <p:nvPr/>
          </p:nvSpPr>
          <p:spPr>
            <a:xfrm>
              <a:off x="54102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6"/>
            <p:cNvSpPr/>
            <p:nvPr/>
          </p:nvSpPr>
          <p:spPr>
            <a:xfrm>
              <a:off x="56769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6"/>
            <p:cNvSpPr/>
            <p:nvPr/>
          </p:nvSpPr>
          <p:spPr>
            <a:xfrm>
              <a:off x="51435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6"/>
            <p:cNvSpPr/>
            <p:nvPr/>
          </p:nvSpPr>
          <p:spPr>
            <a:xfrm>
              <a:off x="54102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6"/>
            <p:cNvSpPr/>
            <p:nvPr/>
          </p:nvSpPr>
          <p:spPr>
            <a:xfrm>
              <a:off x="56769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6"/>
            <p:cNvSpPr/>
            <p:nvPr/>
          </p:nvSpPr>
          <p:spPr>
            <a:xfrm>
              <a:off x="51435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6"/>
            <p:cNvSpPr/>
            <p:nvPr/>
          </p:nvSpPr>
          <p:spPr>
            <a:xfrm>
              <a:off x="54102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6"/>
            <p:cNvSpPr/>
            <p:nvPr/>
          </p:nvSpPr>
          <p:spPr>
            <a:xfrm>
              <a:off x="56769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6"/>
            <p:cNvSpPr/>
            <p:nvPr/>
          </p:nvSpPr>
          <p:spPr>
            <a:xfrm>
              <a:off x="51435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6"/>
            <p:cNvSpPr/>
            <p:nvPr/>
          </p:nvSpPr>
          <p:spPr>
            <a:xfrm>
              <a:off x="54102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6"/>
            <p:cNvSpPr/>
            <p:nvPr/>
          </p:nvSpPr>
          <p:spPr>
            <a:xfrm>
              <a:off x="56769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6"/>
            <p:cNvSpPr/>
            <p:nvPr/>
          </p:nvSpPr>
          <p:spPr>
            <a:xfrm>
              <a:off x="51435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6"/>
            <p:cNvSpPr/>
            <p:nvPr/>
          </p:nvSpPr>
          <p:spPr>
            <a:xfrm>
              <a:off x="54102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6"/>
            <p:cNvSpPr/>
            <p:nvPr/>
          </p:nvSpPr>
          <p:spPr>
            <a:xfrm>
              <a:off x="56769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6"/>
            <p:cNvSpPr/>
            <p:nvPr/>
          </p:nvSpPr>
          <p:spPr>
            <a:xfrm>
              <a:off x="59436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6"/>
            <p:cNvSpPr/>
            <p:nvPr/>
          </p:nvSpPr>
          <p:spPr>
            <a:xfrm>
              <a:off x="62103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6"/>
            <p:cNvSpPr/>
            <p:nvPr/>
          </p:nvSpPr>
          <p:spPr>
            <a:xfrm>
              <a:off x="64770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6"/>
            <p:cNvSpPr/>
            <p:nvPr/>
          </p:nvSpPr>
          <p:spPr>
            <a:xfrm>
              <a:off x="59436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6"/>
            <p:cNvSpPr/>
            <p:nvPr/>
          </p:nvSpPr>
          <p:spPr>
            <a:xfrm>
              <a:off x="62103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6"/>
            <p:cNvSpPr/>
            <p:nvPr/>
          </p:nvSpPr>
          <p:spPr>
            <a:xfrm>
              <a:off x="64770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6"/>
            <p:cNvSpPr/>
            <p:nvPr/>
          </p:nvSpPr>
          <p:spPr>
            <a:xfrm>
              <a:off x="59436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6"/>
            <p:cNvSpPr/>
            <p:nvPr/>
          </p:nvSpPr>
          <p:spPr>
            <a:xfrm>
              <a:off x="62103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6"/>
            <p:cNvSpPr/>
            <p:nvPr/>
          </p:nvSpPr>
          <p:spPr>
            <a:xfrm>
              <a:off x="64770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6"/>
            <p:cNvSpPr/>
            <p:nvPr/>
          </p:nvSpPr>
          <p:spPr>
            <a:xfrm>
              <a:off x="59436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6"/>
            <p:cNvSpPr/>
            <p:nvPr/>
          </p:nvSpPr>
          <p:spPr>
            <a:xfrm>
              <a:off x="62103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6"/>
            <p:cNvSpPr/>
            <p:nvPr/>
          </p:nvSpPr>
          <p:spPr>
            <a:xfrm>
              <a:off x="64770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6"/>
            <p:cNvSpPr/>
            <p:nvPr/>
          </p:nvSpPr>
          <p:spPr>
            <a:xfrm>
              <a:off x="59436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6"/>
            <p:cNvSpPr/>
            <p:nvPr/>
          </p:nvSpPr>
          <p:spPr>
            <a:xfrm>
              <a:off x="62103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6"/>
            <p:cNvSpPr/>
            <p:nvPr/>
          </p:nvSpPr>
          <p:spPr>
            <a:xfrm>
              <a:off x="64770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6"/>
            <p:cNvSpPr/>
            <p:nvPr/>
          </p:nvSpPr>
          <p:spPr>
            <a:xfrm>
              <a:off x="59436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6"/>
            <p:cNvSpPr/>
            <p:nvPr/>
          </p:nvSpPr>
          <p:spPr>
            <a:xfrm>
              <a:off x="62103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6"/>
            <p:cNvSpPr/>
            <p:nvPr/>
          </p:nvSpPr>
          <p:spPr>
            <a:xfrm>
              <a:off x="64770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6"/>
            <p:cNvSpPr/>
            <p:nvPr/>
          </p:nvSpPr>
          <p:spPr>
            <a:xfrm>
              <a:off x="59436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6"/>
            <p:cNvSpPr/>
            <p:nvPr/>
          </p:nvSpPr>
          <p:spPr>
            <a:xfrm>
              <a:off x="62103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6"/>
            <p:cNvSpPr/>
            <p:nvPr/>
          </p:nvSpPr>
          <p:spPr>
            <a:xfrm>
              <a:off x="64770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6"/>
            <p:cNvSpPr/>
            <p:nvPr/>
          </p:nvSpPr>
          <p:spPr>
            <a:xfrm>
              <a:off x="59436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6"/>
            <p:cNvSpPr/>
            <p:nvPr/>
          </p:nvSpPr>
          <p:spPr>
            <a:xfrm>
              <a:off x="62103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6"/>
            <p:cNvSpPr/>
            <p:nvPr/>
          </p:nvSpPr>
          <p:spPr>
            <a:xfrm>
              <a:off x="64770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6"/>
            <p:cNvSpPr/>
            <p:nvPr/>
          </p:nvSpPr>
          <p:spPr>
            <a:xfrm>
              <a:off x="59436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6"/>
            <p:cNvSpPr/>
            <p:nvPr/>
          </p:nvSpPr>
          <p:spPr>
            <a:xfrm>
              <a:off x="62103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6"/>
            <p:cNvSpPr/>
            <p:nvPr/>
          </p:nvSpPr>
          <p:spPr>
            <a:xfrm>
              <a:off x="64770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6"/>
            <p:cNvSpPr/>
            <p:nvPr/>
          </p:nvSpPr>
          <p:spPr>
            <a:xfrm>
              <a:off x="59436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6"/>
            <p:cNvSpPr/>
            <p:nvPr/>
          </p:nvSpPr>
          <p:spPr>
            <a:xfrm>
              <a:off x="62103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6"/>
            <p:cNvSpPr/>
            <p:nvPr/>
          </p:nvSpPr>
          <p:spPr>
            <a:xfrm>
              <a:off x="64770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6"/>
            <p:cNvSpPr/>
            <p:nvPr/>
          </p:nvSpPr>
          <p:spPr>
            <a:xfrm>
              <a:off x="59436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6"/>
            <p:cNvSpPr/>
            <p:nvPr/>
          </p:nvSpPr>
          <p:spPr>
            <a:xfrm>
              <a:off x="62103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6"/>
            <p:cNvSpPr/>
            <p:nvPr/>
          </p:nvSpPr>
          <p:spPr>
            <a:xfrm>
              <a:off x="64770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6"/>
            <p:cNvSpPr/>
            <p:nvPr/>
          </p:nvSpPr>
          <p:spPr>
            <a:xfrm>
              <a:off x="59436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6"/>
            <p:cNvSpPr/>
            <p:nvPr/>
          </p:nvSpPr>
          <p:spPr>
            <a:xfrm>
              <a:off x="62103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6"/>
            <p:cNvSpPr/>
            <p:nvPr/>
          </p:nvSpPr>
          <p:spPr>
            <a:xfrm>
              <a:off x="64770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6"/>
            <p:cNvSpPr/>
            <p:nvPr/>
          </p:nvSpPr>
          <p:spPr>
            <a:xfrm>
              <a:off x="59436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6"/>
            <p:cNvSpPr/>
            <p:nvPr/>
          </p:nvSpPr>
          <p:spPr>
            <a:xfrm>
              <a:off x="62103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6"/>
            <p:cNvSpPr/>
            <p:nvPr/>
          </p:nvSpPr>
          <p:spPr>
            <a:xfrm>
              <a:off x="64770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6"/>
            <p:cNvSpPr/>
            <p:nvPr/>
          </p:nvSpPr>
          <p:spPr>
            <a:xfrm>
              <a:off x="67437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6"/>
            <p:cNvSpPr/>
            <p:nvPr/>
          </p:nvSpPr>
          <p:spPr>
            <a:xfrm>
              <a:off x="70104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6"/>
            <p:cNvSpPr/>
            <p:nvPr/>
          </p:nvSpPr>
          <p:spPr>
            <a:xfrm>
              <a:off x="72771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6"/>
            <p:cNvSpPr/>
            <p:nvPr/>
          </p:nvSpPr>
          <p:spPr>
            <a:xfrm>
              <a:off x="67437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6"/>
            <p:cNvSpPr/>
            <p:nvPr/>
          </p:nvSpPr>
          <p:spPr>
            <a:xfrm>
              <a:off x="70104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6"/>
            <p:cNvSpPr/>
            <p:nvPr/>
          </p:nvSpPr>
          <p:spPr>
            <a:xfrm>
              <a:off x="72771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6"/>
            <p:cNvSpPr/>
            <p:nvPr/>
          </p:nvSpPr>
          <p:spPr>
            <a:xfrm>
              <a:off x="67437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6"/>
            <p:cNvSpPr/>
            <p:nvPr/>
          </p:nvSpPr>
          <p:spPr>
            <a:xfrm>
              <a:off x="70104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6"/>
            <p:cNvSpPr/>
            <p:nvPr/>
          </p:nvSpPr>
          <p:spPr>
            <a:xfrm>
              <a:off x="72771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6"/>
            <p:cNvSpPr/>
            <p:nvPr/>
          </p:nvSpPr>
          <p:spPr>
            <a:xfrm>
              <a:off x="67437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6"/>
            <p:cNvSpPr/>
            <p:nvPr/>
          </p:nvSpPr>
          <p:spPr>
            <a:xfrm>
              <a:off x="70104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6"/>
            <p:cNvSpPr/>
            <p:nvPr/>
          </p:nvSpPr>
          <p:spPr>
            <a:xfrm>
              <a:off x="72771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6"/>
            <p:cNvSpPr/>
            <p:nvPr/>
          </p:nvSpPr>
          <p:spPr>
            <a:xfrm>
              <a:off x="67437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6"/>
            <p:cNvSpPr/>
            <p:nvPr/>
          </p:nvSpPr>
          <p:spPr>
            <a:xfrm>
              <a:off x="70104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6"/>
            <p:cNvSpPr/>
            <p:nvPr/>
          </p:nvSpPr>
          <p:spPr>
            <a:xfrm>
              <a:off x="72771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6"/>
            <p:cNvSpPr/>
            <p:nvPr/>
          </p:nvSpPr>
          <p:spPr>
            <a:xfrm>
              <a:off x="67437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6"/>
            <p:cNvSpPr/>
            <p:nvPr/>
          </p:nvSpPr>
          <p:spPr>
            <a:xfrm>
              <a:off x="70104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6"/>
            <p:cNvSpPr/>
            <p:nvPr/>
          </p:nvSpPr>
          <p:spPr>
            <a:xfrm>
              <a:off x="72771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6"/>
            <p:cNvSpPr/>
            <p:nvPr/>
          </p:nvSpPr>
          <p:spPr>
            <a:xfrm>
              <a:off x="67437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6"/>
            <p:cNvSpPr/>
            <p:nvPr/>
          </p:nvSpPr>
          <p:spPr>
            <a:xfrm>
              <a:off x="70104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6"/>
            <p:cNvSpPr/>
            <p:nvPr/>
          </p:nvSpPr>
          <p:spPr>
            <a:xfrm>
              <a:off x="72771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6"/>
            <p:cNvSpPr/>
            <p:nvPr/>
          </p:nvSpPr>
          <p:spPr>
            <a:xfrm>
              <a:off x="67437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6"/>
            <p:cNvSpPr/>
            <p:nvPr/>
          </p:nvSpPr>
          <p:spPr>
            <a:xfrm>
              <a:off x="70104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6"/>
            <p:cNvSpPr/>
            <p:nvPr/>
          </p:nvSpPr>
          <p:spPr>
            <a:xfrm>
              <a:off x="72771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6"/>
            <p:cNvSpPr/>
            <p:nvPr/>
          </p:nvSpPr>
          <p:spPr>
            <a:xfrm>
              <a:off x="67437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6"/>
            <p:cNvSpPr/>
            <p:nvPr/>
          </p:nvSpPr>
          <p:spPr>
            <a:xfrm>
              <a:off x="70104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6"/>
            <p:cNvSpPr/>
            <p:nvPr/>
          </p:nvSpPr>
          <p:spPr>
            <a:xfrm>
              <a:off x="72771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6"/>
            <p:cNvSpPr/>
            <p:nvPr/>
          </p:nvSpPr>
          <p:spPr>
            <a:xfrm>
              <a:off x="67437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6"/>
            <p:cNvSpPr/>
            <p:nvPr/>
          </p:nvSpPr>
          <p:spPr>
            <a:xfrm>
              <a:off x="70104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6"/>
            <p:cNvSpPr/>
            <p:nvPr/>
          </p:nvSpPr>
          <p:spPr>
            <a:xfrm>
              <a:off x="72771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6"/>
            <p:cNvSpPr/>
            <p:nvPr/>
          </p:nvSpPr>
          <p:spPr>
            <a:xfrm>
              <a:off x="67437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6"/>
            <p:cNvSpPr/>
            <p:nvPr/>
          </p:nvSpPr>
          <p:spPr>
            <a:xfrm>
              <a:off x="70104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6"/>
            <p:cNvSpPr/>
            <p:nvPr/>
          </p:nvSpPr>
          <p:spPr>
            <a:xfrm>
              <a:off x="72771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6"/>
            <p:cNvSpPr/>
            <p:nvPr/>
          </p:nvSpPr>
          <p:spPr>
            <a:xfrm>
              <a:off x="67437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6"/>
            <p:cNvSpPr/>
            <p:nvPr/>
          </p:nvSpPr>
          <p:spPr>
            <a:xfrm>
              <a:off x="70104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6"/>
            <p:cNvSpPr/>
            <p:nvPr/>
          </p:nvSpPr>
          <p:spPr>
            <a:xfrm>
              <a:off x="72771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6"/>
            <p:cNvSpPr/>
            <p:nvPr/>
          </p:nvSpPr>
          <p:spPr>
            <a:xfrm>
              <a:off x="67437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6"/>
            <p:cNvSpPr/>
            <p:nvPr/>
          </p:nvSpPr>
          <p:spPr>
            <a:xfrm>
              <a:off x="70104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6"/>
            <p:cNvSpPr/>
            <p:nvPr/>
          </p:nvSpPr>
          <p:spPr>
            <a:xfrm>
              <a:off x="72771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6"/>
            <p:cNvSpPr/>
            <p:nvPr/>
          </p:nvSpPr>
          <p:spPr>
            <a:xfrm>
              <a:off x="75438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6"/>
            <p:cNvSpPr/>
            <p:nvPr/>
          </p:nvSpPr>
          <p:spPr>
            <a:xfrm>
              <a:off x="78105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6"/>
            <p:cNvSpPr/>
            <p:nvPr/>
          </p:nvSpPr>
          <p:spPr>
            <a:xfrm>
              <a:off x="80772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6"/>
            <p:cNvSpPr/>
            <p:nvPr/>
          </p:nvSpPr>
          <p:spPr>
            <a:xfrm>
              <a:off x="75438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6"/>
            <p:cNvSpPr/>
            <p:nvPr/>
          </p:nvSpPr>
          <p:spPr>
            <a:xfrm>
              <a:off x="78105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6"/>
            <p:cNvSpPr/>
            <p:nvPr/>
          </p:nvSpPr>
          <p:spPr>
            <a:xfrm>
              <a:off x="80772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6"/>
            <p:cNvSpPr/>
            <p:nvPr/>
          </p:nvSpPr>
          <p:spPr>
            <a:xfrm>
              <a:off x="75438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6"/>
            <p:cNvSpPr/>
            <p:nvPr/>
          </p:nvSpPr>
          <p:spPr>
            <a:xfrm>
              <a:off x="78105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6"/>
            <p:cNvSpPr/>
            <p:nvPr/>
          </p:nvSpPr>
          <p:spPr>
            <a:xfrm>
              <a:off x="80772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6"/>
            <p:cNvSpPr/>
            <p:nvPr/>
          </p:nvSpPr>
          <p:spPr>
            <a:xfrm>
              <a:off x="75438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6"/>
            <p:cNvSpPr/>
            <p:nvPr/>
          </p:nvSpPr>
          <p:spPr>
            <a:xfrm>
              <a:off x="78105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6"/>
            <p:cNvSpPr/>
            <p:nvPr/>
          </p:nvSpPr>
          <p:spPr>
            <a:xfrm>
              <a:off x="80772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6"/>
            <p:cNvSpPr/>
            <p:nvPr/>
          </p:nvSpPr>
          <p:spPr>
            <a:xfrm>
              <a:off x="75438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6"/>
            <p:cNvSpPr/>
            <p:nvPr/>
          </p:nvSpPr>
          <p:spPr>
            <a:xfrm>
              <a:off x="78105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6"/>
            <p:cNvSpPr/>
            <p:nvPr/>
          </p:nvSpPr>
          <p:spPr>
            <a:xfrm>
              <a:off x="80772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6"/>
            <p:cNvSpPr/>
            <p:nvPr/>
          </p:nvSpPr>
          <p:spPr>
            <a:xfrm>
              <a:off x="75438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6"/>
            <p:cNvSpPr/>
            <p:nvPr/>
          </p:nvSpPr>
          <p:spPr>
            <a:xfrm>
              <a:off x="78105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6"/>
            <p:cNvSpPr/>
            <p:nvPr/>
          </p:nvSpPr>
          <p:spPr>
            <a:xfrm>
              <a:off x="80772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6"/>
            <p:cNvSpPr/>
            <p:nvPr/>
          </p:nvSpPr>
          <p:spPr>
            <a:xfrm>
              <a:off x="75438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6"/>
            <p:cNvSpPr/>
            <p:nvPr/>
          </p:nvSpPr>
          <p:spPr>
            <a:xfrm>
              <a:off x="78105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6"/>
            <p:cNvSpPr/>
            <p:nvPr/>
          </p:nvSpPr>
          <p:spPr>
            <a:xfrm>
              <a:off x="80772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6"/>
            <p:cNvSpPr/>
            <p:nvPr/>
          </p:nvSpPr>
          <p:spPr>
            <a:xfrm>
              <a:off x="75438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6"/>
            <p:cNvSpPr/>
            <p:nvPr/>
          </p:nvSpPr>
          <p:spPr>
            <a:xfrm>
              <a:off x="78105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6"/>
            <p:cNvSpPr/>
            <p:nvPr/>
          </p:nvSpPr>
          <p:spPr>
            <a:xfrm>
              <a:off x="80772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6"/>
            <p:cNvSpPr/>
            <p:nvPr/>
          </p:nvSpPr>
          <p:spPr>
            <a:xfrm>
              <a:off x="75438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6"/>
            <p:cNvSpPr/>
            <p:nvPr/>
          </p:nvSpPr>
          <p:spPr>
            <a:xfrm>
              <a:off x="78105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6"/>
            <p:cNvSpPr/>
            <p:nvPr/>
          </p:nvSpPr>
          <p:spPr>
            <a:xfrm>
              <a:off x="80772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6"/>
            <p:cNvSpPr/>
            <p:nvPr/>
          </p:nvSpPr>
          <p:spPr>
            <a:xfrm>
              <a:off x="75438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6"/>
            <p:cNvSpPr/>
            <p:nvPr/>
          </p:nvSpPr>
          <p:spPr>
            <a:xfrm>
              <a:off x="78105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6"/>
            <p:cNvSpPr/>
            <p:nvPr/>
          </p:nvSpPr>
          <p:spPr>
            <a:xfrm>
              <a:off x="80772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6"/>
            <p:cNvSpPr/>
            <p:nvPr/>
          </p:nvSpPr>
          <p:spPr>
            <a:xfrm>
              <a:off x="75438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6"/>
            <p:cNvSpPr/>
            <p:nvPr/>
          </p:nvSpPr>
          <p:spPr>
            <a:xfrm>
              <a:off x="78105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6"/>
            <p:cNvSpPr/>
            <p:nvPr/>
          </p:nvSpPr>
          <p:spPr>
            <a:xfrm>
              <a:off x="80772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6"/>
            <p:cNvSpPr/>
            <p:nvPr/>
          </p:nvSpPr>
          <p:spPr>
            <a:xfrm>
              <a:off x="75438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6"/>
            <p:cNvSpPr/>
            <p:nvPr/>
          </p:nvSpPr>
          <p:spPr>
            <a:xfrm>
              <a:off x="78105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6"/>
            <p:cNvSpPr/>
            <p:nvPr/>
          </p:nvSpPr>
          <p:spPr>
            <a:xfrm>
              <a:off x="80772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6"/>
            <p:cNvSpPr/>
            <p:nvPr/>
          </p:nvSpPr>
          <p:spPr>
            <a:xfrm>
              <a:off x="75438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6"/>
            <p:cNvSpPr/>
            <p:nvPr/>
          </p:nvSpPr>
          <p:spPr>
            <a:xfrm>
              <a:off x="78105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6"/>
            <p:cNvSpPr/>
            <p:nvPr/>
          </p:nvSpPr>
          <p:spPr>
            <a:xfrm>
              <a:off x="80772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6"/>
            <p:cNvSpPr/>
            <p:nvPr/>
          </p:nvSpPr>
          <p:spPr>
            <a:xfrm>
              <a:off x="83439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6"/>
            <p:cNvSpPr/>
            <p:nvPr/>
          </p:nvSpPr>
          <p:spPr>
            <a:xfrm>
              <a:off x="86106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6"/>
            <p:cNvSpPr/>
            <p:nvPr/>
          </p:nvSpPr>
          <p:spPr>
            <a:xfrm>
              <a:off x="88773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6"/>
            <p:cNvSpPr/>
            <p:nvPr/>
          </p:nvSpPr>
          <p:spPr>
            <a:xfrm>
              <a:off x="83439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6"/>
            <p:cNvSpPr/>
            <p:nvPr/>
          </p:nvSpPr>
          <p:spPr>
            <a:xfrm>
              <a:off x="86106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6"/>
            <p:cNvSpPr/>
            <p:nvPr/>
          </p:nvSpPr>
          <p:spPr>
            <a:xfrm>
              <a:off x="88773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6"/>
            <p:cNvSpPr/>
            <p:nvPr/>
          </p:nvSpPr>
          <p:spPr>
            <a:xfrm>
              <a:off x="83439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6"/>
            <p:cNvSpPr/>
            <p:nvPr/>
          </p:nvSpPr>
          <p:spPr>
            <a:xfrm>
              <a:off x="86106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6"/>
            <p:cNvSpPr/>
            <p:nvPr/>
          </p:nvSpPr>
          <p:spPr>
            <a:xfrm>
              <a:off x="88773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6"/>
            <p:cNvSpPr/>
            <p:nvPr/>
          </p:nvSpPr>
          <p:spPr>
            <a:xfrm>
              <a:off x="83439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6"/>
            <p:cNvSpPr/>
            <p:nvPr/>
          </p:nvSpPr>
          <p:spPr>
            <a:xfrm>
              <a:off x="86106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6"/>
            <p:cNvSpPr/>
            <p:nvPr/>
          </p:nvSpPr>
          <p:spPr>
            <a:xfrm>
              <a:off x="88773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6"/>
            <p:cNvSpPr/>
            <p:nvPr/>
          </p:nvSpPr>
          <p:spPr>
            <a:xfrm>
              <a:off x="83439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6"/>
            <p:cNvSpPr/>
            <p:nvPr/>
          </p:nvSpPr>
          <p:spPr>
            <a:xfrm>
              <a:off x="86106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6"/>
            <p:cNvSpPr/>
            <p:nvPr/>
          </p:nvSpPr>
          <p:spPr>
            <a:xfrm>
              <a:off x="88773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6"/>
            <p:cNvSpPr/>
            <p:nvPr/>
          </p:nvSpPr>
          <p:spPr>
            <a:xfrm>
              <a:off x="83439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6"/>
            <p:cNvSpPr/>
            <p:nvPr/>
          </p:nvSpPr>
          <p:spPr>
            <a:xfrm>
              <a:off x="86106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6"/>
            <p:cNvSpPr/>
            <p:nvPr/>
          </p:nvSpPr>
          <p:spPr>
            <a:xfrm>
              <a:off x="88773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6"/>
            <p:cNvSpPr/>
            <p:nvPr/>
          </p:nvSpPr>
          <p:spPr>
            <a:xfrm>
              <a:off x="83439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6"/>
            <p:cNvSpPr/>
            <p:nvPr/>
          </p:nvSpPr>
          <p:spPr>
            <a:xfrm>
              <a:off x="86106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6"/>
            <p:cNvSpPr/>
            <p:nvPr/>
          </p:nvSpPr>
          <p:spPr>
            <a:xfrm>
              <a:off x="88773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6"/>
            <p:cNvSpPr/>
            <p:nvPr/>
          </p:nvSpPr>
          <p:spPr>
            <a:xfrm>
              <a:off x="83439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6"/>
            <p:cNvSpPr/>
            <p:nvPr/>
          </p:nvSpPr>
          <p:spPr>
            <a:xfrm>
              <a:off x="86106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6"/>
            <p:cNvSpPr/>
            <p:nvPr/>
          </p:nvSpPr>
          <p:spPr>
            <a:xfrm>
              <a:off x="88773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6"/>
            <p:cNvSpPr/>
            <p:nvPr/>
          </p:nvSpPr>
          <p:spPr>
            <a:xfrm>
              <a:off x="83439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6"/>
            <p:cNvSpPr/>
            <p:nvPr/>
          </p:nvSpPr>
          <p:spPr>
            <a:xfrm>
              <a:off x="86106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6"/>
            <p:cNvSpPr/>
            <p:nvPr/>
          </p:nvSpPr>
          <p:spPr>
            <a:xfrm>
              <a:off x="88773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6"/>
            <p:cNvSpPr/>
            <p:nvPr/>
          </p:nvSpPr>
          <p:spPr>
            <a:xfrm>
              <a:off x="83439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6"/>
            <p:cNvSpPr/>
            <p:nvPr/>
          </p:nvSpPr>
          <p:spPr>
            <a:xfrm>
              <a:off x="86106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6"/>
            <p:cNvSpPr/>
            <p:nvPr/>
          </p:nvSpPr>
          <p:spPr>
            <a:xfrm>
              <a:off x="88773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6"/>
            <p:cNvSpPr/>
            <p:nvPr/>
          </p:nvSpPr>
          <p:spPr>
            <a:xfrm>
              <a:off x="83439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6"/>
            <p:cNvSpPr/>
            <p:nvPr/>
          </p:nvSpPr>
          <p:spPr>
            <a:xfrm>
              <a:off x="86106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6"/>
            <p:cNvSpPr/>
            <p:nvPr/>
          </p:nvSpPr>
          <p:spPr>
            <a:xfrm>
              <a:off x="88773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6"/>
            <p:cNvSpPr/>
            <p:nvPr/>
          </p:nvSpPr>
          <p:spPr>
            <a:xfrm>
              <a:off x="83439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6"/>
            <p:cNvSpPr/>
            <p:nvPr/>
          </p:nvSpPr>
          <p:spPr>
            <a:xfrm>
              <a:off x="86106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6"/>
            <p:cNvSpPr/>
            <p:nvPr/>
          </p:nvSpPr>
          <p:spPr>
            <a:xfrm>
              <a:off x="88773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6"/>
            <p:cNvSpPr/>
            <p:nvPr/>
          </p:nvSpPr>
          <p:spPr>
            <a:xfrm>
              <a:off x="83439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6"/>
            <p:cNvSpPr/>
            <p:nvPr/>
          </p:nvSpPr>
          <p:spPr>
            <a:xfrm>
              <a:off x="86106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6"/>
            <p:cNvSpPr/>
            <p:nvPr/>
          </p:nvSpPr>
          <p:spPr>
            <a:xfrm>
              <a:off x="88773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6"/>
            <p:cNvSpPr/>
            <p:nvPr/>
          </p:nvSpPr>
          <p:spPr>
            <a:xfrm>
              <a:off x="43434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6"/>
            <p:cNvSpPr/>
            <p:nvPr/>
          </p:nvSpPr>
          <p:spPr>
            <a:xfrm>
              <a:off x="46101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6"/>
            <p:cNvSpPr/>
            <p:nvPr/>
          </p:nvSpPr>
          <p:spPr>
            <a:xfrm>
              <a:off x="4876801"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6"/>
            <p:cNvSpPr/>
            <p:nvPr/>
          </p:nvSpPr>
          <p:spPr>
            <a:xfrm>
              <a:off x="43434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6"/>
            <p:cNvSpPr/>
            <p:nvPr/>
          </p:nvSpPr>
          <p:spPr>
            <a:xfrm>
              <a:off x="46101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6"/>
            <p:cNvSpPr/>
            <p:nvPr/>
          </p:nvSpPr>
          <p:spPr>
            <a:xfrm>
              <a:off x="4876801"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6"/>
            <p:cNvSpPr/>
            <p:nvPr/>
          </p:nvSpPr>
          <p:spPr>
            <a:xfrm>
              <a:off x="43434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6"/>
            <p:cNvSpPr/>
            <p:nvPr/>
          </p:nvSpPr>
          <p:spPr>
            <a:xfrm>
              <a:off x="46101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6"/>
            <p:cNvSpPr/>
            <p:nvPr/>
          </p:nvSpPr>
          <p:spPr>
            <a:xfrm>
              <a:off x="4876801"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6"/>
            <p:cNvSpPr/>
            <p:nvPr/>
          </p:nvSpPr>
          <p:spPr>
            <a:xfrm>
              <a:off x="43434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6"/>
            <p:cNvSpPr/>
            <p:nvPr/>
          </p:nvSpPr>
          <p:spPr>
            <a:xfrm>
              <a:off x="46101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6"/>
            <p:cNvSpPr/>
            <p:nvPr/>
          </p:nvSpPr>
          <p:spPr>
            <a:xfrm>
              <a:off x="4876801"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6"/>
            <p:cNvSpPr/>
            <p:nvPr/>
          </p:nvSpPr>
          <p:spPr>
            <a:xfrm>
              <a:off x="43434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6"/>
            <p:cNvSpPr/>
            <p:nvPr/>
          </p:nvSpPr>
          <p:spPr>
            <a:xfrm>
              <a:off x="46101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6"/>
            <p:cNvSpPr/>
            <p:nvPr/>
          </p:nvSpPr>
          <p:spPr>
            <a:xfrm>
              <a:off x="4876801"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6"/>
            <p:cNvSpPr/>
            <p:nvPr/>
          </p:nvSpPr>
          <p:spPr>
            <a:xfrm>
              <a:off x="43434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6"/>
            <p:cNvSpPr/>
            <p:nvPr/>
          </p:nvSpPr>
          <p:spPr>
            <a:xfrm>
              <a:off x="46101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6"/>
            <p:cNvSpPr/>
            <p:nvPr/>
          </p:nvSpPr>
          <p:spPr>
            <a:xfrm>
              <a:off x="4876801"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6"/>
            <p:cNvSpPr/>
            <p:nvPr/>
          </p:nvSpPr>
          <p:spPr>
            <a:xfrm>
              <a:off x="43434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6"/>
            <p:cNvSpPr/>
            <p:nvPr/>
          </p:nvSpPr>
          <p:spPr>
            <a:xfrm>
              <a:off x="46101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6"/>
            <p:cNvSpPr/>
            <p:nvPr/>
          </p:nvSpPr>
          <p:spPr>
            <a:xfrm>
              <a:off x="4876801"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6"/>
            <p:cNvSpPr/>
            <p:nvPr/>
          </p:nvSpPr>
          <p:spPr>
            <a:xfrm>
              <a:off x="43434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6"/>
            <p:cNvSpPr/>
            <p:nvPr/>
          </p:nvSpPr>
          <p:spPr>
            <a:xfrm>
              <a:off x="46101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6"/>
            <p:cNvSpPr/>
            <p:nvPr/>
          </p:nvSpPr>
          <p:spPr>
            <a:xfrm>
              <a:off x="4876801"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6"/>
            <p:cNvSpPr/>
            <p:nvPr/>
          </p:nvSpPr>
          <p:spPr>
            <a:xfrm>
              <a:off x="43434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6"/>
            <p:cNvSpPr/>
            <p:nvPr/>
          </p:nvSpPr>
          <p:spPr>
            <a:xfrm>
              <a:off x="46101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6"/>
            <p:cNvSpPr/>
            <p:nvPr/>
          </p:nvSpPr>
          <p:spPr>
            <a:xfrm>
              <a:off x="4876801"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6"/>
            <p:cNvSpPr/>
            <p:nvPr/>
          </p:nvSpPr>
          <p:spPr>
            <a:xfrm>
              <a:off x="43434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6"/>
            <p:cNvSpPr/>
            <p:nvPr/>
          </p:nvSpPr>
          <p:spPr>
            <a:xfrm>
              <a:off x="46101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6"/>
            <p:cNvSpPr/>
            <p:nvPr/>
          </p:nvSpPr>
          <p:spPr>
            <a:xfrm>
              <a:off x="4876801"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6"/>
            <p:cNvSpPr/>
            <p:nvPr/>
          </p:nvSpPr>
          <p:spPr>
            <a:xfrm>
              <a:off x="43434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6"/>
            <p:cNvSpPr/>
            <p:nvPr/>
          </p:nvSpPr>
          <p:spPr>
            <a:xfrm>
              <a:off x="46101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6"/>
            <p:cNvSpPr/>
            <p:nvPr/>
          </p:nvSpPr>
          <p:spPr>
            <a:xfrm>
              <a:off x="4876801"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6"/>
            <p:cNvSpPr/>
            <p:nvPr/>
          </p:nvSpPr>
          <p:spPr>
            <a:xfrm>
              <a:off x="43434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6"/>
            <p:cNvSpPr/>
            <p:nvPr/>
          </p:nvSpPr>
          <p:spPr>
            <a:xfrm>
              <a:off x="46101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6"/>
            <p:cNvSpPr/>
            <p:nvPr/>
          </p:nvSpPr>
          <p:spPr>
            <a:xfrm>
              <a:off x="4876801"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6"/>
            <p:cNvSpPr/>
            <p:nvPr/>
          </p:nvSpPr>
          <p:spPr>
            <a:xfrm>
              <a:off x="43434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6"/>
            <p:cNvSpPr/>
            <p:nvPr/>
          </p:nvSpPr>
          <p:spPr>
            <a:xfrm>
              <a:off x="46101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6"/>
            <p:cNvSpPr/>
            <p:nvPr/>
          </p:nvSpPr>
          <p:spPr>
            <a:xfrm>
              <a:off x="4876801"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4" name="Google Shape;1184;p6"/>
          <p:cNvSpPr/>
          <p:nvPr/>
        </p:nvSpPr>
        <p:spPr>
          <a:xfrm>
            <a:off x="628500" y="440700"/>
            <a:ext cx="7887000" cy="42621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6"/>
          <p:cNvSpPr/>
          <p:nvPr/>
        </p:nvSpPr>
        <p:spPr>
          <a:xfrm>
            <a:off x="628500" y="429925"/>
            <a:ext cx="7887000" cy="5727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6" name="Google Shape;1186;p6"/>
          <p:cNvGrpSpPr/>
          <p:nvPr/>
        </p:nvGrpSpPr>
        <p:grpSpPr>
          <a:xfrm>
            <a:off x="-513729" y="194250"/>
            <a:ext cx="1910700" cy="1152075"/>
            <a:chOff x="-1917000" y="368300"/>
            <a:chExt cx="1910700" cy="1152075"/>
          </a:xfrm>
        </p:grpSpPr>
        <p:sp>
          <p:nvSpPr>
            <p:cNvPr id="1187" name="Google Shape;1187;p6"/>
            <p:cNvSpPr/>
            <p:nvPr/>
          </p:nvSpPr>
          <p:spPr>
            <a:xfrm>
              <a:off x="-1913850" y="368300"/>
              <a:ext cx="1907550" cy="1019875"/>
            </a:xfrm>
            <a:custGeom>
              <a:avLst/>
              <a:gdLst/>
              <a:ahLst/>
              <a:cxnLst/>
              <a:rect l="l" t="t" r="r" b="b"/>
              <a:pathLst>
                <a:path w="76302" h="40795" extrusionOk="0">
                  <a:moveTo>
                    <a:pt x="0" y="36010"/>
                  </a:moveTo>
                  <a:lnTo>
                    <a:pt x="31729" y="1511"/>
                  </a:lnTo>
                  <a:lnTo>
                    <a:pt x="35759" y="0"/>
                  </a:lnTo>
                  <a:lnTo>
                    <a:pt x="39284" y="0"/>
                  </a:lnTo>
                  <a:lnTo>
                    <a:pt x="44321" y="2266"/>
                  </a:lnTo>
                  <a:lnTo>
                    <a:pt x="57415" y="11835"/>
                  </a:lnTo>
                  <a:lnTo>
                    <a:pt x="63333" y="12843"/>
                  </a:lnTo>
                  <a:lnTo>
                    <a:pt x="70132" y="13976"/>
                  </a:lnTo>
                  <a:lnTo>
                    <a:pt x="76302" y="18635"/>
                  </a:lnTo>
                  <a:lnTo>
                    <a:pt x="74162" y="19642"/>
                  </a:lnTo>
                  <a:lnTo>
                    <a:pt x="67740" y="17879"/>
                  </a:lnTo>
                  <a:lnTo>
                    <a:pt x="70888" y="22664"/>
                  </a:lnTo>
                  <a:lnTo>
                    <a:pt x="74036" y="28456"/>
                  </a:lnTo>
                  <a:lnTo>
                    <a:pt x="73028" y="29211"/>
                  </a:lnTo>
                  <a:lnTo>
                    <a:pt x="69755" y="27952"/>
                  </a:lnTo>
                  <a:lnTo>
                    <a:pt x="64718" y="22034"/>
                  </a:lnTo>
                  <a:lnTo>
                    <a:pt x="62956" y="21027"/>
                  </a:lnTo>
                  <a:lnTo>
                    <a:pt x="68244" y="36262"/>
                  </a:lnTo>
                  <a:lnTo>
                    <a:pt x="66607" y="37144"/>
                  </a:lnTo>
                  <a:lnTo>
                    <a:pt x="62830" y="34248"/>
                  </a:lnTo>
                  <a:lnTo>
                    <a:pt x="58926" y="25308"/>
                  </a:lnTo>
                  <a:lnTo>
                    <a:pt x="54142" y="20901"/>
                  </a:lnTo>
                  <a:lnTo>
                    <a:pt x="53764" y="29589"/>
                  </a:lnTo>
                  <a:lnTo>
                    <a:pt x="49231" y="40795"/>
                  </a:lnTo>
                  <a:lnTo>
                    <a:pt x="46965" y="39788"/>
                  </a:lnTo>
                  <a:lnTo>
                    <a:pt x="46335" y="36262"/>
                  </a:lnTo>
                  <a:lnTo>
                    <a:pt x="46965" y="32611"/>
                  </a:lnTo>
                  <a:lnTo>
                    <a:pt x="49105" y="28330"/>
                  </a:lnTo>
                  <a:lnTo>
                    <a:pt x="46335" y="21279"/>
                  </a:lnTo>
                  <a:lnTo>
                    <a:pt x="44321" y="19768"/>
                  </a:lnTo>
                  <a:lnTo>
                    <a:pt x="46839" y="31352"/>
                  </a:lnTo>
                  <a:lnTo>
                    <a:pt x="45580" y="38655"/>
                  </a:lnTo>
                  <a:lnTo>
                    <a:pt x="43691" y="40040"/>
                  </a:lnTo>
                  <a:lnTo>
                    <a:pt x="42558" y="38655"/>
                  </a:lnTo>
                  <a:lnTo>
                    <a:pt x="41928" y="32107"/>
                  </a:lnTo>
                  <a:lnTo>
                    <a:pt x="39788" y="27448"/>
                  </a:lnTo>
                  <a:lnTo>
                    <a:pt x="36262" y="23923"/>
                  </a:lnTo>
                  <a:lnTo>
                    <a:pt x="33870" y="20775"/>
                  </a:lnTo>
                </a:path>
              </a:pathLst>
            </a:custGeom>
            <a:solidFill>
              <a:schemeClr val="lt1"/>
            </a:solidFill>
            <a:ln w="9525" cap="flat" cmpd="sng">
              <a:solidFill>
                <a:schemeClr val="dk2"/>
              </a:solidFill>
              <a:prstDash val="solid"/>
              <a:round/>
              <a:headEnd type="none" w="med" len="med"/>
              <a:tailEnd type="none" w="med" len="med"/>
            </a:ln>
          </p:spPr>
        </p:sp>
        <p:sp>
          <p:nvSpPr>
            <p:cNvPr id="1188" name="Google Shape;1188;p6"/>
            <p:cNvSpPr/>
            <p:nvPr/>
          </p:nvSpPr>
          <p:spPr>
            <a:xfrm>
              <a:off x="-1917000" y="853050"/>
              <a:ext cx="821575" cy="667325"/>
            </a:xfrm>
            <a:custGeom>
              <a:avLst/>
              <a:gdLst/>
              <a:ahLst/>
              <a:cxnLst/>
              <a:rect l="l" t="t" r="r" b="b"/>
              <a:pathLst>
                <a:path w="32863" h="26693" extrusionOk="0">
                  <a:moveTo>
                    <a:pt x="0" y="17880"/>
                  </a:moveTo>
                  <a:lnTo>
                    <a:pt x="4407" y="22538"/>
                  </a:lnTo>
                  <a:lnTo>
                    <a:pt x="9317" y="25686"/>
                  </a:lnTo>
                  <a:lnTo>
                    <a:pt x="14605" y="26693"/>
                  </a:lnTo>
                  <a:lnTo>
                    <a:pt x="16368" y="26190"/>
                  </a:lnTo>
                  <a:lnTo>
                    <a:pt x="32863" y="504"/>
                  </a:lnTo>
                  <a:lnTo>
                    <a:pt x="15109" y="0"/>
                  </a:lnTo>
                  <a:lnTo>
                    <a:pt x="2518" y="13599"/>
                  </a:lnTo>
                  <a:close/>
                </a:path>
              </a:pathLst>
            </a:custGeom>
            <a:solidFill>
              <a:schemeClr val="lt1"/>
            </a:solidFill>
            <a:ln>
              <a:noFill/>
            </a:ln>
          </p:spPr>
        </p:sp>
      </p:grpSp>
      <p:sp>
        <p:nvSpPr>
          <p:cNvPr id="1189" name="Google Shape;1189;p6"/>
          <p:cNvSpPr/>
          <p:nvPr/>
        </p:nvSpPr>
        <p:spPr>
          <a:xfrm flipH="1">
            <a:off x="-548580" y="169800"/>
            <a:ext cx="1951863" cy="1196589"/>
          </a:xfrm>
          <a:custGeom>
            <a:avLst/>
            <a:gdLst/>
            <a:ahLst/>
            <a:cxnLst/>
            <a:rect l="l" t="t" r="r" b="b"/>
            <a:pathLst>
              <a:path w="42207" h="25875" extrusionOk="0">
                <a:moveTo>
                  <a:pt x="7269" y="7867"/>
                </a:moveTo>
                <a:lnTo>
                  <a:pt x="7269" y="7867"/>
                </a:lnTo>
                <a:cubicBezTo>
                  <a:pt x="5640" y="9045"/>
                  <a:pt x="4036" y="9872"/>
                  <a:pt x="2432" y="10750"/>
                </a:cubicBezTo>
                <a:cubicBezTo>
                  <a:pt x="2233" y="10865"/>
                  <a:pt x="2078" y="10919"/>
                  <a:pt x="1901" y="10919"/>
                </a:cubicBezTo>
                <a:cubicBezTo>
                  <a:pt x="1654" y="10919"/>
                  <a:pt x="1364" y="10814"/>
                  <a:pt x="853" y="10624"/>
                </a:cubicBezTo>
                <a:cubicBezTo>
                  <a:pt x="2507" y="8669"/>
                  <a:pt x="4663" y="7968"/>
                  <a:pt x="7269" y="7867"/>
                </a:cubicBezTo>
                <a:close/>
                <a:moveTo>
                  <a:pt x="9575" y="7592"/>
                </a:moveTo>
                <a:cubicBezTo>
                  <a:pt x="9625" y="7692"/>
                  <a:pt x="9700" y="7767"/>
                  <a:pt x="9750" y="7867"/>
                </a:cubicBezTo>
                <a:cubicBezTo>
                  <a:pt x="9099" y="8895"/>
                  <a:pt x="8422" y="9923"/>
                  <a:pt x="7770" y="10950"/>
                </a:cubicBezTo>
                <a:cubicBezTo>
                  <a:pt x="7695" y="11050"/>
                  <a:pt x="7620" y="11151"/>
                  <a:pt x="7520" y="11201"/>
                </a:cubicBezTo>
                <a:cubicBezTo>
                  <a:pt x="5991" y="11928"/>
                  <a:pt x="5164" y="13306"/>
                  <a:pt x="4186" y="14559"/>
                </a:cubicBezTo>
                <a:cubicBezTo>
                  <a:pt x="3760" y="15136"/>
                  <a:pt x="3309" y="15662"/>
                  <a:pt x="2633" y="15938"/>
                </a:cubicBezTo>
                <a:cubicBezTo>
                  <a:pt x="2507" y="15975"/>
                  <a:pt x="2382" y="16013"/>
                  <a:pt x="2266" y="16013"/>
                </a:cubicBezTo>
                <a:cubicBezTo>
                  <a:pt x="2150" y="16013"/>
                  <a:pt x="2044" y="15975"/>
                  <a:pt x="1956" y="15862"/>
                </a:cubicBezTo>
                <a:cubicBezTo>
                  <a:pt x="1805" y="15687"/>
                  <a:pt x="1956" y="15487"/>
                  <a:pt x="2056" y="15311"/>
                </a:cubicBezTo>
                <a:cubicBezTo>
                  <a:pt x="3184" y="13356"/>
                  <a:pt x="4412" y="11476"/>
                  <a:pt x="5790" y="9672"/>
                </a:cubicBezTo>
                <a:cubicBezTo>
                  <a:pt x="5941" y="9446"/>
                  <a:pt x="6166" y="9221"/>
                  <a:pt x="6417" y="9096"/>
                </a:cubicBezTo>
                <a:cubicBezTo>
                  <a:pt x="7445" y="8594"/>
                  <a:pt x="8522" y="8093"/>
                  <a:pt x="9575" y="7592"/>
                </a:cubicBezTo>
                <a:close/>
                <a:moveTo>
                  <a:pt x="17069" y="12153"/>
                </a:moveTo>
                <a:lnTo>
                  <a:pt x="17069" y="12153"/>
                </a:lnTo>
                <a:cubicBezTo>
                  <a:pt x="17094" y="13030"/>
                  <a:pt x="16918" y="13832"/>
                  <a:pt x="16668" y="14584"/>
                </a:cubicBezTo>
                <a:cubicBezTo>
                  <a:pt x="16417" y="15311"/>
                  <a:pt x="16192" y="16063"/>
                  <a:pt x="15991" y="16865"/>
                </a:cubicBezTo>
                <a:cubicBezTo>
                  <a:pt x="15390" y="16364"/>
                  <a:pt x="15214" y="15837"/>
                  <a:pt x="15590" y="15136"/>
                </a:cubicBezTo>
                <a:cubicBezTo>
                  <a:pt x="15916" y="14509"/>
                  <a:pt x="16091" y="13832"/>
                  <a:pt x="16367" y="13206"/>
                </a:cubicBezTo>
                <a:cubicBezTo>
                  <a:pt x="16517" y="12830"/>
                  <a:pt x="16593" y="12404"/>
                  <a:pt x="17069" y="12153"/>
                </a:cubicBezTo>
                <a:close/>
                <a:moveTo>
                  <a:pt x="21204" y="652"/>
                </a:moveTo>
                <a:cubicBezTo>
                  <a:pt x="22351" y="652"/>
                  <a:pt x="23538" y="1010"/>
                  <a:pt x="24437" y="1827"/>
                </a:cubicBezTo>
                <a:cubicBezTo>
                  <a:pt x="25991" y="3231"/>
                  <a:pt x="27495" y="4659"/>
                  <a:pt x="28873" y="6238"/>
                </a:cubicBezTo>
                <a:cubicBezTo>
                  <a:pt x="32432" y="10324"/>
                  <a:pt x="35841" y="14559"/>
                  <a:pt x="39600" y="18444"/>
                </a:cubicBezTo>
                <a:cubicBezTo>
                  <a:pt x="39901" y="18770"/>
                  <a:pt x="40227" y="19096"/>
                  <a:pt x="40527" y="19421"/>
                </a:cubicBezTo>
                <a:cubicBezTo>
                  <a:pt x="41430" y="20324"/>
                  <a:pt x="41480" y="20524"/>
                  <a:pt x="40553" y="21426"/>
                </a:cubicBezTo>
                <a:cubicBezTo>
                  <a:pt x="38898" y="23005"/>
                  <a:pt x="37069" y="24309"/>
                  <a:pt x="34888" y="25035"/>
                </a:cubicBezTo>
                <a:cubicBezTo>
                  <a:pt x="34457" y="25173"/>
                  <a:pt x="34148" y="25252"/>
                  <a:pt x="33896" y="25252"/>
                </a:cubicBezTo>
                <a:cubicBezTo>
                  <a:pt x="33415" y="25252"/>
                  <a:pt x="33143" y="24966"/>
                  <a:pt x="32633" y="24259"/>
                </a:cubicBezTo>
                <a:cubicBezTo>
                  <a:pt x="30051" y="20700"/>
                  <a:pt x="27570" y="17065"/>
                  <a:pt x="25239" y="13356"/>
                </a:cubicBezTo>
                <a:cubicBezTo>
                  <a:pt x="24763" y="12604"/>
                  <a:pt x="23986" y="11877"/>
                  <a:pt x="23861" y="11075"/>
                </a:cubicBezTo>
                <a:cubicBezTo>
                  <a:pt x="23710" y="10248"/>
                  <a:pt x="23886" y="9296"/>
                  <a:pt x="23961" y="8394"/>
                </a:cubicBezTo>
                <a:cubicBezTo>
                  <a:pt x="23986" y="8268"/>
                  <a:pt x="23961" y="8143"/>
                  <a:pt x="23936" y="7968"/>
                </a:cubicBezTo>
                <a:cubicBezTo>
                  <a:pt x="23309" y="8068"/>
                  <a:pt x="23284" y="8569"/>
                  <a:pt x="23309" y="8970"/>
                </a:cubicBezTo>
                <a:cubicBezTo>
                  <a:pt x="23535" y="11201"/>
                  <a:pt x="22407" y="12830"/>
                  <a:pt x="20903" y="14233"/>
                </a:cubicBezTo>
                <a:cubicBezTo>
                  <a:pt x="19199" y="15787"/>
                  <a:pt x="18347" y="17692"/>
                  <a:pt x="18272" y="19998"/>
                </a:cubicBezTo>
                <a:cubicBezTo>
                  <a:pt x="18272" y="20549"/>
                  <a:pt x="18322" y="21151"/>
                  <a:pt x="17946" y="21702"/>
                </a:cubicBezTo>
                <a:cubicBezTo>
                  <a:pt x="17144" y="21527"/>
                  <a:pt x="16718" y="21000"/>
                  <a:pt x="16643" y="20173"/>
                </a:cubicBezTo>
                <a:cubicBezTo>
                  <a:pt x="16517" y="18369"/>
                  <a:pt x="16492" y="16614"/>
                  <a:pt x="17169" y="14860"/>
                </a:cubicBezTo>
                <a:cubicBezTo>
                  <a:pt x="17595" y="13757"/>
                  <a:pt x="17720" y="12554"/>
                  <a:pt x="17996" y="11376"/>
                </a:cubicBezTo>
                <a:cubicBezTo>
                  <a:pt x="18046" y="11226"/>
                  <a:pt x="18021" y="11050"/>
                  <a:pt x="17896" y="10950"/>
                </a:cubicBezTo>
                <a:cubicBezTo>
                  <a:pt x="17809" y="10885"/>
                  <a:pt x="17722" y="10857"/>
                  <a:pt x="17637" y="10857"/>
                </a:cubicBezTo>
                <a:cubicBezTo>
                  <a:pt x="17526" y="10857"/>
                  <a:pt x="17419" y="10904"/>
                  <a:pt x="17319" y="10975"/>
                </a:cubicBezTo>
                <a:cubicBezTo>
                  <a:pt x="16843" y="11251"/>
                  <a:pt x="16492" y="11652"/>
                  <a:pt x="16242" y="12128"/>
                </a:cubicBezTo>
                <a:cubicBezTo>
                  <a:pt x="15640" y="13156"/>
                  <a:pt x="15364" y="14334"/>
                  <a:pt x="14888" y="15411"/>
                </a:cubicBezTo>
                <a:cubicBezTo>
                  <a:pt x="14688" y="15862"/>
                  <a:pt x="14838" y="16289"/>
                  <a:pt x="15064" y="16715"/>
                </a:cubicBezTo>
                <a:cubicBezTo>
                  <a:pt x="15465" y="17567"/>
                  <a:pt x="15740" y="18469"/>
                  <a:pt x="15991" y="19371"/>
                </a:cubicBezTo>
                <a:cubicBezTo>
                  <a:pt x="16192" y="20148"/>
                  <a:pt x="16217" y="20925"/>
                  <a:pt x="15991" y="21677"/>
                </a:cubicBezTo>
                <a:cubicBezTo>
                  <a:pt x="15866" y="22028"/>
                  <a:pt x="15615" y="22253"/>
                  <a:pt x="15264" y="22279"/>
                </a:cubicBezTo>
                <a:cubicBezTo>
                  <a:pt x="15252" y="22279"/>
                  <a:pt x="15241" y="22280"/>
                  <a:pt x="15229" y="22280"/>
                </a:cubicBezTo>
                <a:cubicBezTo>
                  <a:pt x="14929" y="22280"/>
                  <a:pt x="14810" y="21968"/>
                  <a:pt x="14738" y="21702"/>
                </a:cubicBezTo>
                <a:cubicBezTo>
                  <a:pt x="14262" y="20223"/>
                  <a:pt x="13560" y="18820"/>
                  <a:pt x="12858" y="17441"/>
                </a:cubicBezTo>
                <a:cubicBezTo>
                  <a:pt x="12658" y="17091"/>
                  <a:pt x="12658" y="16740"/>
                  <a:pt x="12683" y="16364"/>
                </a:cubicBezTo>
                <a:cubicBezTo>
                  <a:pt x="12683" y="15411"/>
                  <a:pt x="12683" y="14484"/>
                  <a:pt x="12708" y="13532"/>
                </a:cubicBezTo>
                <a:cubicBezTo>
                  <a:pt x="12708" y="12905"/>
                  <a:pt x="12658" y="12304"/>
                  <a:pt x="12733" y="11677"/>
                </a:cubicBezTo>
                <a:cubicBezTo>
                  <a:pt x="12808" y="11101"/>
                  <a:pt x="13009" y="10524"/>
                  <a:pt x="13134" y="9898"/>
                </a:cubicBezTo>
                <a:lnTo>
                  <a:pt x="13134" y="9898"/>
                </a:lnTo>
                <a:cubicBezTo>
                  <a:pt x="12532" y="9923"/>
                  <a:pt x="12407" y="10374"/>
                  <a:pt x="12282" y="10725"/>
                </a:cubicBezTo>
                <a:cubicBezTo>
                  <a:pt x="12156" y="11101"/>
                  <a:pt x="12031" y="11426"/>
                  <a:pt x="11705" y="11627"/>
                </a:cubicBezTo>
                <a:cubicBezTo>
                  <a:pt x="9851" y="12855"/>
                  <a:pt x="8948" y="14710"/>
                  <a:pt x="8222" y="16715"/>
                </a:cubicBezTo>
                <a:cubicBezTo>
                  <a:pt x="7921" y="17567"/>
                  <a:pt x="7470" y="18344"/>
                  <a:pt x="7019" y="19121"/>
                </a:cubicBezTo>
                <a:cubicBezTo>
                  <a:pt x="6693" y="19697"/>
                  <a:pt x="6242" y="20073"/>
                  <a:pt x="5615" y="20223"/>
                </a:cubicBezTo>
                <a:cubicBezTo>
                  <a:pt x="5550" y="20236"/>
                  <a:pt x="5488" y="20242"/>
                  <a:pt x="5431" y="20242"/>
                </a:cubicBezTo>
                <a:cubicBezTo>
                  <a:pt x="5134" y="20242"/>
                  <a:pt x="4955" y="20075"/>
                  <a:pt x="5039" y="19697"/>
                </a:cubicBezTo>
                <a:cubicBezTo>
                  <a:pt x="5164" y="19171"/>
                  <a:pt x="5314" y="18670"/>
                  <a:pt x="5515" y="18168"/>
                </a:cubicBezTo>
                <a:cubicBezTo>
                  <a:pt x="6091" y="16589"/>
                  <a:pt x="6542" y="14960"/>
                  <a:pt x="7169" y="13431"/>
                </a:cubicBezTo>
                <a:cubicBezTo>
                  <a:pt x="8272" y="10775"/>
                  <a:pt x="9750" y="8193"/>
                  <a:pt x="11831" y="6263"/>
                </a:cubicBezTo>
                <a:cubicBezTo>
                  <a:pt x="13861" y="4409"/>
                  <a:pt x="16242" y="2855"/>
                  <a:pt x="18598" y="1351"/>
                </a:cubicBezTo>
                <a:cubicBezTo>
                  <a:pt x="19307" y="905"/>
                  <a:pt x="20241" y="652"/>
                  <a:pt x="21204" y="652"/>
                </a:cubicBezTo>
                <a:close/>
                <a:moveTo>
                  <a:pt x="21159" y="0"/>
                </a:moveTo>
                <a:cubicBezTo>
                  <a:pt x="20176" y="0"/>
                  <a:pt x="19154" y="264"/>
                  <a:pt x="18222" y="900"/>
                </a:cubicBezTo>
                <a:cubicBezTo>
                  <a:pt x="15916" y="2454"/>
                  <a:pt x="13635" y="4083"/>
                  <a:pt x="11430" y="5762"/>
                </a:cubicBezTo>
                <a:cubicBezTo>
                  <a:pt x="10628" y="6364"/>
                  <a:pt x="9826" y="6740"/>
                  <a:pt x="8898" y="6890"/>
                </a:cubicBezTo>
                <a:cubicBezTo>
                  <a:pt x="7545" y="7116"/>
                  <a:pt x="6217" y="7391"/>
                  <a:pt x="4888" y="7567"/>
                </a:cubicBezTo>
                <a:cubicBezTo>
                  <a:pt x="3059" y="7792"/>
                  <a:pt x="1780" y="8945"/>
                  <a:pt x="452" y="10073"/>
                </a:cubicBezTo>
                <a:cubicBezTo>
                  <a:pt x="1" y="10449"/>
                  <a:pt x="76" y="10825"/>
                  <a:pt x="552" y="11176"/>
                </a:cubicBezTo>
                <a:cubicBezTo>
                  <a:pt x="903" y="11446"/>
                  <a:pt x="1268" y="11563"/>
                  <a:pt x="1644" y="11563"/>
                </a:cubicBezTo>
                <a:cubicBezTo>
                  <a:pt x="1967" y="11563"/>
                  <a:pt x="2297" y="11477"/>
                  <a:pt x="2633" y="11326"/>
                </a:cubicBezTo>
                <a:cubicBezTo>
                  <a:pt x="2957" y="11196"/>
                  <a:pt x="3579" y="10545"/>
                  <a:pt x="4050" y="10545"/>
                </a:cubicBezTo>
                <a:cubicBezTo>
                  <a:pt x="4125" y="10545"/>
                  <a:pt x="4196" y="10561"/>
                  <a:pt x="4262" y="10599"/>
                </a:cubicBezTo>
                <a:cubicBezTo>
                  <a:pt x="4287" y="11050"/>
                  <a:pt x="3560" y="11727"/>
                  <a:pt x="3359" y="12053"/>
                </a:cubicBezTo>
                <a:cubicBezTo>
                  <a:pt x="2708" y="13106"/>
                  <a:pt x="2031" y="14108"/>
                  <a:pt x="1455" y="15186"/>
                </a:cubicBezTo>
                <a:cubicBezTo>
                  <a:pt x="1013" y="15999"/>
                  <a:pt x="1390" y="16575"/>
                  <a:pt x="2206" y="16575"/>
                </a:cubicBezTo>
                <a:cubicBezTo>
                  <a:pt x="2270" y="16575"/>
                  <a:pt x="2337" y="16572"/>
                  <a:pt x="2407" y="16564"/>
                </a:cubicBezTo>
                <a:cubicBezTo>
                  <a:pt x="2833" y="16539"/>
                  <a:pt x="3184" y="16339"/>
                  <a:pt x="3535" y="16113"/>
                </a:cubicBezTo>
                <a:cubicBezTo>
                  <a:pt x="4086" y="15737"/>
                  <a:pt x="4462" y="15186"/>
                  <a:pt x="4838" y="14659"/>
                </a:cubicBezTo>
                <a:cubicBezTo>
                  <a:pt x="5339" y="14008"/>
                  <a:pt x="5816" y="13356"/>
                  <a:pt x="6517" y="12855"/>
                </a:cubicBezTo>
                <a:lnTo>
                  <a:pt x="6517" y="12855"/>
                </a:lnTo>
                <a:cubicBezTo>
                  <a:pt x="6467" y="13682"/>
                  <a:pt x="6242" y="14434"/>
                  <a:pt x="5966" y="15186"/>
                </a:cubicBezTo>
                <a:cubicBezTo>
                  <a:pt x="5490" y="16639"/>
                  <a:pt x="4813" y="17993"/>
                  <a:pt x="4462" y="19472"/>
                </a:cubicBezTo>
                <a:cubicBezTo>
                  <a:pt x="4362" y="19873"/>
                  <a:pt x="4186" y="20299"/>
                  <a:pt x="4587" y="20599"/>
                </a:cubicBezTo>
                <a:cubicBezTo>
                  <a:pt x="4829" y="20793"/>
                  <a:pt x="5103" y="20893"/>
                  <a:pt x="5387" y="20893"/>
                </a:cubicBezTo>
                <a:cubicBezTo>
                  <a:pt x="5544" y="20893"/>
                  <a:pt x="5705" y="20862"/>
                  <a:pt x="5866" y="20800"/>
                </a:cubicBezTo>
                <a:cubicBezTo>
                  <a:pt x="6618" y="20524"/>
                  <a:pt x="7194" y="20048"/>
                  <a:pt x="7620" y="19321"/>
                </a:cubicBezTo>
                <a:cubicBezTo>
                  <a:pt x="8422" y="17893"/>
                  <a:pt x="9049" y="16389"/>
                  <a:pt x="9650" y="14860"/>
                </a:cubicBezTo>
                <a:cubicBezTo>
                  <a:pt x="10026" y="13933"/>
                  <a:pt x="10703" y="13306"/>
                  <a:pt x="11405" y="12705"/>
                </a:cubicBezTo>
                <a:cubicBezTo>
                  <a:pt x="11567" y="12561"/>
                  <a:pt x="11701" y="12490"/>
                  <a:pt x="11805" y="12490"/>
                </a:cubicBezTo>
                <a:cubicBezTo>
                  <a:pt x="11974" y="12490"/>
                  <a:pt x="12066" y="12674"/>
                  <a:pt x="12081" y="13030"/>
                </a:cubicBezTo>
                <a:cubicBezTo>
                  <a:pt x="12106" y="14133"/>
                  <a:pt x="12106" y="15236"/>
                  <a:pt x="12081" y="16364"/>
                </a:cubicBezTo>
                <a:cubicBezTo>
                  <a:pt x="12056" y="16940"/>
                  <a:pt x="12181" y="17466"/>
                  <a:pt x="12457" y="17993"/>
                </a:cubicBezTo>
                <a:cubicBezTo>
                  <a:pt x="13109" y="19271"/>
                  <a:pt x="13710" y="20574"/>
                  <a:pt x="14186" y="21928"/>
                </a:cubicBezTo>
                <a:cubicBezTo>
                  <a:pt x="14424" y="22654"/>
                  <a:pt x="14731" y="23012"/>
                  <a:pt x="15140" y="23012"/>
                </a:cubicBezTo>
                <a:cubicBezTo>
                  <a:pt x="15422" y="23012"/>
                  <a:pt x="15752" y="22842"/>
                  <a:pt x="16141" y="22504"/>
                </a:cubicBezTo>
                <a:cubicBezTo>
                  <a:pt x="16443" y="22250"/>
                  <a:pt x="16684" y="22117"/>
                  <a:pt x="16973" y="22117"/>
                </a:cubicBezTo>
                <a:cubicBezTo>
                  <a:pt x="17141" y="22117"/>
                  <a:pt x="17324" y="22162"/>
                  <a:pt x="17545" y="22253"/>
                </a:cubicBezTo>
                <a:cubicBezTo>
                  <a:pt x="17699" y="22322"/>
                  <a:pt x="17842" y="22354"/>
                  <a:pt x="17973" y="22354"/>
                </a:cubicBezTo>
                <a:cubicBezTo>
                  <a:pt x="18419" y="22354"/>
                  <a:pt x="18721" y="21982"/>
                  <a:pt x="18798" y="21401"/>
                </a:cubicBezTo>
                <a:cubicBezTo>
                  <a:pt x="18873" y="20775"/>
                  <a:pt x="18848" y="20173"/>
                  <a:pt x="18923" y="19547"/>
                </a:cubicBezTo>
                <a:cubicBezTo>
                  <a:pt x="19074" y="17968"/>
                  <a:pt x="19575" y="16514"/>
                  <a:pt x="20703" y="15336"/>
                </a:cubicBezTo>
                <a:cubicBezTo>
                  <a:pt x="21680" y="14309"/>
                  <a:pt x="22708" y="13306"/>
                  <a:pt x="23560" y="11877"/>
                </a:cubicBezTo>
                <a:cubicBezTo>
                  <a:pt x="25089" y="14258"/>
                  <a:pt x="26492" y="16489"/>
                  <a:pt x="27946" y="18670"/>
                </a:cubicBezTo>
                <a:cubicBezTo>
                  <a:pt x="29450" y="20875"/>
                  <a:pt x="31054" y="23005"/>
                  <a:pt x="32583" y="25186"/>
                </a:cubicBezTo>
                <a:cubicBezTo>
                  <a:pt x="32925" y="25673"/>
                  <a:pt x="33320" y="25874"/>
                  <a:pt x="33794" y="25874"/>
                </a:cubicBezTo>
                <a:cubicBezTo>
                  <a:pt x="33979" y="25874"/>
                  <a:pt x="34176" y="25844"/>
                  <a:pt x="34387" y="25787"/>
                </a:cubicBezTo>
                <a:cubicBezTo>
                  <a:pt x="37044" y="25111"/>
                  <a:pt x="39224" y="23607"/>
                  <a:pt x="41104" y="21677"/>
                </a:cubicBezTo>
                <a:cubicBezTo>
                  <a:pt x="42207" y="20549"/>
                  <a:pt x="42157" y="20223"/>
                  <a:pt x="41079" y="19146"/>
                </a:cubicBezTo>
                <a:cubicBezTo>
                  <a:pt x="36944" y="14935"/>
                  <a:pt x="33259" y="10299"/>
                  <a:pt x="29349" y="5887"/>
                </a:cubicBezTo>
                <a:cubicBezTo>
                  <a:pt x="27896" y="4233"/>
                  <a:pt x="26367" y="2629"/>
                  <a:pt x="24638" y="1201"/>
                </a:cubicBezTo>
                <a:cubicBezTo>
                  <a:pt x="23770" y="492"/>
                  <a:pt x="22501" y="0"/>
                  <a:pt x="211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0" name="Google Shape;1190;p6"/>
          <p:cNvGrpSpPr/>
          <p:nvPr/>
        </p:nvGrpSpPr>
        <p:grpSpPr>
          <a:xfrm rot="2231009">
            <a:off x="8018483" y="4012167"/>
            <a:ext cx="1095484" cy="1296048"/>
            <a:chOff x="7956388" y="3570775"/>
            <a:chExt cx="948670" cy="1122297"/>
          </a:xfrm>
        </p:grpSpPr>
        <p:sp>
          <p:nvSpPr>
            <p:cNvPr id="1191" name="Google Shape;1191;p6"/>
            <p:cNvSpPr/>
            <p:nvPr/>
          </p:nvSpPr>
          <p:spPr>
            <a:xfrm>
              <a:off x="7970225" y="3747450"/>
              <a:ext cx="906550" cy="939625"/>
            </a:xfrm>
            <a:custGeom>
              <a:avLst/>
              <a:gdLst/>
              <a:ahLst/>
              <a:cxnLst/>
              <a:rect l="l" t="t" r="r" b="b"/>
              <a:pathLst>
                <a:path w="36262" h="37585" extrusionOk="0">
                  <a:moveTo>
                    <a:pt x="0" y="33367"/>
                  </a:moveTo>
                  <a:lnTo>
                    <a:pt x="944" y="27953"/>
                  </a:lnTo>
                  <a:lnTo>
                    <a:pt x="3399" y="21594"/>
                  </a:lnTo>
                  <a:lnTo>
                    <a:pt x="9128" y="12214"/>
                  </a:lnTo>
                  <a:lnTo>
                    <a:pt x="13787" y="6233"/>
                  </a:lnTo>
                  <a:lnTo>
                    <a:pt x="15613" y="3966"/>
                  </a:lnTo>
                  <a:lnTo>
                    <a:pt x="16242" y="3400"/>
                  </a:lnTo>
                  <a:lnTo>
                    <a:pt x="17124" y="315"/>
                  </a:lnTo>
                  <a:lnTo>
                    <a:pt x="18572" y="0"/>
                  </a:lnTo>
                  <a:lnTo>
                    <a:pt x="19705" y="504"/>
                  </a:lnTo>
                  <a:lnTo>
                    <a:pt x="22727" y="5351"/>
                  </a:lnTo>
                  <a:lnTo>
                    <a:pt x="28267" y="11962"/>
                  </a:lnTo>
                  <a:lnTo>
                    <a:pt x="31793" y="18131"/>
                  </a:lnTo>
                  <a:lnTo>
                    <a:pt x="34122" y="23105"/>
                  </a:lnTo>
                  <a:lnTo>
                    <a:pt x="36262" y="30534"/>
                  </a:lnTo>
                  <a:lnTo>
                    <a:pt x="33681" y="36326"/>
                  </a:lnTo>
                  <a:lnTo>
                    <a:pt x="28015" y="37081"/>
                  </a:lnTo>
                  <a:lnTo>
                    <a:pt x="21783" y="34941"/>
                  </a:lnTo>
                  <a:lnTo>
                    <a:pt x="18383" y="30471"/>
                  </a:lnTo>
                  <a:lnTo>
                    <a:pt x="13158" y="36011"/>
                  </a:lnTo>
                  <a:lnTo>
                    <a:pt x="7869" y="37585"/>
                  </a:lnTo>
                  <a:lnTo>
                    <a:pt x="1007" y="36389"/>
                  </a:lnTo>
                  <a:close/>
                </a:path>
              </a:pathLst>
            </a:custGeom>
            <a:solidFill>
              <a:schemeClr val="lt1"/>
            </a:solidFill>
            <a:ln>
              <a:noFill/>
            </a:ln>
          </p:spPr>
        </p:sp>
        <p:sp>
          <p:nvSpPr>
            <p:cNvPr id="1192" name="Google Shape;1192;p6"/>
            <p:cNvSpPr/>
            <p:nvPr/>
          </p:nvSpPr>
          <p:spPr>
            <a:xfrm>
              <a:off x="7956388" y="3570775"/>
              <a:ext cx="948670" cy="1122297"/>
            </a:xfrm>
            <a:custGeom>
              <a:avLst/>
              <a:gdLst/>
              <a:ahLst/>
              <a:cxnLst/>
              <a:rect l="l" t="t" r="r" b="b"/>
              <a:pathLst>
                <a:path w="24713" h="29236" extrusionOk="0">
                  <a:moveTo>
                    <a:pt x="14762" y="3760"/>
                  </a:moveTo>
                  <a:cubicBezTo>
                    <a:pt x="14838" y="4637"/>
                    <a:pt x="14487" y="5364"/>
                    <a:pt x="14186" y="6191"/>
                  </a:cubicBezTo>
                  <a:cubicBezTo>
                    <a:pt x="13559" y="4662"/>
                    <a:pt x="13234" y="4838"/>
                    <a:pt x="14762" y="3760"/>
                  </a:cubicBezTo>
                  <a:close/>
                  <a:moveTo>
                    <a:pt x="12341" y="4661"/>
                  </a:moveTo>
                  <a:cubicBezTo>
                    <a:pt x="12354" y="4661"/>
                    <a:pt x="12368" y="4662"/>
                    <a:pt x="12381" y="4662"/>
                  </a:cubicBezTo>
                  <a:cubicBezTo>
                    <a:pt x="12908" y="4712"/>
                    <a:pt x="13259" y="5214"/>
                    <a:pt x="13359" y="6216"/>
                  </a:cubicBezTo>
                  <a:lnTo>
                    <a:pt x="11329" y="6216"/>
                  </a:lnTo>
                  <a:cubicBezTo>
                    <a:pt x="11500" y="5141"/>
                    <a:pt x="11814" y="4661"/>
                    <a:pt x="12341" y="4661"/>
                  </a:cubicBezTo>
                  <a:close/>
                  <a:moveTo>
                    <a:pt x="9700" y="3610"/>
                  </a:moveTo>
                  <a:cubicBezTo>
                    <a:pt x="10401" y="3810"/>
                    <a:pt x="10677" y="4336"/>
                    <a:pt x="11053" y="4737"/>
                  </a:cubicBezTo>
                  <a:cubicBezTo>
                    <a:pt x="11103" y="4813"/>
                    <a:pt x="11128" y="4963"/>
                    <a:pt x="11103" y="5038"/>
                  </a:cubicBezTo>
                  <a:cubicBezTo>
                    <a:pt x="10828" y="5590"/>
                    <a:pt x="10903" y="6241"/>
                    <a:pt x="10477" y="6968"/>
                  </a:cubicBezTo>
                  <a:cubicBezTo>
                    <a:pt x="9900" y="5840"/>
                    <a:pt x="9725" y="4787"/>
                    <a:pt x="9700" y="3610"/>
                  </a:cubicBezTo>
                  <a:close/>
                  <a:moveTo>
                    <a:pt x="12732" y="6767"/>
                  </a:moveTo>
                  <a:lnTo>
                    <a:pt x="12732" y="6767"/>
                  </a:lnTo>
                  <a:cubicBezTo>
                    <a:pt x="14211" y="6993"/>
                    <a:pt x="14437" y="7219"/>
                    <a:pt x="14311" y="8497"/>
                  </a:cubicBezTo>
                  <a:cubicBezTo>
                    <a:pt x="14161" y="10301"/>
                    <a:pt x="13785" y="12031"/>
                    <a:pt x="12983" y="13660"/>
                  </a:cubicBezTo>
                  <a:cubicBezTo>
                    <a:pt x="12933" y="13785"/>
                    <a:pt x="12883" y="13935"/>
                    <a:pt x="12557" y="14011"/>
                  </a:cubicBezTo>
                  <a:cubicBezTo>
                    <a:pt x="12632" y="11554"/>
                    <a:pt x="12782" y="9173"/>
                    <a:pt x="12732" y="6767"/>
                  </a:cubicBezTo>
                  <a:close/>
                  <a:moveTo>
                    <a:pt x="11930" y="6722"/>
                  </a:moveTo>
                  <a:cubicBezTo>
                    <a:pt x="11977" y="6722"/>
                    <a:pt x="12019" y="6728"/>
                    <a:pt x="12056" y="6742"/>
                  </a:cubicBezTo>
                  <a:cubicBezTo>
                    <a:pt x="12532" y="6943"/>
                    <a:pt x="12281" y="7394"/>
                    <a:pt x="12281" y="7695"/>
                  </a:cubicBezTo>
                  <a:cubicBezTo>
                    <a:pt x="12231" y="9800"/>
                    <a:pt x="12181" y="11880"/>
                    <a:pt x="12106" y="14136"/>
                  </a:cubicBezTo>
                  <a:cubicBezTo>
                    <a:pt x="11479" y="13559"/>
                    <a:pt x="11254" y="12983"/>
                    <a:pt x="11053" y="12407"/>
                  </a:cubicBezTo>
                  <a:cubicBezTo>
                    <a:pt x="10627" y="11103"/>
                    <a:pt x="10452" y="9775"/>
                    <a:pt x="10552" y="8397"/>
                  </a:cubicBezTo>
                  <a:cubicBezTo>
                    <a:pt x="10577" y="8071"/>
                    <a:pt x="10627" y="7720"/>
                    <a:pt x="10752" y="7419"/>
                  </a:cubicBezTo>
                  <a:cubicBezTo>
                    <a:pt x="10908" y="7130"/>
                    <a:pt x="11558" y="6722"/>
                    <a:pt x="11930" y="6722"/>
                  </a:cubicBezTo>
                  <a:close/>
                  <a:moveTo>
                    <a:pt x="15063" y="8221"/>
                  </a:moveTo>
                  <a:cubicBezTo>
                    <a:pt x="16116" y="9224"/>
                    <a:pt x="16993" y="10226"/>
                    <a:pt x="16767" y="11880"/>
                  </a:cubicBezTo>
                  <a:cubicBezTo>
                    <a:pt x="16366" y="15113"/>
                    <a:pt x="15063" y="17895"/>
                    <a:pt x="12908" y="20326"/>
                  </a:cubicBezTo>
                  <a:cubicBezTo>
                    <a:pt x="12883" y="20377"/>
                    <a:pt x="12782" y="20377"/>
                    <a:pt x="12582" y="20427"/>
                  </a:cubicBezTo>
                  <a:cubicBezTo>
                    <a:pt x="12732" y="18773"/>
                    <a:pt x="12607" y="17194"/>
                    <a:pt x="12607" y="15615"/>
                  </a:cubicBezTo>
                  <a:cubicBezTo>
                    <a:pt x="12607" y="15339"/>
                    <a:pt x="12557" y="15063"/>
                    <a:pt x="12757" y="14788"/>
                  </a:cubicBezTo>
                  <a:cubicBezTo>
                    <a:pt x="14086" y="13184"/>
                    <a:pt x="14412" y="11254"/>
                    <a:pt x="14737" y="9299"/>
                  </a:cubicBezTo>
                  <a:cubicBezTo>
                    <a:pt x="14787" y="8948"/>
                    <a:pt x="14687" y="8547"/>
                    <a:pt x="15063" y="8221"/>
                  </a:cubicBezTo>
                  <a:close/>
                  <a:moveTo>
                    <a:pt x="9925" y="7945"/>
                  </a:moveTo>
                  <a:cubicBezTo>
                    <a:pt x="10051" y="9424"/>
                    <a:pt x="10051" y="10803"/>
                    <a:pt x="10477" y="12131"/>
                  </a:cubicBezTo>
                  <a:cubicBezTo>
                    <a:pt x="10752" y="13033"/>
                    <a:pt x="11128" y="13860"/>
                    <a:pt x="11755" y="14537"/>
                  </a:cubicBezTo>
                  <a:cubicBezTo>
                    <a:pt x="11905" y="14737"/>
                    <a:pt x="12106" y="14888"/>
                    <a:pt x="12106" y="15189"/>
                  </a:cubicBezTo>
                  <a:cubicBezTo>
                    <a:pt x="12106" y="16968"/>
                    <a:pt x="12206" y="18747"/>
                    <a:pt x="12081" y="20752"/>
                  </a:cubicBezTo>
                  <a:cubicBezTo>
                    <a:pt x="11454" y="20201"/>
                    <a:pt x="11003" y="19750"/>
                    <a:pt x="10677" y="19199"/>
                  </a:cubicBezTo>
                  <a:cubicBezTo>
                    <a:pt x="9198" y="16918"/>
                    <a:pt x="8246" y="14462"/>
                    <a:pt x="7970" y="11755"/>
                  </a:cubicBezTo>
                  <a:cubicBezTo>
                    <a:pt x="7895" y="10953"/>
                    <a:pt x="8021" y="10251"/>
                    <a:pt x="8622" y="9650"/>
                  </a:cubicBezTo>
                  <a:cubicBezTo>
                    <a:pt x="9098" y="9123"/>
                    <a:pt x="9499" y="8497"/>
                    <a:pt x="9925" y="7945"/>
                  </a:cubicBezTo>
                  <a:close/>
                  <a:moveTo>
                    <a:pt x="17419" y="11379"/>
                  </a:moveTo>
                  <a:cubicBezTo>
                    <a:pt x="17645" y="11404"/>
                    <a:pt x="17745" y="11554"/>
                    <a:pt x="17845" y="11705"/>
                  </a:cubicBezTo>
                  <a:cubicBezTo>
                    <a:pt x="19449" y="13885"/>
                    <a:pt x="20903" y="16166"/>
                    <a:pt x="21955" y="18672"/>
                  </a:cubicBezTo>
                  <a:cubicBezTo>
                    <a:pt x="22306" y="19524"/>
                    <a:pt x="22331" y="19524"/>
                    <a:pt x="21655" y="20026"/>
                  </a:cubicBezTo>
                  <a:cubicBezTo>
                    <a:pt x="19148" y="21780"/>
                    <a:pt x="16392" y="22858"/>
                    <a:pt x="13409" y="23434"/>
                  </a:cubicBezTo>
                  <a:cubicBezTo>
                    <a:pt x="13188" y="23474"/>
                    <a:pt x="13024" y="23500"/>
                    <a:pt x="12902" y="23500"/>
                  </a:cubicBezTo>
                  <a:cubicBezTo>
                    <a:pt x="12570" y="23500"/>
                    <a:pt x="12557" y="23306"/>
                    <a:pt x="12557" y="22682"/>
                  </a:cubicBezTo>
                  <a:cubicBezTo>
                    <a:pt x="12532" y="21855"/>
                    <a:pt x="12732" y="21204"/>
                    <a:pt x="13359" y="20527"/>
                  </a:cubicBezTo>
                  <a:cubicBezTo>
                    <a:pt x="15489" y="18221"/>
                    <a:pt x="16767" y="15464"/>
                    <a:pt x="17194" y="12331"/>
                  </a:cubicBezTo>
                  <a:cubicBezTo>
                    <a:pt x="17244" y="12006"/>
                    <a:pt x="17219" y="11680"/>
                    <a:pt x="17419" y="11379"/>
                  </a:cubicBezTo>
                  <a:close/>
                  <a:moveTo>
                    <a:pt x="7369" y="11479"/>
                  </a:moveTo>
                  <a:cubicBezTo>
                    <a:pt x="7645" y="13960"/>
                    <a:pt x="8422" y="16241"/>
                    <a:pt x="9574" y="18372"/>
                  </a:cubicBezTo>
                  <a:cubicBezTo>
                    <a:pt x="10151" y="19424"/>
                    <a:pt x="10853" y="20351"/>
                    <a:pt x="11730" y="21128"/>
                  </a:cubicBezTo>
                  <a:cubicBezTo>
                    <a:pt x="12106" y="21479"/>
                    <a:pt x="12231" y="22983"/>
                    <a:pt x="11905" y="23359"/>
                  </a:cubicBezTo>
                  <a:cubicBezTo>
                    <a:pt x="11785" y="23519"/>
                    <a:pt x="11617" y="23535"/>
                    <a:pt x="11438" y="23535"/>
                  </a:cubicBezTo>
                  <a:cubicBezTo>
                    <a:pt x="11394" y="23535"/>
                    <a:pt x="11349" y="23534"/>
                    <a:pt x="11304" y="23534"/>
                  </a:cubicBezTo>
                  <a:cubicBezTo>
                    <a:pt x="10652" y="23509"/>
                    <a:pt x="10000" y="23384"/>
                    <a:pt x="9349" y="23234"/>
                  </a:cubicBezTo>
                  <a:cubicBezTo>
                    <a:pt x="7043" y="22707"/>
                    <a:pt x="4938" y="21730"/>
                    <a:pt x="3083" y="20226"/>
                  </a:cubicBezTo>
                  <a:cubicBezTo>
                    <a:pt x="2356" y="19650"/>
                    <a:pt x="2356" y="19625"/>
                    <a:pt x="2757" y="18773"/>
                  </a:cubicBezTo>
                  <a:cubicBezTo>
                    <a:pt x="3985" y="16166"/>
                    <a:pt x="5615" y="13785"/>
                    <a:pt x="7369" y="11479"/>
                  </a:cubicBezTo>
                  <a:close/>
                  <a:moveTo>
                    <a:pt x="13234" y="23995"/>
                  </a:moveTo>
                  <a:cubicBezTo>
                    <a:pt x="13448" y="23995"/>
                    <a:pt x="13484" y="24169"/>
                    <a:pt x="13484" y="24362"/>
                  </a:cubicBezTo>
                  <a:cubicBezTo>
                    <a:pt x="13509" y="24763"/>
                    <a:pt x="13484" y="25138"/>
                    <a:pt x="13484" y="25740"/>
                  </a:cubicBezTo>
                  <a:cubicBezTo>
                    <a:pt x="12983" y="25264"/>
                    <a:pt x="12833" y="24888"/>
                    <a:pt x="12757" y="24462"/>
                  </a:cubicBezTo>
                  <a:cubicBezTo>
                    <a:pt x="12682" y="24161"/>
                    <a:pt x="12883" y="24086"/>
                    <a:pt x="13108" y="24011"/>
                  </a:cubicBezTo>
                  <a:cubicBezTo>
                    <a:pt x="13156" y="24000"/>
                    <a:pt x="13198" y="23995"/>
                    <a:pt x="13234" y="23995"/>
                  </a:cubicBezTo>
                  <a:close/>
                  <a:moveTo>
                    <a:pt x="11460" y="24152"/>
                  </a:moveTo>
                  <a:cubicBezTo>
                    <a:pt x="11558" y="24152"/>
                    <a:pt x="11680" y="24156"/>
                    <a:pt x="11830" y="24161"/>
                  </a:cubicBezTo>
                  <a:cubicBezTo>
                    <a:pt x="11680" y="24788"/>
                    <a:pt x="11454" y="25364"/>
                    <a:pt x="10928" y="25966"/>
                  </a:cubicBezTo>
                  <a:cubicBezTo>
                    <a:pt x="10803" y="25364"/>
                    <a:pt x="10953" y="24963"/>
                    <a:pt x="11003" y="24537"/>
                  </a:cubicBezTo>
                  <a:cubicBezTo>
                    <a:pt x="11043" y="24216"/>
                    <a:pt x="11067" y="24152"/>
                    <a:pt x="11460" y="24152"/>
                  </a:cubicBezTo>
                  <a:close/>
                  <a:moveTo>
                    <a:pt x="14361" y="23810"/>
                  </a:moveTo>
                  <a:cubicBezTo>
                    <a:pt x="14587" y="23810"/>
                    <a:pt x="14562" y="24011"/>
                    <a:pt x="14562" y="24136"/>
                  </a:cubicBezTo>
                  <a:cubicBezTo>
                    <a:pt x="14587" y="24988"/>
                    <a:pt x="14587" y="25840"/>
                    <a:pt x="14487" y="26617"/>
                  </a:cubicBezTo>
                  <a:cubicBezTo>
                    <a:pt x="14410" y="26643"/>
                    <a:pt x="14345" y="26654"/>
                    <a:pt x="14290" y="26654"/>
                  </a:cubicBezTo>
                  <a:cubicBezTo>
                    <a:pt x="14129" y="26654"/>
                    <a:pt x="14054" y="26560"/>
                    <a:pt x="14036" y="26467"/>
                  </a:cubicBezTo>
                  <a:cubicBezTo>
                    <a:pt x="13860" y="25690"/>
                    <a:pt x="13960" y="24888"/>
                    <a:pt x="13960" y="24086"/>
                  </a:cubicBezTo>
                  <a:cubicBezTo>
                    <a:pt x="13960" y="23860"/>
                    <a:pt x="14186" y="23810"/>
                    <a:pt x="14361" y="23810"/>
                  </a:cubicBezTo>
                  <a:close/>
                  <a:moveTo>
                    <a:pt x="22356" y="20176"/>
                  </a:moveTo>
                  <a:lnTo>
                    <a:pt x="22356" y="20176"/>
                  </a:lnTo>
                  <a:cubicBezTo>
                    <a:pt x="23409" y="22306"/>
                    <a:pt x="23960" y="24487"/>
                    <a:pt x="23083" y="26818"/>
                  </a:cubicBezTo>
                  <a:cubicBezTo>
                    <a:pt x="22983" y="24587"/>
                    <a:pt x="22657" y="22382"/>
                    <a:pt x="22356" y="20176"/>
                  </a:cubicBezTo>
                  <a:close/>
                  <a:moveTo>
                    <a:pt x="10139" y="23934"/>
                  </a:moveTo>
                  <a:cubicBezTo>
                    <a:pt x="10151" y="23934"/>
                    <a:pt x="10163" y="23934"/>
                    <a:pt x="10176" y="23935"/>
                  </a:cubicBezTo>
                  <a:cubicBezTo>
                    <a:pt x="10577" y="23935"/>
                    <a:pt x="10527" y="24236"/>
                    <a:pt x="10502" y="24487"/>
                  </a:cubicBezTo>
                  <a:cubicBezTo>
                    <a:pt x="10477" y="25113"/>
                    <a:pt x="10376" y="25715"/>
                    <a:pt x="10477" y="26342"/>
                  </a:cubicBezTo>
                  <a:cubicBezTo>
                    <a:pt x="10527" y="26768"/>
                    <a:pt x="10251" y="26993"/>
                    <a:pt x="9775" y="27194"/>
                  </a:cubicBezTo>
                  <a:cubicBezTo>
                    <a:pt x="9750" y="26191"/>
                    <a:pt x="9700" y="25289"/>
                    <a:pt x="9825" y="24387"/>
                  </a:cubicBezTo>
                  <a:cubicBezTo>
                    <a:pt x="9873" y="24195"/>
                    <a:pt x="9875" y="23934"/>
                    <a:pt x="10139" y="23934"/>
                  </a:cubicBezTo>
                  <a:close/>
                  <a:moveTo>
                    <a:pt x="15330" y="23532"/>
                  </a:moveTo>
                  <a:cubicBezTo>
                    <a:pt x="15542" y="23532"/>
                    <a:pt x="15566" y="23721"/>
                    <a:pt x="15589" y="23910"/>
                  </a:cubicBezTo>
                  <a:cubicBezTo>
                    <a:pt x="15665" y="25063"/>
                    <a:pt x="15414" y="26166"/>
                    <a:pt x="15364" y="27244"/>
                  </a:cubicBezTo>
                  <a:cubicBezTo>
                    <a:pt x="15309" y="27253"/>
                    <a:pt x="15260" y="27257"/>
                    <a:pt x="15218" y="27257"/>
                  </a:cubicBezTo>
                  <a:cubicBezTo>
                    <a:pt x="15031" y="27257"/>
                    <a:pt x="14968" y="27175"/>
                    <a:pt x="14988" y="27093"/>
                  </a:cubicBezTo>
                  <a:cubicBezTo>
                    <a:pt x="14988" y="26041"/>
                    <a:pt x="15013" y="24988"/>
                    <a:pt x="15038" y="23935"/>
                  </a:cubicBezTo>
                  <a:cubicBezTo>
                    <a:pt x="15038" y="23735"/>
                    <a:pt x="15088" y="23534"/>
                    <a:pt x="15289" y="23534"/>
                  </a:cubicBezTo>
                  <a:cubicBezTo>
                    <a:pt x="15303" y="23533"/>
                    <a:pt x="15317" y="23532"/>
                    <a:pt x="15330" y="23532"/>
                  </a:cubicBezTo>
                  <a:close/>
                  <a:moveTo>
                    <a:pt x="16325" y="23273"/>
                  </a:moveTo>
                  <a:cubicBezTo>
                    <a:pt x="16463" y="23273"/>
                    <a:pt x="16521" y="23382"/>
                    <a:pt x="16542" y="23509"/>
                  </a:cubicBezTo>
                  <a:cubicBezTo>
                    <a:pt x="16542" y="24888"/>
                    <a:pt x="16692" y="26291"/>
                    <a:pt x="16291" y="27645"/>
                  </a:cubicBezTo>
                  <a:cubicBezTo>
                    <a:pt x="16291" y="27695"/>
                    <a:pt x="16191" y="27720"/>
                    <a:pt x="16116" y="27745"/>
                  </a:cubicBezTo>
                  <a:cubicBezTo>
                    <a:pt x="15840" y="27695"/>
                    <a:pt x="15865" y="27444"/>
                    <a:pt x="15865" y="27219"/>
                  </a:cubicBezTo>
                  <a:cubicBezTo>
                    <a:pt x="15890" y="26016"/>
                    <a:pt x="16191" y="24838"/>
                    <a:pt x="16041" y="23610"/>
                  </a:cubicBezTo>
                  <a:cubicBezTo>
                    <a:pt x="16016" y="23484"/>
                    <a:pt x="16091" y="23334"/>
                    <a:pt x="16241" y="23284"/>
                  </a:cubicBezTo>
                  <a:cubicBezTo>
                    <a:pt x="16272" y="23276"/>
                    <a:pt x="16300" y="23273"/>
                    <a:pt x="16325" y="23273"/>
                  </a:cubicBezTo>
                  <a:close/>
                  <a:moveTo>
                    <a:pt x="21755" y="20652"/>
                  </a:moveTo>
                  <a:cubicBezTo>
                    <a:pt x="22306" y="23058"/>
                    <a:pt x="22732" y="25414"/>
                    <a:pt x="22031" y="27820"/>
                  </a:cubicBezTo>
                  <a:cubicBezTo>
                    <a:pt x="22056" y="25464"/>
                    <a:pt x="21705" y="23159"/>
                    <a:pt x="21329" y="20853"/>
                  </a:cubicBezTo>
                  <a:cubicBezTo>
                    <a:pt x="21329" y="20828"/>
                    <a:pt x="21379" y="20803"/>
                    <a:pt x="21404" y="20803"/>
                  </a:cubicBezTo>
                  <a:cubicBezTo>
                    <a:pt x="21479" y="20752"/>
                    <a:pt x="21554" y="20727"/>
                    <a:pt x="21755" y="20652"/>
                  </a:cubicBezTo>
                  <a:close/>
                  <a:moveTo>
                    <a:pt x="8938" y="23699"/>
                  </a:moveTo>
                  <a:cubicBezTo>
                    <a:pt x="8972" y="23699"/>
                    <a:pt x="9008" y="23703"/>
                    <a:pt x="9048" y="23710"/>
                  </a:cubicBezTo>
                  <a:cubicBezTo>
                    <a:pt x="9324" y="23735"/>
                    <a:pt x="9374" y="23935"/>
                    <a:pt x="9349" y="24186"/>
                  </a:cubicBezTo>
                  <a:cubicBezTo>
                    <a:pt x="9324" y="24687"/>
                    <a:pt x="9299" y="25214"/>
                    <a:pt x="9249" y="25715"/>
                  </a:cubicBezTo>
                  <a:lnTo>
                    <a:pt x="9274" y="25715"/>
                  </a:lnTo>
                  <a:cubicBezTo>
                    <a:pt x="9299" y="26216"/>
                    <a:pt x="9274" y="26743"/>
                    <a:pt x="9299" y="27244"/>
                  </a:cubicBezTo>
                  <a:cubicBezTo>
                    <a:pt x="9299" y="27595"/>
                    <a:pt x="9198" y="27845"/>
                    <a:pt x="8848" y="27895"/>
                  </a:cubicBezTo>
                  <a:cubicBezTo>
                    <a:pt x="8834" y="27896"/>
                    <a:pt x="8821" y="27897"/>
                    <a:pt x="8808" y="27897"/>
                  </a:cubicBezTo>
                  <a:cubicBezTo>
                    <a:pt x="8450" y="27897"/>
                    <a:pt x="8497" y="27562"/>
                    <a:pt x="8497" y="27344"/>
                  </a:cubicBezTo>
                  <a:cubicBezTo>
                    <a:pt x="8396" y="26241"/>
                    <a:pt x="8447" y="25138"/>
                    <a:pt x="8622" y="24061"/>
                  </a:cubicBezTo>
                  <a:cubicBezTo>
                    <a:pt x="8643" y="23825"/>
                    <a:pt x="8738" y="23699"/>
                    <a:pt x="8938" y="23699"/>
                  </a:cubicBezTo>
                  <a:close/>
                  <a:moveTo>
                    <a:pt x="2256" y="20251"/>
                  </a:moveTo>
                  <a:cubicBezTo>
                    <a:pt x="2432" y="20251"/>
                    <a:pt x="2507" y="20377"/>
                    <a:pt x="2582" y="20477"/>
                  </a:cubicBezTo>
                  <a:cubicBezTo>
                    <a:pt x="2732" y="20677"/>
                    <a:pt x="2657" y="20903"/>
                    <a:pt x="2582" y="21103"/>
                  </a:cubicBezTo>
                  <a:cubicBezTo>
                    <a:pt x="1830" y="23309"/>
                    <a:pt x="1454" y="25539"/>
                    <a:pt x="1604" y="28071"/>
                  </a:cubicBezTo>
                  <a:cubicBezTo>
                    <a:pt x="903" y="27469"/>
                    <a:pt x="727" y="26893"/>
                    <a:pt x="702" y="26266"/>
                  </a:cubicBezTo>
                  <a:cubicBezTo>
                    <a:pt x="627" y="24211"/>
                    <a:pt x="1354" y="22331"/>
                    <a:pt x="2031" y="20452"/>
                  </a:cubicBezTo>
                  <a:cubicBezTo>
                    <a:pt x="2056" y="20351"/>
                    <a:pt x="2131" y="20251"/>
                    <a:pt x="2256" y="20251"/>
                  </a:cubicBezTo>
                  <a:close/>
                  <a:moveTo>
                    <a:pt x="17569" y="22833"/>
                  </a:moveTo>
                  <a:cubicBezTo>
                    <a:pt x="18021" y="24512"/>
                    <a:pt x="17745" y="26141"/>
                    <a:pt x="17620" y="27770"/>
                  </a:cubicBezTo>
                  <a:cubicBezTo>
                    <a:pt x="17597" y="27974"/>
                    <a:pt x="17574" y="28178"/>
                    <a:pt x="17329" y="28178"/>
                  </a:cubicBezTo>
                  <a:cubicBezTo>
                    <a:pt x="17303" y="28178"/>
                    <a:pt x="17275" y="28176"/>
                    <a:pt x="17244" y="28171"/>
                  </a:cubicBezTo>
                  <a:cubicBezTo>
                    <a:pt x="16968" y="28121"/>
                    <a:pt x="16742" y="27996"/>
                    <a:pt x="16818" y="27670"/>
                  </a:cubicBezTo>
                  <a:cubicBezTo>
                    <a:pt x="17143" y="26291"/>
                    <a:pt x="16993" y="24913"/>
                    <a:pt x="17018" y="23534"/>
                  </a:cubicBezTo>
                  <a:cubicBezTo>
                    <a:pt x="17018" y="23184"/>
                    <a:pt x="17043" y="22858"/>
                    <a:pt x="17569" y="22833"/>
                  </a:cubicBezTo>
                  <a:close/>
                  <a:moveTo>
                    <a:pt x="20777" y="21279"/>
                  </a:moveTo>
                  <a:cubicBezTo>
                    <a:pt x="21178" y="22181"/>
                    <a:pt x="21204" y="23133"/>
                    <a:pt x="21304" y="24061"/>
                  </a:cubicBezTo>
                  <a:cubicBezTo>
                    <a:pt x="21429" y="25239"/>
                    <a:pt x="21379" y="26417"/>
                    <a:pt x="21404" y="27595"/>
                  </a:cubicBezTo>
                  <a:cubicBezTo>
                    <a:pt x="21404" y="27720"/>
                    <a:pt x="21404" y="27870"/>
                    <a:pt x="21354" y="28021"/>
                  </a:cubicBezTo>
                  <a:cubicBezTo>
                    <a:pt x="21331" y="28158"/>
                    <a:pt x="21266" y="28275"/>
                    <a:pt x="21122" y="28275"/>
                  </a:cubicBezTo>
                  <a:cubicBezTo>
                    <a:pt x="21108" y="28275"/>
                    <a:pt x="21093" y="28274"/>
                    <a:pt x="21078" y="28271"/>
                  </a:cubicBezTo>
                  <a:cubicBezTo>
                    <a:pt x="20878" y="28271"/>
                    <a:pt x="20828" y="28146"/>
                    <a:pt x="20828" y="27996"/>
                  </a:cubicBezTo>
                  <a:cubicBezTo>
                    <a:pt x="20853" y="27946"/>
                    <a:pt x="20853" y="27920"/>
                    <a:pt x="20853" y="27870"/>
                  </a:cubicBezTo>
                  <a:cubicBezTo>
                    <a:pt x="21053" y="25966"/>
                    <a:pt x="20777" y="24086"/>
                    <a:pt x="20502" y="22206"/>
                  </a:cubicBezTo>
                  <a:cubicBezTo>
                    <a:pt x="20427" y="21680"/>
                    <a:pt x="20427" y="21680"/>
                    <a:pt x="20777" y="21279"/>
                  </a:cubicBezTo>
                  <a:close/>
                  <a:moveTo>
                    <a:pt x="7643" y="23357"/>
                  </a:moveTo>
                  <a:cubicBezTo>
                    <a:pt x="8085" y="23357"/>
                    <a:pt x="8217" y="23580"/>
                    <a:pt x="8146" y="23961"/>
                  </a:cubicBezTo>
                  <a:cubicBezTo>
                    <a:pt x="7945" y="25264"/>
                    <a:pt x="7895" y="26567"/>
                    <a:pt x="8071" y="27870"/>
                  </a:cubicBezTo>
                  <a:cubicBezTo>
                    <a:pt x="8096" y="28171"/>
                    <a:pt x="7945" y="28271"/>
                    <a:pt x="7695" y="28296"/>
                  </a:cubicBezTo>
                  <a:cubicBezTo>
                    <a:pt x="7649" y="28305"/>
                    <a:pt x="7607" y="28309"/>
                    <a:pt x="7569" y="28309"/>
                  </a:cubicBezTo>
                  <a:cubicBezTo>
                    <a:pt x="7373" y="28309"/>
                    <a:pt x="7265" y="28201"/>
                    <a:pt x="7244" y="27971"/>
                  </a:cubicBezTo>
                  <a:cubicBezTo>
                    <a:pt x="7244" y="27845"/>
                    <a:pt x="7193" y="27695"/>
                    <a:pt x="7193" y="27545"/>
                  </a:cubicBezTo>
                  <a:cubicBezTo>
                    <a:pt x="7168" y="26141"/>
                    <a:pt x="7244" y="24737"/>
                    <a:pt x="7569" y="23359"/>
                  </a:cubicBezTo>
                  <a:cubicBezTo>
                    <a:pt x="7595" y="23358"/>
                    <a:pt x="7619" y="23357"/>
                    <a:pt x="7643" y="23357"/>
                  </a:cubicBezTo>
                  <a:close/>
                  <a:moveTo>
                    <a:pt x="18647" y="22432"/>
                  </a:moveTo>
                  <a:cubicBezTo>
                    <a:pt x="19048" y="24261"/>
                    <a:pt x="18998" y="26116"/>
                    <a:pt x="18973" y="27971"/>
                  </a:cubicBezTo>
                  <a:cubicBezTo>
                    <a:pt x="18973" y="28211"/>
                    <a:pt x="18950" y="28473"/>
                    <a:pt x="18618" y="28473"/>
                  </a:cubicBezTo>
                  <a:cubicBezTo>
                    <a:pt x="18603" y="28473"/>
                    <a:pt x="18588" y="28473"/>
                    <a:pt x="18572" y="28472"/>
                  </a:cubicBezTo>
                  <a:cubicBezTo>
                    <a:pt x="18196" y="28447"/>
                    <a:pt x="18046" y="28246"/>
                    <a:pt x="18096" y="27895"/>
                  </a:cubicBezTo>
                  <a:cubicBezTo>
                    <a:pt x="18146" y="27319"/>
                    <a:pt x="18246" y="26743"/>
                    <a:pt x="18246" y="26141"/>
                  </a:cubicBezTo>
                  <a:cubicBezTo>
                    <a:pt x="18271" y="25164"/>
                    <a:pt x="18346" y="24186"/>
                    <a:pt x="18146" y="23209"/>
                  </a:cubicBezTo>
                  <a:cubicBezTo>
                    <a:pt x="18071" y="22758"/>
                    <a:pt x="18096" y="22758"/>
                    <a:pt x="18647" y="22432"/>
                  </a:cubicBezTo>
                  <a:close/>
                  <a:moveTo>
                    <a:pt x="19725" y="21855"/>
                  </a:moveTo>
                  <a:cubicBezTo>
                    <a:pt x="19925" y="21855"/>
                    <a:pt x="20001" y="22056"/>
                    <a:pt x="20026" y="22256"/>
                  </a:cubicBezTo>
                  <a:cubicBezTo>
                    <a:pt x="20276" y="24136"/>
                    <a:pt x="20602" y="26016"/>
                    <a:pt x="20326" y="27920"/>
                  </a:cubicBezTo>
                  <a:cubicBezTo>
                    <a:pt x="20301" y="28221"/>
                    <a:pt x="20276" y="28497"/>
                    <a:pt x="19850" y="28497"/>
                  </a:cubicBezTo>
                  <a:cubicBezTo>
                    <a:pt x="19374" y="28497"/>
                    <a:pt x="19449" y="28171"/>
                    <a:pt x="19449" y="27895"/>
                  </a:cubicBezTo>
                  <a:cubicBezTo>
                    <a:pt x="19449" y="27219"/>
                    <a:pt x="19449" y="26567"/>
                    <a:pt x="19449" y="25715"/>
                  </a:cubicBezTo>
                  <a:cubicBezTo>
                    <a:pt x="19399" y="24913"/>
                    <a:pt x="19449" y="23935"/>
                    <a:pt x="19224" y="22958"/>
                  </a:cubicBezTo>
                  <a:cubicBezTo>
                    <a:pt x="19173" y="22758"/>
                    <a:pt x="19148" y="22532"/>
                    <a:pt x="19173" y="22306"/>
                  </a:cubicBezTo>
                  <a:cubicBezTo>
                    <a:pt x="19199" y="22006"/>
                    <a:pt x="19449" y="21880"/>
                    <a:pt x="19725" y="21855"/>
                  </a:cubicBezTo>
                  <a:close/>
                  <a:moveTo>
                    <a:pt x="3208" y="21003"/>
                  </a:moveTo>
                  <a:cubicBezTo>
                    <a:pt x="3635" y="21304"/>
                    <a:pt x="3559" y="21580"/>
                    <a:pt x="3484" y="21805"/>
                  </a:cubicBezTo>
                  <a:cubicBezTo>
                    <a:pt x="2958" y="23660"/>
                    <a:pt x="2883" y="25539"/>
                    <a:pt x="2883" y="27444"/>
                  </a:cubicBezTo>
                  <a:cubicBezTo>
                    <a:pt x="2883" y="27620"/>
                    <a:pt x="2883" y="27820"/>
                    <a:pt x="2858" y="27996"/>
                  </a:cubicBezTo>
                  <a:cubicBezTo>
                    <a:pt x="2858" y="28196"/>
                    <a:pt x="2933" y="28472"/>
                    <a:pt x="2607" y="28522"/>
                  </a:cubicBezTo>
                  <a:cubicBezTo>
                    <a:pt x="2577" y="28526"/>
                    <a:pt x="2549" y="28528"/>
                    <a:pt x="2522" y="28528"/>
                  </a:cubicBezTo>
                  <a:cubicBezTo>
                    <a:pt x="2212" y="28528"/>
                    <a:pt x="2104" y="28270"/>
                    <a:pt x="2081" y="27971"/>
                  </a:cubicBezTo>
                  <a:cubicBezTo>
                    <a:pt x="1980" y="26592"/>
                    <a:pt x="2056" y="25214"/>
                    <a:pt x="2356" y="23835"/>
                  </a:cubicBezTo>
                  <a:cubicBezTo>
                    <a:pt x="2557" y="22908"/>
                    <a:pt x="2707" y="21930"/>
                    <a:pt x="3208" y="21003"/>
                  </a:cubicBezTo>
                  <a:close/>
                  <a:moveTo>
                    <a:pt x="6580" y="22907"/>
                  </a:moveTo>
                  <a:cubicBezTo>
                    <a:pt x="6592" y="22907"/>
                    <a:pt x="6604" y="22907"/>
                    <a:pt x="6617" y="22908"/>
                  </a:cubicBezTo>
                  <a:cubicBezTo>
                    <a:pt x="6993" y="22958"/>
                    <a:pt x="7068" y="23209"/>
                    <a:pt x="7018" y="23560"/>
                  </a:cubicBezTo>
                  <a:cubicBezTo>
                    <a:pt x="6792" y="25063"/>
                    <a:pt x="6542" y="26592"/>
                    <a:pt x="6742" y="28121"/>
                  </a:cubicBezTo>
                  <a:cubicBezTo>
                    <a:pt x="6792" y="28397"/>
                    <a:pt x="6667" y="28522"/>
                    <a:pt x="6417" y="28572"/>
                  </a:cubicBezTo>
                  <a:cubicBezTo>
                    <a:pt x="6383" y="28577"/>
                    <a:pt x="6351" y="28580"/>
                    <a:pt x="6321" y="28580"/>
                  </a:cubicBezTo>
                  <a:cubicBezTo>
                    <a:pt x="6061" y="28580"/>
                    <a:pt x="5940" y="28391"/>
                    <a:pt x="5940" y="28121"/>
                  </a:cubicBezTo>
                  <a:cubicBezTo>
                    <a:pt x="5940" y="27545"/>
                    <a:pt x="5940" y="26968"/>
                    <a:pt x="5940" y="26141"/>
                  </a:cubicBezTo>
                  <a:cubicBezTo>
                    <a:pt x="5915" y="25389"/>
                    <a:pt x="5990" y="24412"/>
                    <a:pt x="6216" y="23434"/>
                  </a:cubicBezTo>
                  <a:cubicBezTo>
                    <a:pt x="6264" y="23217"/>
                    <a:pt x="6266" y="22907"/>
                    <a:pt x="6580" y="22907"/>
                  </a:cubicBezTo>
                  <a:close/>
                  <a:moveTo>
                    <a:pt x="4061" y="21680"/>
                  </a:moveTo>
                  <a:cubicBezTo>
                    <a:pt x="4562" y="21830"/>
                    <a:pt x="4938" y="21905"/>
                    <a:pt x="4737" y="22557"/>
                  </a:cubicBezTo>
                  <a:cubicBezTo>
                    <a:pt x="4211" y="24412"/>
                    <a:pt x="4136" y="26316"/>
                    <a:pt x="4086" y="28196"/>
                  </a:cubicBezTo>
                  <a:cubicBezTo>
                    <a:pt x="4086" y="28460"/>
                    <a:pt x="4155" y="28724"/>
                    <a:pt x="3809" y="28724"/>
                  </a:cubicBezTo>
                  <a:cubicBezTo>
                    <a:pt x="3793" y="28724"/>
                    <a:pt x="3777" y="28724"/>
                    <a:pt x="3760" y="28722"/>
                  </a:cubicBezTo>
                  <a:cubicBezTo>
                    <a:pt x="3484" y="28722"/>
                    <a:pt x="3359" y="28572"/>
                    <a:pt x="3359" y="28321"/>
                  </a:cubicBezTo>
                  <a:cubicBezTo>
                    <a:pt x="3359" y="26091"/>
                    <a:pt x="3334" y="23860"/>
                    <a:pt x="4061" y="21680"/>
                  </a:cubicBezTo>
                  <a:close/>
                  <a:moveTo>
                    <a:pt x="5448" y="22422"/>
                  </a:moveTo>
                  <a:cubicBezTo>
                    <a:pt x="5476" y="22422"/>
                    <a:pt x="5506" y="22425"/>
                    <a:pt x="5539" y="22432"/>
                  </a:cubicBezTo>
                  <a:cubicBezTo>
                    <a:pt x="5890" y="22507"/>
                    <a:pt x="5890" y="22783"/>
                    <a:pt x="5815" y="23108"/>
                  </a:cubicBezTo>
                  <a:cubicBezTo>
                    <a:pt x="5389" y="24637"/>
                    <a:pt x="5489" y="26216"/>
                    <a:pt x="5439" y="27795"/>
                  </a:cubicBezTo>
                  <a:cubicBezTo>
                    <a:pt x="5439" y="27971"/>
                    <a:pt x="5464" y="28146"/>
                    <a:pt x="5464" y="28321"/>
                  </a:cubicBezTo>
                  <a:cubicBezTo>
                    <a:pt x="5464" y="28597"/>
                    <a:pt x="5314" y="28722"/>
                    <a:pt x="5063" y="28722"/>
                  </a:cubicBezTo>
                  <a:cubicBezTo>
                    <a:pt x="5036" y="28725"/>
                    <a:pt x="5010" y="28726"/>
                    <a:pt x="4986" y="28726"/>
                  </a:cubicBezTo>
                  <a:cubicBezTo>
                    <a:pt x="4759" y="28726"/>
                    <a:pt x="4637" y="28620"/>
                    <a:pt x="4637" y="28372"/>
                  </a:cubicBezTo>
                  <a:cubicBezTo>
                    <a:pt x="4612" y="27895"/>
                    <a:pt x="4612" y="27419"/>
                    <a:pt x="4612" y="26943"/>
                  </a:cubicBezTo>
                  <a:cubicBezTo>
                    <a:pt x="4587" y="25590"/>
                    <a:pt x="4863" y="24261"/>
                    <a:pt x="5113" y="22958"/>
                  </a:cubicBezTo>
                  <a:cubicBezTo>
                    <a:pt x="5159" y="22752"/>
                    <a:pt x="5163" y="22422"/>
                    <a:pt x="5448" y="22422"/>
                  </a:cubicBezTo>
                  <a:close/>
                  <a:moveTo>
                    <a:pt x="14462" y="1"/>
                  </a:moveTo>
                  <a:cubicBezTo>
                    <a:pt x="14487" y="627"/>
                    <a:pt x="14437" y="1254"/>
                    <a:pt x="14587" y="1830"/>
                  </a:cubicBezTo>
                  <a:cubicBezTo>
                    <a:pt x="14787" y="2707"/>
                    <a:pt x="14512" y="3284"/>
                    <a:pt x="13860" y="3810"/>
                  </a:cubicBezTo>
                  <a:cubicBezTo>
                    <a:pt x="13579" y="4056"/>
                    <a:pt x="13336" y="4264"/>
                    <a:pt x="13034" y="4264"/>
                  </a:cubicBezTo>
                  <a:cubicBezTo>
                    <a:pt x="12905" y="4264"/>
                    <a:pt x="12765" y="4226"/>
                    <a:pt x="12607" y="4136"/>
                  </a:cubicBezTo>
                  <a:cubicBezTo>
                    <a:pt x="12523" y="4094"/>
                    <a:pt x="12431" y="4074"/>
                    <a:pt x="12339" y="4074"/>
                  </a:cubicBezTo>
                  <a:cubicBezTo>
                    <a:pt x="12210" y="4074"/>
                    <a:pt x="12083" y="4113"/>
                    <a:pt x="11980" y="4186"/>
                  </a:cubicBezTo>
                  <a:cubicBezTo>
                    <a:pt x="11834" y="4277"/>
                    <a:pt x="11705" y="4319"/>
                    <a:pt x="11587" y="4319"/>
                  </a:cubicBezTo>
                  <a:cubicBezTo>
                    <a:pt x="11382" y="4319"/>
                    <a:pt x="11212" y="4193"/>
                    <a:pt x="11053" y="3985"/>
                  </a:cubicBezTo>
                  <a:cubicBezTo>
                    <a:pt x="10903" y="3810"/>
                    <a:pt x="10777" y="3610"/>
                    <a:pt x="10577" y="3509"/>
                  </a:cubicBezTo>
                  <a:cubicBezTo>
                    <a:pt x="9800" y="3033"/>
                    <a:pt x="9800" y="2407"/>
                    <a:pt x="10051" y="1630"/>
                  </a:cubicBezTo>
                  <a:cubicBezTo>
                    <a:pt x="10176" y="1178"/>
                    <a:pt x="10452" y="702"/>
                    <a:pt x="10176" y="76"/>
                  </a:cubicBezTo>
                  <a:lnTo>
                    <a:pt x="10176" y="76"/>
                  </a:lnTo>
                  <a:cubicBezTo>
                    <a:pt x="9650" y="677"/>
                    <a:pt x="9625" y="1329"/>
                    <a:pt x="9449" y="1905"/>
                  </a:cubicBezTo>
                  <a:cubicBezTo>
                    <a:pt x="9386" y="2109"/>
                    <a:pt x="9294" y="2205"/>
                    <a:pt x="9166" y="2205"/>
                  </a:cubicBezTo>
                  <a:cubicBezTo>
                    <a:pt x="9090" y="2205"/>
                    <a:pt x="9001" y="2171"/>
                    <a:pt x="8898" y="2106"/>
                  </a:cubicBezTo>
                  <a:cubicBezTo>
                    <a:pt x="8672" y="1980"/>
                    <a:pt x="8472" y="1830"/>
                    <a:pt x="8246" y="1705"/>
                  </a:cubicBezTo>
                  <a:cubicBezTo>
                    <a:pt x="7244" y="1078"/>
                    <a:pt x="6216" y="527"/>
                    <a:pt x="5063" y="226"/>
                  </a:cubicBezTo>
                  <a:cubicBezTo>
                    <a:pt x="4914" y="192"/>
                    <a:pt x="4764" y="147"/>
                    <a:pt x="4627" y="147"/>
                  </a:cubicBezTo>
                  <a:cubicBezTo>
                    <a:pt x="4465" y="147"/>
                    <a:pt x="4320" y="209"/>
                    <a:pt x="4211" y="427"/>
                  </a:cubicBezTo>
                  <a:cubicBezTo>
                    <a:pt x="4286" y="627"/>
                    <a:pt x="4462" y="652"/>
                    <a:pt x="4662" y="702"/>
                  </a:cubicBezTo>
                  <a:cubicBezTo>
                    <a:pt x="6166" y="978"/>
                    <a:pt x="7444" y="1755"/>
                    <a:pt x="8672" y="2607"/>
                  </a:cubicBezTo>
                  <a:cubicBezTo>
                    <a:pt x="9023" y="2858"/>
                    <a:pt x="9274" y="3133"/>
                    <a:pt x="9249" y="3610"/>
                  </a:cubicBezTo>
                  <a:cubicBezTo>
                    <a:pt x="9173" y="4712"/>
                    <a:pt x="9399" y="5790"/>
                    <a:pt x="9574" y="6868"/>
                  </a:cubicBezTo>
                  <a:cubicBezTo>
                    <a:pt x="9700" y="7620"/>
                    <a:pt x="9274" y="8221"/>
                    <a:pt x="8497" y="8321"/>
                  </a:cubicBezTo>
                  <a:cubicBezTo>
                    <a:pt x="7244" y="8472"/>
                    <a:pt x="6041" y="8798"/>
                    <a:pt x="4888" y="9299"/>
                  </a:cubicBezTo>
                  <a:cubicBezTo>
                    <a:pt x="4593" y="9434"/>
                    <a:pt x="4311" y="9503"/>
                    <a:pt x="4029" y="9503"/>
                  </a:cubicBezTo>
                  <a:cubicBezTo>
                    <a:pt x="3735" y="9503"/>
                    <a:pt x="3441" y="9427"/>
                    <a:pt x="3133" y="9274"/>
                  </a:cubicBezTo>
                  <a:cubicBezTo>
                    <a:pt x="2582" y="9023"/>
                    <a:pt x="1955" y="8873"/>
                    <a:pt x="1354" y="8722"/>
                  </a:cubicBezTo>
                  <a:cubicBezTo>
                    <a:pt x="1261" y="8699"/>
                    <a:pt x="1158" y="8665"/>
                    <a:pt x="1063" y="8665"/>
                  </a:cubicBezTo>
                  <a:cubicBezTo>
                    <a:pt x="954" y="8665"/>
                    <a:pt x="856" y="8711"/>
                    <a:pt x="802" y="8873"/>
                  </a:cubicBezTo>
                  <a:cubicBezTo>
                    <a:pt x="828" y="8923"/>
                    <a:pt x="853" y="9023"/>
                    <a:pt x="903" y="9048"/>
                  </a:cubicBezTo>
                  <a:cubicBezTo>
                    <a:pt x="2108" y="9534"/>
                    <a:pt x="3314" y="9997"/>
                    <a:pt x="4571" y="9997"/>
                  </a:cubicBezTo>
                  <a:cubicBezTo>
                    <a:pt x="5196" y="9997"/>
                    <a:pt x="5834" y="9882"/>
                    <a:pt x="6492" y="9600"/>
                  </a:cubicBezTo>
                  <a:cubicBezTo>
                    <a:pt x="6839" y="9453"/>
                    <a:pt x="7214" y="9307"/>
                    <a:pt x="7635" y="9307"/>
                  </a:cubicBezTo>
                  <a:cubicBezTo>
                    <a:pt x="7790" y="9307"/>
                    <a:pt x="7952" y="9327"/>
                    <a:pt x="8121" y="9374"/>
                  </a:cubicBezTo>
                  <a:cubicBezTo>
                    <a:pt x="7369" y="10427"/>
                    <a:pt x="6667" y="11429"/>
                    <a:pt x="5940" y="12457"/>
                  </a:cubicBezTo>
                  <a:cubicBezTo>
                    <a:pt x="4186" y="15013"/>
                    <a:pt x="2532" y="17670"/>
                    <a:pt x="1429" y="20602"/>
                  </a:cubicBezTo>
                  <a:cubicBezTo>
                    <a:pt x="828" y="22206"/>
                    <a:pt x="326" y="23810"/>
                    <a:pt x="201" y="25514"/>
                  </a:cubicBezTo>
                  <a:cubicBezTo>
                    <a:pt x="0" y="27720"/>
                    <a:pt x="1103" y="28973"/>
                    <a:pt x="3309" y="29174"/>
                  </a:cubicBezTo>
                  <a:cubicBezTo>
                    <a:pt x="3738" y="29215"/>
                    <a:pt x="4167" y="29235"/>
                    <a:pt x="4596" y="29235"/>
                  </a:cubicBezTo>
                  <a:cubicBezTo>
                    <a:pt x="5194" y="29235"/>
                    <a:pt x="5793" y="29196"/>
                    <a:pt x="6391" y="29123"/>
                  </a:cubicBezTo>
                  <a:cubicBezTo>
                    <a:pt x="8873" y="28798"/>
                    <a:pt x="10828" y="27695"/>
                    <a:pt x="11930" y="25339"/>
                  </a:cubicBezTo>
                  <a:cubicBezTo>
                    <a:pt x="12006" y="25189"/>
                    <a:pt x="12056" y="25013"/>
                    <a:pt x="12306" y="24988"/>
                  </a:cubicBezTo>
                  <a:cubicBezTo>
                    <a:pt x="12833" y="25790"/>
                    <a:pt x="13259" y="26692"/>
                    <a:pt x="14111" y="27269"/>
                  </a:cubicBezTo>
                  <a:cubicBezTo>
                    <a:pt x="15796" y="28412"/>
                    <a:pt x="17610" y="29010"/>
                    <a:pt x="19539" y="29010"/>
                  </a:cubicBezTo>
                  <a:cubicBezTo>
                    <a:pt x="20020" y="29010"/>
                    <a:pt x="20508" y="28973"/>
                    <a:pt x="21003" y="28898"/>
                  </a:cubicBezTo>
                  <a:cubicBezTo>
                    <a:pt x="22532" y="28672"/>
                    <a:pt x="23835" y="27294"/>
                    <a:pt x="23986" y="25765"/>
                  </a:cubicBezTo>
                  <a:cubicBezTo>
                    <a:pt x="24086" y="24863"/>
                    <a:pt x="24086" y="23935"/>
                    <a:pt x="23910" y="23033"/>
                  </a:cubicBezTo>
                  <a:cubicBezTo>
                    <a:pt x="23384" y="20301"/>
                    <a:pt x="22231" y="17820"/>
                    <a:pt x="20878" y="15389"/>
                  </a:cubicBezTo>
                  <a:cubicBezTo>
                    <a:pt x="19850" y="13534"/>
                    <a:pt x="18572" y="11830"/>
                    <a:pt x="17319" y="10126"/>
                  </a:cubicBezTo>
                  <a:cubicBezTo>
                    <a:pt x="17118" y="9875"/>
                    <a:pt x="16793" y="9675"/>
                    <a:pt x="16993" y="9199"/>
                  </a:cubicBezTo>
                  <a:lnTo>
                    <a:pt x="16993" y="9199"/>
                  </a:lnTo>
                  <a:cubicBezTo>
                    <a:pt x="17620" y="9249"/>
                    <a:pt x="18271" y="9249"/>
                    <a:pt x="18923" y="9374"/>
                  </a:cubicBezTo>
                  <a:cubicBezTo>
                    <a:pt x="19130" y="9412"/>
                    <a:pt x="19333" y="9432"/>
                    <a:pt x="19532" y="9432"/>
                  </a:cubicBezTo>
                  <a:cubicBezTo>
                    <a:pt x="19981" y="9432"/>
                    <a:pt x="20411" y="9332"/>
                    <a:pt x="20828" y="9123"/>
                  </a:cubicBezTo>
                  <a:cubicBezTo>
                    <a:pt x="21930" y="8597"/>
                    <a:pt x="23083" y="8246"/>
                    <a:pt x="24311" y="8171"/>
                  </a:cubicBezTo>
                  <a:cubicBezTo>
                    <a:pt x="24512" y="8171"/>
                    <a:pt x="24712" y="8121"/>
                    <a:pt x="24687" y="7895"/>
                  </a:cubicBezTo>
                  <a:cubicBezTo>
                    <a:pt x="24647" y="7713"/>
                    <a:pt x="24492" y="7662"/>
                    <a:pt x="24342" y="7662"/>
                  </a:cubicBezTo>
                  <a:cubicBezTo>
                    <a:pt x="24306" y="7662"/>
                    <a:pt x="24270" y="7665"/>
                    <a:pt x="24236" y="7670"/>
                  </a:cubicBezTo>
                  <a:cubicBezTo>
                    <a:pt x="23434" y="7745"/>
                    <a:pt x="22582" y="7770"/>
                    <a:pt x="21880" y="8171"/>
                  </a:cubicBezTo>
                  <a:cubicBezTo>
                    <a:pt x="21158" y="8554"/>
                    <a:pt x="20437" y="8738"/>
                    <a:pt x="19695" y="8738"/>
                  </a:cubicBezTo>
                  <a:cubicBezTo>
                    <a:pt x="19174" y="8738"/>
                    <a:pt x="18643" y="8647"/>
                    <a:pt x="18096" y="8472"/>
                  </a:cubicBezTo>
                  <a:cubicBezTo>
                    <a:pt x="17494" y="8271"/>
                    <a:pt x="16793" y="8271"/>
                    <a:pt x="16166" y="8121"/>
                  </a:cubicBezTo>
                  <a:cubicBezTo>
                    <a:pt x="15113" y="7870"/>
                    <a:pt x="14762" y="7344"/>
                    <a:pt x="15013" y="6316"/>
                  </a:cubicBezTo>
                  <a:cubicBezTo>
                    <a:pt x="15214" y="5464"/>
                    <a:pt x="15314" y="4587"/>
                    <a:pt x="15314" y="3710"/>
                  </a:cubicBezTo>
                  <a:cubicBezTo>
                    <a:pt x="15314" y="3234"/>
                    <a:pt x="15514" y="2958"/>
                    <a:pt x="15840" y="2707"/>
                  </a:cubicBezTo>
                  <a:cubicBezTo>
                    <a:pt x="17118" y="1730"/>
                    <a:pt x="18497" y="1028"/>
                    <a:pt x="20151" y="953"/>
                  </a:cubicBezTo>
                  <a:cubicBezTo>
                    <a:pt x="20172" y="953"/>
                    <a:pt x="20194" y="953"/>
                    <a:pt x="20216" y="953"/>
                  </a:cubicBezTo>
                  <a:cubicBezTo>
                    <a:pt x="20406" y="953"/>
                    <a:pt x="20622" y="933"/>
                    <a:pt x="20577" y="552"/>
                  </a:cubicBezTo>
                  <a:cubicBezTo>
                    <a:pt x="20336" y="514"/>
                    <a:pt x="20102" y="497"/>
                    <a:pt x="19872" y="497"/>
                  </a:cubicBezTo>
                  <a:cubicBezTo>
                    <a:pt x="18120" y="497"/>
                    <a:pt x="16679" y="1523"/>
                    <a:pt x="15239" y="2432"/>
                  </a:cubicBezTo>
                  <a:cubicBezTo>
                    <a:pt x="14988" y="1554"/>
                    <a:pt x="15088" y="727"/>
                    <a:pt x="14762" y="1"/>
                  </a:cubicBezTo>
                  <a:close/>
                </a:path>
              </a:pathLst>
            </a:custGeom>
            <a:solidFill>
              <a:srgbClr val="00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3" name="Google Shape;1193;p6"/>
          <p:cNvSpPr txBox="1">
            <a:spLocks noGrp="1"/>
          </p:cNvSpPr>
          <p:nvPr>
            <p:ph type="title"/>
          </p:nvPr>
        </p:nvSpPr>
        <p:spPr>
          <a:xfrm>
            <a:off x="713225" y="315025"/>
            <a:ext cx="7717500" cy="843300"/>
          </a:xfrm>
          <a:prstGeom prst="rect">
            <a:avLst/>
          </a:prstGeom>
        </p:spPr>
        <p:txBody>
          <a:bodyPr spcFirstLastPara="1" wrap="square" lIns="0" tIns="0" rIns="0" bIns="0" anchor="ctr" anchorCtr="0">
            <a:noAutofit/>
          </a:bodyPr>
          <a:lstStyle>
            <a:lvl1pPr lvl="0" algn="ctr" rtl="0">
              <a:spcBef>
                <a:spcPts val="1000"/>
              </a:spcBef>
              <a:spcAft>
                <a:spcPts val="0"/>
              </a:spcAft>
              <a:buClr>
                <a:schemeClr val="lt1"/>
              </a:buClr>
              <a:buSzPts val="34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194"/>
        <p:cNvGrpSpPr/>
        <p:nvPr/>
      </p:nvGrpSpPr>
      <p:grpSpPr>
        <a:xfrm>
          <a:off x="0" y="0"/>
          <a:ext cx="0" cy="0"/>
          <a:chOff x="0" y="0"/>
          <a:chExt cx="0" cy="0"/>
        </a:xfrm>
      </p:grpSpPr>
      <p:pic>
        <p:nvPicPr>
          <p:cNvPr id="1195" name="Google Shape;1195;p7"/>
          <p:cNvPicPr preferRelativeResize="0"/>
          <p:nvPr/>
        </p:nvPicPr>
        <p:blipFill>
          <a:blip r:embed="rId2">
            <a:alphaModFix amt="50000"/>
          </a:blip>
          <a:stretch>
            <a:fillRect/>
          </a:stretch>
        </p:blipFill>
        <p:spPr>
          <a:xfrm>
            <a:off x="0" y="0"/>
            <a:ext cx="9144000" cy="5143500"/>
          </a:xfrm>
          <a:prstGeom prst="rect">
            <a:avLst/>
          </a:prstGeom>
          <a:noFill/>
          <a:ln>
            <a:noFill/>
          </a:ln>
        </p:spPr>
      </p:pic>
      <p:sp>
        <p:nvSpPr>
          <p:cNvPr id="1196" name="Google Shape;1196;p7"/>
          <p:cNvSpPr/>
          <p:nvPr/>
        </p:nvSpPr>
        <p:spPr>
          <a:xfrm>
            <a:off x="3997704" y="554000"/>
            <a:ext cx="4426800" cy="40455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7"/>
          <p:cNvSpPr txBox="1">
            <a:spLocks noGrp="1"/>
          </p:cNvSpPr>
          <p:nvPr>
            <p:ph type="title"/>
          </p:nvPr>
        </p:nvSpPr>
        <p:spPr>
          <a:xfrm>
            <a:off x="5415075" y="1070150"/>
            <a:ext cx="2808000" cy="755700"/>
          </a:xfrm>
          <a:prstGeom prst="rect">
            <a:avLst/>
          </a:prstGeom>
        </p:spPr>
        <p:txBody>
          <a:bodyPr spcFirstLastPara="1" wrap="square" lIns="91425" tIns="91425" rIns="91425" bIns="91425" anchor="ctr" anchorCtr="0">
            <a:noAutofit/>
          </a:bodyPr>
          <a:lstStyle>
            <a:lvl1pPr lvl="0">
              <a:spcBef>
                <a:spcPts val="1000"/>
              </a:spcBef>
              <a:spcAft>
                <a:spcPts val="0"/>
              </a:spcAft>
              <a:buSzPts val="3400"/>
              <a:buNone/>
              <a:defRPr>
                <a:solidFill>
                  <a:schemeClr val="lt2"/>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198" name="Google Shape;1198;p7"/>
          <p:cNvSpPr txBox="1">
            <a:spLocks noGrp="1"/>
          </p:cNvSpPr>
          <p:nvPr>
            <p:ph type="body" idx="1"/>
          </p:nvPr>
        </p:nvSpPr>
        <p:spPr>
          <a:xfrm>
            <a:off x="5415075" y="1971800"/>
            <a:ext cx="2808000" cy="19629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SzPts val="1200"/>
              <a:buChar char="●"/>
              <a:defRPr>
                <a:solidFill>
                  <a:schemeClr val="lt2"/>
                </a:solidFill>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199" name="Google Shape;1199;p7"/>
          <p:cNvSpPr/>
          <p:nvPr/>
        </p:nvSpPr>
        <p:spPr>
          <a:xfrm>
            <a:off x="-6724"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7"/>
          <p:cNvSpPr/>
          <p:nvPr/>
        </p:nvSpPr>
        <p:spPr>
          <a:xfrm>
            <a:off x="259976"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7"/>
          <p:cNvSpPr/>
          <p:nvPr/>
        </p:nvSpPr>
        <p:spPr>
          <a:xfrm>
            <a:off x="526676"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7"/>
          <p:cNvSpPr/>
          <p:nvPr/>
        </p:nvSpPr>
        <p:spPr>
          <a:xfrm>
            <a:off x="-6724"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7"/>
          <p:cNvSpPr/>
          <p:nvPr/>
        </p:nvSpPr>
        <p:spPr>
          <a:xfrm>
            <a:off x="259976"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7"/>
          <p:cNvSpPr/>
          <p:nvPr/>
        </p:nvSpPr>
        <p:spPr>
          <a:xfrm>
            <a:off x="526676"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7"/>
          <p:cNvSpPr/>
          <p:nvPr/>
        </p:nvSpPr>
        <p:spPr>
          <a:xfrm>
            <a:off x="-6724"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7"/>
          <p:cNvSpPr/>
          <p:nvPr/>
        </p:nvSpPr>
        <p:spPr>
          <a:xfrm>
            <a:off x="259976"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7"/>
          <p:cNvSpPr/>
          <p:nvPr/>
        </p:nvSpPr>
        <p:spPr>
          <a:xfrm>
            <a:off x="526676"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7"/>
          <p:cNvSpPr/>
          <p:nvPr/>
        </p:nvSpPr>
        <p:spPr>
          <a:xfrm>
            <a:off x="-6724"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7"/>
          <p:cNvSpPr/>
          <p:nvPr/>
        </p:nvSpPr>
        <p:spPr>
          <a:xfrm>
            <a:off x="2599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7"/>
          <p:cNvSpPr/>
          <p:nvPr/>
        </p:nvSpPr>
        <p:spPr>
          <a:xfrm>
            <a:off x="5266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7"/>
          <p:cNvSpPr/>
          <p:nvPr/>
        </p:nvSpPr>
        <p:spPr>
          <a:xfrm>
            <a:off x="-672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7"/>
          <p:cNvSpPr/>
          <p:nvPr/>
        </p:nvSpPr>
        <p:spPr>
          <a:xfrm>
            <a:off x="2599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7"/>
          <p:cNvSpPr/>
          <p:nvPr/>
        </p:nvSpPr>
        <p:spPr>
          <a:xfrm>
            <a:off x="5266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7"/>
          <p:cNvSpPr/>
          <p:nvPr/>
        </p:nvSpPr>
        <p:spPr>
          <a:xfrm>
            <a:off x="-672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7"/>
          <p:cNvSpPr/>
          <p:nvPr/>
        </p:nvSpPr>
        <p:spPr>
          <a:xfrm>
            <a:off x="2599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7"/>
          <p:cNvSpPr/>
          <p:nvPr/>
        </p:nvSpPr>
        <p:spPr>
          <a:xfrm>
            <a:off x="5266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7"/>
          <p:cNvSpPr/>
          <p:nvPr/>
        </p:nvSpPr>
        <p:spPr>
          <a:xfrm>
            <a:off x="-672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7"/>
          <p:cNvSpPr/>
          <p:nvPr/>
        </p:nvSpPr>
        <p:spPr>
          <a:xfrm>
            <a:off x="2599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7"/>
          <p:cNvSpPr/>
          <p:nvPr/>
        </p:nvSpPr>
        <p:spPr>
          <a:xfrm>
            <a:off x="5266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7"/>
          <p:cNvSpPr/>
          <p:nvPr/>
        </p:nvSpPr>
        <p:spPr>
          <a:xfrm>
            <a:off x="-672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7"/>
          <p:cNvSpPr/>
          <p:nvPr/>
        </p:nvSpPr>
        <p:spPr>
          <a:xfrm>
            <a:off x="2599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7"/>
          <p:cNvSpPr/>
          <p:nvPr/>
        </p:nvSpPr>
        <p:spPr>
          <a:xfrm>
            <a:off x="5266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7"/>
          <p:cNvSpPr/>
          <p:nvPr/>
        </p:nvSpPr>
        <p:spPr>
          <a:xfrm>
            <a:off x="-672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7"/>
          <p:cNvSpPr/>
          <p:nvPr/>
        </p:nvSpPr>
        <p:spPr>
          <a:xfrm>
            <a:off x="2599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7"/>
          <p:cNvSpPr/>
          <p:nvPr/>
        </p:nvSpPr>
        <p:spPr>
          <a:xfrm>
            <a:off x="5266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7"/>
          <p:cNvSpPr/>
          <p:nvPr/>
        </p:nvSpPr>
        <p:spPr>
          <a:xfrm>
            <a:off x="-672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7"/>
          <p:cNvSpPr/>
          <p:nvPr/>
        </p:nvSpPr>
        <p:spPr>
          <a:xfrm>
            <a:off x="2599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7"/>
          <p:cNvSpPr/>
          <p:nvPr/>
        </p:nvSpPr>
        <p:spPr>
          <a:xfrm>
            <a:off x="5266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7"/>
          <p:cNvSpPr/>
          <p:nvPr/>
        </p:nvSpPr>
        <p:spPr>
          <a:xfrm>
            <a:off x="-672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7"/>
          <p:cNvSpPr/>
          <p:nvPr/>
        </p:nvSpPr>
        <p:spPr>
          <a:xfrm>
            <a:off x="2599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7"/>
          <p:cNvSpPr/>
          <p:nvPr/>
        </p:nvSpPr>
        <p:spPr>
          <a:xfrm>
            <a:off x="5266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7"/>
          <p:cNvSpPr/>
          <p:nvPr/>
        </p:nvSpPr>
        <p:spPr>
          <a:xfrm>
            <a:off x="-672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7"/>
          <p:cNvSpPr/>
          <p:nvPr/>
        </p:nvSpPr>
        <p:spPr>
          <a:xfrm>
            <a:off x="2599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7"/>
          <p:cNvSpPr/>
          <p:nvPr/>
        </p:nvSpPr>
        <p:spPr>
          <a:xfrm>
            <a:off x="5266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7"/>
          <p:cNvSpPr/>
          <p:nvPr/>
        </p:nvSpPr>
        <p:spPr>
          <a:xfrm>
            <a:off x="-672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7"/>
          <p:cNvSpPr/>
          <p:nvPr/>
        </p:nvSpPr>
        <p:spPr>
          <a:xfrm>
            <a:off x="2599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7"/>
          <p:cNvSpPr/>
          <p:nvPr/>
        </p:nvSpPr>
        <p:spPr>
          <a:xfrm>
            <a:off x="5266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7"/>
          <p:cNvSpPr/>
          <p:nvPr/>
        </p:nvSpPr>
        <p:spPr>
          <a:xfrm>
            <a:off x="-672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7"/>
          <p:cNvSpPr/>
          <p:nvPr/>
        </p:nvSpPr>
        <p:spPr>
          <a:xfrm>
            <a:off x="2599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7"/>
          <p:cNvSpPr/>
          <p:nvPr/>
        </p:nvSpPr>
        <p:spPr>
          <a:xfrm>
            <a:off x="5266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7"/>
          <p:cNvSpPr/>
          <p:nvPr/>
        </p:nvSpPr>
        <p:spPr>
          <a:xfrm>
            <a:off x="-672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7"/>
          <p:cNvSpPr/>
          <p:nvPr/>
        </p:nvSpPr>
        <p:spPr>
          <a:xfrm>
            <a:off x="2599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7"/>
          <p:cNvSpPr/>
          <p:nvPr/>
        </p:nvSpPr>
        <p:spPr>
          <a:xfrm>
            <a:off x="5266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7"/>
          <p:cNvSpPr/>
          <p:nvPr/>
        </p:nvSpPr>
        <p:spPr>
          <a:xfrm>
            <a:off x="-6724"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7"/>
          <p:cNvSpPr/>
          <p:nvPr/>
        </p:nvSpPr>
        <p:spPr>
          <a:xfrm>
            <a:off x="2599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7"/>
          <p:cNvSpPr/>
          <p:nvPr/>
        </p:nvSpPr>
        <p:spPr>
          <a:xfrm>
            <a:off x="5266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7"/>
          <p:cNvSpPr/>
          <p:nvPr/>
        </p:nvSpPr>
        <p:spPr>
          <a:xfrm>
            <a:off x="-6724"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7"/>
          <p:cNvSpPr/>
          <p:nvPr/>
        </p:nvSpPr>
        <p:spPr>
          <a:xfrm>
            <a:off x="2599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7"/>
          <p:cNvSpPr/>
          <p:nvPr/>
        </p:nvSpPr>
        <p:spPr>
          <a:xfrm>
            <a:off x="5266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7"/>
          <p:cNvSpPr/>
          <p:nvPr/>
        </p:nvSpPr>
        <p:spPr>
          <a:xfrm>
            <a:off x="-6724"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7"/>
          <p:cNvSpPr/>
          <p:nvPr/>
        </p:nvSpPr>
        <p:spPr>
          <a:xfrm>
            <a:off x="2599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7"/>
          <p:cNvSpPr/>
          <p:nvPr/>
        </p:nvSpPr>
        <p:spPr>
          <a:xfrm>
            <a:off x="5266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7"/>
          <p:cNvSpPr/>
          <p:nvPr/>
        </p:nvSpPr>
        <p:spPr>
          <a:xfrm>
            <a:off x="-6724"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7"/>
          <p:cNvSpPr/>
          <p:nvPr/>
        </p:nvSpPr>
        <p:spPr>
          <a:xfrm>
            <a:off x="2599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7"/>
          <p:cNvSpPr/>
          <p:nvPr/>
        </p:nvSpPr>
        <p:spPr>
          <a:xfrm>
            <a:off x="5266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7"/>
          <p:cNvSpPr/>
          <p:nvPr/>
        </p:nvSpPr>
        <p:spPr>
          <a:xfrm>
            <a:off x="793376"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7"/>
          <p:cNvSpPr/>
          <p:nvPr/>
        </p:nvSpPr>
        <p:spPr>
          <a:xfrm>
            <a:off x="1060076"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7"/>
          <p:cNvSpPr/>
          <p:nvPr/>
        </p:nvSpPr>
        <p:spPr>
          <a:xfrm>
            <a:off x="1326776"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7"/>
          <p:cNvSpPr/>
          <p:nvPr/>
        </p:nvSpPr>
        <p:spPr>
          <a:xfrm>
            <a:off x="793376"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7"/>
          <p:cNvSpPr/>
          <p:nvPr/>
        </p:nvSpPr>
        <p:spPr>
          <a:xfrm>
            <a:off x="1060076"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7"/>
          <p:cNvSpPr/>
          <p:nvPr/>
        </p:nvSpPr>
        <p:spPr>
          <a:xfrm>
            <a:off x="1326776"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7"/>
          <p:cNvSpPr/>
          <p:nvPr/>
        </p:nvSpPr>
        <p:spPr>
          <a:xfrm>
            <a:off x="793376"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7"/>
          <p:cNvSpPr/>
          <p:nvPr/>
        </p:nvSpPr>
        <p:spPr>
          <a:xfrm>
            <a:off x="1060076"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7"/>
          <p:cNvSpPr/>
          <p:nvPr/>
        </p:nvSpPr>
        <p:spPr>
          <a:xfrm>
            <a:off x="1326776"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7"/>
          <p:cNvSpPr/>
          <p:nvPr/>
        </p:nvSpPr>
        <p:spPr>
          <a:xfrm>
            <a:off x="7933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7"/>
          <p:cNvSpPr/>
          <p:nvPr/>
        </p:nvSpPr>
        <p:spPr>
          <a:xfrm>
            <a:off x="10600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7"/>
          <p:cNvSpPr/>
          <p:nvPr/>
        </p:nvSpPr>
        <p:spPr>
          <a:xfrm>
            <a:off x="13267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7"/>
          <p:cNvSpPr/>
          <p:nvPr/>
        </p:nvSpPr>
        <p:spPr>
          <a:xfrm>
            <a:off x="7933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7"/>
          <p:cNvSpPr/>
          <p:nvPr/>
        </p:nvSpPr>
        <p:spPr>
          <a:xfrm>
            <a:off x="10600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7"/>
          <p:cNvSpPr/>
          <p:nvPr/>
        </p:nvSpPr>
        <p:spPr>
          <a:xfrm>
            <a:off x="13267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7"/>
          <p:cNvSpPr/>
          <p:nvPr/>
        </p:nvSpPr>
        <p:spPr>
          <a:xfrm>
            <a:off x="7933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7"/>
          <p:cNvSpPr/>
          <p:nvPr/>
        </p:nvSpPr>
        <p:spPr>
          <a:xfrm>
            <a:off x="10600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7"/>
          <p:cNvSpPr/>
          <p:nvPr/>
        </p:nvSpPr>
        <p:spPr>
          <a:xfrm>
            <a:off x="13267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7"/>
          <p:cNvSpPr/>
          <p:nvPr/>
        </p:nvSpPr>
        <p:spPr>
          <a:xfrm>
            <a:off x="7933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7"/>
          <p:cNvSpPr/>
          <p:nvPr/>
        </p:nvSpPr>
        <p:spPr>
          <a:xfrm>
            <a:off x="10600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7"/>
          <p:cNvSpPr/>
          <p:nvPr/>
        </p:nvSpPr>
        <p:spPr>
          <a:xfrm>
            <a:off x="13267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7"/>
          <p:cNvSpPr/>
          <p:nvPr/>
        </p:nvSpPr>
        <p:spPr>
          <a:xfrm>
            <a:off x="7933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7"/>
          <p:cNvSpPr/>
          <p:nvPr/>
        </p:nvSpPr>
        <p:spPr>
          <a:xfrm>
            <a:off x="10600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7"/>
          <p:cNvSpPr/>
          <p:nvPr/>
        </p:nvSpPr>
        <p:spPr>
          <a:xfrm>
            <a:off x="13267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7"/>
          <p:cNvSpPr/>
          <p:nvPr/>
        </p:nvSpPr>
        <p:spPr>
          <a:xfrm>
            <a:off x="7933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7"/>
          <p:cNvSpPr/>
          <p:nvPr/>
        </p:nvSpPr>
        <p:spPr>
          <a:xfrm>
            <a:off x="10600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7"/>
          <p:cNvSpPr/>
          <p:nvPr/>
        </p:nvSpPr>
        <p:spPr>
          <a:xfrm>
            <a:off x="13267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7"/>
          <p:cNvSpPr/>
          <p:nvPr/>
        </p:nvSpPr>
        <p:spPr>
          <a:xfrm>
            <a:off x="7933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7"/>
          <p:cNvSpPr/>
          <p:nvPr/>
        </p:nvSpPr>
        <p:spPr>
          <a:xfrm>
            <a:off x="10600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7"/>
          <p:cNvSpPr/>
          <p:nvPr/>
        </p:nvSpPr>
        <p:spPr>
          <a:xfrm>
            <a:off x="13267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7"/>
          <p:cNvSpPr/>
          <p:nvPr/>
        </p:nvSpPr>
        <p:spPr>
          <a:xfrm>
            <a:off x="7933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7"/>
          <p:cNvSpPr/>
          <p:nvPr/>
        </p:nvSpPr>
        <p:spPr>
          <a:xfrm>
            <a:off x="10600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7"/>
          <p:cNvSpPr/>
          <p:nvPr/>
        </p:nvSpPr>
        <p:spPr>
          <a:xfrm>
            <a:off x="13267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7"/>
          <p:cNvSpPr/>
          <p:nvPr/>
        </p:nvSpPr>
        <p:spPr>
          <a:xfrm>
            <a:off x="7933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7"/>
          <p:cNvSpPr/>
          <p:nvPr/>
        </p:nvSpPr>
        <p:spPr>
          <a:xfrm>
            <a:off x="10600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7"/>
          <p:cNvSpPr/>
          <p:nvPr/>
        </p:nvSpPr>
        <p:spPr>
          <a:xfrm>
            <a:off x="13267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7"/>
          <p:cNvSpPr/>
          <p:nvPr/>
        </p:nvSpPr>
        <p:spPr>
          <a:xfrm>
            <a:off x="7933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7"/>
          <p:cNvSpPr/>
          <p:nvPr/>
        </p:nvSpPr>
        <p:spPr>
          <a:xfrm>
            <a:off x="10600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7"/>
          <p:cNvSpPr/>
          <p:nvPr/>
        </p:nvSpPr>
        <p:spPr>
          <a:xfrm>
            <a:off x="13267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7"/>
          <p:cNvSpPr/>
          <p:nvPr/>
        </p:nvSpPr>
        <p:spPr>
          <a:xfrm>
            <a:off x="7933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7"/>
          <p:cNvSpPr/>
          <p:nvPr/>
        </p:nvSpPr>
        <p:spPr>
          <a:xfrm>
            <a:off x="10600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7"/>
          <p:cNvSpPr/>
          <p:nvPr/>
        </p:nvSpPr>
        <p:spPr>
          <a:xfrm>
            <a:off x="13267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7"/>
          <p:cNvSpPr/>
          <p:nvPr/>
        </p:nvSpPr>
        <p:spPr>
          <a:xfrm>
            <a:off x="7933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7"/>
          <p:cNvSpPr/>
          <p:nvPr/>
        </p:nvSpPr>
        <p:spPr>
          <a:xfrm>
            <a:off x="10600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7"/>
          <p:cNvSpPr/>
          <p:nvPr/>
        </p:nvSpPr>
        <p:spPr>
          <a:xfrm>
            <a:off x="13267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7"/>
          <p:cNvSpPr/>
          <p:nvPr/>
        </p:nvSpPr>
        <p:spPr>
          <a:xfrm>
            <a:off x="7933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7"/>
          <p:cNvSpPr/>
          <p:nvPr/>
        </p:nvSpPr>
        <p:spPr>
          <a:xfrm>
            <a:off x="10600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7"/>
          <p:cNvSpPr/>
          <p:nvPr/>
        </p:nvSpPr>
        <p:spPr>
          <a:xfrm>
            <a:off x="13267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7"/>
          <p:cNvSpPr/>
          <p:nvPr/>
        </p:nvSpPr>
        <p:spPr>
          <a:xfrm>
            <a:off x="7933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7"/>
          <p:cNvSpPr/>
          <p:nvPr/>
        </p:nvSpPr>
        <p:spPr>
          <a:xfrm>
            <a:off x="10600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7"/>
          <p:cNvSpPr/>
          <p:nvPr/>
        </p:nvSpPr>
        <p:spPr>
          <a:xfrm>
            <a:off x="13267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7"/>
          <p:cNvSpPr/>
          <p:nvPr/>
        </p:nvSpPr>
        <p:spPr>
          <a:xfrm>
            <a:off x="7933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7"/>
          <p:cNvSpPr/>
          <p:nvPr/>
        </p:nvSpPr>
        <p:spPr>
          <a:xfrm>
            <a:off x="10600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7"/>
          <p:cNvSpPr/>
          <p:nvPr/>
        </p:nvSpPr>
        <p:spPr>
          <a:xfrm>
            <a:off x="13267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7"/>
          <p:cNvSpPr/>
          <p:nvPr/>
        </p:nvSpPr>
        <p:spPr>
          <a:xfrm>
            <a:off x="7933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7"/>
          <p:cNvSpPr/>
          <p:nvPr/>
        </p:nvSpPr>
        <p:spPr>
          <a:xfrm>
            <a:off x="10600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7"/>
          <p:cNvSpPr/>
          <p:nvPr/>
        </p:nvSpPr>
        <p:spPr>
          <a:xfrm>
            <a:off x="13267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7"/>
          <p:cNvSpPr/>
          <p:nvPr/>
        </p:nvSpPr>
        <p:spPr>
          <a:xfrm>
            <a:off x="1593476"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7"/>
          <p:cNvSpPr/>
          <p:nvPr/>
        </p:nvSpPr>
        <p:spPr>
          <a:xfrm>
            <a:off x="1860176"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7"/>
          <p:cNvSpPr/>
          <p:nvPr/>
        </p:nvSpPr>
        <p:spPr>
          <a:xfrm>
            <a:off x="2126876"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7"/>
          <p:cNvSpPr/>
          <p:nvPr/>
        </p:nvSpPr>
        <p:spPr>
          <a:xfrm>
            <a:off x="1593476"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7"/>
          <p:cNvSpPr/>
          <p:nvPr/>
        </p:nvSpPr>
        <p:spPr>
          <a:xfrm>
            <a:off x="1860176"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7"/>
          <p:cNvSpPr/>
          <p:nvPr/>
        </p:nvSpPr>
        <p:spPr>
          <a:xfrm>
            <a:off x="2126876"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7"/>
          <p:cNvSpPr/>
          <p:nvPr/>
        </p:nvSpPr>
        <p:spPr>
          <a:xfrm>
            <a:off x="1593476"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7"/>
          <p:cNvSpPr/>
          <p:nvPr/>
        </p:nvSpPr>
        <p:spPr>
          <a:xfrm>
            <a:off x="1860176"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7"/>
          <p:cNvSpPr/>
          <p:nvPr/>
        </p:nvSpPr>
        <p:spPr>
          <a:xfrm>
            <a:off x="2126876"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7"/>
          <p:cNvSpPr/>
          <p:nvPr/>
        </p:nvSpPr>
        <p:spPr>
          <a:xfrm>
            <a:off x="15934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7"/>
          <p:cNvSpPr/>
          <p:nvPr/>
        </p:nvSpPr>
        <p:spPr>
          <a:xfrm>
            <a:off x="18601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7"/>
          <p:cNvSpPr/>
          <p:nvPr/>
        </p:nvSpPr>
        <p:spPr>
          <a:xfrm>
            <a:off x="21268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7"/>
          <p:cNvSpPr/>
          <p:nvPr/>
        </p:nvSpPr>
        <p:spPr>
          <a:xfrm>
            <a:off x="15934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7"/>
          <p:cNvSpPr/>
          <p:nvPr/>
        </p:nvSpPr>
        <p:spPr>
          <a:xfrm>
            <a:off x="18601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7"/>
          <p:cNvSpPr/>
          <p:nvPr/>
        </p:nvSpPr>
        <p:spPr>
          <a:xfrm>
            <a:off x="21268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7"/>
          <p:cNvSpPr/>
          <p:nvPr/>
        </p:nvSpPr>
        <p:spPr>
          <a:xfrm>
            <a:off x="15934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7"/>
          <p:cNvSpPr/>
          <p:nvPr/>
        </p:nvSpPr>
        <p:spPr>
          <a:xfrm>
            <a:off x="18601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7"/>
          <p:cNvSpPr/>
          <p:nvPr/>
        </p:nvSpPr>
        <p:spPr>
          <a:xfrm>
            <a:off x="21268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7"/>
          <p:cNvSpPr/>
          <p:nvPr/>
        </p:nvSpPr>
        <p:spPr>
          <a:xfrm>
            <a:off x="15934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7"/>
          <p:cNvSpPr/>
          <p:nvPr/>
        </p:nvSpPr>
        <p:spPr>
          <a:xfrm>
            <a:off x="18601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7"/>
          <p:cNvSpPr/>
          <p:nvPr/>
        </p:nvSpPr>
        <p:spPr>
          <a:xfrm>
            <a:off x="21268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7"/>
          <p:cNvSpPr/>
          <p:nvPr/>
        </p:nvSpPr>
        <p:spPr>
          <a:xfrm>
            <a:off x="15934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7"/>
          <p:cNvSpPr/>
          <p:nvPr/>
        </p:nvSpPr>
        <p:spPr>
          <a:xfrm>
            <a:off x="18601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7"/>
          <p:cNvSpPr/>
          <p:nvPr/>
        </p:nvSpPr>
        <p:spPr>
          <a:xfrm>
            <a:off x="21268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7"/>
          <p:cNvSpPr/>
          <p:nvPr/>
        </p:nvSpPr>
        <p:spPr>
          <a:xfrm>
            <a:off x="15934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7"/>
          <p:cNvSpPr/>
          <p:nvPr/>
        </p:nvSpPr>
        <p:spPr>
          <a:xfrm>
            <a:off x="18601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7"/>
          <p:cNvSpPr/>
          <p:nvPr/>
        </p:nvSpPr>
        <p:spPr>
          <a:xfrm>
            <a:off x="21268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7"/>
          <p:cNvSpPr/>
          <p:nvPr/>
        </p:nvSpPr>
        <p:spPr>
          <a:xfrm>
            <a:off x="15934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7"/>
          <p:cNvSpPr/>
          <p:nvPr/>
        </p:nvSpPr>
        <p:spPr>
          <a:xfrm>
            <a:off x="18601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7"/>
          <p:cNvSpPr/>
          <p:nvPr/>
        </p:nvSpPr>
        <p:spPr>
          <a:xfrm>
            <a:off x="21268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7"/>
          <p:cNvSpPr/>
          <p:nvPr/>
        </p:nvSpPr>
        <p:spPr>
          <a:xfrm>
            <a:off x="15934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7"/>
          <p:cNvSpPr/>
          <p:nvPr/>
        </p:nvSpPr>
        <p:spPr>
          <a:xfrm>
            <a:off x="18601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7"/>
          <p:cNvSpPr/>
          <p:nvPr/>
        </p:nvSpPr>
        <p:spPr>
          <a:xfrm>
            <a:off x="21268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7"/>
          <p:cNvSpPr/>
          <p:nvPr/>
        </p:nvSpPr>
        <p:spPr>
          <a:xfrm>
            <a:off x="15934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7"/>
          <p:cNvSpPr/>
          <p:nvPr/>
        </p:nvSpPr>
        <p:spPr>
          <a:xfrm>
            <a:off x="18601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7"/>
          <p:cNvSpPr/>
          <p:nvPr/>
        </p:nvSpPr>
        <p:spPr>
          <a:xfrm>
            <a:off x="21268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7"/>
          <p:cNvSpPr/>
          <p:nvPr/>
        </p:nvSpPr>
        <p:spPr>
          <a:xfrm>
            <a:off x="15934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7"/>
          <p:cNvSpPr/>
          <p:nvPr/>
        </p:nvSpPr>
        <p:spPr>
          <a:xfrm>
            <a:off x="18601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7"/>
          <p:cNvSpPr/>
          <p:nvPr/>
        </p:nvSpPr>
        <p:spPr>
          <a:xfrm>
            <a:off x="21268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7"/>
          <p:cNvSpPr/>
          <p:nvPr/>
        </p:nvSpPr>
        <p:spPr>
          <a:xfrm>
            <a:off x="15934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7"/>
          <p:cNvSpPr/>
          <p:nvPr/>
        </p:nvSpPr>
        <p:spPr>
          <a:xfrm>
            <a:off x="18601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7"/>
          <p:cNvSpPr/>
          <p:nvPr/>
        </p:nvSpPr>
        <p:spPr>
          <a:xfrm>
            <a:off x="21268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7"/>
          <p:cNvSpPr/>
          <p:nvPr/>
        </p:nvSpPr>
        <p:spPr>
          <a:xfrm>
            <a:off x="15934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7"/>
          <p:cNvSpPr/>
          <p:nvPr/>
        </p:nvSpPr>
        <p:spPr>
          <a:xfrm>
            <a:off x="18601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7"/>
          <p:cNvSpPr/>
          <p:nvPr/>
        </p:nvSpPr>
        <p:spPr>
          <a:xfrm>
            <a:off x="21268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7"/>
          <p:cNvSpPr/>
          <p:nvPr/>
        </p:nvSpPr>
        <p:spPr>
          <a:xfrm>
            <a:off x="15934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7"/>
          <p:cNvSpPr/>
          <p:nvPr/>
        </p:nvSpPr>
        <p:spPr>
          <a:xfrm>
            <a:off x="18601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7"/>
          <p:cNvSpPr/>
          <p:nvPr/>
        </p:nvSpPr>
        <p:spPr>
          <a:xfrm>
            <a:off x="21268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7"/>
          <p:cNvSpPr/>
          <p:nvPr/>
        </p:nvSpPr>
        <p:spPr>
          <a:xfrm>
            <a:off x="15934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7"/>
          <p:cNvSpPr/>
          <p:nvPr/>
        </p:nvSpPr>
        <p:spPr>
          <a:xfrm>
            <a:off x="18601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7"/>
          <p:cNvSpPr/>
          <p:nvPr/>
        </p:nvSpPr>
        <p:spPr>
          <a:xfrm>
            <a:off x="21268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7"/>
          <p:cNvSpPr/>
          <p:nvPr/>
        </p:nvSpPr>
        <p:spPr>
          <a:xfrm>
            <a:off x="15934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7"/>
          <p:cNvSpPr/>
          <p:nvPr/>
        </p:nvSpPr>
        <p:spPr>
          <a:xfrm>
            <a:off x="18601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7"/>
          <p:cNvSpPr/>
          <p:nvPr/>
        </p:nvSpPr>
        <p:spPr>
          <a:xfrm>
            <a:off x="21268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7"/>
          <p:cNvSpPr/>
          <p:nvPr/>
        </p:nvSpPr>
        <p:spPr>
          <a:xfrm>
            <a:off x="15934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7"/>
          <p:cNvSpPr/>
          <p:nvPr/>
        </p:nvSpPr>
        <p:spPr>
          <a:xfrm>
            <a:off x="18601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7"/>
          <p:cNvSpPr/>
          <p:nvPr/>
        </p:nvSpPr>
        <p:spPr>
          <a:xfrm>
            <a:off x="21268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7"/>
          <p:cNvSpPr/>
          <p:nvPr/>
        </p:nvSpPr>
        <p:spPr>
          <a:xfrm>
            <a:off x="2393576"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7"/>
          <p:cNvSpPr/>
          <p:nvPr/>
        </p:nvSpPr>
        <p:spPr>
          <a:xfrm>
            <a:off x="2660276"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7"/>
          <p:cNvSpPr/>
          <p:nvPr/>
        </p:nvSpPr>
        <p:spPr>
          <a:xfrm>
            <a:off x="2926976"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7"/>
          <p:cNvSpPr/>
          <p:nvPr/>
        </p:nvSpPr>
        <p:spPr>
          <a:xfrm>
            <a:off x="2393576"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7"/>
          <p:cNvSpPr/>
          <p:nvPr/>
        </p:nvSpPr>
        <p:spPr>
          <a:xfrm>
            <a:off x="2660276"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7"/>
          <p:cNvSpPr/>
          <p:nvPr/>
        </p:nvSpPr>
        <p:spPr>
          <a:xfrm>
            <a:off x="2926976"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7"/>
          <p:cNvSpPr/>
          <p:nvPr/>
        </p:nvSpPr>
        <p:spPr>
          <a:xfrm>
            <a:off x="2393576"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7"/>
          <p:cNvSpPr/>
          <p:nvPr/>
        </p:nvSpPr>
        <p:spPr>
          <a:xfrm>
            <a:off x="2660276"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7"/>
          <p:cNvSpPr/>
          <p:nvPr/>
        </p:nvSpPr>
        <p:spPr>
          <a:xfrm>
            <a:off x="2926976"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7"/>
          <p:cNvSpPr/>
          <p:nvPr/>
        </p:nvSpPr>
        <p:spPr>
          <a:xfrm>
            <a:off x="23935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7"/>
          <p:cNvSpPr/>
          <p:nvPr/>
        </p:nvSpPr>
        <p:spPr>
          <a:xfrm>
            <a:off x="26602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7"/>
          <p:cNvSpPr/>
          <p:nvPr/>
        </p:nvSpPr>
        <p:spPr>
          <a:xfrm>
            <a:off x="29269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7"/>
          <p:cNvSpPr/>
          <p:nvPr/>
        </p:nvSpPr>
        <p:spPr>
          <a:xfrm>
            <a:off x="23935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7"/>
          <p:cNvSpPr/>
          <p:nvPr/>
        </p:nvSpPr>
        <p:spPr>
          <a:xfrm>
            <a:off x="26602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7"/>
          <p:cNvSpPr/>
          <p:nvPr/>
        </p:nvSpPr>
        <p:spPr>
          <a:xfrm>
            <a:off x="29269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7"/>
          <p:cNvSpPr/>
          <p:nvPr/>
        </p:nvSpPr>
        <p:spPr>
          <a:xfrm>
            <a:off x="23935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7"/>
          <p:cNvSpPr/>
          <p:nvPr/>
        </p:nvSpPr>
        <p:spPr>
          <a:xfrm>
            <a:off x="26602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7"/>
          <p:cNvSpPr/>
          <p:nvPr/>
        </p:nvSpPr>
        <p:spPr>
          <a:xfrm>
            <a:off x="29269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7"/>
          <p:cNvSpPr/>
          <p:nvPr/>
        </p:nvSpPr>
        <p:spPr>
          <a:xfrm>
            <a:off x="23935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7"/>
          <p:cNvSpPr/>
          <p:nvPr/>
        </p:nvSpPr>
        <p:spPr>
          <a:xfrm>
            <a:off x="26602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7"/>
          <p:cNvSpPr/>
          <p:nvPr/>
        </p:nvSpPr>
        <p:spPr>
          <a:xfrm>
            <a:off x="29269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7"/>
          <p:cNvSpPr/>
          <p:nvPr/>
        </p:nvSpPr>
        <p:spPr>
          <a:xfrm>
            <a:off x="23935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7"/>
          <p:cNvSpPr/>
          <p:nvPr/>
        </p:nvSpPr>
        <p:spPr>
          <a:xfrm>
            <a:off x="26602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7"/>
          <p:cNvSpPr/>
          <p:nvPr/>
        </p:nvSpPr>
        <p:spPr>
          <a:xfrm>
            <a:off x="29269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7"/>
          <p:cNvSpPr/>
          <p:nvPr/>
        </p:nvSpPr>
        <p:spPr>
          <a:xfrm>
            <a:off x="23935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7"/>
          <p:cNvSpPr/>
          <p:nvPr/>
        </p:nvSpPr>
        <p:spPr>
          <a:xfrm>
            <a:off x="26602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7"/>
          <p:cNvSpPr/>
          <p:nvPr/>
        </p:nvSpPr>
        <p:spPr>
          <a:xfrm>
            <a:off x="29269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7"/>
          <p:cNvSpPr/>
          <p:nvPr/>
        </p:nvSpPr>
        <p:spPr>
          <a:xfrm>
            <a:off x="23935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7"/>
          <p:cNvSpPr/>
          <p:nvPr/>
        </p:nvSpPr>
        <p:spPr>
          <a:xfrm>
            <a:off x="26602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7"/>
          <p:cNvSpPr/>
          <p:nvPr/>
        </p:nvSpPr>
        <p:spPr>
          <a:xfrm>
            <a:off x="29269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7"/>
          <p:cNvSpPr/>
          <p:nvPr/>
        </p:nvSpPr>
        <p:spPr>
          <a:xfrm>
            <a:off x="23935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7"/>
          <p:cNvSpPr/>
          <p:nvPr/>
        </p:nvSpPr>
        <p:spPr>
          <a:xfrm>
            <a:off x="26602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7"/>
          <p:cNvSpPr/>
          <p:nvPr/>
        </p:nvSpPr>
        <p:spPr>
          <a:xfrm>
            <a:off x="29269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7"/>
          <p:cNvSpPr/>
          <p:nvPr/>
        </p:nvSpPr>
        <p:spPr>
          <a:xfrm>
            <a:off x="23935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7"/>
          <p:cNvSpPr/>
          <p:nvPr/>
        </p:nvSpPr>
        <p:spPr>
          <a:xfrm>
            <a:off x="26602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7"/>
          <p:cNvSpPr/>
          <p:nvPr/>
        </p:nvSpPr>
        <p:spPr>
          <a:xfrm>
            <a:off x="29269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7"/>
          <p:cNvSpPr/>
          <p:nvPr/>
        </p:nvSpPr>
        <p:spPr>
          <a:xfrm>
            <a:off x="23935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7"/>
          <p:cNvSpPr/>
          <p:nvPr/>
        </p:nvSpPr>
        <p:spPr>
          <a:xfrm>
            <a:off x="26602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7"/>
          <p:cNvSpPr/>
          <p:nvPr/>
        </p:nvSpPr>
        <p:spPr>
          <a:xfrm>
            <a:off x="29269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7"/>
          <p:cNvSpPr/>
          <p:nvPr/>
        </p:nvSpPr>
        <p:spPr>
          <a:xfrm>
            <a:off x="23935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7"/>
          <p:cNvSpPr/>
          <p:nvPr/>
        </p:nvSpPr>
        <p:spPr>
          <a:xfrm>
            <a:off x="26602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7"/>
          <p:cNvSpPr/>
          <p:nvPr/>
        </p:nvSpPr>
        <p:spPr>
          <a:xfrm>
            <a:off x="29269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7"/>
          <p:cNvSpPr/>
          <p:nvPr/>
        </p:nvSpPr>
        <p:spPr>
          <a:xfrm>
            <a:off x="23935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7"/>
          <p:cNvSpPr/>
          <p:nvPr/>
        </p:nvSpPr>
        <p:spPr>
          <a:xfrm>
            <a:off x="26602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7"/>
          <p:cNvSpPr/>
          <p:nvPr/>
        </p:nvSpPr>
        <p:spPr>
          <a:xfrm>
            <a:off x="29269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7"/>
          <p:cNvSpPr/>
          <p:nvPr/>
        </p:nvSpPr>
        <p:spPr>
          <a:xfrm>
            <a:off x="23935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7"/>
          <p:cNvSpPr/>
          <p:nvPr/>
        </p:nvSpPr>
        <p:spPr>
          <a:xfrm>
            <a:off x="26602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7"/>
          <p:cNvSpPr/>
          <p:nvPr/>
        </p:nvSpPr>
        <p:spPr>
          <a:xfrm>
            <a:off x="29269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7"/>
          <p:cNvSpPr/>
          <p:nvPr/>
        </p:nvSpPr>
        <p:spPr>
          <a:xfrm>
            <a:off x="23935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7"/>
          <p:cNvSpPr/>
          <p:nvPr/>
        </p:nvSpPr>
        <p:spPr>
          <a:xfrm>
            <a:off x="26602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7"/>
          <p:cNvSpPr/>
          <p:nvPr/>
        </p:nvSpPr>
        <p:spPr>
          <a:xfrm>
            <a:off x="29269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7"/>
          <p:cNvSpPr/>
          <p:nvPr/>
        </p:nvSpPr>
        <p:spPr>
          <a:xfrm>
            <a:off x="23935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7"/>
          <p:cNvSpPr/>
          <p:nvPr/>
        </p:nvSpPr>
        <p:spPr>
          <a:xfrm>
            <a:off x="26602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7"/>
          <p:cNvSpPr/>
          <p:nvPr/>
        </p:nvSpPr>
        <p:spPr>
          <a:xfrm>
            <a:off x="29269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7"/>
          <p:cNvSpPr/>
          <p:nvPr/>
        </p:nvSpPr>
        <p:spPr>
          <a:xfrm>
            <a:off x="23935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7"/>
          <p:cNvSpPr/>
          <p:nvPr/>
        </p:nvSpPr>
        <p:spPr>
          <a:xfrm>
            <a:off x="26602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7"/>
          <p:cNvSpPr/>
          <p:nvPr/>
        </p:nvSpPr>
        <p:spPr>
          <a:xfrm>
            <a:off x="29269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7"/>
          <p:cNvSpPr/>
          <p:nvPr/>
        </p:nvSpPr>
        <p:spPr>
          <a:xfrm>
            <a:off x="3193676"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7"/>
          <p:cNvSpPr/>
          <p:nvPr/>
        </p:nvSpPr>
        <p:spPr>
          <a:xfrm>
            <a:off x="3460376"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7"/>
          <p:cNvSpPr/>
          <p:nvPr/>
        </p:nvSpPr>
        <p:spPr>
          <a:xfrm>
            <a:off x="3727076" y="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7"/>
          <p:cNvSpPr/>
          <p:nvPr/>
        </p:nvSpPr>
        <p:spPr>
          <a:xfrm>
            <a:off x="3193676"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7"/>
          <p:cNvSpPr/>
          <p:nvPr/>
        </p:nvSpPr>
        <p:spPr>
          <a:xfrm>
            <a:off x="3460376"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7"/>
          <p:cNvSpPr/>
          <p:nvPr/>
        </p:nvSpPr>
        <p:spPr>
          <a:xfrm>
            <a:off x="3727076" y="27240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7"/>
          <p:cNvSpPr/>
          <p:nvPr/>
        </p:nvSpPr>
        <p:spPr>
          <a:xfrm>
            <a:off x="3193676"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7"/>
          <p:cNvSpPr/>
          <p:nvPr/>
        </p:nvSpPr>
        <p:spPr>
          <a:xfrm>
            <a:off x="3460376"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7"/>
          <p:cNvSpPr/>
          <p:nvPr/>
        </p:nvSpPr>
        <p:spPr>
          <a:xfrm>
            <a:off x="3727076" y="5462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7"/>
          <p:cNvSpPr/>
          <p:nvPr/>
        </p:nvSpPr>
        <p:spPr>
          <a:xfrm>
            <a:off x="31936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7"/>
          <p:cNvSpPr/>
          <p:nvPr/>
        </p:nvSpPr>
        <p:spPr>
          <a:xfrm>
            <a:off x="34603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7"/>
          <p:cNvSpPr/>
          <p:nvPr/>
        </p:nvSpPr>
        <p:spPr>
          <a:xfrm>
            <a:off x="3727076" y="81862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7"/>
          <p:cNvSpPr/>
          <p:nvPr/>
        </p:nvSpPr>
        <p:spPr>
          <a:xfrm>
            <a:off x="31936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7"/>
          <p:cNvSpPr/>
          <p:nvPr/>
        </p:nvSpPr>
        <p:spPr>
          <a:xfrm>
            <a:off x="34603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7"/>
          <p:cNvSpPr/>
          <p:nvPr/>
        </p:nvSpPr>
        <p:spPr>
          <a:xfrm>
            <a:off x="372707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7"/>
          <p:cNvSpPr/>
          <p:nvPr/>
        </p:nvSpPr>
        <p:spPr>
          <a:xfrm>
            <a:off x="31936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7"/>
          <p:cNvSpPr/>
          <p:nvPr/>
        </p:nvSpPr>
        <p:spPr>
          <a:xfrm>
            <a:off x="34603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7"/>
          <p:cNvSpPr/>
          <p:nvPr/>
        </p:nvSpPr>
        <p:spPr>
          <a:xfrm>
            <a:off x="372707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7"/>
          <p:cNvSpPr/>
          <p:nvPr/>
        </p:nvSpPr>
        <p:spPr>
          <a:xfrm>
            <a:off x="31936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7"/>
          <p:cNvSpPr/>
          <p:nvPr/>
        </p:nvSpPr>
        <p:spPr>
          <a:xfrm>
            <a:off x="34603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7"/>
          <p:cNvSpPr/>
          <p:nvPr/>
        </p:nvSpPr>
        <p:spPr>
          <a:xfrm>
            <a:off x="372707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7"/>
          <p:cNvSpPr/>
          <p:nvPr/>
        </p:nvSpPr>
        <p:spPr>
          <a:xfrm>
            <a:off x="31936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7"/>
          <p:cNvSpPr/>
          <p:nvPr/>
        </p:nvSpPr>
        <p:spPr>
          <a:xfrm>
            <a:off x="34603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7"/>
          <p:cNvSpPr/>
          <p:nvPr/>
        </p:nvSpPr>
        <p:spPr>
          <a:xfrm>
            <a:off x="372707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7"/>
          <p:cNvSpPr/>
          <p:nvPr/>
        </p:nvSpPr>
        <p:spPr>
          <a:xfrm>
            <a:off x="31936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7"/>
          <p:cNvSpPr/>
          <p:nvPr/>
        </p:nvSpPr>
        <p:spPr>
          <a:xfrm>
            <a:off x="34603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7"/>
          <p:cNvSpPr/>
          <p:nvPr/>
        </p:nvSpPr>
        <p:spPr>
          <a:xfrm>
            <a:off x="372707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7"/>
          <p:cNvSpPr/>
          <p:nvPr/>
        </p:nvSpPr>
        <p:spPr>
          <a:xfrm>
            <a:off x="31936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7"/>
          <p:cNvSpPr/>
          <p:nvPr/>
        </p:nvSpPr>
        <p:spPr>
          <a:xfrm>
            <a:off x="34603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7"/>
          <p:cNvSpPr/>
          <p:nvPr/>
        </p:nvSpPr>
        <p:spPr>
          <a:xfrm>
            <a:off x="372707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7"/>
          <p:cNvSpPr/>
          <p:nvPr/>
        </p:nvSpPr>
        <p:spPr>
          <a:xfrm>
            <a:off x="31936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7"/>
          <p:cNvSpPr/>
          <p:nvPr/>
        </p:nvSpPr>
        <p:spPr>
          <a:xfrm>
            <a:off x="34603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7"/>
          <p:cNvSpPr/>
          <p:nvPr/>
        </p:nvSpPr>
        <p:spPr>
          <a:xfrm>
            <a:off x="372707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7"/>
          <p:cNvSpPr/>
          <p:nvPr/>
        </p:nvSpPr>
        <p:spPr>
          <a:xfrm>
            <a:off x="31936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7"/>
          <p:cNvSpPr/>
          <p:nvPr/>
        </p:nvSpPr>
        <p:spPr>
          <a:xfrm>
            <a:off x="34603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7"/>
          <p:cNvSpPr/>
          <p:nvPr/>
        </p:nvSpPr>
        <p:spPr>
          <a:xfrm>
            <a:off x="372707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7"/>
          <p:cNvSpPr/>
          <p:nvPr/>
        </p:nvSpPr>
        <p:spPr>
          <a:xfrm>
            <a:off x="31936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7"/>
          <p:cNvSpPr/>
          <p:nvPr/>
        </p:nvSpPr>
        <p:spPr>
          <a:xfrm>
            <a:off x="34603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7"/>
          <p:cNvSpPr/>
          <p:nvPr/>
        </p:nvSpPr>
        <p:spPr>
          <a:xfrm>
            <a:off x="372707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7"/>
          <p:cNvSpPr/>
          <p:nvPr/>
        </p:nvSpPr>
        <p:spPr>
          <a:xfrm>
            <a:off x="31936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7"/>
          <p:cNvSpPr/>
          <p:nvPr/>
        </p:nvSpPr>
        <p:spPr>
          <a:xfrm>
            <a:off x="34603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7"/>
          <p:cNvSpPr/>
          <p:nvPr/>
        </p:nvSpPr>
        <p:spPr>
          <a:xfrm>
            <a:off x="372707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7"/>
          <p:cNvSpPr/>
          <p:nvPr/>
        </p:nvSpPr>
        <p:spPr>
          <a:xfrm>
            <a:off x="31936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7"/>
          <p:cNvSpPr/>
          <p:nvPr/>
        </p:nvSpPr>
        <p:spPr>
          <a:xfrm>
            <a:off x="34603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7"/>
          <p:cNvSpPr/>
          <p:nvPr/>
        </p:nvSpPr>
        <p:spPr>
          <a:xfrm>
            <a:off x="372707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7"/>
          <p:cNvSpPr/>
          <p:nvPr/>
        </p:nvSpPr>
        <p:spPr>
          <a:xfrm>
            <a:off x="31936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7"/>
          <p:cNvSpPr/>
          <p:nvPr/>
        </p:nvSpPr>
        <p:spPr>
          <a:xfrm>
            <a:off x="34603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7"/>
          <p:cNvSpPr/>
          <p:nvPr/>
        </p:nvSpPr>
        <p:spPr>
          <a:xfrm>
            <a:off x="3727076" y="40882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7"/>
          <p:cNvSpPr/>
          <p:nvPr/>
        </p:nvSpPr>
        <p:spPr>
          <a:xfrm>
            <a:off x="31936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7"/>
          <p:cNvSpPr/>
          <p:nvPr/>
        </p:nvSpPr>
        <p:spPr>
          <a:xfrm>
            <a:off x="34603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7"/>
          <p:cNvSpPr/>
          <p:nvPr/>
        </p:nvSpPr>
        <p:spPr>
          <a:xfrm>
            <a:off x="3727076" y="43606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7"/>
          <p:cNvSpPr/>
          <p:nvPr/>
        </p:nvSpPr>
        <p:spPr>
          <a:xfrm>
            <a:off x="31936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7"/>
          <p:cNvSpPr/>
          <p:nvPr/>
        </p:nvSpPr>
        <p:spPr>
          <a:xfrm>
            <a:off x="34603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7"/>
          <p:cNvSpPr/>
          <p:nvPr/>
        </p:nvSpPr>
        <p:spPr>
          <a:xfrm>
            <a:off x="3727076" y="46345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7"/>
          <p:cNvSpPr/>
          <p:nvPr/>
        </p:nvSpPr>
        <p:spPr>
          <a:xfrm>
            <a:off x="31936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7"/>
          <p:cNvSpPr/>
          <p:nvPr/>
        </p:nvSpPr>
        <p:spPr>
          <a:xfrm>
            <a:off x="34603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7"/>
          <p:cNvSpPr/>
          <p:nvPr/>
        </p:nvSpPr>
        <p:spPr>
          <a:xfrm>
            <a:off x="3727076" y="49069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84" name="Google Shape;1484;p7"/>
          <p:cNvGrpSpPr/>
          <p:nvPr/>
        </p:nvGrpSpPr>
        <p:grpSpPr>
          <a:xfrm rot="-1502571">
            <a:off x="7900066" y="276973"/>
            <a:ext cx="1134186" cy="1019910"/>
            <a:chOff x="9354275" y="2770050"/>
            <a:chExt cx="1134175" cy="1019900"/>
          </a:xfrm>
        </p:grpSpPr>
        <p:sp>
          <p:nvSpPr>
            <p:cNvPr id="1485" name="Google Shape;1485;p7"/>
            <p:cNvSpPr/>
            <p:nvPr/>
          </p:nvSpPr>
          <p:spPr>
            <a:xfrm>
              <a:off x="9361550" y="2770050"/>
              <a:ext cx="1126900" cy="1019900"/>
            </a:xfrm>
            <a:custGeom>
              <a:avLst/>
              <a:gdLst/>
              <a:ahLst/>
              <a:cxnLst/>
              <a:rect l="l" t="t" r="r" b="b"/>
              <a:pathLst>
                <a:path w="45076" h="40796" extrusionOk="0">
                  <a:moveTo>
                    <a:pt x="0" y="15362"/>
                  </a:moveTo>
                  <a:lnTo>
                    <a:pt x="22916" y="40796"/>
                  </a:lnTo>
                  <a:lnTo>
                    <a:pt x="45076" y="15614"/>
                  </a:lnTo>
                  <a:lnTo>
                    <a:pt x="35507" y="2519"/>
                  </a:lnTo>
                  <a:lnTo>
                    <a:pt x="30848" y="756"/>
                  </a:lnTo>
                  <a:lnTo>
                    <a:pt x="23671" y="0"/>
                  </a:lnTo>
                  <a:lnTo>
                    <a:pt x="14102" y="630"/>
                  </a:lnTo>
                  <a:lnTo>
                    <a:pt x="10073" y="2015"/>
                  </a:lnTo>
                  <a:close/>
                </a:path>
              </a:pathLst>
            </a:custGeom>
            <a:solidFill>
              <a:schemeClr val="lt1"/>
            </a:solidFill>
            <a:ln>
              <a:noFill/>
            </a:ln>
          </p:spPr>
        </p:sp>
        <p:sp>
          <p:nvSpPr>
            <p:cNvPr id="1486" name="Google Shape;1486;p7"/>
            <p:cNvSpPr/>
            <p:nvPr/>
          </p:nvSpPr>
          <p:spPr>
            <a:xfrm>
              <a:off x="9354275" y="2834838"/>
              <a:ext cx="1127898" cy="951789"/>
            </a:xfrm>
            <a:custGeom>
              <a:avLst/>
              <a:gdLst/>
              <a:ahLst/>
              <a:cxnLst/>
              <a:rect l="l" t="t" r="r" b="b"/>
              <a:pathLst>
                <a:path w="22307" h="18824" fill="none" extrusionOk="0">
                  <a:moveTo>
                    <a:pt x="1" y="6166"/>
                  </a:moveTo>
                  <a:lnTo>
                    <a:pt x="4963" y="1"/>
                  </a:lnTo>
                  <a:lnTo>
                    <a:pt x="6367" y="7720"/>
                  </a:lnTo>
                  <a:lnTo>
                    <a:pt x="11454" y="1254"/>
                  </a:lnTo>
                  <a:lnTo>
                    <a:pt x="15665" y="7720"/>
                  </a:lnTo>
                  <a:lnTo>
                    <a:pt x="17695" y="1"/>
                  </a:lnTo>
                  <a:lnTo>
                    <a:pt x="22307" y="6342"/>
                  </a:lnTo>
                  <a:lnTo>
                    <a:pt x="11454" y="18823"/>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7"/>
            <p:cNvSpPr/>
            <p:nvPr/>
          </p:nvSpPr>
          <p:spPr>
            <a:xfrm>
              <a:off x="9354275" y="3146606"/>
              <a:ext cx="1127898" cy="640020"/>
            </a:xfrm>
            <a:custGeom>
              <a:avLst/>
              <a:gdLst/>
              <a:ahLst/>
              <a:cxnLst/>
              <a:rect l="l" t="t" r="r" b="b"/>
              <a:pathLst>
                <a:path w="22307" h="12658" fill="none" extrusionOk="0">
                  <a:moveTo>
                    <a:pt x="1" y="0"/>
                  </a:moveTo>
                  <a:lnTo>
                    <a:pt x="6367" y="1554"/>
                  </a:lnTo>
                  <a:lnTo>
                    <a:pt x="11454" y="12657"/>
                  </a:lnTo>
                  <a:lnTo>
                    <a:pt x="15665" y="1554"/>
                  </a:lnTo>
                  <a:lnTo>
                    <a:pt x="22307" y="17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7"/>
            <p:cNvSpPr/>
            <p:nvPr/>
          </p:nvSpPr>
          <p:spPr>
            <a:xfrm>
              <a:off x="9676149" y="3225180"/>
              <a:ext cx="470181" cy="51"/>
            </a:xfrm>
            <a:custGeom>
              <a:avLst/>
              <a:gdLst/>
              <a:ahLst/>
              <a:cxnLst/>
              <a:rect l="l" t="t" r="r" b="b"/>
              <a:pathLst>
                <a:path w="9299" h="1" fill="none" extrusionOk="0">
                  <a:moveTo>
                    <a:pt x="1" y="0"/>
                  </a:moveTo>
                  <a:lnTo>
                    <a:pt x="9299"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7"/>
            <p:cNvSpPr/>
            <p:nvPr/>
          </p:nvSpPr>
          <p:spPr>
            <a:xfrm>
              <a:off x="9616588" y="2775275"/>
              <a:ext cx="632436" cy="120440"/>
            </a:xfrm>
            <a:custGeom>
              <a:avLst/>
              <a:gdLst/>
              <a:ahLst/>
              <a:cxnLst/>
              <a:rect l="l" t="t" r="r" b="b"/>
              <a:pathLst>
                <a:path w="12508" h="2382" fill="none" extrusionOk="0">
                  <a:moveTo>
                    <a:pt x="1" y="1179"/>
                  </a:moveTo>
                  <a:cubicBezTo>
                    <a:pt x="1" y="1856"/>
                    <a:pt x="2657" y="2382"/>
                    <a:pt x="5966" y="2382"/>
                  </a:cubicBezTo>
                  <a:cubicBezTo>
                    <a:pt x="9249" y="2382"/>
                    <a:pt x="12507" y="1856"/>
                    <a:pt x="12507" y="1179"/>
                  </a:cubicBezTo>
                  <a:cubicBezTo>
                    <a:pt x="12507" y="527"/>
                    <a:pt x="9249" y="1"/>
                    <a:pt x="5966" y="1"/>
                  </a:cubicBezTo>
                  <a:cubicBezTo>
                    <a:pt x="2657" y="1"/>
                    <a:pt x="1" y="527"/>
                    <a:pt x="1" y="1179"/>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490"/>
        <p:cNvGrpSpPr/>
        <p:nvPr/>
      </p:nvGrpSpPr>
      <p:grpSpPr>
        <a:xfrm>
          <a:off x="0" y="0"/>
          <a:ext cx="0" cy="0"/>
          <a:chOff x="0" y="0"/>
          <a:chExt cx="0" cy="0"/>
        </a:xfrm>
      </p:grpSpPr>
      <p:pic>
        <p:nvPicPr>
          <p:cNvPr id="1491" name="Google Shape;1491;p8"/>
          <p:cNvPicPr preferRelativeResize="0"/>
          <p:nvPr/>
        </p:nvPicPr>
        <p:blipFill>
          <a:blip r:embed="rId2">
            <a:alphaModFix amt="50000"/>
          </a:blip>
          <a:stretch>
            <a:fillRect/>
          </a:stretch>
        </p:blipFill>
        <p:spPr>
          <a:xfrm>
            <a:off x="0" y="0"/>
            <a:ext cx="9144000" cy="5143500"/>
          </a:xfrm>
          <a:prstGeom prst="rect">
            <a:avLst/>
          </a:prstGeom>
          <a:noFill/>
          <a:ln>
            <a:noFill/>
          </a:ln>
        </p:spPr>
      </p:pic>
      <p:sp>
        <p:nvSpPr>
          <p:cNvPr id="1492" name="Google Shape;1492;p8"/>
          <p:cNvSpPr/>
          <p:nvPr/>
        </p:nvSpPr>
        <p:spPr>
          <a:xfrm>
            <a:off x="2143300" y="541800"/>
            <a:ext cx="4857300" cy="40599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8"/>
          <p:cNvSpPr txBox="1">
            <a:spLocks noGrp="1"/>
          </p:cNvSpPr>
          <p:nvPr>
            <p:ph type="title"/>
          </p:nvPr>
        </p:nvSpPr>
        <p:spPr>
          <a:xfrm>
            <a:off x="2143400" y="924225"/>
            <a:ext cx="4857300" cy="3449700"/>
          </a:xfrm>
          <a:prstGeom prst="rect">
            <a:avLst/>
          </a:prstGeom>
        </p:spPr>
        <p:txBody>
          <a:bodyPr spcFirstLastPara="1" wrap="square" lIns="0" tIns="0" rIns="0" bIns="0" anchor="ctr" anchorCtr="0">
            <a:noAutofit/>
          </a:bodyPr>
          <a:lstStyle>
            <a:lvl1pPr lvl="0" algn="ctr">
              <a:spcBef>
                <a:spcPts val="0"/>
              </a:spcBef>
              <a:spcAft>
                <a:spcPts val="0"/>
              </a:spcAft>
              <a:buSzPts val="9600"/>
              <a:buNone/>
              <a:defRPr sz="96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1494" name="Google Shape;1494;p8"/>
          <p:cNvGrpSpPr/>
          <p:nvPr/>
        </p:nvGrpSpPr>
        <p:grpSpPr>
          <a:xfrm>
            <a:off x="22391" y="546225"/>
            <a:ext cx="2119478" cy="4059898"/>
            <a:chOff x="22391" y="546225"/>
            <a:chExt cx="2119478" cy="4059898"/>
          </a:xfrm>
        </p:grpSpPr>
        <p:sp>
          <p:nvSpPr>
            <p:cNvPr id="1495" name="Google Shape;1495;p8"/>
            <p:cNvSpPr/>
            <p:nvPr/>
          </p:nvSpPr>
          <p:spPr>
            <a:xfrm>
              <a:off x="287331" y="54622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8"/>
            <p:cNvSpPr/>
            <p:nvPr/>
          </p:nvSpPr>
          <p:spPr>
            <a:xfrm>
              <a:off x="552271" y="54622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8"/>
            <p:cNvSpPr/>
            <p:nvPr/>
          </p:nvSpPr>
          <p:spPr>
            <a:xfrm>
              <a:off x="817210" y="54622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8"/>
            <p:cNvSpPr/>
            <p:nvPr/>
          </p:nvSpPr>
          <p:spPr>
            <a:xfrm>
              <a:off x="287331" y="81682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8"/>
            <p:cNvSpPr/>
            <p:nvPr/>
          </p:nvSpPr>
          <p:spPr>
            <a:xfrm>
              <a:off x="552271" y="81682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8"/>
            <p:cNvSpPr/>
            <p:nvPr/>
          </p:nvSpPr>
          <p:spPr>
            <a:xfrm>
              <a:off x="817210" y="81682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8"/>
            <p:cNvSpPr/>
            <p:nvPr/>
          </p:nvSpPr>
          <p:spPr>
            <a:xfrm>
              <a:off x="287331" y="108911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8"/>
            <p:cNvSpPr/>
            <p:nvPr/>
          </p:nvSpPr>
          <p:spPr>
            <a:xfrm>
              <a:off x="552271" y="108911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8"/>
            <p:cNvSpPr/>
            <p:nvPr/>
          </p:nvSpPr>
          <p:spPr>
            <a:xfrm>
              <a:off x="817210" y="108911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8"/>
            <p:cNvSpPr/>
            <p:nvPr/>
          </p:nvSpPr>
          <p:spPr>
            <a:xfrm>
              <a:off x="287331" y="1359718"/>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8"/>
            <p:cNvSpPr/>
            <p:nvPr/>
          </p:nvSpPr>
          <p:spPr>
            <a:xfrm>
              <a:off x="552271" y="1359718"/>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8"/>
            <p:cNvSpPr/>
            <p:nvPr/>
          </p:nvSpPr>
          <p:spPr>
            <a:xfrm>
              <a:off x="817210" y="1359718"/>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8"/>
            <p:cNvSpPr/>
            <p:nvPr/>
          </p:nvSpPr>
          <p:spPr>
            <a:xfrm>
              <a:off x="287331" y="163173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8"/>
            <p:cNvSpPr/>
            <p:nvPr/>
          </p:nvSpPr>
          <p:spPr>
            <a:xfrm>
              <a:off x="552271" y="163173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8"/>
            <p:cNvSpPr/>
            <p:nvPr/>
          </p:nvSpPr>
          <p:spPr>
            <a:xfrm>
              <a:off x="817210" y="163173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8"/>
            <p:cNvSpPr/>
            <p:nvPr/>
          </p:nvSpPr>
          <p:spPr>
            <a:xfrm>
              <a:off x="287331" y="190233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8"/>
            <p:cNvSpPr/>
            <p:nvPr/>
          </p:nvSpPr>
          <p:spPr>
            <a:xfrm>
              <a:off x="552271" y="190233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8"/>
            <p:cNvSpPr/>
            <p:nvPr/>
          </p:nvSpPr>
          <p:spPr>
            <a:xfrm>
              <a:off x="817210" y="190233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8"/>
            <p:cNvSpPr/>
            <p:nvPr/>
          </p:nvSpPr>
          <p:spPr>
            <a:xfrm>
              <a:off x="287331" y="217040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8"/>
            <p:cNvSpPr/>
            <p:nvPr/>
          </p:nvSpPr>
          <p:spPr>
            <a:xfrm>
              <a:off x="552271" y="217040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8"/>
            <p:cNvSpPr/>
            <p:nvPr/>
          </p:nvSpPr>
          <p:spPr>
            <a:xfrm>
              <a:off x="817210" y="217040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8"/>
            <p:cNvSpPr/>
            <p:nvPr/>
          </p:nvSpPr>
          <p:spPr>
            <a:xfrm>
              <a:off x="287331" y="244100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8"/>
            <p:cNvSpPr/>
            <p:nvPr/>
          </p:nvSpPr>
          <p:spPr>
            <a:xfrm>
              <a:off x="552271" y="244100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8"/>
            <p:cNvSpPr/>
            <p:nvPr/>
          </p:nvSpPr>
          <p:spPr>
            <a:xfrm>
              <a:off x="817210" y="244100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8"/>
            <p:cNvSpPr/>
            <p:nvPr/>
          </p:nvSpPr>
          <p:spPr>
            <a:xfrm>
              <a:off x="287331" y="2713024"/>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8"/>
            <p:cNvSpPr/>
            <p:nvPr/>
          </p:nvSpPr>
          <p:spPr>
            <a:xfrm>
              <a:off x="552271" y="2713024"/>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8"/>
            <p:cNvSpPr/>
            <p:nvPr/>
          </p:nvSpPr>
          <p:spPr>
            <a:xfrm>
              <a:off x="817210" y="2713024"/>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8"/>
            <p:cNvSpPr/>
            <p:nvPr/>
          </p:nvSpPr>
          <p:spPr>
            <a:xfrm>
              <a:off x="287331" y="298362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8"/>
            <p:cNvSpPr/>
            <p:nvPr/>
          </p:nvSpPr>
          <p:spPr>
            <a:xfrm>
              <a:off x="552271" y="298362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8"/>
            <p:cNvSpPr/>
            <p:nvPr/>
          </p:nvSpPr>
          <p:spPr>
            <a:xfrm>
              <a:off x="817210" y="298362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8"/>
            <p:cNvSpPr/>
            <p:nvPr/>
          </p:nvSpPr>
          <p:spPr>
            <a:xfrm>
              <a:off x="287331" y="325423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8"/>
            <p:cNvSpPr/>
            <p:nvPr/>
          </p:nvSpPr>
          <p:spPr>
            <a:xfrm>
              <a:off x="552271" y="325423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8"/>
            <p:cNvSpPr/>
            <p:nvPr/>
          </p:nvSpPr>
          <p:spPr>
            <a:xfrm>
              <a:off x="817210" y="325423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8"/>
            <p:cNvSpPr/>
            <p:nvPr/>
          </p:nvSpPr>
          <p:spPr>
            <a:xfrm>
              <a:off x="287331" y="352625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8"/>
            <p:cNvSpPr/>
            <p:nvPr/>
          </p:nvSpPr>
          <p:spPr>
            <a:xfrm>
              <a:off x="552271" y="352625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8"/>
            <p:cNvSpPr/>
            <p:nvPr/>
          </p:nvSpPr>
          <p:spPr>
            <a:xfrm>
              <a:off x="817210" y="352625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8"/>
            <p:cNvSpPr/>
            <p:nvPr/>
          </p:nvSpPr>
          <p:spPr>
            <a:xfrm>
              <a:off x="287331" y="3796852"/>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8"/>
            <p:cNvSpPr/>
            <p:nvPr/>
          </p:nvSpPr>
          <p:spPr>
            <a:xfrm>
              <a:off x="552271" y="3796852"/>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8"/>
            <p:cNvSpPr/>
            <p:nvPr/>
          </p:nvSpPr>
          <p:spPr>
            <a:xfrm>
              <a:off x="817210" y="3796852"/>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8"/>
            <p:cNvSpPr/>
            <p:nvPr/>
          </p:nvSpPr>
          <p:spPr>
            <a:xfrm>
              <a:off x="287331" y="406492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8"/>
            <p:cNvSpPr/>
            <p:nvPr/>
          </p:nvSpPr>
          <p:spPr>
            <a:xfrm>
              <a:off x="552271" y="406492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8"/>
            <p:cNvSpPr/>
            <p:nvPr/>
          </p:nvSpPr>
          <p:spPr>
            <a:xfrm>
              <a:off x="817210" y="406492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8"/>
            <p:cNvSpPr/>
            <p:nvPr/>
          </p:nvSpPr>
          <p:spPr>
            <a:xfrm>
              <a:off x="287331" y="433552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8"/>
            <p:cNvSpPr/>
            <p:nvPr/>
          </p:nvSpPr>
          <p:spPr>
            <a:xfrm>
              <a:off x="552271" y="433552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8"/>
            <p:cNvSpPr/>
            <p:nvPr/>
          </p:nvSpPr>
          <p:spPr>
            <a:xfrm>
              <a:off x="817210" y="433552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8"/>
            <p:cNvSpPr/>
            <p:nvPr/>
          </p:nvSpPr>
          <p:spPr>
            <a:xfrm>
              <a:off x="1082150" y="54622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8"/>
            <p:cNvSpPr/>
            <p:nvPr/>
          </p:nvSpPr>
          <p:spPr>
            <a:xfrm>
              <a:off x="1347090" y="54622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8"/>
            <p:cNvSpPr/>
            <p:nvPr/>
          </p:nvSpPr>
          <p:spPr>
            <a:xfrm>
              <a:off x="1612029" y="54622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8"/>
            <p:cNvSpPr/>
            <p:nvPr/>
          </p:nvSpPr>
          <p:spPr>
            <a:xfrm>
              <a:off x="1082150" y="81682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8"/>
            <p:cNvSpPr/>
            <p:nvPr/>
          </p:nvSpPr>
          <p:spPr>
            <a:xfrm>
              <a:off x="1347090" y="81682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8"/>
            <p:cNvSpPr/>
            <p:nvPr/>
          </p:nvSpPr>
          <p:spPr>
            <a:xfrm>
              <a:off x="1612029" y="81682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8"/>
            <p:cNvSpPr/>
            <p:nvPr/>
          </p:nvSpPr>
          <p:spPr>
            <a:xfrm>
              <a:off x="1082150" y="108911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8"/>
            <p:cNvSpPr/>
            <p:nvPr/>
          </p:nvSpPr>
          <p:spPr>
            <a:xfrm>
              <a:off x="1347090" y="108911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8"/>
            <p:cNvSpPr/>
            <p:nvPr/>
          </p:nvSpPr>
          <p:spPr>
            <a:xfrm>
              <a:off x="1612029" y="108911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8"/>
            <p:cNvSpPr/>
            <p:nvPr/>
          </p:nvSpPr>
          <p:spPr>
            <a:xfrm>
              <a:off x="1082150" y="1359718"/>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8"/>
            <p:cNvSpPr/>
            <p:nvPr/>
          </p:nvSpPr>
          <p:spPr>
            <a:xfrm>
              <a:off x="1347090" y="1359718"/>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8"/>
            <p:cNvSpPr/>
            <p:nvPr/>
          </p:nvSpPr>
          <p:spPr>
            <a:xfrm>
              <a:off x="1612029" y="1359718"/>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8"/>
            <p:cNvSpPr/>
            <p:nvPr/>
          </p:nvSpPr>
          <p:spPr>
            <a:xfrm>
              <a:off x="1082150" y="163173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8"/>
            <p:cNvSpPr/>
            <p:nvPr/>
          </p:nvSpPr>
          <p:spPr>
            <a:xfrm>
              <a:off x="1347090" y="163173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8"/>
            <p:cNvSpPr/>
            <p:nvPr/>
          </p:nvSpPr>
          <p:spPr>
            <a:xfrm>
              <a:off x="1612029" y="163173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8"/>
            <p:cNvSpPr/>
            <p:nvPr/>
          </p:nvSpPr>
          <p:spPr>
            <a:xfrm>
              <a:off x="1082150" y="190233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8"/>
            <p:cNvSpPr/>
            <p:nvPr/>
          </p:nvSpPr>
          <p:spPr>
            <a:xfrm>
              <a:off x="1347090" y="190233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8"/>
            <p:cNvSpPr/>
            <p:nvPr/>
          </p:nvSpPr>
          <p:spPr>
            <a:xfrm>
              <a:off x="1612029" y="190233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8"/>
            <p:cNvSpPr/>
            <p:nvPr/>
          </p:nvSpPr>
          <p:spPr>
            <a:xfrm>
              <a:off x="1082150" y="217040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8"/>
            <p:cNvSpPr/>
            <p:nvPr/>
          </p:nvSpPr>
          <p:spPr>
            <a:xfrm>
              <a:off x="1347090" y="217040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8"/>
            <p:cNvSpPr/>
            <p:nvPr/>
          </p:nvSpPr>
          <p:spPr>
            <a:xfrm>
              <a:off x="1612029" y="217040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8"/>
            <p:cNvSpPr/>
            <p:nvPr/>
          </p:nvSpPr>
          <p:spPr>
            <a:xfrm>
              <a:off x="1082150" y="244100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8"/>
            <p:cNvSpPr/>
            <p:nvPr/>
          </p:nvSpPr>
          <p:spPr>
            <a:xfrm>
              <a:off x="1347090" y="244100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8"/>
            <p:cNvSpPr/>
            <p:nvPr/>
          </p:nvSpPr>
          <p:spPr>
            <a:xfrm>
              <a:off x="1612029" y="244100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8"/>
            <p:cNvSpPr/>
            <p:nvPr/>
          </p:nvSpPr>
          <p:spPr>
            <a:xfrm>
              <a:off x="1082150" y="2713024"/>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8"/>
            <p:cNvSpPr/>
            <p:nvPr/>
          </p:nvSpPr>
          <p:spPr>
            <a:xfrm>
              <a:off x="1347090" y="2713024"/>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8"/>
            <p:cNvSpPr/>
            <p:nvPr/>
          </p:nvSpPr>
          <p:spPr>
            <a:xfrm>
              <a:off x="1612029" y="2713024"/>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8"/>
            <p:cNvSpPr/>
            <p:nvPr/>
          </p:nvSpPr>
          <p:spPr>
            <a:xfrm>
              <a:off x="1082150" y="298362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8"/>
            <p:cNvSpPr/>
            <p:nvPr/>
          </p:nvSpPr>
          <p:spPr>
            <a:xfrm>
              <a:off x="1347090" y="298362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8"/>
            <p:cNvSpPr/>
            <p:nvPr/>
          </p:nvSpPr>
          <p:spPr>
            <a:xfrm>
              <a:off x="1612029" y="298362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8"/>
            <p:cNvSpPr/>
            <p:nvPr/>
          </p:nvSpPr>
          <p:spPr>
            <a:xfrm>
              <a:off x="1082150" y="325423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8"/>
            <p:cNvSpPr/>
            <p:nvPr/>
          </p:nvSpPr>
          <p:spPr>
            <a:xfrm>
              <a:off x="1347090" y="325423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8"/>
            <p:cNvSpPr/>
            <p:nvPr/>
          </p:nvSpPr>
          <p:spPr>
            <a:xfrm>
              <a:off x="1612029" y="325423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8"/>
            <p:cNvSpPr/>
            <p:nvPr/>
          </p:nvSpPr>
          <p:spPr>
            <a:xfrm>
              <a:off x="1082150" y="352625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8"/>
            <p:cNvSpPr/>
            <p:nvPr/>
          </p:nvSpPr>
          <p:spPr>
            <a:xfrm>
              <a:off x="1347090" y="352625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8"/>
            <p:cNvSpPr/>
            <p:nvPr/>
          </p:nvSpPr>
          <p:spPr>
            <a:xfrm>
              <a:off x="1612029" y="352625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8"/>
            <p:cNvSpPr/>
            <p:nvPr/>
          </p:nvSpPr>
          <p:spPr>
            <a:xfrm>
              <a:off x="1082150" y="3796852"/>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8"/>
            <p:cNvSpPr/>
            <p:nvPr/>
          </p:nvSpPr>
          <p:spPr>
            <a:xfrm>
              <a:off x="1347090" y="3796852"/>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8"/>
            <p:cNvSpPr/>
            <p:nvPr/>
          </p:nvSpPr>
          <p:spPr>
            <a:xfrm>
              <a:off x="1612029" y="3796852"/>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8"/>
            <p:cNvSpPr/>
            <p:nvPr/>
          </p:nvSpPr>
          <p:spPr>
            <a:xfrm>
              <a:off x="1082150" y="406492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8"/>
            <p:cNvSpPr/>
            <p:nvPr/>
          </p:nvSpPr>
          <p:spPr>
            <a:xfrm>
              <a:off x="1347090" y="406492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8"/>
            <p:cNvSpPr/>
            <p:nvPr/>
          </p:nvSpPr>
          <p:spPr>
            <a:xfrm>
              <a:off x="1612029" y="406492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8"/>
            <p:cNvSpPr/>
            <p:nvPr/>
          </p:nvSpPr>
          <p:spPr>
            <a:xfrm>
              <a:off x="1082150" y="433552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8"/>
            <p:cNvSpPr/>
            <p:nvPr/>
          </p:nvSpPr>
          <p:spPr>
            <a:xfrm>
              <a:off x="1347090" y="433552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8"/>
            <p:cNvSpPr/>
            <p:nvPr/>
          </p:nvSpPr>
          <p:spPr>
            <a:xfrm>
              <a:off x="1612029" y="433552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8"/>
            <p:cNvSpPr/>
            <p:nvPr/>
          </p:nvSpPr>
          <p:spPr>
            <a:xfrm>
              <a:off x="1876969" y="54622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8"/>
            <p:cNvSpPr/>
            <p:nvPr/>
          </p:nvSpPr>
          <p:spPr>
            <a:xfrm>
              <a:off x="1876969" y="81682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8"/>
            <p:cNvSpPr/>
            <p:nvPr/>
          </p:nvSpPr>
          <p:spPr>
            <a:xfrm>
              <a:off x="1876969" y="108911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8"/>
            <p:cNvSpPr/>
            <p:nvPr/>
          </p:nvSpPr>
          <p:spPr>
            <a:xfrm>
              <a:off x="1876969" y="1359718"/>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8"/>
            <p:cNvSpPr/>
            <p:nvPr/>
          </p:nvSpPr>
          <p:spPr>
            <a:xfrm>
              <a:off x="1876969" y="163173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8"/>
            <p:cNvSpPr/>
            <p:nvPr/>
          </p:nvSpPr>
          <p:spPr>
            <a:xfrm>
              <a:off x="1876969" y="190233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8"/>
            <p:cNvSpPr/>
            <p:nvPr/>
          </p:nvSpPr>
          <p:spPr>
            <a:xfrm>
              <a:off x="1876969" y="217040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8"/>
            <p:cNvSpPr/>
            <p:nvPr/>
          </p:nvSpPr>
          <p:spPr>
            <a:xfrm>
              <a:off x="1876969" y="244100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8"/>
            <p:cNvSpPr/>
            <p:nvPr/>
          </p:nvSpPr>
          <p:spPr>
            <a:xfrm>
              <a:off x="1876969" y="2713024"/>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8"/>
            <p:cNvSpPr/>
            <p:nvPr/>
          </p:nvSpPr>
          <p:spPr>
            <a:xfrm>
              <a:off x="1876969" y="298362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8"/>
            <p:cNvSpPr/>
            <p:nvPr/>
          </p:nvSpPr>
          <p:spPr>
            <a:xfrm>
              <a:off x="1876969" y="325423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8"/>
            <p:cNvSpPr/>
            <p:nvPr/>
          </p:nvSpPr>
          <p:spPr>
            <a:xfrm>
              <a:off x="1876969" y="352625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8"/>
            <p:cNvSpPr/>
            <p:nvPr/>
          </p:nvSpPr>
          <p:spPr>
            <a:xfrm>
              <a:off x="1876969" y="3796852"/>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8"/>
            <p:cNvSpPr/>
            <p:nvPr/>
          </p:nvSpPr>
          <p:spPr>
            <a:xfrm>
              <a:off x="1876969" y="406492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8"/>
            <p:cNvSpPr/>
            <p:nvPr/>
          </p:nvSpPr>
          <p:spPr>
            <a:xfrm>
              <a:off x="1876969" y="433552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8"/>
            <p:cNvSpPr/>
            <p:nvPr/>
          </p:nvSpPr>
          <p:spPr>
            <a:xfrm>
              <a:off x="22391" y="54622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8"/>
            <p:cNvSpPr/>
            <p:nvPr/>
          </p:nvSpPr>
          <p:spPr>
            <a:xfrm>
              <a:off x="22391" y="81682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8"/>
            <p:cNvSpPr/>
            <p:nvPr/>
          </p:nvSpPr>
          <p:spPr>
            <a:xfrm>
              <a:off x="22391" y="108911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8"/>
            <p:cNvSpPr/>
            <p:nvPr/>
          </p:nvSpPr>
          <p:spPr>
            <a:xfrm>
              <a:off x="22391" y="1359718"/>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8"/>
            <p:cNvSpPr/>
            <p:nvPr/>
          </p:nvSpPr>
          <p:spPr>
            <a:xfrm>
              <a:off x="22391" y="163173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8"/>
            <p:cNvSpPr/>
            <p:nvPr/>
          </p:nvSpPr>
          <p:spPr>
            <a:xfrm>
              <a:off x="22391" y="190233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8"/>
            <p:cNvSpPr/>
            <p:nvPr/>
          </p:nvSpPr>
          <p:spPr>
            <a:xfrm>
              <a:off x="22391" y="217040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8"/>
            <p:cNvSpPr/>
            <p:nvPr/>
          </p:nvSpPr>
          <p:spPr>
            <a:xfrm>
              <a:off x="22391" y="244100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8"/>
            <p:cNvSpPr/>
            <p:nvPr/>
          </p:nvSpPr>
          <p:spPr>
            <a:xfrm>
              <a:off x="22391" y="2713024"/>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8"/>
            <p:cNvSpPr/>
            <p:nvPr/>
          </p:nvSpPr>
          <p:spPr>
            <a:xfrm>
              <a:off x="22391" y="298362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8"/>
            <p:cNvSpPr/>
            <p:nvPr/>
          </p:nvSpPr>
          <p:spPr>
            <a:xfrm>
              <a:off x="22391" y="325423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8"/>
            <p:cNvSpPr/>
            <p:nvPr/>
          </p:nvSpPr>
          <p:spPr>
            <a:xfrm>
              <a:off x="22391" y="352625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8"/>
            <p:cNvSpPr/>
            <p:nvPr/>
          </p:nvSpPr>
          <p:spPr>
            <a:xfrm>
              <a:off x="22391" y="3796852"/>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8"/>
            <p:cNvSpPr/>
            <p:nvPr/>
          </p:nvSpPr>
          <p:spPr>
            <a:xfrm>
              <a:off x="22391" y="406492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8"/>
            <p:cNvSpPr/>
            <p:nvPr/>
          </p:nvSpPr>
          <p:spPr>
            <a:xfrm>
              <a:off x="22391" y="433552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5" name="Google Shape;1615;p8"/>
          <p:cNvGrpSpPr/>
          <p:nvPr/>
        </p:nvGrpSpPr>
        <p:grpSpPr>
          <a:xfrm>
            <a:off x="7002216" y="546225"/>
            <a:ext cx="2119478" cy="4059898"/>
            <a:chOff x="7002216" y="546225"/>
            <a:chExt cx="2119478" cy="4059898"/>
          </a:xfrm>
        </p:grpSpPr>
        <p:sp>
          <p:nvSpPr>
            <p:cNvPr id="1616" name="Google Shape;1616;p8"/>
            <p:cNvSpPr/>
            <p:nvPr/>
          </p:nvSpPr>
          <p:spPr>
            <a:xfrm>
              <a:off x="7267156" y="54622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8"/>
            <p:cNvSpPr/>
            <p:nvPr/>
          </p:nvSpPr>
          <p:spPr>
            <a:xfrm>
              <a:off x="7532096" y="54622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8"/>
            <p:cNvSpPr/>
            <p:nvPr/>
          </p:nvSpPr>
          <p:spPr>
            <a:xfrm>
              <a:off x="7797035" y="54622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8"/>
            <p:cNvSpPr/>
            <p:nvPr/>
          </p:nvSpPr>
          <p:spPr>
            <a:xfrm>
              <a:off x="7267156" y="81682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8"/>
            <p:cNvSpPr/>
            <p:nvPr/>
          </p:nvSpPr>
          <p:spPr>
            <a:xfrm>
              <a:off x="7532096" y="81682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8"/>
            <p:cNvSpPr/>
            <p:nvPr/>
          </p:nvSpPr>
          <p:spPr>
            <a:xfrm>
              <a:off x="7797035" y="81682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8"/>
            <p:cNvSpPr/>
            <p:nvPr/>
          </p:nvSpPr>
          <p:spPr>
            <a:xfrm>
              <a:off x="7267156" y="108911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8"/>
            <p:cNvSpPr/>
            <p:nvPr/>
          </p:nvSpPr>
          <p:spPr>
            <a:xfrm>
              <a:off x="7532096" y="108911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8"/>
            <p:cNvSpPr/>
            <p:nvPr/>
          </p:nvSpPr>
          <p:spPr>
            <a:xfrm>
              <a:off x="7797035" y="108911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8"/>
            <p:cNvSpPr/>
            <p:nvPr/>
          </p:nvSpPr>
          <p:spPr>
            <a:xfrm>
              <a:off x="7267156" y="1359718"/>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8"/>
            <p:cNvSpPr/>
            <p:nvPr/>
          </p:nvSpPr>
          <p:spPr>
            <a:xfrm>
              <a:off x="7532096" y="1359718"/>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8"/>
            <p:cNvSpPr/>
            <p:nvPr/>
          </p:nvSpPr>
          <p:spPr>
            <a:xfrm>
              <a:off x="7797035" y="1359718"/>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8"/>
            <p:cNvSpPr/>
            <p:nvPr/>
          </p:nvSpPr>
          <p:spPr>
            <a:xfrm>
              <a:off x="7267156" y="163173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8"/>
            <p:cNvSpPr/>
            <p:nvPr/>
          </p:nvSpPr>
          <p:spPr>
            <a:xfrm>
              <a:off x="7532096" y="163173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8"/>
            <p:cNvSpPr/>
            <p:nvPr/>
          </p:nvSpPr>
          <p:spPr>
            <a:xfrm>
              <a:off x="7797035" y="163173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8"/>
            <p:cNvSpPr/>
            <p:nvPr/>
          </p:nvSpPr>
          <p:spPr>
            <a:xfrm>
              <a:off x="7267156" y="190233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8"/>
            <p:cNvSpPr/>
            <p:nvPr/>
          </p:nvSpPr>
          <p:spPr>
            <a:xfrm>
              <a:off x="7532096" y="190233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8"/>
            <p:cNvSpPr/>
            <p:nvPr/>
          </p:nvSpPr>
          <p:spPr>
            <a:xfrm>
              <a:off x="7797035" y="190233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8"/>
            <p:cNvSpPr/>
            <p:nvPr/>
          </p:nvSpPr>
          <p:spPr>
            <a:xfrm>
              <a:off x="7267156" y="217040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8"/>
            <p:cNvSpPr/>
            <p:nvPr/>
          </p:nvSpPr>
          <p:spPr>
            <a:xfrm>
              <a:off x="7532096" y="217040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8"/>
            <p:cNvSpPr/>
            <p:nvPr/>
          </p:nvSpPr>
          <p:spPr>
            <a:xfrm>
              <a:off x="7797035" y="217040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8"/>
            <p:cNvSpPr/>
            <p:nvPr/>
          </p:nvSpPr>
          <p:spPr>
            <a:xfrm>
              <a:off x="7267156" y="244100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8"/>
            <p:cNvSpPr/>
            <p:nvPr/>
          </p:nvSpPr>
          <p:spPr>
            <a:xfrm>
              <a:off x="7532096" y="244100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8"/>
            <p:cNvSpPr/>
            <p:nvPr/>
          </p:nvSpPr>
          <p:spPr>
            <a:xfrm>
              <a:off x="7797035" y="244100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8"/>
            <p:cNvSpPr/>
            <p:nvPr/>
          </p:nvSpPr>
          <p:spPr>
            <a:xfrm>
              <a:off x="7267156" y="2713024"/>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8"/>
            <p:cNvSpPr/>
            <p:nvPr/>
          </p:nvSpPr>
          <p:spPr>
            <a:xfrm>
              <a:off x="7532096" y="2713024"/>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8"/>
            <p:cNvSpPr/>
            <p:nvPr/>
          </p:nvSpPr>
          <p:spPr>
            <a:xfrm>
              <a:off x="7797035" y="2713024"/>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8"/>
            <p:cNvSpPr/>
            <p:nvPr/>
          </p:nvSpPr>
          <p:spPr>
            <a:xfrm>
              <a:off x="7267156" y="298362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8"/>
            <p:cNvSpPr/>
            <p:nvPr/>
          </p:nvSpPr>
          <p:spPr>
            <a:xfrm>
              <a:off x="7532096" y="298362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8"/>
            <p:cNvSpPr/>
            <p:nvPr/>
          </p:nvSpPr>
          <p:spPr>
            <a:xfrm>
              <a:off x="7797035" y="298362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8"/>
            <p:cNvSpPr/>
            <p:nvPr/>
          </p:nvSpPr>
          <p:spPr>
            <a:xfrm>
              <a:off x="7267156" y="325423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8"/>
            <p:cNvSpPr/>
            <p:nvPr/>
          </p:nvSpPr>
          <p:spPr>
            <a:xfrm>
              <a:off x="7532096" y="325423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8"/>
            <p:cNvSpPr/>
            <p:nvPr/>
          </p:nvSpPr>
          <p:spPr>
            <a:xfrm>
              <a:off x="7797035" y="325423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8"/>
            <p:cNvSpPr/>
            <p:nvPr/>
          </p:nvSpPr>
          <p:spPr>
            <a:xfrm>
              <a:off x="7267156" y="352625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8"/>
            <p:cNvSpPr/>
            <p:nvPr/>
          </p:nvSpPr>
          <p:spPr>
            <a:xfrm>
              <a:off x="7532096" y="352625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8"/>
            <p:cNvSpPr/>
            <p:nvPr/>
          </p:nvSpPr>
          <p:spPr>
            <a:xfrm>
              <a:off x="7797035" y="352625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8"/>
            <p:cNvSpPr/>
            <p:nvPr/>
          </p:nvSpPr>
          <p:spPr>
            <a:xfrm>
              <a:off x="7267156" y="3796852"/>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8"/>
            <p:cNvSpPr/>
            <p:nvPr/>
          </p:nvSpPr>
          <p:spPr>
            <a:xfrm>
              <a:off x="7532096" y="3796852"/>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8"/>
            <p:cNvSpPr/>
            <p:nvPr/>
          </p:nvSpPr>
          <p:spPr>
            <a:xfrm>
              <a:off x="7797035" y="3796852"/>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8"/>
            <p:cNvSpPr/>
            <p:nvPr/>
          </p:nvSpPr>
          <p:spPr>
            <a:xfrm>
              <a:off x="7267156" y="406492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8"/>
            <p:cNvSpPr/>
            <p:nvPr/>
          </p:nvSpPr>
          <p:spPr>
            <a:xfrm>
              <a:off x="7532096" y="406492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8"/>
            <p:cNvSpPr/>
            <p:nvPr/>
          </p:nvSpPr>
          <p:spPr>
            <a:xfrm>
              <a:off x="7797035" y="406492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8"/>
            <p:cNvSpPr/>
            <p:nvPr/>
          </p:nvSpPr>
          <p:spPr>
            <a:xfrm>
              <a:off x="7267156" y="433552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8"/>
            <p:cNvSpPr/>
            <p:nvPr/>
          </p:nvSpPr>
          <p:spPr>
            <a:xfrm>
              <a:off x="7532096" y="433552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8"/>
            <p:cNvSpPr/>
            <p:nvPr/>
          </p:nvSpPr>
          <p:spPr>
            <a:xfrm>
              <a:off x="7797035" y="433552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8"/>
            <p:cNvSpPr/>
            <p:nvPr/>
          </p:nvSpPr>
          <p:spPr>
            <a:xfrm>
              <a:off x="8061975" y="54622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8"/>
            <p:cNvSpPr/>
            <p:nvPr/>
          </p:nvSpPr>
          <p:spPr>
            <a:xfrm>
              <a:off x="8326915" y="54622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8"/>
            <p:cNvSpPr/>
            <p:nvPr/>
          </p:nvSpPr>
          <p:spPr>
            <a:xfrm>
              <a:off x="8591854" y="54622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8"/>
            <p:cNvSpPr/>
            <p:nvPr/>
          </p:nvSpPr>
          <p:spPr>
            <a:xfrm>
              <a:off x="8061975" y="81682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8"/>
            <p:cNvSpPr/>
            <p:nvPr/>
          </p:nvSpPr>
          <p:spPr>
            <a:xfrm>
              <a:off x="8326915" y="81682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8"/>
            <p:cNvSpPr/>
            <p:nvPr/>
          </p:nvSpPr>
          <p:spPr>
            <a:xfrm>
              <a:off x="8591854" y="81682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8"/>
            <p:cNvSpPr/>
            <p:nvPr/>
          </p:nvSpPr>
          <p:spPr>
            <a:xfrm>
              <a:off x="8061975" y="108911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8"/>
            <p:cNvSpPr/>
            <p:nvPr/>
          </p:nvSpPr>
          <p:spPr>
            <a:xfrm>
              <a:off x="8326915" y="108911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8"/>
            <p:cNvSpPr/>
            <p:nvPr/>
          </p:nvSpPr>
          <p:spPr>
            <a:xfrm>
              <a:off x="8591854" y="108911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8"/>
            <p:cNvSpPr/>
            <p:nvPr/>
          </p:nvSpPr>
          <p:spPr>
            <a:xfrm>
              <a:off x="8061975" y="1359718"/>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8"/>
            <p:cNvSpPr/>
            <p:nvPr/>
          </p:nvSpPr>
          <p:spPr>
            <a:xfrm>
              <a:off x="8326915" y="1359718"/>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8"/>
            <p:cNvSpPr/>
            <p:nvPr/>
          </p:nvSpPr>
          <p:spPr>
            <a:xfrm>
              <a:off x="8591854" y="1359718"/>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8"/>
            <p:cNvSpPr/>
            <p:nvPr/>
          </p:nvSpPr>
          <p:spPr>
            <a:xfrm>
              <a:off x="8061975" y="163173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8"/>
            <p:cNvSpPr/>
            <p:nvPr/>
          </p:nvSpPr>
          <p:spPr>
            <a:xfrm>
              <a:off x="8326915" y="163173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8"/>
            <p:cNvSpPr/>
            <p:nvPr/>
          </p:nvSpPr>
          <p:spPr>
            <a:xfrm>
              <a:off x="8591854" y="163173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8"/>
            <p:cNvSpPr/>
            <p:nvPr/>
          </p:nvSpPr>
          <p:spPr>
            <a:xfrm>
              <a:off x="8061975" y="190233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8"/>
            <p:cNvSpPr/>
            <p:nvPr/>
          </p:nvSpPr>
          <p:spPr>
            <a:xfrm>
              <a:off x="8326915" y="190233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8"/>
            <p:cNvSpPr/>
            <p:nvPr/>
          </p:nvSpPr>
          <p:spPr>
            <a:xfrm>
              <a:off x="8591854" y="190233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8"/>
            <p:cNvSpPr/>
            <p:nvPr/>
          </p:nvSpPr>
          <p:spPr>
            <a:xfrm>
              <a:off x="8061975" y="217040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8"/>
            <p:cNvSpPr/>
            <p:nvPr/>
          </p:nvSpPr>
          <p:spPr>
            <a:xfrm>
              <a:off x="8326915" y="217040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8"/>
            <p:cNvSpPr/>
            <p:nvPr/>
          </p:nvSpPr>
          <p:spPr>
            <a:xfrm>
              <a:off x="8591854" y="217040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8"/>
            <p:cNvSpPr/>
            <p:nvPr/>
          </p:nvSpPr>
          <p:spPr>
            <a:xfrm>
              <a:off x="8061975" y="244100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8"/>
            <p:cNvSpPr/>
            <p:nvPr/>
          </p:nvSpPr>
          <p:spPr>
            <a:xfrm>
              <a:off x="8326915" y="244100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8"/>
            <p:cNvSpPr/>
            <p:nvPr/>
          </p:nvSpPr>
          <p:spPr>
            <a:xfrm>
              <a:off x="8591854" y="244100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8"/>
            <p:cNvSpPr/>
            <p:nvPr/>
          </p:nvSpPr>
          <p:spPr>
            <a:xfrm>
              <a:off x="8061975" y="2713024"/>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8"/>
            <p:cNvSpPr/>
            <p:nvPr/>
          </p:nvSpPr>
          <p:spPr>
            <a:xfrm>
              <a:off x="8326915" y="2713024"/>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8"/>
            <p:cNvSpPr/>
            <p:nvPr/>
          </p:nvSpPr>
          <p:spPr>
            <a:xfrm>
              <a:off x="8591854" y="2713024"/>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8"/>
            <p:cNvSpPr/>
            <p:nvPr/>
          </p:nvSpPr>
          <p:spPr>
            <a:xfrm>
              <a:off x="8061975" y="298362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8"/>
            <p:cNvSpPr/>
            <p:nvPr/>
          </p:nvSpPr>
          <p:spPr>
            <a:xfrm>
              <a:off x="8326915" y="298362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8"/>
            <p:cNvSpPr/>
            <p:nvPr/>
          </p:nvSpPr>
          <p:spPr>
            <a:xfrm>
              <a:off x="8591854" y="298362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8"/>
            <p:cNvSpPr/>
            <p:nvPr/>
          </p:nvSpPr>
          <p:spPr>
            <a:xfrm>
              <a:off x="8061975" y="325423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8"/>
            <p:cNvSpPr/>
            <p:nvPr/>
          </p:nvSpPr>
          <p:spPr>
            <a:xfrm>
              <a:off x="8326915" y="325423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8"/>
            <p:cNvSpPr/>
            <p:nvPr/>
          </p:nvSpPr>
          <p:spPr>
            <a:xfrm>
              <a:off x="8591854" y="325423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8"/>
            <p:cNvSpPr/>
            <p:nvPr/>
          </p:nvSpPr>
          <p:spPr>
            <a:xfrm>
              <a:off x="8061975" y="352625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8"/>
            <p:cNvSpPr/>
            <p:nvPr/>
          </p:nvSpPr>
          <p:spPr>
            <a:xfrm>
              <a:off x="8326915" y="352625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8"/>
            <p:cNvSpPr/>
            <p:nvPr/>
          </p:nvSpPr>
          <p:spPr>
            <a:xfrm>
              <a:off x="8591854" y="352625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8"/>
            <p:cNvSpPr/>
            <p:nvPr/>
          </p:nvSpPr>
          <p:spPr>
            <a:xfrm>
              <a:off x="8061975" y="3796852"/>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8"/>
            <p:cNvSpPr/>
            <p:nvPr/>
          </p:nvSpPr>
          <p:spPr>
            <a:xfrm>
              <a:off x="8326915" y="3796852"/>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8"/>
            <p:cNvSpPr/>
            <p:nvPr/>
          </p:nvSpPr>
          <p:spPr>
            <a:xfrm>
              <a:off x="8591854" y="3796852"/>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8"/>
            <p:cNvSpPr/>
            <p:nvPr/>
          </p:nvSpPr>
          <p:spPr>
            <a:xfrm>
              <a:off x="8061975" y="406492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8"/>
            <p:cNvSpPr/>
            <p:nvPr/>
          </p:nvSpPr>
          <p:spPr>
            <a:xfrm>
              <a:off x="8326915" y="406492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8"/>
            <p:cNvSpPr/>
            <p:nvPr/>
          </p:nvSpPr>
          <p:spPr>
            <a:xfrm>
              <a:off x="8591854" y="406492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8"/>
            <p:cNvSpPr/>
            <p:nvPr/>
          </p:nvSpPr>
          <p:spPr>
            <a:xfrm>
              <a:off x="8061975" y="433552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8"/>
            <p:cNvSpPr/>
            <p:nvPr/>
          </p:nvSpPr>
          <p:spPr>
            <a:xfrm>
              <a:off x="8326915" y="433552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8"/>
            <p:cNvSpPr/>
            <p:nvPr/>
          </p:nvSpPr>
          <p:spPr>
            <a:xfrm>
              <a:off x="8591854" y="433552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8"/>
            <p:cNvSpPr/>
            <p:nvPr/>
          </p:nvSpPr>
          <p:spPr>
            <a:xfrm>
              <a:off x="8856794" y="54622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8"/>
            <p:cNvSpPr/>
            <p:nvPr/>
          </p:nvSpPr>
          <p:spPr>
            <a:xfrm>
              <a:off x="8856794" y="81682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8"/>
            <p:cNvSpPr/>
            <p:nvPr/>
          </p:nvSpPr>
          <p:spPr>
            <a:xfrm>
              <a:off x="8856794" y="108911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8"/>
            <p:cNvSpPr/>
            <p:nvPr/>
          </p:nvSpPr>
          <p:spPr>
            <a:xfrm>
              <a:off x="8856794" y="1359718"/>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8"/>
            <p:cNvSpPr/>
            <p:nvPr/>
          </p:nvSpPr>
          <p:spPr>
            <a:xfrm>
              <a:off x="8856794" y="163173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8"/>
            <p:cNvSpPr/>
            <p:nvPr/>
          </p:nvSpPr>
          <p:spPr>
            <a:xfrm>
              <a:off x="8856794" y="190233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8"/>
            <p:cNvSpPr/>
            <p:nvPr/>
          </p:nvSpPr>
          <p:spPr>
            <a:xfrm>
              <a:off x="8856794" y="217040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8"/>
            <p:cNvSpPr/>
            <p:nvPr/>
          </p:nvSpPr>
          <p:spPr>
            <a:xfrm>
              <a:off x="8856794" y="244100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8"/>
            <p:cNvSpPr/>
            <p:nvPr/>
          </p:nvSpPr>
          <p:spPr>
            <a:xfrm>
              <a:off x="8856794" y="2713024"/>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8"/>
            <p:cNvSpPr/>
            <p:nvPr/>
          </p:nvSpPr>
          <p:spPr>
            <a:xfrm>
              <a:off x="8856794" y="298362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8"/>
            <p:cNvSpPr/>
            <p:nvPr/>
          </p:nvSpPr>
          <p:spPr>
            <a:xfrm>
              <a:off x="8856794" y="325423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8"/>
            <p:cNvSpPr/>
            <p:nvPr/>
          </p:nvSpPr>
          <p:spPr>
            <a:xfrm>
              <a:off x="8856794" y="352625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8"/>
            <p:cNvSpPr/>
            <p:nvPr/>
          </p:nvSpPr>
          <p:spPr>
            <a:xfrm>
              <a:off x="8856794" y="3796852"/>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8"/>
            <p:cNvSpPr/>
            <p:nvPr/>
          </p:nvSpPr>
          <p:spPr>
            <a:xfrm>
              <a:off x="8856794" y="406492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8"/>
            <p:cNvSpPr/>
            <p:nvPr/>
          </p:nvSpPr>
          <p:spPr>
            <a:xfrm>
              <a:off x="8856794" y="433552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8"/>
            <p:cNvSpPr/>
            <p:nvPr/>
          </p:nvSpPr>
          <p:spPr>
            <a:xfrm>
              <a:off x="7002216" y="54622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8"/>
            <p:cNvSpPr/>
            <p:nvPr/>
          </p:nvSpPr>
          <p:spPr>
            <a:xfrm>
              <a:off x="7002216" y="81682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8"/>
            <p:cNvSpPr/>
            <p:nvPr/>
          </p:nvSpPr>
          <p:spPr>
            <a:xfrm>
              <a:off x="7002216" y="108911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8"/>
            <p:cNvSpPr/>
            <p:nvPr/>
          </p:nvSpPr>
          <p:spPr>
            <a:xfrm>
              <a:off x="7002216" y="1359718"/>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8"/>
            <p:cNvSpPr/>
            <p:nvPr/>
          </p:nvSpPr>
          <p:spPr>
            <a:xfrm>
              <a:off x="7002216" y="163173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8"/>
            <p:cNvSpPr/>
            <p:nvPr/>
          </p:nvSpPr>
          <p:spPr>
            <a:xfrm>
              <a:off x="7002216" y="190233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8"/>
            <p:cNvSpPr/>
            <p:nvPr/>
          </p:nvSpPr>
          <p:spPr>
            <a:xfrm>
              <a:off x="7002216" y="2170405"/>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8"/>
            <p:cNvSpPr/>
            <p:nvPr/>
          </p:nvSpPr>
          <p:spPr>
            <a:xfrm>
              <a:off x="7002216" y="2441007"/>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8"/>
            <p:cNvSpPr/>
            <p:nvPr/>
          </p:nvSpPr>
          <p:spPr>
            <a:xfrm>
              <a:off x="7002216" y="2713024"/>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8"/>
            <p:cNvSpPr/>
            <p:nvPr/>
          </p:nvSpPr>
          <p:spPr>
            <a:xfrm>
              <a:off x="7002216" y="2983626"/>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8"/>
            <p:cNvSpPr/>
            <p:nvPr/>
          </p:nvSpPr>
          <p:spPr>
            <a:xfrm>
              <a:off x="7002216" y="325423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8"/>
            <p:cNvSpPr/>
            <p:nvPr/>
          </p:nvSpPr>
          <p:spPr>
            <a:xfrm>
              <a:off x="7002216" y="352625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8"/>
            <p:cNvSpPr/>
            <p:nvPr/>
          </p:nvSpPr>
          <p:spPr>
            <a:xfrm>
              <a:off x="7002216" y="3796852"/>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8"/>
            <p:cNvSpPr/>
            <p:nvPr/>
          </p:nvSpPr>
          <p:spPr>
            <a:xfrm>
              <a:off x="7002216" y="4064920"/>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8"/>
            <p:cNvSpPr/>
            <p:nvPr/>
          </p:nvSpPr>
          <p:spPr>
            <a:xfrm>
              <a:off x="7002216" y="4335523"/>
              <a:ext cx="264900" cy="2706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6" name="Google Shape;1736;p8"/>
          <p:cNvGrpSpPr/>
          <p:nvPr/>
        </p:nvGrpSpPr>
        <p:grpSpPr>
          <a:xfrm>
            <a:off x="6943590" y="2644091"/>
            <a:ext cx="1695845" cy="2710455"/>
            <a:chOff x="594776" y="3367653"/>
            <a:chExt cx="1187983" cy="1898743"/>
          </a:xfrm>
        </p:grpSpPr>
        <p:sp>
          <p:nvSpPr>
            <p:cNvPr id="1737" name="Google Shape;1737;p8"/>
            <p:cNvSpPr/>
            <p:nvPr/>
          </p:nvSpPr>
          <p:spPr>
            <a:xfrm>
              <a:off x="711981" y="3410356"/>
              <a:ext cx="1040800" cy="1819025"/>
            </a:xfrm>
            <a:custGeom>
              <a:avLst/>
              <a:gdLst/>
              <a:ahLst/>
              <a:cxnLst/>
              <a:rect l="l" t="t" r="r" b="b"/>
              <a:pathLst>
                <a:path w="41632" h="72761" extrusionOk="0">
                  <a:moveTo>
                    <a:pt x="0" y="15475"/>
                  </a:moveTo>
                  <a:lnTo>
                    <a:pt x="4013" y="67587"/>
                  </a:lnTo>
                  <a:lnTo>
                    <a:pt x="8892" y="71781"/>
                  </a:lnTo>
                  <a:lnTo>
                    <a:pt x="20443" y="72761"/>
                  </a:lnTo>
                  <a:lnTo>
                    <a:pt x="26463" y="70364"/>
                  </a:lnTo>
                  <a:lnTo>
                    <a:pt x="41632" y="18426"/>
                  </a:lnTo>
                  <a:lnTo>
                    <a:pt x="21034" y="0"/>
                  </a:lnTo>
                  <a:close/>
                </a:path>
              </a:pathLst>
            </a:custGeom>
            <a:solidFill>
              <a:schemeClr val="lt1"/>
            </a:solidFill>
            <a:ln>
              <a:noFill/>
            </a:ln>
          </p:spPr>
        </p:sp>
        <p:grpSp>
          <p:nvGrpSpPr>
            <p:cNvPr id="1738" name="Google Shape;1738;p8"/>
            <p:cNvGrpSpPr/>
            <p:nvPr/>
          </p:nvGrpSpPr>
          <p:grpSpPr>
            <a:xfrm>
              <a:off x="594776" y="3367653"/>
              <a:ext cx="1187983" cy="1898743"/>
              <a:chOff x="594776" y="3367653"/>
              <a:chExt cx="1187983" cy="1898743"/>
            </a:xfrm>
          </p:grpSpPr>
          <p:sp>
            <p:nvSpPr>
              <p:cNvPr id="1739" name="Google Shape;1739;p8"/>
              <p:cNvSpPr/>
              <p:nvPr/>
            </p:nvSpPr>
            <p:spPr>
              <a:xfrm rot="290990">
                <a:off x="874213" y="3403817"/>
                <a:ext cx="577271" cy="559346"/>
              </a:xfrm>
              <a:custGeom>
                <a:avLst/>
                <a:gdLst/>
                <a:ahLst/>
                <a:cxnLst/>
                <a:rect l="l" t="t" r="r" b="b"/>
                <a:pathLst>
                  <a:path w="11304" h="10953" fill="none" extrusionOk="0">
                    <a:moveTo>
                      <a:pt x="11304" y="10201"/>
                    </a:moveTo>
                    <a:lnTo>
                      <a:pt x="6768" y="0"/>
                    </a:lnTo>
                    <a:lnTo>
                      <a:pt x="1" y="10953"/>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8"/>
              <p:cNvSpPr/>
              <p:nvPr/>
            </p:nvSpPr>
            <p:spPr>
              <a:xfrm rot="290990">
                <a:off x="1220235" y="3431581"/>
                <a:ext cx="541472" cy="520943"/>
              </a:xfrm>
              <a:custGeom>
                <a:avLst/>
                <a:gdLst/>
                <a:ahLst/>
                <a:cxnLst/>
                <a:rect l="l" t="t" r="r" b="b"/>
                <a:pathLst>
                  <a:path w="10603" h="10201" fill="none" extrusionOk="0">
                    <a:moveTo>
                      <a:pt x="10602" y="8071"/>
                    </a:moveTo>
                    <a:lnTo>
                      <a:pt x="4537" y="10201"/>
                    </a:lnTo>
                    <a:lnTo>
                      <a:pt x="1" y="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8"/>
              <p:cNvSpPr/>
              <p:nvPr/>
            </p:nvSpPr>
            <p:spPr>
              <a:xfrm rot="290990">
                <a:off x="723893" y="3387645"/>
                <a:ext cx="496635" cy="559346"/>
              </a:xfrm>
              <a:custGeom>
                <a:avLst/>
                <a:gdLst/>
                <a:ahLst/>
                <a:cxnLst/>
                <a:rect l="l" t="t" r="r" b="b"/>
                <a:pathLst>
                  <a:path w="9725" h="10953" fill="none" extrusionOk="0">
                    <a:moveTo>
                      <a:pt x="2958" y="10953"/>
                    </a:moveTo>
                    <a:lnTo>
                      <a:pt x="0" y="8321"/>
                    </a:lnTo>
                    <a:lnTo>
                      <a:pt x="9725" y="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8"/>
              <p:cNvSpPr/>
              <p:nvPr/>
            </p:nvSpPr>
            <p:spPr>
              <a:xfrm rot="290990">
                <a:off x="799021" y="3921522"/>
                <a:ext cx="577271" cy="1296612"/>
              </a:xfrm>
              <a:custGeom>
                <a:avLst/>
                <a:gdLst/>
                <a:ahLst/>
                <a:cxnLst/>
                <a:rect l="l" t="t" r="r" b="b"/>
                <a:pathLst>
                  <a:path w="11304" h="25390" fill="none" extrusionOk="0">
                    <a:moveTo>
                      <a:pt x="9174" y="25389"/>
                    </a:moveTo>
                    <a:lnTo>
                      <a:pt x="3660" y="25389"/>
                    </a:lnTo>
                    <a:lnTo>
                      <a:pt x="1" y="753"/>
                    </a:lnTo>
                    <a:lnTo>
                      <a:pt x="11304"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8"/>
              <p:cNvSpPr/>
              <p:nvPr/>
            </p:nvSpPr>
            <p:spPr>
              <a:xfrm rot="290990">
                <a:off x="653038" y="3802856"/>
                <a:ext cx="337916" cy="1392569"/>
              </a:xfrm>
              <a:custGeom>
                <a:avLst/>
                <a:gdLst/>
                <a:ahLst/>
                <a:cxnLst/>
                <a:rect l="l" t="t" r="r" b="b"/>
                <a:pathLst>
                  <a:path w="6617" h="27269" fill="none" extrusionOk="0">
                    <a:moveTo>
                      <a:pt x="0" y="0"/>
                    </a:moveTo>
                    <a:lnTo>
                      <a:pt x="4085" y="25038"/>
                    </a:lnTo>
                    <a:lnTo>
                      <a:pt x="6617" y="27268"/>
                    </a:lnTo>
                    <a:lnTo>
                      <a:pt x="2958" y="2632"/>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8"/>
              <p:cNvSpPr/>
              <p:nvPr/>
            </p:nvSpPr>
            <p:spPr>
              <a:xfrm rot="290990">
                <a:off x="1270662" y="3845829"/>
                <a:ext cx="418603" cy="1405387"/>
              </a:xfrm>
              <a:custGeom>
                <a:avLst/>
                <a:gdLst/>
                <a:ahLst/>
                <a:cxnLst/>
                <a:rect l="l" t="t" r="r" b="b"/>
                <a:pathLst>
                  <a:path w="8197" h="27520" fill="none" extrusionOk="0">
                    <a:moveTo>
                      <a:pt x="8196" y="1"/>
                    </a:moveTo>
                    <a:lnTo>
                      <a:pt x="2908" y="25665"/>
                    </a:lnTo>
                    <a:lnTo>
                      <a:pt x="1" y="27519"/>
                    </a:lnTo>
                    <a:lnTo>
                      <a:pt x="2131" y="213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45" name="Google Shape;1745;p8"/>
          <p:cNvGrpSpPr/>
          <p:nvPr/>
        </p:nvGrpSpPr>
        <p:grpSpPr>
          <a:xfrm>
            <a:off x="6522642" y="3568343"/>
            <a:ext cx="963933" cy="1651226"/>
            <a:chOff x="-454900" y="3757667"/>
            <a:chExt cx="675260" cy="1156726"/>
          </a:xfrm>
        </p:grpSpPr>
        <p:sp>
          <p:nvSpPr>
            <p:cNvPr id="1746" name="Google Shape;1746;p8"/>
            <p:cNvSpPr/>
            <p:nvPr/>
          </p:nvSpPr>
          <p:spPr>
            <a:xfrm>
              <a:off x="-453265" y="3757672"/>
              <a:ext cx="673625" cy="1146597"/>
            </a:xfrm>
            <a:custGeom>
              <a:avLst/>
              <a:gdLst/>
              <a:ahLst/>
              <a:cxnLst/>
              <a:rect l="l" t="t" r="r" b="b"/>
              <a:pathLst>
                <a:path w="26945" h="45329" extrusionOk="0">
                  <a:moveTo>
                    <a:pt x="0" y="11584"/>
                  </a:moveTo>
                  <a:lnTo>
                    <a:pt x="12339" y="0"/>
                  </a:lnTo>
                  <a:lnTo>
                    <a:pt x="26945" y="12340"/>
                  </a:lnTo>
                  <a:lnTo>
                    <a:pt x="20145" y="41551"/>
                  </a:lnTo>
                  <a:lnTo>
                    <a:pt x="13598" y="45329"/>
                  </a:lnTo>
                  <a:lnTo>
                    <a:pt x="7051" y="42558"/>
                  </a:lnTo>
                  <a:close/>
                </a:path>
              </a:pathLst>
            </a:custGeom>
            <a:solidFill>
              <a:schemeClr val="lt1"/>
            </a:solidFill>
            <a:ln>
              <a:noFill/>
            </a:ln>
          </p:spPr>
        </p:sp>
        <p:sp>
          <p:nvSpPr>
            <p:cNvPr id="1747" name="Google Shape;1747;p8"/>
            <p:cNvSpPr/>
            <p:nvPr/>
          </p:nvSpPr>
          <p:spPr>
            <a:xfrm>
              <a:off x="-454900" y="3757667"/>
              <a:ext cx="363742" cy="474946"/>
            </a:xfrm>
            <a:custGeom>
              <a:avLst/>
              <a:gdLst/>
              <a:ahLst/>
              <a:cxnLst/>
              <a:rect l="l" t="t" r="r" b="b"/>
              <a:pathLst>
                <a:path w="8197" h="10703" fill="none" extrusionOk="0">
                  <a:moveTo>
                    <a:pt x="1" y="6868"/>
                  </a:moveTo>
                  <a:lnTo>
                    <a:pt x="7244" y="1"/>
                  </a:lnTo>
                  <a:lnTo>
                    <a:pt x="8196" y="10703"/>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8"/>
            <p:cNvSpPr/>
            <p:nvPr/>
          </p:nvSpPr>
          <p:spPr>
            <a:xfrm>
              <a:off x="-133491" y="3757667"/>
              <a:ext cx="345948" cy="474946"/>
            </a:xfrm>
            <a:custGeom>
              <a:avLst/>
              <a:gdLst/>
              <a:ahLst/>
              <a:cxnLst/>
              <a:rect l="l" t="t" r="r" b="b"/>
              <a:pathLst>
                <a:path w="7796" h="10703" fill="none" extrusionOk="0">
                  <a:moveTo>
                    <a:pt x="7795" y="7219"/>
                  </a:moveTo>
                  <a:lnTo>
                    <a:pt x="953" y="10703"/>
                  </a:lnTo>
                  <a:lnTo>
                    <a:pt x="1"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8"/>
            <p:cNvSpPr/>
            <p:nvPr/>
          </p:nvSpPr>
          <p:spPr>
            <a:xfrm>
              <a:off x="-454900" y="4062437"/>
              <a:ext cx="363742" cy="851956"/>
            </a:xfrm>
            <a:custGeom>
              <a:avLst/>
              <a:gdLst/>
              <a:ahLst/>
              <a:cxnLst/>
              <a:rect l="l" t="t" r="r" b="b"/>
              <a:pathLst>
                <a:path w="8197" h="19199" fill="none" extrusionOk="0">
                  <a:moveTo>
                    <a:pt x="8196" y="19198"/>
                  </a:moveTo>
                  <a:lnTo>
                    <a:pt x="4111" y="17494"/>
                  </a:lnTo>
                  <a:lnTo>
                    <a:pt x="1" y="0"/>
                  </a:lnTo>
                  <a:lnTo>
                    <a:pt x="8196" y="3835"/>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8"/>
            <p:cNvSpPr/>
            <p:nvPr/>
          </p:nvSpPr>
          <p:spPr>
            <a:xfrm>
              <a:off x="-91202" y="4078013"/>
              <a:ext cx="303658" cy="836380"/>
            </a:xfrm>
            <a:custGeom>
              <a:avLst/>
              <a:gdLst/>
              <a:ahLst/>
              <a:cxnLst/>
              <a:rect l="l" t="t" r="r" b="b"/>
              <a:pathLst>
                <a:path w="6843" h="18848" fill="none" extrusionOk="0">
                  <a:moveTo>
                    <a:pt x="6842" y="0"/>
                  </a:moveTo>
                  <a:lnTo>
                    <a:pt x="3359" y="16291"/>
                  </a:lnTo>
                  <a:lnTo>
                    <a:pt x="0" y="18847"/>
                  </a:lnTo>
                  <a:lnTo>
                    <a:pt x="0" y="3484"/>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1" name="Google Shape;1751;p8"/>
          <p:cNvGrpSpPr/>
          <p:nvPr/>
        </p:nvGrpSpPr>
        <p:grpSpPr>
          <a:xfrm rot="-2019400">
            <a:off x="5915703" y="4108013"/>
            <a:ext cx="963946" cy="1535877"/>
            <a:chOff x="594776" y="3367653"/>
            <a:chExt cx="1191687" cy="1898743"/>
          </a:xfrm>
        </p:grpSpPr>
        <p:sp>
          <p:nvSpPr>
            <p:cNvPr id="1752" name="Google Shape;1752;p8"/>
            <p:cNvSpPr/>
            <p:nvPr/>
          </p:nvSpPr>
          <p:spPr>
            <a:xfrm rot="291003">
              <a:off x="669068" y="3426630"/>
              <a:ext cx="1043305" cy="1796776"/>
            </a:xfrm>
            <a:custGeom>
              <a:avLst/>
              <a:gdLst/>
              <a:ahLst/>
              <a:cxnLst/>
              <a:rect l="l" t="t" r="r" b="b"/>
              <a:pathLst>
                <a:path w="36263" h="62452" extrusionOk="0">
                  <a:moveTo>
                    <a:pt x="0" y="14354"/>
                  </a:moveTo>
                  <a:lnTo>
                    <a:pt x="7303" y="59179"/>
                  </a:lnTo>
                  <a:lnTo>
                    <a:pt x="11836" y="62452"/>
                  </a:lnTo>
                  <a:lnTo>
                    <a:pt x="21909" y="62452"/>
                  </a:lnTo>
                  <a:lnTo>
                    <a:pt x="26945" y="59934"/>
                  </a:lnTo>
                  <a:lnTo>
                    <a:pt x="36263" y="13850"/>
                  </a:lnTo>
                  <a:lnTo>
                    <a:pt x="18131" y="0"/>
                  </a:lnTo>
                  <a:close/>
                </a:path>
              </a:pathLst>
            </a:custGeom>
            <a:solidFill>
              <a:schemeClr val="lt1"/>
            </a:solidFill>
            <a:ln>
              <a:noFill/>
            </a:ln>
          </p:spPr>
        </p:sp>
        <p:grpSp>
          <p:nvGrpSpPr>
            <p:cNvPr id="1753" name="Google Shape;1753;p8"/>
            <p:cNvGrpSpPr/>
            <p:nvPr/>
          </p:nvGrpSpPr>
          <p:grpSpPr>
            <a:xfrm>
              <a:off x="594776" y="3367653"/>
              <a:ext cx="1187983" cy="1898743"/>
              <a:chOff x="594776" y="3367653"/>
              <a:chExt cx="1187983" cy="1898743"/>
            </a:xfrm>
          </p:grpSpPr>
          <p:sp>
            <p:nvSpPr>
              <p:cNvPr id="1754" name="Google Shape;1754;p8"/>
              <p:cNvSpPr/>
              <p:nvPr/>
            </p:nvSpPr>
            <p:spPr>
              <a:xfrm rot="290990">
                <a:off x="874213" y="3403817"/>
                <a:ext cx="577271" cy="559346"/>
              </a:xfrm>
              <a:custGeom>
                <a:avLst/>
                <a:gdLst/>
                <a:ahLst/>
                <a:cxnLst/>
                <a:rect l="l" t="t" r="r" b="b"/>
                <a:pathLst>
                  <a:path w="11304" h="10953" fill="none" extrusionOk="0">
                    <a:moveTo>
                      <a:pt x="11304" y="10201"/>
                    </a:moveTo>
                    <a:lnTo>
                      <a:pt x="6768" y="0"/>
                    </a:lnTo>
                    <a:lnTo>
                      <a:pt x="1" y="10953"/>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8"/>
              <p:cNvSpPr/>
              <p:nvPr/>
            </p:nvSpPr>
            <p:spPr>
              <a:xfrm rot="290990">
                <a:off x="1220235" y="3431581"/>
                <a:ext cx="541472" cy="520943"/>
              </a:xfrm>
              <a:custGeom>
                <a:avLst/>
                <a:gdLst/>
                <a:ahLst/>
                <a:cxnLst/>
                <a:rect l="l" t="t" r="r" b="b"/>
                <a:pathLst>
                  <a:path w="10603" h="10201" fill="none" extrusionOk="0">
                    <a:moveTo>
                      <a:pt x="10602" y="8071"/>
                    </a:moveTo>
                    <a:lnTo>
                      <a:pt x="4537" y="10201"/>
                    </a:lnTo>
                    <a:lnTo>
                      <a:pt x="1" y="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8"/>
              <p:cNvSpPr/>
              <p:nvPr/>
            </p:nvSpPr>
            <p:spPr>
              <a:xfrm rot="290990">
                <a:off x="723893" y="3387645"/>
                <a:ext cx="496635" cy="559346"/>
              </a:xfrm>
              <a:custGeom>
                <a:avLst/>
                <a:gdLst/>
                <a:ahLst/>
                <a:cxnLst/>
                <a:rect l="l" t="t" r="r" b="b"/>
                <a:pathLst>
                  <a:path w="9725" h="10953" fill="none" extrusionOk="0">
                    <a:moveTo>
                      <a:pt x="2958" y="10953"/>
                    </a:moveTo>
                    <a:lnTo>
                      <a:pt x="0" y="8321"/>
                    </a:lnTo>
                    <a:lnTo>
                      <a:pt x="9725" y="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8"/>
              <p:cNvSpPr/>
              <p:nvPr/>
            </p:nvSpPr>
            <p:spPr>
              <a:xfrm rot="290990">
                <a:off x="799021" y="3921522"/>
                <a:ext cx="577271" cy="1296612"/>
              </a:xfrm>
              <a:custGeom>
                <a:avLst/>
                <a:gdLst/>
                <a:ahLst/>
                <a:cxnLst/>
                <a:rect l="l" t="t" r="r" b="b"/>
                <a:pathLst>
                  <a:path w="11304" h="25390" fill="none" extrusionOk="0">
                    <a:moveTo>
                      <a:pt x="9174" y="25389"/>
                    </a:moveTo>
                    <a:lnTo>
                      <a:pt x="3660" y="25389"/>
                    </a:lnTo>
                    <a:lnTo>
                      <a:pt x="1" y="753"/>
                    </a:lnTo>
                    <a:lnTo>
                      <a:pt x="11304"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8"/>
              <p:cNvSpPr/>
              <p:nvPr/>
            </p:nvSpPr>
            <p:spPr>
              <a:xfrm rot="290990">
                <a:off x="653038" y="3802856"/>
                <a:ext cx="337916" cy="1392569"/>
              </a:xfrm>
              <a:custGeom>
                <a:avLst/>
                <a:gdLst/>
                <a:ahLst/>
                <a:cxnLst/>
                <a:rect l="l" t="t" r="r" b="b"/>
                <a:pathLst>
                  <a:path w="6617" h="27269" fill="none" extrusionOk="0">
                    <a:moveTo>
                      <a:pt x="0" y="0"/>
                    </a:moveTo>
                    <a:lnTo>
                      <a:pt x="4085" y="25038"/>
                    </a:lnTo>
                    <a:lnTo>
                      <a:pt x="6617" y="27268"/>
                    </a:lnTo>
                    <a:lnTo>
                      <a:pt x="2958" y="2632"/>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8"/>
              <p:cNvSpPr/>
              <p:nvPr/>
            </p:nvSpPr>
            <p:spPr>
              <a:xfrm rot="290990">
                <a:off x="1270662" y="3845829"/>
                <a:ext cx="418603" cy="1405387"/>
              </a:xfrm>
              <a:custGeom>
                <a:avLst/>
                <a:gdLst/>
                <a:ahLst/>
                <a:cxnLst/>
                <a:rect l="l" t="t" r="r" b="b"/>
                <a:pathLst>
                  <a:path w="8197" h="27520" fill="none" extrusionOk="0">
                    <a:moveTo>
                      <a:pt x="8196" y="1"/>
                    </a:moveTo>
                    <a:lnTo>
                      <a:pt x="2908" y="25665"/>
                    </a:lnTo>
                    <a:lnTo>
                      <a:pt x="1" y="27519"/>
                    </a:lnTo>
                    <a:lnTo>
                      <a:pt x="2131" y="213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60" name="Google Shape;1760;p8"/>
          <p:cNvGrpSpPr/>
          <p:nvPr/>
        </p:nvGrpSpPr>
        <p:grpSpPr>
          <a:xfrm flipH="1">
            <a:off x="376469" y="-223379"/>
            <a:ext cx="2749942" cy="2301623"/>
            <a:chOff x="6882732" y="202158"/>
            <a:chExt cx="2044415" cy="1711117"/>
          </a:xfrm>
        </p:grpSpPr>
        <p:sp>
          <p:nvSpPr>
            <p:cNvPr id="1761" name="Google Shape;1761;p8"/>
            <p:cNvSpPr/>
            <p:nvPr/>
          </p:nvSpPr>
          <p:spPr>
            <a:xfrm>
              <a:off x="7970225" y="1196175"/>
              <a:ext cx="746025" cy="629550"/>
            </a:xfrm>
            <a:custGeom>
              <a:avLst/>
              <a:gdLst/>
              <a:ahLst/>
              <a:cxnLst/>
              <a:rect l="l" t="t" r="r" b="b"/>
              <a:pathLst>
                <a:path w="29841" h="25182" extrusionOk="0">
                  <a:moveTo>
                    <a:pt x="2518" y="12339"/>
                  </a:moveTo>
                  <a:lnTo>
                    <a:pt x="0" y="0"/>
                  </a:lnTo>
                  <a:lnTo>
                    <a:pt x="11458" y="755"/>
                  </a:lnTo>
                  <a:lnTo>
                    <a:pt x="27197" y="12717"/>
                  </a:lnTo>
                  <a:lnTo>
                    <a:pt x="29841" y="23167"/>
                  </a:lnTo>
                  <a:lnTo>
                    <a:pt x="20146" y="25182"/>
                  </a:lnTo>
                  <a:close/>
                </a:path>
              </a:pathLst>
            </a:custGeom>
            <a:solidFill>
              <a:schemeClr val="lt1"/>
            </a:solidFill>
            <a:ln>
              <a:noFill/>
            </a:ln>
          </p:spPr>
        </p:sp>
        <p:sp>
          <p:nvSpPr>
            <p:cNvPr id="1762" name="Google Shape;1762;p8"/>
            <p:cNvSpPr/>
            <p:nvPr/>
          </p:nvSpPr>
          <p:spPr>
            <a:xfrm>
              <a:off x="7894675" y="475325"/>
              <a:ext cx="893975" cy="698800"/>
            </a:xfrm>
            <a:custGeom>
              <a:avLst/>
              <a:gdLst/>
              <a:ahLst/>
              <a:cxnLst/>
              <a:rect l="l" t="t" r="r" b="b"/>
              <a:pathLst>
                <a:path w="35759" h="27952" extrusionOk="0">
                  <a:moveTo>
                    <a:pt x="3400" y="14605"/>
                  </a:moveTo>
                  <a:lnTo>
                    <a:pt x="0" y="0"/>
                  </a:lnTo>
                  <a:lnTo>
                    <a:pt x="12717" y="126"/>
                  </a:lnTo>
                  <a:lnTo>
                    <a:pt x="32108" y="13220"/>
                  </a:lnTo>
                  <a:lnTo>
                    <a:pt x="35759" y="24553"/>
                  </a:lnTo>
                  <a:lnTo>
                    <a:pt x="24805" y="27952"/>
                  </a:lnTo>
                  <a:close/>
                </a:path>
              </a:pathLst>
            </a:custGeom>
            <a:solidFill>
              <a:schemeClr val="lt1"/>
            </a:solidFill>
            <a:ln>
              <a:noFill/>
            </a:ln>
          </p:spPr>
        </p:sp>
        <p:sp>
          <p:nvSpPr>
            <p:cNvPr id="1763" name="Google Shape;1763;p8"/>
            <p:cNvSpPr/>
            <p:nvPr/>
          </p:nvSpPr>
          <p:spPr>
            <a:xfrm>
              <a:off x="7110882" y="292750"/>
              <a:ext cx="692500" cy="928600"/>
            </a:xfrm>
            <a:custGeom>
              <a:avLst/>
              <a:gdLst/>
              <a:ahLst/>
              <a:cxnLst/>
              <a:rect l="l" t="t" r="r" b="b"/>
              <a:pathLst>
                <a:path w="27700" h="37144" extrusionOk="0">
                  <a:moveTo>
                    <a:pt x="14102" y="35507"/>
                  </a:moveTo>
                  <a:lnTo>
                    <a:pt x="0" y="14857"/>
                  </a:lnTo>
                  <a:lnTo>
                    <a:pt x="3147" y="0"/>
                  </a:lnTo>
                  <a:lnTo>
                    <a:pt x="15487" y="5162"/>
                  </a:lnTo>
                  <a:lnTo>
                    <a:pt x="27700" y="24804"/>
                  </a:lnTo>
                  <a:lnTo>
                    <a:pt x="25812" y="37144"/>
                  </a:lnTo>
                  <a:close/>
                </a:path>
              </a:pathLst>
            </a:custGeom>
            <a:solidFill>
              <a:schemeClr val="lt1"/>
            </a:solidFill>
            <a:ln>
              <a:noFill/>
            </a:ln>
          </p:spPr>
        </p:sp>
        <p:sp>
          <p:nvSpPr>
            <p:cNvPr id="1764" name="Google Shape;1764;p8"/>
            <p:cNvSpPr/>
            <p:nvPr/>
          </p:nvSpPr>
          <p:spPr>
            <a:xfrm rot="1269981">
              <a:off x="7793545" y="531511"/>
              <a:ext cx="1069193" cy="556526"/>
            </a:xfrm>
            <a:custGeom>
              <a:avLst/>
              <a:gdLst/>
              <a:ahLst/>
              <a:cxnLst/>
              <a:rect l="l" t="t" r="r" b="b"/>
              <a:pathLst>
                <a:path w="29375" h="15290" fill="none" extrusionOk="0">
                  <a:moveTo>
                    <a:pt x="1" y="3309"/>
                  </a:moveTo>
                  <a:lnTo>
                    <a:pt x="5715" y="11806"/>
                  </a:lnTo>
                  <a:lnTo>
                    <a:pt x="22833" y="15289"/>
                  </a:lnTo>
                  <a:lnTo>
                    <a:pt x="29374" y="10502"/>
                  </a:lnTo>
                  <a:lnTo>
                    <a:pt x="24211" y="3836"/>
                  </a:lnTo>
                  <a:lnTo>
                    <a:pt x="8472"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8"/>
            <p:cNvSpPr/>
            <p:nvPr/>
          </p:nvSpPr>
          <p:spPr>
            <a:xfrm rot="1269981">
              <a:off x="7881822" y="415739"/>
              <a:ext cx="361287" cy="199825"/>
            </a:xfrm>
            <a:custGeom>
              <a:avLst/>
              <a:gdLst/>
              <a:ahLst/>
              <a:cxnLst/>
              <a:rect l="l" t="t" r="r" b="b"/>
              <a:pathLst>
                <a:path w="9926" h="5490" fill="none" extrusionOk="0">
                  <a:moveTo>
                    <a:pt x="9926" y="3384"/>
                  </a:moveTo>
                  <a:lnTo>
                    <a:pt x="8472" y="1"/>
                  </a:lnTo>
                  <a:lnTo>
                    <a:pt x="1" y="3309"/>
                  </a:lnTo>
                  <a:lnTo>
                    <a:pt x="5916" y="549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8"/>
            <p:cNvSpPr/>
            <p:nvPr/>
          </p:nvSpPr>
          <p:spPr>
            <a:xfrm rot="1269981">
              <a:off x="8548207" y="812064"/>
              <a:ext cx="294679" cy="242702"/>
            </a:xfrm>
            <a:custGeom>
              <a:avLst/>
              <a:gdLst/>
              <a:ahLst/>
              <a:cxnLst/>
              <a:rect l="l" t="t" r="r" b="b"/>
              <a:pathLst>
                <a:path w="8096" h="6668" fill="none" extrusionOk="0">
                  <a:moveTo>
                    <a:pt x="2932" y="1"/>
                  </a:moveTo>
                  <a:lnTo>
                    <a:pt x="0" y="2407"/>
                  </a:lnTo>
                  <a:lnTo>
                    <a:pt x="2657" y="5815"/>
                  </a:lnTo>
                  <a:lnTo>
                    <a:pt x="8095" y="6667"/>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8"/>
            <p:cNvSpPr/>
            <p:nvPr/>
          </p:nvSpPr>
          <p:spPr>
            <a:xfrm rot="1269981">
              <a:off x="7943465" y="842534"/>
              <a:ext cx="623062" cy="229017"/>
            </a:xfrm>
            <a:custGeom>
              <a:avLst/>
              <a:gdLst/>
              <a:ahLst/>
              <a:cxnLst/>
              <a:rect l="l" t="t" r="r" b="b"/>
              <a:pathLst>
                <a:path w="17118" h="6292" fill="none" extrusionOk="0">
                  <a:moveTo>
                    <a:pt x="17118" y="6291"/>
                  </a:moveTo>
                  <a:lnTo>
                    <a:pt x="15464" y="2933"/>
                  </a:lnTo>
                  <a:lnTo>
                    <a:pt x="2907" y="0"/>
                  </a:lnTo>
                  <a:lnTo>
                    <a:pt x="0" y="2808"/>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8"/>
            <p:cNvSpPr/>
            <p:nvPr/>
          </p:nvSpPr>
          <p:spPr>
            <a:xfrm rot="1269981">
              <a:off x="8474995" y="1010041"/>
              <a:ext cx="298355" cy="205285"/>
            </a:xfrm>
            <a:custGeom>
              <a:avLst/>
              <a:gdLst/>
              <a:ahLst/>
              <a:cxnLst/>
              <a:rect l="l" t="t" r="r" b="b"/>
              <a:pathLst>
                <a:path w="8197" h="5640" fill="none" extrusionOk="0">
                  <a:moveTo>
                    <a:pt x="2758" y="0"/>
                  </a:moveTo>
                  <a:lnTo>
                    <a:pt x="1" y="2281"/>
                  </a:lnTo>
                  <a:lnTo>
                    <a:pt x="1655" y="5639"/>
                  </a:lnTo>
                  <a:lnTo>
                    <a:pt x="8196" y="852"/>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8"/>
            <p:cNvSpPr/>
            <p:nvPr/>
          </p:nvSpPr>
          <p:spPr>
            <a:xfrm rot="1269981">
              <a:off x="8157273" y="564344"/>
              <a:ext cx="572942" cy="227197"/>
            </a:xfrm>
            <a:custGeom>
              <a:avLst/>
              <a:gdLst/>
              <a:ahLst/>
              <a:cxnLst/>
              <a:rect l="l" t="t" r="r" b="b"/>
              <a:pathLst>
                <a:path w="15741" h="6242" fill="none" extrusionOk="0">
                  <a:moveTo>
                    <a:pt x="15740" y="3836"/>
                  </a:moveTo>
                  <a:lnTo>
                    <a:pt x="12808" y="6242"/>
                  </a:lnTo>
                  <a:lnTo>
                    <a:pt x="1455" y="3384"/>
                  </a:lnTo>
                  <a:lnTo>
                    <a:pt x="1"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8"/>
            <p:cNvSpPr/>
            <p:nvPr/>
          </p:nvSpPr>
          <p:spPr>
            <a:xfrm rot="1269981">
              <a:off x="7820179" y="515802"/>
              <a:ext cx="313860" cy="309274"/>
            </a:xfrm>
            <a:custGeom>
              <a:avLst/>
              <a:gdLst/>
              <a:ahLst/>
              <a:cxnLst/>
              <a:rect l="l" t="t" r="r" b="b"/>
              <a:pathLst>
                <a:path w="8623" h="8497" fill="none" extrusionOk="0">
                  <a:moveTo>
                    <a:pt x="5916" y="2181"/>
                  </a:moveTo>
                  <a:lnTo>
                    <a:pt x="8622" y="5689"/>
                  </a:lnTo>
                  <a:lnTo>
                    <a:pt x="5715" y="8497"/>
                  </a:lnTo>
                  <a:lnTo>
                    <a:pt x="1" y="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8"/>
            <p:cNvSpPr/>
            <p:nvPr/>
          </p:nvSpPr>
          <p:spPr>
            <a:xfrm rot="2726214">
              <a:off x="6921515" y="500035"/>
              <a:ext cx="1069180" cy="556519"/>
            </a:xfrm>
            <a:custGeom>
              <a:avLst/>
              <a:gdLst/>
              <a:ahLst/>
              <a:cxnLst/>
              <a:rect l="l" t="t" r="r" b="b"/>
              <a:pathLst>
                <a:path w="29375" h="15290" fill="none" extrusionOk="0">
                  <a:moveTo>
                    <a:pt x="1" y="3309"/>
                  </a:moveTo>
                  <a:lnTo>
                    <a:pt x="5715" y="11806"/>
                  </a:lnTo>
                  <a:lnTo>
                    <a:pt x="22833" y="15289"/>
                  </a:lnTo>
                  <a:lnTo>
                    <a:pt x="29374" y="10502"/>
                  </a:lnTo>
                  <a:lnTo>
                    <a:pt x="24211" y="3836"/>
                  </a:lnTo>
                  <a:lnTo>
                    <a:pt x="8472"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8"/>
            <p:cNvSpPr/>
            <p:nvPr/>
          </p:nvSpPr>
          <p:spPr>
            <a:xfrm rot="2726214">
              <a:off x="7154169" y="301057"/>
              <a:ext cx="361283" cy="199823"/>
            </a:xfrm>
            <a:custGeom>
              <a:avLst/>
              <a:gdLst/>
              <a:ahLst/>
              <a:cxnLst/>
              <a:rect l="l" t="t" r="r" b="b"/>
              <a:pathLst>
                <a:path w="9926" h="5490" fill="none" extrusionOk="0">
                  <a:moveTo>
                    <a:pt x="9926" y="3384"/>
                  </a:moveTo>
                  <a:lnTo>
                    <a:pt x="8472" y="1"/>
                  </a:lnTo>
                  <a:lnTo>
                    <a:pt x="1" y="3309"/>
                  </a:lnTo>
                  <a:lnTo>
                    <a:pt x="5916" y="549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8"/>
            <p:cNvSpPr/>
            <p:nvPr/>
          </p:nvSpPr>
          <p:spPr>
            <a:xfrm rot="2726214">
              <a:off x="7592889" y="920676"/>
              <a:ext cx="294675" cy="242699"/>
            </a:xfrm>
            <a:custGeom>
              <a:avLst/>
              <a:gdLst/>
              <a:ahLst/>
              <a:cxnLst/>
              <a:rect l="l" t="t" r="r" b="b"/>
              <a:pathLst>
                <a:path w="8096" h="6668" fill="none" extrusionOk="0">
                  <a:moveTo>
                    <a:pt x="2932" y="1"/>
                  </a:moveTo>
                  <a:lnTo>
                    <a:pt x="0" y="2407"/>
                  </a:lnTo>
                  <a:lnTo>
                    <a:pt x="2657" y="5815"/>
                  </a:lnTo>
                  <a:lnTo>
                    <a:pt x="8095" y="6667"/>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8"/>
            <p:cNvSpPr/>
            <p:nvPr/>
          </p:nvSpPr>
          <p:spPr>
            <a:xfrm rot="2726214">
              <a:off x="7017369" y="767979"/>
              <a:ext cx="623054" cy="229014"/>
            </a:xfrm>
            <a:custGeom>
              <a:avLst/>
              <a:gdLst/>
              <a:ahLst/>
              <a:cxnLst/>
              <a:rect l="l" t="t" r="r" b="b"/>
              <a:pathLst>
                <a:path w="17118" h="6292" fill="none" extrusionOk="0">
                  <a:moveTo>
                    <a:pt x="17118" y="6291"/>
                  </a:moveTo>
                  <a:lnTo>
                    <a:pt x="15464" y="2933"/>
                  </a:lnTo>
                  <a:lnTo>
                    <a:pt x="2907" y="0"/>
                  </a:lnTo>
                  <a:lnTo>
                    <a:pt x="0" y="2808"/>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8"/>
            <p:cNvSpPr/>
            <p:nvPr/>
          </p:nvSpPr>
          <p:spPr>
            <a:xfrm rot="2726214">
              <a:off x="7452301" y="1073473"/>
              <a:ext cx="298351" cy="205283"/>
            </a:xfrm>
            <a:custGeom>
              <a:avLst/>
              <a:gdLst/>
              <a:ahLst/>
              <a:cxnLst/>
              <a:rect l="l" t="t" r="r" b="b"/>
              <a:pathLst>
                <a:path w="8197" h="5640" fill="none" extrusionOk="0">
                  <a:moveTo>
                    <a:pt x="2758" y="0"/>
                  </a:moveTo>
                  <a:lnTo>
                    <a:pt x="1" y="2281"/>
                  </a:lnTo>
                  <a:lnTo>
                    <a:pt x="1655" y="5639"/>
                  </a:lnTo>
                  <a:lnTo>
                    <a:pt x="8196" y="852"/>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8"/>
            <p:cNvSpPr/>
            <p:nvPr/>
          </p:nvSpPr>
          <p:spPr>
            <a:xfrm rot="2726214">
              <a:off x="7329215" y="592036"/>
              <a:ext cx="572935" cy="227194"/>
            </a:xfrm>
            <a:custGeom>
              <a:avLst/>
              <a:gdLst/>
              <a:ahLst/>
              <a:cxnLst/>
              <a:rect l="l" t="t" r="r" b="b"/>
              <a:pathLst>
                <a:path w="15741" h="6242" fill="none" extrusionOk="0">
                  <a:moveTo>
                    <a:pt x="15740" y="3836"/>
                  </a:moveTo>
                  <a:lnTo>
                    <a:pt x="12808" y="6242"/>
                  </a:lnTo>
                  <a:lnTo>
                    <a:pt x="1455" y="3384"/>
                  </a:lnTo>
                  <a:lnTo>
                    <a:pt x="1"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8"/>
            <p:cNvSpPr/>
            <p:nvPr/>
          </p:nvSpPr>
          <p:spPr>
            <a:xfrm rot="2726214">
              <a:off x="7036447" y="352356"/>
              <a:ext cx="313857" cy="309271"/>
            </a:xfrm>
            <a:custGeom>
              <a:avLst/>
              <a:gdLst/>
              <a:ahLst/>
              <a:cxnLst/>
              <a:rect l="l" t="t" r="r" b="b"/>
              <a:pathLst>
                <a:path w="8623" h="8497" fill="none" extrusionOk="0">
                  <a:moveTo>
                    <a:pt x="5916" y="2181"/>
                  </a:moveTo>
                  <a:lnTo>
                    <a:pt x="8622" y="5689"/>
                  </a:lnTo>
                  <a:lnTo>
                    <a:pt x="5715" y="8497"/>
                  </a:lnTo>
                  <a:lnTo>
                    <a:pt x="1" y="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8"/>
            <p:cNvSpPr/>
            <p:nvPr/>
          </p:nvSpPr>
          <p:spPr>
            <a:xfrm rot="1452638">
              <a:off x="7868460" y="1267240"/>
              <a:ext cx="919374" cy="478544"/>
            </a:xfrm>
            <a:custGeom>
              <a:avLst/>
              <a:gdLst/>
              <a:ahLst/>
              <a:cxnLst/>
              <a:rect l="l" t="t" r="r" b="b"/>
              <a:pathLst>
                <a:path w="29375" h="15290" fill="none" extrusionOk="0">
                  <a:moveTo>
                    <a:pt x="1" y="3309"/>
                  </a:moveTo>
                  <a:lnTo>
                    <a:pt x="5715" y="11806"/>
                  </a:lnTo>
                  <a:lnTo>
                    <a:pt x="22833" y="15289"/>
                  </a:lnTo>
                  <a:lnTo>
                    <a:pt x="29374" y="10502"/>
                  </a:lnTo>
                  <a:lnTo>
                    <a:pt x="24211" y="3836"/>
                  </a:lnTo>
                  <a:lnTo>
                    <a:pt x="8472"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8"/>
            <p:cNvSpPr/>
            <p:nvPr/>
          </p:nvSpPr>
          <p:spPr>
            <a:xfrm rot="1452638">
              <a:off x="7958121" y="1155915"/>
              <a:ext cx="310662" cy="171825"/>
            </a:xfrm>
            <a:custGeom>
              <a:avLst/>
              <a:gdLst/>
              <a:ahLst/>
              <a:cxnLst/>
              <a:rect l="l" t="t" r="r" b="b"/>
              <a:pathLst>
                <a:path w="9926" h="5490" fill="none" extrusionOk="0">
                  <a:moveTo>
                    <a:pt x="9926" y="3384"/>
                  </a:moveTo>
                  <a:lnTo>
                    <a:pt x="8472" y="1"/>
                  </a:lnTo>
                  <a:lnTo>
                    <a:pt x="1" y="3309"/>
                  </a:lnTo>
                  <a:lnTo>
                    <a:pt x="5916" y="549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8"/>
            <p:cNvSpPr/>
            <p:nvPr/>
          </p:nvSpPr>
          <p:spPr>
            <a:xfrm rot="1452638">
              <a:off x="8511335" y="1525140"/>
              <a:ext cx="253387" cy="208694"/>
            </a:xfrm>
            <a:custGeom>
              <a:avLst/>
              <a:gdLst/>
              <a:ahLst/>
              <a:cxnLst/>
              <a:rect l="l" t="t" r="r" b="b"/>
              <a:pathLst>
                <a:path w="8096" h="6668" fill="none" extrusionOk="0">
                  <a:moveTo>
                    <a:pt x="2932" y="1"/>
                  </a:moveTo>
                  <a:lnTo>
                    <a:pt x="0" y="2407"/>
                  </a:lnTo>
                  <a:lnTo>
                    <a:pt x="2657" y="5815"/>
                  </a:lnTo>
                  <a:lnTo>
                    <a:pt x="8095" y="6667"/>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8"/>
            <p:cNvSpPr/>
            <p:nvPr/>
          </p:nvSpPr>
          <p:spPr>
            <a:xfrm rot="1452638">
              <a:off x="7990741" y="1531192"/>
              <a:ext cx="535756" cy="196926"/>
            </a:xfrm>
            <a:custGeom>
              <a:avLst/>
              <a:gdLst/>
              <a:ahLst/>
              <a:cxnLst/>
              <a:rect l="l" t="t" r="r" b="b"/>
              <a:pathLst>
                <a:path w="17118" h="6292" fill="none" extrusionOk="0">
                  <a:moveTo>
                    <a:pt x="17118" y="6291"/>
                  </a:moveTo>
                  <a:lnTo>
                    <a:pt x="15464" y="2933"/>
                  </a:lnTo>
                  <a:lnTo>
                    <a:pt x="2907" y="0"/>
                  </a:lnTo>
                  <a:lnTo>
                    <a:pt x="0" y="2808"/>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8"/>
            <p:cNvSpPr/>
            <p:nvPr/>
          </p:nvSpPr>
          <p:spPr>
            <a:xfrm rot="1452638">
              <a:off x="8440276" y="1691914"/>
              <a:ext cx="256548" cy="176520"/>
            </a:xfrm>
            <a:custGeom>
              <a:avLst/>
              <a:gdLst/>
              <a:ahLst/>
              <a:cxnLst/>
              <a:rect l="l" t="t" r="r" b="b"/>
              <a:pathLst>
                <a:path w="8197" h="5640" fill="none" extrusionOk="0">
                  <a:moveTo>
                    <a:pt x="2758" y="0"/>
                  </a:moveTo>
                  <a:lnTo>
                    <a:pt x="1" y="2281"/>
                  </a:lnTo>
                  <a:lnTo>
                    <a:pt x="1655" y="5639"/>
                  </a:lnTo>
                  <a:lnTo>
                    <a:pt x="8196" y="852"/>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8"/>
            <p:cNvSpPr/>
            <p:nvPr/>
          </p:nvSpPr>
          <p:spPr>
            <a:xfrm rot="1452638">
              <a:off x="8187123" y="1300920"/>
              <a:ext cx="492659" cy="195361"/>
            </a:xfrm>
            <a:custGeom>
              <a:avLst/>
              <a:gdLst/>
              <a:ahLst/>
              <a:cxnLst/>
              <a:rect l="l" t="t" r="r" b="b"/>
              <a:pathLst>
                <a:path w="15741" h="6242" fill="none" extrusionOk="0">
                  <a:moveTo>
                    <a:pt x="15740" y="3836"/>
                  </a:moveTo>
                  <a:lnTo>
                    <a:pt x="12808" y="6242"/>
                  </a:lnTo>
                  <a:lnTo>
                    <a:pt x="1455" y="3384"/>
                  </a:lnTo>
                  <a:lnTo>
                    <a:pt x="1"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8"/>
            <p:cNvSpPr/>
            <p:nvPr/>
          </p:nvSpPr>
          <p:spPr>
            <a:xfrm rot="1452638">
              <a:off x="7898147" y="1237880"/>
              <a:ext cx="269881" cy="265938"/>
            </a:xfrm>
            <a:custGeom>
              <a:avLst/>
              <a:gdLst/>
              <a:ahLst/>
              <a:cxnLst/>
              <a:rect l="l" t="t" r="r" b="b"/>
              <a:pathLst>
                <a:path w="8623" h="8497" fill="none" extrusionOk="0">
                  <a:moveTo>
                    <a:pt x="5916" y="2181"/>
                  </a:moveTo>
                  <a:lnTo>
                    <a:pt x="8622" y="5689"/>
                  </a:lnTo>
                  <a:lnTo>
                    <a:pt x="5715" y="8497"/>
                  </a:lnTo>
                  <a:lnTo>
                    <a:pt x="1" y="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785"/>
        <p:cNvGrpSpPr/>
        <p:nvPr/>
      </p:nvGrpSpPr>
      <p:grpSpPr>
        <a:xfrm>
          <a:off x="0" y="0"/>
          <a:ext cx="0" cy="0"/>
          <a:chOff x="0" y="0"/>
          <a:chExt cx="0" cy="0"/>
        </a:xfrm>
      </p:grpSpPr>
      <p:pic>
        <p:nvPicPr>
          <p:cNvPr id="1786" name="Google Shape;1786;p9"/>
          <p:cNvPicPr preferRelativeResize="0"/>
          <p:nvPr/>
        </p:nvPicPr>
        <p:blipFill>
          <a:blip r:embed="rId2">
            <a:alphaModFix amt="50000"/>
          </a:blip>
          <a:stretch>
            <a:fillRect/>
          </a:stretch>
        </p:blipFill>
        <p:spPr>
          <a:xfrm>
            <a:off x="0" y="0"/>
            <a:ext cx="9144000" cy="5143500"/>
          </a:xfrm>
          <a:prstGeom prst="rect">
            <a:avLst/>
          </a:prstGeom>
          <a:noFill/>
          <a:ln>
            <a:noFill/>
          </a:ln>
        </p:spPr>
      </p:pic>
      <p:sp>
        <p:nvSpPr>
          <p:cNvPr id="1787" name="Google Shape;1787;p9"/>
          <p:cNvSpPr txBox="1">
            <a:spLocks noGrp="1"/>
          </p:cNvSpPr>
          <p:nvPr>
            <p:ph type="title"/>
          </p:nvPr>
        </p:nvSpPr>
        <p:spPr>
          <a:xfrm>
            <a:off x="2648745" y="2124151"/>
            <a:ext cx="5805000" cy="578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52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1788" name="Google Shape;1788;p9"/>
          <p:cNvSpPr txBox="1">
            <a:spLocks noGrp="1"/>
          </p:cNvSpPr>
          <p:nvPr>
            <p:ph type="title" idx="2" hasCustomPrompt="1"/>
          </p:nvPr>
        </p:nvSpPr>
        <p:spPr>
          <a:xfrm>
            <a:off x="736200" y="1799792"/>
            <a:ext cx="1714500" cy="1612500"/>
          </a:xfrm>
          <a:prstGeom prst="rect">
            <a:avLst/>
          </a:prstGeom>
        </p:spPr>
        <p:txBody>
          <a:bodyPr spcFirstLastPara="1" wrap="square" lIns="91425" tIns="91425" rIns="91425" bIns="91425" anchor="ctr" anchorCtr="0">
            <a:noAutofit/>
          </a:bodyPr>
          <a:lstStyle>
            <a:lvl1pPr lvl="0" algn="ctr" rtl="0">
              <a:lnSpc>
                <a:spcPct val="115000"/>
              </a:lnSpc>
              <a:spcBef>
                <a:spcPts val="1000"/>
              </a:spcBef>
              <a:spcAft>
                <a:spcPts val="0"/>
              </a:spcAft>
              <a:buSzPts val="12000"/>
              <a:buNone/>
              <a:defRPr sz="9000">
                <a:solidFill>
                  <a:schemeClr val="l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789" name="Google Shape;1789;p9"/>
          <p:cNvSpPr txBox="1">
            <a:spLocks noGrp="1"/>
          </p:cNvSpPr>
          <p:nvPr>
            <p:ph type="subTitle" idx="1"/>
          </p:nvPr>
        </p:nvSpPr>
        <p:spPr>
          <a:xfrm>
            <a:off x="2648745" y="2740362"/>
            <a:ext cx="5805000" cy="387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a:lvl1pPr>
            <a:lvl2pPr lvl="1" rtl="0">
              <a:lnSpc>
                <a:spcPct val="100000"/>
              </a:lnSpc>
              <a:spcBef>
                <a:spcPts val="0"/>
              </a:spcBef>
              <a:spcAft>
                <a:spcPts val="0"/>
              </a:spcAft>
              <a:buNone/>
              <a:defRPr sz="2000"/>
            </a:lvl2pPr>
            <a:lvl3pPr lvl="2" rtl="0">
              <a:lnSpc>
                <a:spcPct val="100000"/>
              </a:lnSpc>
              <a:spcBef>
                <a:spcPts val="1200"/>
              </a:spcBef>
              <a:spcAft>
                <a:spcPts val="0"/>
              </a:spcAft>
              <a:buNone/>
              <a:defRPr sz="2000"/>
            </a:lvl3pPr>
            <a:lvl4pPr lvl="3" rtl="0">
              <a:lnSpc>
                <a:spcPct val="100000"/>
              </a:lnSpc>
              <a:spcBef>
                <a:spcPts val="1200"/>
              </a:spcBef>
              <a:spcAft>
                <a:spcPts val="0"/>
              </a:spcAft>
              <a:buNone/>
              <a:defRPr sz="2000"/>
            </a:lvl4pPr>
            <a:lvl5pPr lvl="4" rtl="0">
              <a:lnSpc>
                <a:spcPct val="100000"/>
              </a:lnSpc>
              <a:spcBef>
                <a:spcPts val="1200"/>
              </a:spcBef>
              <a:spcAft>
                <a:spcPts val="0"/>
              </a:spcAft>
              <a:buNone/>
              <a:defRPr sz="2000"/>
            </a:lvl5pPr>
            <a:lvl6pPr lvl="5" rtl="0">
              <a:lnSpc>
                <a:spcPct val="100000"/>
              </a:lnSpc>
              <a:spcBef>
                <a:spcPts val="1200"/>
              </a:spcBef>
              <a:spcAft>
                <a:spcPts val="0"/>
              </a:spcAft>
              <a:buNone/>
              <a:defRPr sz="2000"/>
            </a:lvl6pPr>
            <a:lvl7pPr lvl="6" rtl="0">
              <a:lnSpc>
                <a:spcPct val="100000"/>
              </a:lnSpc>
              <a:spcBef>
                <a:spcPts val="1200"/>
              </a:spcBef>
              <a:spcAft>
                <a:spcPts val="0"/>
              </a:spcAft>
              <a:buNone/>
              <a:defRPr sz="2000"/>
            </a:lvl7pPr>
            <a:lvl8pPr lvl="7" rtl="0">
              <a:lnSpc>
                <a:spcPct val="100000"/>
              </a:lnSpc>
              <a:spcBef>
                <a:spcPts val="1200"/>
              </a:spcBef>
              <a:spcAft>
                <a:spcPts val="0"/>
              </a:spcAft>
              <a:buNone/>
              <a:defRPr sz="2000"/>
            </a:lvl8pPr>
            <a:lvl9pPr lvl="8" rtl="0">
              <a:lnSpc>
                <a:spcPct val="100000"/>
              </a:lnSpc>
              <a:spcBef>
                <a:spcPts val="1200"/>
              </a:spcBef>
              <a:spcAft>
                <a:spcPts val="1200"/>
              </a:spcAft>
              <a:buNone/>
              <a:defRPr sz="2000"/>
            </a:lvl9pPr>
          </a:lstStyle>
          <a:p>
            <a:endParaRPr/>
          </a:p>
        </p:txBody>
      </p:sp>
      <p:grpSp>
        <p:nvGrpSpPr>
          <p:cNvPr id="1790" name="Google Shape;1790;p9"/>
          <p:cNvGrpSpPr/>
          <p:nvPr/>
        </p:nvGrpSpPr>
        <p:grpSpPr>
          <a:xfrm>
            <a:off x="-107676" y="4163840"/>
            <a:ext cx="9330475" cy="1091024"/>
            <a:chOff x="-107676" y="4163840"/>
            <a:chExt cx="9330475" cy="1091024"/>
          </a:xfrm>
        </p:grpSpPr>
        <p:sp>
          <p:nvSpPr>
            <p:cNvPr id="1791" name="Google Shape;1791;p9"/>
            <p:cNvSpPr/>
            <p:nvPr/>
          </p:nvSpPr>
          <p:spPr>
            <a:xfrm>
              <a:off x="-107676"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9"/>
            <p:cNvSpPr/>
            <p:nvPr/>
          </p:nvSpPr>
          <p:spPr>
            <a:xfrm>
              <a:off x="1590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9"/>
            <p:cNvSpPr/>
            <p:nvPr/>
          </p:nvSpPr>
          <p:spPr>
            <a:xfrm>
              <a:off x="4257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9"/>
            <p:cNvSpPr/>
            <p:nvPr/>
          </p:nvSpPr>
          <p:spPr>
            <a:xfrm>
              <a:off x="-107676"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9"/>
            <p:cNvSpPr/>
            <p:nvPr/>
          </p:nvSpPr>
          <p:spPr>
            <a:xfrm>
              <a:off x="1590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9"/>
            <p:cNvSpPr/>
            <p:nvPr/>
          </p:nvSpPr>
          <p:spPr>
            <a:xfrm>
              <a:off x="4257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9"/>
            <p:cNvSpPr/>
            <p:nvPr/>
          </p:nvSpPr>
          <p:spPr>
            <a:xfrm>
              <a:off x="-107676"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9"/>
            <p:cNvSpPr/>
            <p:nvPr/>
          </p:nvSpPr>
          <p:spPr>
            <a:xfrm>
              <a:off x="1590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9"/>
            <p:cNvSpPr/>
            <p:nvPr/>
          </p:nvSpPr>
          <p:spPr>
            <a:xfrm>
              <a:off x="4257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9"/>
            <p:cNvSpPr/>
            <p:nvPr/>
          </p:nvSpPr>
          <p:spPr>
            <a:xfrm>
              <a:off x="-107676"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9"/>
            <p:cNvSpPr/>
            <p:nvPr/>
          </p:nvSpPr>
          <p:spPr>
            <a:xfrm>
              <a:off x="1590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9"/>
            <p:cNvSpPr/>
            <p:nvPr/>
          </p:nvSpPr>
          <p:spPr>
            <a:xfrm>
              <a:off x="4257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9"/>
            <p:cNvSpPr/>
            <p:nvPr/>
          </p:nvSpPr>
          <p:spPr>
            <a:xfrm>
              <a:off x="6924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9"/>
            <p:cNvSpPr/>
            <p:nvPr/>
          </p:nvSpPr>
          <p:spPr>
            <a:xfrm>
              <a:off x="9591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9"/>
            <p:cNvSpPr/>
            <p:nvPr/>
          </p:nvSpPr>
          <p:spPr>
            <a:xfrm>
              <a:off x="12258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9"/>
            <p:cNvSpPr/>
            <p:nvPr/>
          </p:nvSpPr>
          <p:spPr>
            <a:xfrm>
              <a:off x="6924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9"/>
            <p:cNvSpPr/>
            <p:nvPr/>
          </p:nvSpPr>
          <p:spPr>
            <a:xfrm>
              <a:off x="9591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9"/>
            <p:cNvSpPr/>
            <p:nvPr/>
          </p:nvSpPr>
          <p:spPr>
            <a:xfrm>
              <a:off x="12258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9"/>
            <p:cNvSpPr/>
            <p:nvPr/>
          </p:nvSpPr>
          <p:spPr>
            <a:xfrm>
              <a:off x="6924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9"/>
            <p:cNvSpPr/>
            <p:nvPr/>
          </p:nvSpPr>
          <p:spPr>
            <a:xfrm>
              <a:off x="9591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9"/>
            <p:cNvSpPr/>
            <p:nvPr/>
          </p:nvSpPr>
          <p:spPr>
            <a:xfrm>
              <a:off x="12258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9"/>
            <p:cNvSpPr/>
            <p:nvPr/>
          </p:nvSpPr>
          <p:spPr>
            <a:xfrm>
              <a:off x="6924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9"/>
            <p:cNvSpPr/>
            <p:nvPr/>
          </p:nvSpPr>
          <p:spPr>
            <a:xfrm>
              <a:off x="9591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9"/>
            <p:cNvSpPr/>
            <p:nvPr/>
          </p:nvSpPr>
          <p:spPr>
            <a:xfrm>
              <a:off x="12258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9"/>
            <p:cNvSpPr/>
            <p:nvPr/>
          </p:nvSpPr>
          <p:spPr>
            <a:xfrm>
              <a:off x="14925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9"/>
            <p:cNvSpPr/>
            <p:nvPr/>
          </p:nvSpPr>
          <p:spPr>
            <a:xfrm>
              <a:off x="17592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9"/>
            <p:cNvSpPr/>
            <p:nvPr/>
          </p:nvSpPr>
          <p:spPr>
            <a:xfrm>
              <a:off x="20259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9"/>
            <p:cNvSpPr/>
            <p:nvPr/>
          </p:nvSpPr>
          <p:spPr>
            <a:xfrm>
              <a:off x="14925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9"/>
            <p:cNvSpPr/>
            <p:nvPr/>
          </p:nvSpPr>
          <p:spPr>
            <a:xfrm>
              <a:off x="17592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9"/>
            <p:cNvSpPr/>
            <p:nvPr/>
          </p:nvSpPr>
          <p:spPr>
            <a:xfrm>
              <a:off x="20259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9"/>
            <p:cNvSpPr/>
            <p:nvPr/>
          </p:nvSpPr>
          <p:spPr>
            <a:xfrm>
              <a:off x="14925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9"/>
            <p:cNvSpPr/>
            <p:nvPr/>
          </p:nvSpPr>
          <p:spPr>
            <a:xfrm>
              <a:off x="17592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9"/>
            <p:cNvSpPr/>
            <p:nvPr/>
          </p:nvSpPr>
          <p:spPr>
            <a:xfrm>
              <a:off x="20259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9"/>
            <p:cNvSpPr/>
            <p:nvPr/>
          </p:nvSpPr>
          <p:spPr>
            <a:xfrm>
              <a:off x="14925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9"/>
            <p:cNvSpPr/>
            <p:nvPr/>
          </p:nvSpPr>
          <p:spPr>
            <a:xfrm>
              <a:off x="17592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9"/>
            <p:cNvSpPr/>
            <p:nvPr/>
          </p:nvSpPr>
          <p:spPr>
            <a:xfrm>
              <a:off x="20259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9"/>
            <p:cNvSpPr/>
            <p:nvPr/>
          </p:nvSpPr>
          <p:spPr>
            <a:xfrm>
              <a:off x="22926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9"/>
            <p:cNvSpPr/>
            <p:nvPr/>
          </p:nvSpPr>
          <p:spPr>
            <a:xfrm>
              <a:off x="25593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9"/>
            <p:cNvSpPr/>
            <p:nvPr/>
          </p:nvSpPr>
          <p:spPr>
            <a:xfrm>
              <a:off x="28260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9"/>
            <p:cNvSpPr/>
            <p:nvPr/>
          </p:nvSpPr>
          <p:spPr>
            <a:xfrm>
              <a:off x="22926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9"/>
            <p:cNvSpPr/>
            <p:nvPr/>
          </p:nvSpPr>
          <p:spPr>
            <a:xfrm>
              <a:off x="25593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9"/>
            <p:cNvSpPr/>
            <p:nvPr/>
          </p:nvSpPr>
          <p:spPr>
            <a:xfrm>
              <a:off x="28260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9"/>
            <p:cNvSpPr/>
            <p:nvPr/>
          </p:nvSpPr>
          <p:spPr>
            <a:xfrm>
              <a:off x="22926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9"/>
            <p:cNvSpPr/>
            <p:nvPr/>
          </p:nvSpPr>
          <p:spPr>
            <a:xfrm>
              <a:off x="25593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9"/>
            <p:cNvSpPr/>
            <p:nvPr/>
          </p:nvSpPr>
          <p:spPr>
            <a:xfrm>
              <a:off x="28260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9"/>
            <p:cNvSpPr/>
            <p:nvPr/>
          </p:nvSpPr>
          <p:spPr>
            <a:xfrm>
              <a:off x="22926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9"/>
            <p:cNvSpPr/>
            <p:nvPr/>
          </p:nvSpPr>
          <p:spPr>
            <a:xfrm>
              <a:off x="25593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9"/>
            <p:cNvSpPr/>
            <p:nvPr/>
          </p:nvSpPr>
          <p:spPr>
            <a:xfrm>
              <a:off x="28260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9"/>
            <p:cNvSpPr/>
            <p:nvPr/>
          </p:nvSpPr>
          <p:spPr>
            <a:xfrm>
              <a:off x="30927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9"/>
            <p:cNvSpPr/>
            <p:nvPr/>
          </p:nvSpPr>
          <p:spPr>
            <a:xfrm>
              <a:off x="33594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9"/>
            <p:cNvSpPr/>
            <p:nvPr/>
          </p:nvSpPr>
          <p:spPr>
            <a:xfrm>
              <a:off x="36261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9"/>
            <p:cNvSpPr/>
            <p:nvPr/>
          </p:nvSpPr>
          <p:spPr>
            <a:xfrm>
              <a:off x="30927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9"/>
            <p:cNvSpPr/>
            <p:nvPr/>
          </p:nvSpPr>
          <p:spPr>
            <a:xfrm>
              <a:off x="33594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9"/>
            <p:cNvSpPr/>
            <p:nvPr/>
          </p:nvSpPr>
          <p:spPr>
            <a:xfrm>
              <a:off x="36261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9"/>
            <p:cNvSpPr/>
            <p:nvPr/>
          </p:nvSpPr>
          <p:spPr>
            <a:xfrm>
              <a:off x="30927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9"/>
            <p:cNvSpPr/>
            <p:nvPr/>
          </p:nvSpPr>
          <p:spPr>
            <a:xfrm>
              <a:off x="33594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9"/>
            <p:cNvSpPr/>
            <p:nvPr/>
          </p:nvSpPr>
          <p:spPr>
            <a:xfrm>
              <a:off x="36261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9"/>
            <p:cNvSpPr/>
            <p:nvPr/>
          </p:nvSpPr>
          <p:spPr>
            <a:xfrm>
              <a:off x="30927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9"/>
            <p:cNvSpPr/>
            <p:nvPr/>
          </p:nvSpPr>
          <p:spPr>
            <a:xfrm>
              <a:off x="33594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9"/>
            <p:cNvSpPr/>
            <p:nvPr/>
          </p:nvSpPr>
          <p:spPr>
            <a:xfrm>
              <a:off x="36261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9"/>
            <p:cNvSpPr/>
            <p:nvPr/>
          </p:nvSpPr>
          <p:spPr>
            <a:xfrm>
              <a:off x="38928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9"/>
            <p:cNvSpPr/>
            <p:nvPr/>
          </p:nvSpPr>
          <p:spPr>
            <a:xfrm>
              <a:off x="41595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9"/>
            <p:cNvSpPr/>
            <p:nvPr/>
          </p:nvSpPr>
          <p:spPr>
            <a:xfrm>
              <a:off x="44262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9"/>
            <p:cNvSpPr/>
            <p:nvPr/>
          </p:nvSpPr>
          <p:spPr>
            <a:xfrm>
              <a:off x="38928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9"/>
            <p:cNvSpPr/>
            <p:nvPr/>
          </p:nvSpPr>
          <p:spPr>
            <a:xfrm>
              <a:off x="41595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9"/>
            <p:cNvSpPr/>
            <p:nvPr/>
          </p:nvSpPr>
          <p:spPr>
            <a:xfrm>
              <a:off x="44262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9"/>
            <p:cNvSpPr/>
            <p:nvPr/>
          </p:nvSpPr>
          <p:spPr>
            <a:xfrm>
              <a:off x="38928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9"/>
            <p:cNvSpPr/>
            <p:nvPr/>
          </p:nvSpPr>
          <p:spPr>
            <a:xfrm>
              <a:off x="41595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9"/>
            <p:cNvSpPr/>
            <p:nvPr/>
          </p:nvSpPr>
          <p:spPr>
            <a:xfrm>
              <a:off x="44262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9"/>
            <p:cNvSpPr/>
            <p:nvPr/>
          </p:nvSpPr>
          <p:spPr>
            <a:xfrm>
              <a:off x="38928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9"/>
            <p:cNvSpPr/>
            <p:nvPr/>
          </p:nvSpPr>
          <p:spPr>
            <a:xfrm>
              <a:off x="41595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9"/>
            <p:cNvSpPr/>
            <p:nvPr/>
          </p:nvSpPr>
          <p:spPr>
            <a:xfrm>
              <a:off x="44262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9"/>
            <p:cNvSpPr/>
            <p:nvPr/>
          </p:nvSpPr>
          <p:spPr>
            <a:xfrm>
              <a:off x="46929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9"/>
            <p:cNvSpPr/>
            <p:nvPr/>
          </p:nvSpPr>
          <p:spPr>
            <a:xfrm>
              <a:off x="49596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9"/>
            <p:cNvSpPr/>
            <p:nvPr/>
          </p:nvSpPr>
          <p:spPr>
            <a:xfrm>
              <a:off x="52263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9"/>
            <p:cNvSpPr/>
            <p:nvPr/>
          </p:nvSpPr>
          <p:spPr>
            <a:xfrm>
              <a:off x="46929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9"/>
            <p:cNvSpPr/>
            <p:nvPr/>
          </p:nvSpPr>
          <p:spPr>
            <a:xfrm>
              <a:off x="49596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9"/>
            <p:cNvSpPr/>
            <p:nvPr/>
          </p:nvSpPr>
          <p:spPr>
            <a:xfrm>
              <a:off x="52263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9"/>
            <p:cNvSpPr/>
            <p:nvPr/>
          </p:nvSpPr>
          <p:spPr>
            <a:xfrm>
              <a:off x="46929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9"/>
            <p:cNvSpPr/>
            <p:nvPr/>
          </p:nvSpPr>
          <p:spPr>
            <a:xfrm>
              <a:off x="49596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9"/>
            <p:cNvSpPr/>
            <p:nvPr/>
          </p:nvSpPr>
          <p:spPr>
            <a:xfrm>
              <a:off x="52263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9"/>
            <p:cNvSpPr/>
            <p:nvPr/>
          </p:nvSpPr>
          <p:spPr>
            <a:xfrm>
              <a:off x="46929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9"/>
            <p:cNvSpPr/>
            <p:nvPr/>
          </p:nvSpPr>
          <p:spPr>
            <a:xfrm>
              <a:off x="49596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9"/>
            <p:cNvSpPr/>
            <p:nvPr/>
          </p:nvSpPr>
          <p:spPr>
            <a:xfrm>
              <a:off x="52263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9"/>
            <p:cNvSpPr/>
            <p:nvPr/>
          </p:nvSpPr>
          <p:spPr>
            <a:xfrm>
              <a:off x="54930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9"/>
            <p:cNvSpPr/>
            <p:nvPr/>
          </p:nvSpPr>
          <p:spPr>
            <a:xfrm>
              <a:off x="57597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9"/>
            <p:cNvSpPr/>
            <p:nvPr/>
          </p:nvSpPr>
          <p:spPr>
            <a:xfrm>
              <a:off x="60264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9"/>
            <p:cNvSpPr/>
            <p:nvPr/>
          </p:nvSpPr>
          <p:spPr>
            <a:xfrm>
              <a:off x="54930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9"/>
            <p:cNvSpPr/>
            <p:nvPr/>
          </p:nvSpPr>
          <p:spPr>
            <a:xfrm>
              <a:off x="57597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9"/>
            <p:cNvSpPr/>
            <p:nvPr/>
          </p:nvSpPr>
          <p:spPr>
            <a:xfrm>
              <a:off x="60264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9"/>
            <p:cNvSpPr/>
            <p:nvPr/>
          </p:nvSpPr>
          <p:spPr>
            <a:xfrm>
              <a:off x="54930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9"/>
            <p:cNvSpPr/>
            <p:nvPr/>
          </p:nvSpPr>
          <p:spPr>
            <a:xfrm>
              <a:off x="57597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9"/>
            <p:cNvSpPr/>
            <p:nvPr/>
          </p:nvSpPr>
          <p:spPr>
            <a:xfrm>
              <a:off x="60264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9"/>
            <p:cNvSpPr/>
            <p:nvPr/>
          </p:nvSpPr>
          <p:spPr>
            <a:xfrm>
              <a:off x="54930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9"/>
            <p:cNvSpPr/>
            <p:nvPr/>
          </p:nvSpPr>
          <p:spPr>
            <a:xfrm>
              <a:off x="57597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9"/>
            <p:cNvSpPr/>
            <p:nvPr/>
          </p:nvSpPr>
          <p:spPr>
            <a:xfrm>
              <a:off x="60264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9"/>
            <p:cNvSpPr/>
            <p:nvPr/>
          </p:nvSpPr>
          <p:spPr>
            <a:xfrm>
              <a:off x="62931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9"/>
            <p:cNvSpPr/>
            <p:nvPr/>
          </p:nvSpPr>
          <p:spPr>
            <a:xfrm>
              <a:off x="65598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9"/>
            <p:cNvSpPr/>
            <p:nvPr/>
          </p:nvSpPr>
          <p:spPr>
            <a:xfrm>
              <a:off x="68265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9"/>
            <p:cNvSpPr/>
            <p:nvPr/>
          </p:nvSpPr>
          <p:spPr>
            <a:xfrm>
              <a:off x="62931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9"/>
            <p:cNvSpPr/>
            <p:nvPr/>
          </p:nvSpPr>
          <p:spPr>
            <a:xfrm>
              <a:off x="65598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9"/>
            <p:cNvSpPr/>
            <p:nvPr/>
          </p:nvSpPr>
          <p:spPr>
            <a:xfrm>
              <a:off x="68265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9"/>
            <p:cNvSpPr/>
            <p:nvPr/>
          </p:nvSpPr>
          <p:spPr>
            <a:xfrm>
              <a:off x="62931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9"/>
            <p:cNvSpPr/>
            <p:nvPr/>
          </p:nvSpPr>
          <p:spPr>
            <a:xfrm>
              <a:off x="65598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9"/>
            <p:cNvSpPr/>
            <p:nvPr/>
          </p:nvSpPr>
          <p:spPr>
            <a:xfrm>
              <a:off x="68265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9"/>
            <p:cNvSpPr/>
            <p:nvPr/>
          </p:nvSpPr>
          <p:spPr>
            <a:xfrm>
              <a:off x="62931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9"/>
            <p:cNvSpPr/>
            <p:nvPr/>
          </p:nvSpPr>
          <p:spPr>
            <a:xfrm>
              <a:off x="65598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9"/>
            <p:cNvSpPr/>
            <p:nvPr/>
          </p:nvSpPr>
          <p:spPr>
            <a:xfrm>
              <a:off x="68265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9"/>
            <p:cNvSpPr/>
            <p:nvPr/>
          </p:nvSpPr>
          <p:spPr>
            <a:xfrm>
              <a:off x="70932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9"/>
            <p:cNvSpPr/>
            <p:nvPr/>
          </p:nvSpPr>
          <p:spPr>
            <a:xfrm>
              <a:off x="73599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9"/>
            <p:cNvSpPr/>
            <p:nvPr/>
          </p:nvSpPr>
          <p:spPr>
            <a:xfrm>
              <a:off x="7626624"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9"/>
            <p:cNvSpPr/>
            <p:nvPr/>
          </p:nvSpPr>
          <p:spPr>
            <a:xfrm>
              <a:off x="70932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9"/>
            <p:cNvSpPr/>
            <p:nvPr/>
          </p:nvSpPr>
          <p:spPr>
            <a:xfrm>
              <a:off x="73599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9"/>
            <p:cNvSpPr/>
            <p:nvPr/>
          </p:nvSpPr>
          <p:spPr>
            <a:xfrm>
              <a:off x="7626624"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9"/>
            <p:cNvSpPr/>
            <p:nvPr/>
          </p:nvSpPr>
          <p:spPr>
            <a:xfrm>
              <a:off x="70932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9"/>
            <p:cNvSpPr/>
            <p:nvPr/>
          </p:nvSpPr>
          <p:spPr>
            <a:xfrm>
              <a:off x="73599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9"/>
            <p:cNvSpPr/>
            <p:nvPr/>
          </p:nvSpPr>
          <p:spPr>
            <a:xfrm>
              <a:off x="7626624"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9"/>
            <p:cNvSpPr/>
            <p:nvPr/>
          </p:nvSpPr>
          <p:spPr>
            <a:xfrm>
              <a:off x="70932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9"/>
            <p:cNvSpPr/>
            <p:nvPr/>
          </p:nvSpPr>
          <p:spPr>
            <a:xfrm>
              <a:off x="73599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9"/>
            <p:cNvSpPr/>
            <p:nvPr/>
          </p:nvSpPr>
          <p:spPr>
            <a:xfrm>
              <a:off x="7626624"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9"/>
            <p:cNvSpPr/>
            <p:nvPr/>
          </p:nvSpPr>
          <p:spPr>
            <a:xfrm>
              <a:off x="7889311"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9"/>
            <p:cNvSpPr/>
            <p:nvPr/>
          </p:nvSpPr>
          <p:spPr>
            <a:xfrm>
              <a:off x="8156011"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9"/>
            <p:cNvSpPr/>
            <p:nvPr/>
          </p:nvSpPr>
          <p:spPr>
            <a:xfrm>
              <a:off x="8422711"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9"/>
            <p:cNvSpPr/>
            <p:nvPr/>
          </p:nvSpPr>
          <p:spPr>
            <a:xfrm>
              <a:off x="7889311"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9"/>
            <p:cNvSpPr/>
            <p:nvPr/>
          </p:nvSpPr>
          <p:spPr>
            <a:xfrm>
              <a:off x="8156011"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9"/>
            <p:cNvSpPr/>
            <p:nvPr/>
          </p:nvSpPr>
          <p:spPr>
            <a:xfrm>
              <a:off x="8422711"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9"/>
            <p:cNvSpPr/>
            <p:nvPr/>
          </p:nvSpPr>
          <p:spPr>
            <a:xfrm>
              <a:off x="7889311"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9"/>
            <p:cNvSpPr/>
            <p:nvPr/>
          </p:nvSpPr>
          <p:spPr>
            <a:xfrm>
              <a:off x="8156011"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9"/>
            <p:cNvSpPr/>
            <p:nvPr/>
          </p:nvSpPr>
          <p:spPr>
            <a:xfrm>
              <a:off x="8422711"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9"/>
            <p:cNvSpPr/>
            <p:nvPr/>
          </p:nvSpPr>
          <p:spPr>
            <a:xfrm>
              <a:off x="7889311"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9"/>
            <p:cNvSpPr/>
            <p:nvPr/>
          </p:nvSpPr>
          <p:spPr>
            <a:xfrm>
              <a:off x="8156011"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9"/>
            <p:cNvSpPr/>
            <p:nvPr/>
          </p:nvSpPr>
          <p:spPr>
            <a:xfrm>
              <a:off x="8422711"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9"/>
            <p:cNvSpPr/>
            <p:nvPr/>
          </p:nvSpPr>
          <p:spPr>
            <a:xfrm>
              <a:off x="8689399"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9"/>
            <p:cNvSpPr/>
            <p:nvPr/>
          </p:nvSpPr>
          <p:spPr>
            <a:xfrm>
              <a:off x="8956099" y="41638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9"/>
            <p:cNvSpPr/>
            <p:nvPr/>
          </p:nvSpPr>
          <p:spPr>
            <a:xfrm>
              <a:off x="8689399"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9"/>
            <p:cNvSpPr/>
            <p:nvPr/>
          </p:nvSpPr>
          <p:spPr>
            <a:xfrm>
              <a:off x="8956099" y="443624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9"/>
            <p:cNvSpPr/>
            <p:nvPr/>
          </p:nvSpPr>
          <p:spPr>
            <a:xfrm>
              <a:off x="8689399"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9"/>
            <p:cNvSpPr/>
            <p:nvPr/>
          </p:nvSpPr>
          <p:spPr>
            <a:xfrm>
              <a:off x="8956099" y="47100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9"/>
            <p:cNvSpPr/>
            <p:nvPr/>
          </p:nvSpPr>
          <p:spPr>
            <a:xfrm>
              <a:off x="8689399"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9"/>
            <p:cNvSpPr/>
            <p:nvPr/>
          </p:nvSpPr>
          <p:spPr>
            <a:xfrm>
              <a:off x="8956099" y="498246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31" name="Google Shape;1931;p9"/>
          <p:cNvGrpSpPr/>
          <p:nvPr/>
        </p:nvGrpSpPr>
        <p:grpSpPr>
          <a:xfrm>
            <a:off x="-107676" y="-10"/>
            <a:ext cx="9330475" cy="1091024"/>
            <a:chOff x="-107676" y="-10"/>
            <a:chExt cx="9330475" cy="1091024"/>
          </a:xfrm>
        </p:grpSpPr>
        <p:sp>
          <p:nvSpPr>
            <p:cNvPr id="1932" name="Google Shape;1932;p9"/>
            <p:cNvSpPr/>
            <p:nvPr/>
          </p:nvSpPr>
          <p:spPr>
            <a:xfrm>
              <a:off x="-107676"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9"/>
            <p:cNvSpPr/>
            <p:nvPr/>
          </p:nvSpPr>
          <p:spPr>
            <a:xfrm>
              <a:off x="1590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9"/>
            <p:cNvSpPr/>
            <p:nvPr/>
          </p:nvSpPr>
          <p:spPr>
            <a:xfrm>
              <a:off x="4257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9"/>
            <p:cNvSpPr/>
            <p:nvPr/>
          </p:nvSpPr>
          <p:spPr>
            <a:xfrm>
              <a:off x="-107676"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9"/>
            <p:cNvSpPr/>
            <p:nvPr/>
          </p:nvSpPr>
          <p:spPr>
            <a:xfrm>
              <a:off x="1590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9"/>
            <p:cNvSpPr/>
            <p:nvPr/>
          </p:nvSpPr>
          <p:spPr>
            <a:xfrm>
              <a:off x="4257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9"/>
            <p:cNvSpPr/>
            <p:nvPr/>
          </p:nvSpPr>
          <p:spPr>
            <a:xfrm>
              <a:off x="-107676"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9"/>
            <p:cNvSpPr/>
            <p:nvPr/>
          </p:nvSpPr>
          <p:spPr>
            <a:xfrm>
              <a:off x="1590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9"/>
            <p:cNvSpPr/>
            <p:nvPr/>
          </p:nvSpPr>
          <p:spPr>
            <a:xfrm>
              <a:off x="4257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9"/>
            <p:cNvSpPr/>
            <p:nvPr/>
          </p:nvSpPr>
          <p:spPr>
            <a:xfrm>
              <a:off x="-107676"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9"/>
            <p:cNvSpPr/>
            <p:nvPr/>
          </p:nvSpPr>
          <p:spPr>
            <a:xfrm>
              <a:off x="1590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9"/>
            <p:cNvSpPr/>
            <p:nvPr/>
          </p:nvSpPr>
          <p:spPr>
            <a:xfrm>
              <a:off x="4257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9"/>
            <p:cNvSpPr/>
            <p:nvPr/>
          </p:nvSpPr>
          <p:spPr>
            <a:xfrm>
              <a:off x="6924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9"/>
            <p:cNvSpPr/>
            <p:nvPr/>
          </p:nvSpPr>
          <p:spPr>
            <a:xfrm>
              <a:off x="9591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9"/>
            <p:cNvSpPr/>
            <p:nvPr/>
          </p:nvSpPr>
          <p:spPr>
            <a:xfrm>
              <a:off x="12258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9"/>
            <p:cNvSpPr/>
            <p:nvPr/>
          </p:nvSpPr>
          <p:spPr>
            <a:xfrm>
              <a:off x="6924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9"/>
            <p:cNvSpPr/>
            <p:nvPr/>
          </p:nvSpPr>
          <p:spPr>
            <a:xfrm>
              <a:off x="9591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9"/>
            <p:cNvSpPr/>
            <p:nvPr/>
          </p:nvSpPr>
          <p:spPr>
            <a:xfrm>
              <a:off x="12258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9"/>
            <p:cNvSpPr/>
            <p:nvPr/>
          </p:nvSpPr>
          <p:spPr>
            <a:xfrm>
              <a:off x="6924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9"/>
            <p:cNvSpPr/>
            <p:nvPr/>
          </p:nvSpPr>
          <p:spPr>
            <a:xfrm>
              <a:off x="9591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9"/>
            <p:cNvSpPr/>
            <p:nvPr/>
          </p:nvSpPr>
          <p:spPr>
            <a:xfrm>
              <a:off x="12258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9"/>
            <p:cNvSpPr/>
            <p:nvPr/>
          </p:nvSpPr>
          <p:spPr>
            <a:xfrm>
              <a:off x="6924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9"/>
            <p:cNvSpPr/>
            <p:nvPr/>
          </p:nvSpPr>
          <p:spPr>
            <a:xfrm>
              <a:off x="9591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9"/>
            <p:cNvSpPr/>
            <p:nvPr/>
          </p:nvSpPr>
          <p:spPr>
            <a:xfrm>
              <a:off x="12258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9"/>
            <p:cNvSpPr/>
            <p:nvPr/>
          </p:nvSpPr>
          <p:spPr>
            <a:xfrm>
              <a:off x="14925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9"/>
            <p:cNvSpPr/>
            <p:nvPr/>
          </p:nvSpPr>
          <p:spPr>
            <a:xfrm>
              <a:off x="17592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9"/>
            <p:cNvSpPr/>
            <p:nvPr/>
          </p:nvSpPr>
          <p:spPr>
            <a:xfrm>
              <a:off x="20259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9"/>
            <p:cNvSpPr/>
            <p:nvPr/>
          </p:nvSpPr>
          <p:spPr>
            <a:xfrm>
              <a:off x="14925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9"/>
            <p:cNvSpPr/>
            <p:nvPr/>
          </p:nvSpPr>
          <p:spPr>
            <a:xfrm>
              <a:off x="17592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9"/>
            <p:cNvSpPr/>
            <p:nvPr/>
          </p:nvSpPr>
          <p:spPr>
            <a:xfrm>
              <a:off x="20259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9"/>
            <p:cNvSpPr/>
            <p:nvPr/>
          </p:nvSpPr>
          <p:spPr>
            <a:xfrm>
              <a:off x="14925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9"/>
            <p:cNvSpPr/>
            <p:nvPr/>
          </p:nvSpPr>
          <p:spPr>
            <a:xfrm>
              <a:off x="17592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9"/>
            <p:cNvSpPr/>
            <p:nvPr/>
          </p:nvSpPr>
          <p:spPr>
            <a:xfrm>
              <a:off x="20259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9"/>
            <p:cNvSpPr/>
            <p:nvPr/>
          </p:nvSpPr>
          <p:spPr>
            <a:xfrm>
              <a:off x="14925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9"/>
            <p:cNvSpPr/>
            <p:nvPr/>
          </p:nvSpPr>
          <p:spPr>
            <a:xfrm>
              <a:off x="17592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9"/>
            <p:cNvSpPr/>
            <p:nvPr/>
          </p:nvSpPr>
          <p:spPr>
            <a:xfrm>
              <a:off x="20259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9"/>
            <p:cNvSpPr/>
            <p:nvPr/>
          </p:nvSpPr>
          <p:spPr>
            <a:xfrm>
              <a:off x="22926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9"/>
            <p:cNvSpPr/>
            <p:nvPr/>
          </p:nvSpPr>
          <p:spPr>
            <a:xfrm>
              <a:off x="25593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9"/>
            <p:cNvSpPr/>
            <p:nvPr/>
          </p:nvSpPr>
          <p:spPr>
            <a:xfrm>
              <a:off x="28260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9"/>
            <p:cNvSpPr/>
            <p:nvPr/>
          </p:nvSpPr>
          <p:spPr>
            <a:xfrm>
              <a:off x="22926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9"/>
            <p:cNvSpPr/>
            <p:nvPr/>
          </p:nvSpPr>
          <p:spPr>
            <a:xfrm>
              <a:off x="25593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9"/>
            <p:cNvSpPr/>
            <p:nvPr/>
          </p:nvSpPr>
          <p:spPr>
            <a:xfrm>
              <a:off x="28260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9"/>
            <p:cNvSpPr/>
            <p:nvPr/>
          </p:nvSpPr>
          <p:spPr>
            <a:xfrm>
              <a:off x="22926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9"/>
            <p:cNvSpPr/>
            <p:nvPr/>
          </p:nvSpPr>
          <p:spPr>
            <a:xfrm>
              <a:off x="25593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9"/>
            <p:cNvSpPr/>
            <p:nvPr/>
          </p:nvSpPr>
          <p:spPr>
            <a:xfrm>
              <a:off x="28260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9"/>
            <p:cNvSpPr/>
            <p:nvPr/>
          </p:nvSpPr>
          <p:spPr>
            <a:xfrm>
              <a:off x="22926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9"/>
            <p:cNvSpPr/>
            <p:nvPr/>
          </p:nvSpPr>
          <p:spPr>
            <a:xfrm>
              <a:off x="25593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9"/>
            <p:cNvSpPr/>
            <p:nvPr/>
          </p:nvSpPr>
          <p:spPr>
            <a:xfrm>
              <a:off x="28260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9"/>
            <p:cNvSpPr/>
            <p:nvPr/>
          </p:nvSpPr>
          <p:spPr>
            <a:xfrm>
              <a:off x="30927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9"/>
            <p:cNvSpPr/>
            <p:nvPr/>
          </p:nvSpPr>
          <p:spPr>
            <a:xfrm>
              <a:off x="33594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9"/>
            <p:cNvSpPr/>
            <p:nvPr/>
          </p:nvSpPr>
          <p:spPr>
            <a:xfrm>
              <a:off x="36261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9"/>
            <p:cNvSpPr/>
            <p:nvPr/>
          </p:nvSpPr>
          <p:spPr>
            <a:xfrm>
              <a:off x="30927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9"/>
            <p:cNvSpPr/>
            <p:nvPr/>
          </p:nvSpPr>
          <p:spPr>
            <a:xfrm>
              <a:off x="33594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9"/>
            <p:cNvSpPr/>
            <p:nvPr/>
          </p:nvSpPr>
          <p:spPr>
            <a:xfrm>
              <a:off x="36261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9"/>
            <p:cNvSpPr/>
            <p:nvPr/>
          </p:nvSpPr>
          <p:spPr>
            <a:xfrm>
              <a:off x="30927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9"/>
            <p:cNvSpPr/>
            <p:nvPr/>
          </p:nvSpPr>
          <p:spPr>
            <a:xfrm>
              <a:off x="33594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9"/>
            <p:cNvSpPr/>
            <p:nvPr/>
          </p:nvSpPr>
          <p:spPr>
            <a:xfrm>
              <a:off x="36261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9"/>
            <p:cNvSpPr/>
            <p:nvPr/>
          </p:nvSpPr>
          <p:spPr>
            <a:xfrm>
              <a:off x="30927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9"/>
            <p:cNvSpPr/>
            <p:nvPr/>
          </p:nvSpPr>
          <p:spPr>
            <a:xfrm>
              <a:off x="33594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9"/>
            <p:cNvSpPr/>
            <p:nvPr/>
          </p:nvSpPr>
          <p:spPr>
            <a:xfrm>
              <a:off x="36261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9"/>
            <p:cNvSpPr/>
            <p:nvPr/>
          </p:nvSpPr>
          <p:spPr>
            <a:xfrm>
              <a:off x="38928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9"/>
            <p:cNvSpPr/>
            <p:nvPr/>
          </p:nvSpPr>
          <p:spPr>
            <a:xfrm>
              <a:off x="41595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9"/>
            <p:cNvSpPr/>
            <p:nvPr/>
          </p:nvSpPr>
          <p:spPr>
            <a:xfrm>
              <a:off x="44262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9"/>
            <p:cNvSpPr/>
            <p:nvPr/>
          </p:nvSpPr>
          <p:spPr>
            <a:xfrm>
              <a:off x="38928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9"/>
            <p:cNvSpPr/>
            <p:nvPr/>
          </p:nvSpPr>
          <p:spPr>
            <a:xfrm>
              <a:off x="41595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9"/>
            <p:cNvSpPr/>
            <p:nvPr/>
          </p:nvSpPr>
          <p:spPr>
            <a:xfrm>
              <a:off x="44262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9"/>
            <p:cNvSpPr/>
            <p:nvPr/>
          </p:nvSpPr>
          <p:spPr>
            <a:xfrm>
              <a:off x="38928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9"/>
            <p:cNvSpPr/>
            <p:nvPr/>
          </p:nvSpPr>
          <p:spPr>
            <a:xfrm>
              <a:off x="41595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9"/>
            <p:cNvSpPr/>
            <p:nvPr/>
          </p:nvSpPr>
          <p:spPr>
            <a:xfrm>
              <a:off x="44262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9"/>
            <p:cNvSpPr/>
            <p:nvPr/>
          </p:nvSpPr>
          <p:spPr>
            <a:xfrm>
              <a:off x="38928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9"/>
            <p:cNvSpPr/>
            <p:nvPr/>
          </p:nvSpPr>
          <p:spPr>
            <a:xfrm>
              <a:off x="41595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9"/>
            <p:cNvSpPr/>
            <p:nvPr/>
          </p:nvSpPr>
          <p:spPr>
            <a:xfrm>
              <a:off x="44262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9"/>
            <p:cNvSpPr/>
            <p:nvPr/>
          </p:nvSpPr>
          <p:spPr>
            <a:xfrm>
              <a:off x="46929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9"/>
            <p:cNvSpPr/>
            <p:nvPr/>
          </p:nvSpPr>
          <p:spPr>
            <a:xfrm>
              <a:off x="49596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9"/>
            <p:cNvSpPr/>
            <p:nvPr/>
          </p:nvSpPr>
          <p:spPr>
            <a:xfrm>
              <a:off x="52263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9"/>
            <p:cNvSpPr/>
            <p:nvPr/>
          </p:nvSpPr>
          <p:spPr>
            <a:xfrm>
              <a:off x="46929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9"/>
            <p:cNvSpPr/>
            <p:nvPr/>
          </p:nvSpPr>
          <p:spPr>
            <a:xfrm>
              <a:off x="49596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9"/>
            <p:cNvSpPr/>
            <p:nvPr/>
          </p:nvSpPr>
          <p:spPr>
            <a:xfrm>
              <a:off x="52263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9"/>
            <p:cNvSpPr/>
            <p:nvPr/>
          </p:nvSpPr>
          <p:spPr>
            <a:xfrm>
              <a:off x="46929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9"/>
            <p:cNvSpPr/>
            <p:nvPr/>
          </p:nvSpPr>
          <p:spPr>
            <a:xfrm>
              <a:off x="49596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9"/>
            <p:cNvSpPr/>
            <p:nvPr/>
          </p:nvSpPr>
          <p:spPr>
            <a:xfrm>
              <a:off x="52263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9"/>
            <p:cNvSpPr/>
            <p:nvPr/>
          </p:nvSpPr>
          <p:spPr>
            <a:xfrm>
              <a:off x="46929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9"/>
            <p:cNvSpPr/>
            <p:nvPr/>
          </p:nvSpPr>
          <p:spPr>
            <a:xfrm>
              <a:off x="49596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9"/>
            <p:cNvSpPr/>
            <p:nvPr/>
          </p:nvSpPr>
          <p:spPr>
            <a:xfrm>
              <a:off x="52263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9"/>
            <p:cNvSpPr/>
            <p:nvPr/>
          </p:nvSpPr>
          <p:spPr>
            <a:xfrm>
              <a:off x="54930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9"/>
            <p:cNvSpPr/>
            <p:nvPr/>
          </p:nvSpPr>
          <p:spPr>
            <a:xfrm>
              <a:off x="57597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9"/>
            <p:cNvSpPr/>
            <p:nvPr/>
          </p:nvSpPr>
          <p:spPr>
            <a:xfrm>
              <a:off x="60264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9"/>
            <p:cNvSpPr/>
            <p:nvPr/>
          </p:nvSpPr>
          <p:spPr>
            <a:xfrm>
              <a:off x="54930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9"/>
            <p:cNvSpPr/>
            <p:nvPr/>
          </p:nvSpPr>
          <p:spPr>
            <a:xfrm>
              <a:off x="57597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9"/>
            <p:cNvSpPr/>
            <p:nvPr/>
          </p:nvSpPr>
          <p:spPr>
            <a:xfrm>
              <a:off x="60264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9"/>
            <p:cNvSpPr/>
            <p:nvPr/>
          </p:nvSpPr>
          <p:spPr>
            <a:xfrm>
              <a:off x="54930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9"/>
            <p:cNvSpPr/>
            <p:nvPr/>
          </p:nvSpPr>
          <p:spPr>
            <a:xfrm>
              <a:off x="57597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9"/>
            <p:cNvSpPr/>
            <p:nvPr/>
          </p:nvSpPr>
          <p:spPr>
            <a:xfrm>
              <a:off x="60264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9"/>
            <p:cNvSpPr/>
            <p:nvPr/>
          </p:nvSpPr>
          <p:spPr>
            <a:xfrm>
              <a:off x="54930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9"/>
            <p:cNvSpPr/>
            <p:nvPr/>
          </p:nvSpPr>
          <p:spPr>
            <a:xfrm>
              <a:off x="57597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9"/>
            <p:cNvSpPr/>
            <p:nvPr/>
          </p:nvSpPr>
          <p:spPr>
            <a:xfrm>
              <a:off x="60264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9"/>
            <p:cNvSpPr/>
            <p:nvPr/>
          </p:nvSpPr>
          <p:spPr>
            <a:xfrm>
              <a:off x="62931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9"/>
            <p:cNvSpPr/>
            <p:nvPr/>
          </p:nvSpPr>
          <p:spPr>
            <a:xfrm>
              <a:off x="65598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9"/>
            <p:cNvSpPr/>
            <p:nvPr/>
          </p:nvSpPr>
          <p:spPr>
            <a:xfrm>
              <a:off x="68265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9"/>
            <p:cNvSpPr/>
            <p:nvPr/>
          </p:nvSpPr>
          <p:spPr>
            <a:xfrm>
              <a:off x="62931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9"/>
            <p:cNvSpPr/>
            <p:nvPr/>
          </p:nvSpPr>
          <p:spPr>
            <a:xfrm>
              <a:off x="65598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9"/>
            <p:cNvSpPr/>
            <p:nvPr/>
          </p:nvSpPr>
          <p:spPr>
            <a:xfrm>
              <a:off x="68265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9"/>
            <p:cNvSpPr/>
            <p:nvPr/>
          </p:nvSpPr>
          <p:spPr>
            <a:xfrm>
              <a:off x="62931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9"/>
            <p:cNvSpPr/>
            <p:nvPr/>
          </p:nvSpPr>
          <p:spPr>
            <a:xfrm>
              <a:off x="65598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9"/>
            <p:cNvSpPr/>
            <p:nvPr/>
          </p:nvSpPr>
          <p:spPr>
            <a:xfrm>
              <a:off x="68265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9"/>
            <p:cNvSpPr/>
            <p:nvPr/>
          </p:nvSpPr>
          <p:spPr>
            <a:xfrm>
              <a:off x="62931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9"/>
            <p:cNvSpPr/>
            <p:nvPr/>
          </p:nvSpPr>
          <p:spPr>
            <a:xfrm>
              <a:off x="65598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9"/>
            <p:cNvSpPr/>
            <p:nvPr/>
          </p:nvSpPr>
          <p:spPr>
            <a:xfrm>
              <a:off x="68265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9"/>
            <p:cNvSpPr/>
            <p:nvPr/>
          </p:nvSpPr>
          <p:spPr>
            <a:xfrm>
              <a:off x="70932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9"/>
            <p:cNvSpPr/>
            <p:nvPr/>
          </p:nvSpPr>
          <p:spPr>
            <a:xfrm>
              <a:off x="73599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9"/>
            <p:cNvSpPr/>
            <p:nvPr/>
          </p:nvSpPr>
          <p:spPr>
            <a:xfrm>
              <a:off x="7626624"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9"/>
            <p:cNvSpPr/>
            <p:nvPr/>
          </p:nvSpPr>
          <p:spPr>
            <a:xfrm>
              <a:off x="70932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9"/>
            <p:cNvSpPr/>
            <p:nvPr/>
          </p:nvSpPr>
          <p:spPr>
            <a:xfrm>
              <a:off x="73599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9"/>
            <p:cNvSpPr/>
            <p:nvPr/>
          </p:nvSpPr>
          <p:spPr>
            <a:xfrm>
              <a:off x="7626624"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9"/>
            <p:cNvSpPr/>
            <p:nvPr/>
          </p:nvSpPr>
          <p:spPr>
            <a:xfrm>
              <a:off x="70932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9"/>
            <p:cNvSpPr/>
            <p:nvPr/>
          </p:nvSpPr>
          <p:spPr>
            <a:xfrm>
              <a:off x="73599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9"/>
            <p:cNvSpPr/>
            <p:nvPr/>
          </p:nvSpPr>
          <p:spPr>
            <a:xfrm>
              <a:off x="7626624"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9"/>
            <p:cNvSpPr/>
            <p:nvPr/>
          </p:nvSpPr>
          <p:spPr>
            <a:xfrm>
              <a:off x="70932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9"/>
            <p:cNvSpPr/>
            <p:nvPr/>
          </p:nvSpPr>
          <p:spPr>
            <a:xfrm>
              <a:off x="73599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9"/>
            <p:cNvSpPr/>
            <p:nvPr/>
          </p:nvSpPr>
          <p:spPr>
            <a:xfrm>
              <a:off x="7626624"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9"/>
            <p:cNvSpPr/>
            <p:nvPr/>
          </p:nvSpPr>
          <p:spPr>
            <a:xfrm>
              <a:off x="7889311"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9"/>
            <p:cNvSpPr/>
            <p:nvPr/>
          </p:nvSpPr>
          <p:spPr>
            <a:xfrm>
              <a:off x="8156011"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9"/>
            <p:cNvSpPr/>
            <p:nvPr/>
          </p:nvSpPr>
          <p:spPr>
            <a:xfrm>
              <a:off x="8422711"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9"/>
            <p:cNvSpPr/>
            <p:nvPr/>
          </p:nvSpPr>
          <p:spPr>
            <a:xfrm>
              <a:off x="7889311"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9"/>
            <p:cNvSpPr/>
            <p:nvPr/>
          </p:nvSpPr>
          <p:spPr>
            <a:xfrm>
              <a:off x="8156011"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9"/>
            <p:cNvSpPr/>
            <p:nvPr/>
          </p:nvSpPr>
          <p:spPr>
            <a:xfrm>
              <a:off x="8422711"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9"/>
            <p:cNvSpPr/>
            <p:nvPr/>
          </p:nvSpPr>
          <p:spPr>
            <a:xfrm>
              <a:off x="7889311"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9"/>
            <p:cNvSpPr/>
            <p:nvPr/>
          </p:nvSpPr>
          <p:spPr>
            <a:xfrm>
              <a:off x="8156011"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9"/>
            <p:cNvSpPr/>
            <p:nvPr/>
          </p:nvSpPr>
          <p:spPr>
            <a:xfrm>
              <a:off x="8422711"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9"/>
            <p:cNvSpPr/>
            <p:nvPr/>
          </p:nvSpPr>
          <p:spPr>
            <a:xfrm>
              <a:off x="7889311"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9"/>
            <p:cNvSpPr/>
            <p:nvPr/>
          </p:nvSpPr>
          <p:spPr>
            <a:xfrm>
              <a:off x="8156011"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9"/>
            <p:cNvSpPr/>
            <p:nvPr/>
          </p:nvSpPr>
          <p:spPr>
            <a:xfrm>
              <a:off x="8422711"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9"/>
            <p:cNvSpPr/>
            <p:nvPr/>
          </p:nvSpPr>
          <p:spPr>
            <a:xfrm>
              <a:off x="8689399"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9"/>
            <p:cNvSpPr/>
            <p:nvPr/>
          </p:nvSpPr>
          <p:spPr>
            <a:xfrm>
              <a:off x="8956099" y="-1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9"/>
            <p:cNvSpPr/>
            <p:nvPr/>
          </p:nvSpPr>
          <p:spPr>
            <a:xfrm>
              <a:off x="8689399"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9"/>
            <p:cNvSpPr/>
            <p:nvPr/>
          </p:nvSpPr>
          <p:spPr>
            <a:xfrm>
              <a:off x="8956099" y="272390"/>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9"/>
            <p:cNvSpPr/>
            <p:nvPr/>
          </p:nvSpPr>
          <p:spPr>
            <a:xfrm>
              <a:off x="8689399"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9"/>
            <p:cNvSpPr/>
            <p:nvPr/>
          </p:nvSpPr>
          <p:spPr>
            <a:xfrm>
              <a:off x="8956099" y="5462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9"/>
            <p:cNvSpPr/>
            <p:nvPr/>
          </p:nvSpPr>
          <p:spPr>
            <a:xfrm>
              <a:off x="8689399"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9"/>
            <p:cNvSpPr/>
            <p:nvPr/>
          </p:nvSpPr>
          <p:spPr>
            <a:xfrm>
              <a:off x="8956099" y="81861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2" name="Google Shape;2072;p9"/>
          <p:cNvGrpSpPr/>
          <p:nvPr/>
        </p:nvGrpSpPr>
        <p:grpSpPr>
          <a:xfrm rot="1595571">
            <a:off x="5589876" y="2066222"/>
            <a:ext cx="3449639" cy="4400261"/>
            <a:chOff x="6212402" y="2610560"/>
            <a:chExt cx="3118381" cy="3977717"/>
          </a:xfrm>
        </p:grpSpPr>
        <p:sp>
          <p:nvSpPr>
            <p:cNvPr id="2073" name="Google Shape;2073;p9"/>
            <p:cNvSpPr/>
            <p:nvPr/>
          </p:nvSpPr>
          <p:spPr>
            <a:xfrm>
              <a:off x="6345950" y="2814125"/>
              <a:ext cx="2549725" cy="3317775"/>
            </a:xfrm>
            <a:custGeom>
              <a:avLst/>
              <a:gdLst/>
              <a:ahLst/>
              <a:cxnLst/>
              <a:rect l="l" t="t" r="r" b="b"/>
              <a:pathLst>
                <a:path w="101989" h="132711" extrusionOk="0">
                  <a:moveTo>
                    <a:pt x="0" y="114832"/>
                  </a:moveTo>
                  <a:lnTo>
                    <a:pt x="17880" y="100982"/>
                  </a:lnTo>
                  <a:lnTo>
                    <a:pt x="24175" y="96952"/>
                  </a:lnTo>
                  <a:lnTo>
                    <a:pt x="28456" y="83858"/>
                  </a:lnTo>
                  <a:lnTo>
                    <a:pt x="39788" y="66985"/>
                  </a:lnTo>
                  <a:lnTo>
                    <a:pt x="54394" y="51624"/>
                  </a:lnTo>
                  <a:lnTo>
                    <a:pt x="44321" y="42810"/>
                  </a:lnTo>
                  <a:lnTo>
                    <a:pt x="40040" y="31478"/>
                  </a:lnTo>
                  <a:lnTo>
                    <a:pt x="38781" y="19139"/>
                  </a:lnTo>
                  <a:lnTo>
                    <a:pt x="44321" y="7051"/>
                  </a:lnTo>
                  <a:lnTo>
                    <a:pt x="53639" y="0"/>
                  </a:lnTo>
                  <a:lnTo>
                    <a:pt x="48602" y="7807"/>
                  </a:lnTo>
                  <a:lnTo>
                    <a:pt x="47091" y="17124"/>
                  </a:lnTo>
                  <a:lnTo>
                    <a:pt x="49106" y="26945"/>
                  </a:lnTo>
                  <a:lnTo>
                    <a:pt x="56157" y="36011"/>
                  </a:lnTo>
                  <a:lnTo>
                    <a:pt x="64971" y="41299"/>
                  </a:lnTo>
                  <a:lnTo>
                    <a:pt x="79073" y="41803"/>
                  </a:lnTo>
                  <a:lnTo>
                    <a:pt x="90153" y="34248"/>
                  </a:lnTo>
                  <a:lnTo>
                    <a:pt x="97960" y="21657"/>
                  </a:lnTo>
                  <a:lnTo>
                    <a:pt x="97708" y="33996"/>
                  </a:lnTo>
                  <a:lnTo>
                    <a:pt x="90153" y="46084"/>
                  </a:lnTo>
                  <a:lnTo>
                    <a:pt x="81339" y="52128"/>
                  </a:lnTo>
                  <a:lnTo>
                    <a:pt x="68245" y="54898"/>
                  </a:lnTo>
                  <a:lnTo>
                    <a:pt x="56661" y="52128"/>
                  </a:lnTo>
                  <a:lnTo>
                    <a:pt x="54142" y="53387"/>
                  </a:lnTo>
                  <a:lnTo>
                    <a:pt x="55905" y="58171"/>
                  </a:lnTo>
                  <a:lnTo>
                    <a:pt x="50869" y="64215"/>
                  </a:lnTo>
                  <a:lnTo>
                    <a:pt x="45580" y="72777"/>
                  </a:lnTo>
                  <a:lnTo>
                    <a:pt x="44321" y="81591"/>
                  </a:lnTo>
                  <a:lnTo>
                    <a:pt x="52883" y="78066"/>
                  </a:lnTo>
                  <a:lnTo>
                    <a:pt x="66482" y="70511"/>
                  </a:lnTo>
                  <a:lnTo>
                    <a:pt x="76807" y="62453"/>
                  </a:lnTo>
                  <a:lnTo>
                    <a:pt x="80332" y="56661"/>
                  </a:lnTo>
                  <a:lnTo>
                    <a:pt x="80836" y="52631"/>
                  </a:lnTo>
                  <a:lnTo>
                    <a:pt x="86628" y="50617"/>
                  </a:lnTo>
                  <a:lnTo>
                    <a:pt x="85872" y="57164"/>
                  </a:lnTo>
                  <a:lnTo>
                    <a:pt x="90909" y="56409"/>
                  </a:lnTo>
                  <a:lnTo>
                    <a:pt x="92923" y="60186"/>
                  </a:lnTo>
                  <a:lnTo>
                    <a:pt x="81591" y="67741"/>
                  </a:lnTo>
                  <a:lnTo>
                    <a:pt x="83102" y="72525"/>
                  </a:lnTo>
                  <a:lnTo>
                    <a:pt x="82599" y="75799"/>
                  </a:lnTo>
                  <a:lnTo>
                    <a:pt x="93679" y="67741"/>
                  </a:lnTo>
                  <a:lnTo>
                    <a:pt x="98967" y="67741"/>
                  </a:lnTo>
                  <a:lnTo>
                    <a:pt x="101989" y="70007"/>
                  </a:lnTo>
                  <a:lnTo>
                    <a:pt x="90657" y="77814"/>
                  </a:lnTo>
                  <a:lnTo>
                    <a:pt x="91161" y="81339"/>
                  </a:lnTo>
                  <a:lnTo>
                    <a:pt x="97960" y="80836"/>
                  </a:lnTo>
                  <a:lnTo>
                    <a:pt x="100478" y="83354"/>
                  </a:lnTo>
                  <a:lnTo>
                    <a:pt x="69504" y="101989"/>
                  </a:lnTo>
                  <a:lnTo>
                    <a:pt x="39285" y="113321"/>
                  </a:lnTo>
                  <a:lnTo>
                    <a:pt x="29464" y="120372"/>
                  </a:lnTo>
                  <a:lnTo>
                    <a:pt x="18887" y="132711"/>
                  </a:lnTo>
                  <a:lnTo>
                    <a:pt x="13851" y="131704"/>
                  </a:lnTo>
                  <a:lnTo>
                    <a:pt x="3778" y="123394"/>
                  </a:lnTo>
                  <a:close/>
                </a:path>
              </a:pathLst>
            </a:custGeom>
            <a:solidFill>
              <a:schemeClr val="lt1"/>
            </a:solidFill>
            <a:ln>
              <a:noFill/>
            </a:ln>
          </p:spPr>
        </p:sp>
        <p:sp>
          <p:nvSpPr>
            <p:cNvPr id="2074" name="Google Shape;2074;p9"/>
            <p:cNvSpPr/>
            <p:nvPr/>
          </p:nvSpPr>
          <p:spPr>
            <a:xfrm rot="839471">
              <a:off x="6602878" y="2840955"/>
              <a:ext cx="2337428" cy="3516928"/>
            </a:xfrm>
            <a:custGeom>
              <a:avLst/>
              <a:gdLst/>
              <a:ahLst/>
              <a:cxnLst/>
              <a:rect l="l" t="t" r="r" b="b"/>
              <a:pathLst>
                <a:path w="29149" h="43858" extrusionOk="0">
                  <a:moveTo>
                    <a:pt x="6943" y="2281"/>
                  </a:moveTo>
                  <a:cubicBezTo>
                    <a:pt x="6968" y="2331"/>
                    <a:pt x="7018" y="2356"/>
                    <a:pt x="7018" y="2381"/>
                  </a:cubicBezTo>
                  <a:cubicBezTo>
                    <a:pt x="6993" y="2457"/>
                    <a:pt x="6968" y="2532"/>
                    <a:pt x="6943" y="2607"/>
                  </a:cubicBezTo>
                  <a:cubicBezTo>
                    <a:pt x="6918" y="2582"/>
                    <a:pt x="6868" y="2532"/>
                    <a:pt x="6868" y="2507"/>
                  </a:cubicBezTo>
                  <a:cubicBezTo>
                    <a:pt x="6868" y="2431"/>
                    <a:pt x="6918" y="2356"/>
                    <a:pt x="6943" y="2281"/>
                  </a:cubicBezTo>
                  <a:close/>
                  <a:moveTo>
                    <a:pt x="6868" y="2807"/>
                  </a:moveTo>
                  <a:cubicBezTo>
                    <a:pt x="6692" y="5790"/>
                    <a:pt x="7419" y="8296"/>
                    <a:pt x="9600" y="10251"/>
                  </a:cubicBezTo>
                  <a:cubicBezTo>
                    <a:pt x="11028" y="11504"/>
                    <a:pt x="12707" y="12231"/>
                    <a:pt x="14637" y="12306"/>
                  </a:cubicBezTo>
                  <a:cubicBezTo>
                    <a:pt x="14772" y="12312"/>
                    <a:pt x="14905" y="12314"/>
                    <a:pt x="15037" y="12314"/>
                  </a:cubicBezTo>
                  <a:cubicBezTo>
                    <a:pt x="19261" y="12314"/>
                    <a:pt x="22238" y="9601"/>
                    <a:pt x="23259" y="4838"/>
                  </a:cubicBezTo>
                  <a:lnTo>
                    <a:pt x="23259" y="4838"/>
                  </a:lnTo>
                  <a:cubicBezTo>
                    <a:pt x="24537" y="8221"/>
                    <a:pt x="22632" y="12757"/>
                    <a:pt x="19098" y="14787"/>
                  </a:cubicBezTo>
                  <a:cubicBezTo>
                    <a:pt x="17717" y="15579"/>
                    <a:pt x="16184" y="15958"/>
                    <a:pt x="14660" y="15958"/>
                  </a:cubicBezTo>
                  <a:cubicBezTo>
                    <a:pt x="12036" y="15958"/>
                    <a:pt x="9439" y="14834"/>
                    <a:pt x="7695" y="12757"/>
                  </a:cubicBezTo>
                  <a:cubicBezTo>
                    <a:pt x="5590" y="10276"/>
                    <a:pt x="4687" y="5665"/>
                    <a:pt x="6868" y="2807"/>
                  </a:cubicBezTo>
                  <a:close/>
                  <a:moveTo>
                    <a:pt x="21589" y="14153"/>
                  </a:moveTo>
                  <a:cubicBezTo>
                    <a:pt x="21739" y="14153"/>
                    <a:pt x="21860" y="14267"/>
                    <a:pt x="21906" y="14512"/>
                  </a:cubicBezTo>
                  <a:cubicBezTo>
                    <a:pt x="21956" y="14888"/>
                    <a:pt x="22031" y="15264"/>
                    <a:pt x="21680" y="15539"/>
                  </a:cubicBezTo>
                  <a:cubicBezTo>
                    <a:pt x="21304" y="15840"/>
                    <a:pt x="21053" y="16291"/>
                    <a:pt x="20502" y="16442"/>
                  </a:cubicBezTo>
                  <a:cubicBezTo>
                    <a:pt x="20477" y="15589"/>
                    <a:pt x="20602" y="14838"/>
                    <a:pt x="21279" y="14286"/>
                  </a:cubicBezTo>
                  <a:cubicBezTo>
                    <a:pt x="21386" y="14199"/>
                    <a:pt x="21493" y="14153"/>
                    <a:pt x="21589" y="14153"/>
                  </a:cubicBezTo>
                  <a:close/>
                  <a:moveTo>
                    <a:pt x="19900" y="14963"/>
                  </a:moveTo>
                  <a:cubicBezTo>
                    <a:pt x="19976" y="15138"/>
                    <a:pt x="20026" y="15188"/>
                    <a:pt x="20026" y="15264"/>
                  </a:cubicBezTo>
                  <a:cubicBezTo>
                    <a:pt x="20101" y="17018"/>
                    <a:pt x="19299" y="18346"/>
                    <a:pt x="18121" y="19600"/>
                  </a:cubicBezTo>
                  <a:cubicBezTo>
                    <a:pt x="16893" y="20903"/>
                    <a:pt x="15865" y="22407"/>
                    <a:pt x="14286" y="23359"/>
                  </a:cubicBezTo>
                  <a:cubicBezTo>
                    <a:pt x="13710" y="23735"/>
                    <a:pt x="13259" y="24311"/>
                    <a:pt x="12733" y="24762"/>
                  </a:cubicBezTo>
                  <a:cubicBezTo>
                    <a:pt x="12504" y="24968"/>
                    <a:pt x="12317" y="25299"/>
                    <a:pt x="11944" y="25299"/>
                  </a:cubicBezTo>
                  <a:cubicBezTo>
                    <a:pt x="11908" y="25299"/>
                    <a:pt x="11870" y="25295"/>
                    <a:pt x="11830" y="25289"/>
                  </a:cubicBezTo>
                  <a:cubicBezTo>
                    <a:pt x="11429" y="24437"/>
                    <a:pt x="11454" y="23559"/>
                    <a:pt x="11705" y="22657"/>
                  </a:cubicBezTo>
                  <a:cubicBezTo>
                    <a:pt x="11956" y="21655"/>
                    <a:pt x="12382" y="20727"/>
                    <a:pt x="12833" y="19800"/>
                  </a:cubicBezTo>
                  <a:cubicBezTo>
                    <a:pt x="13334" y="18772"/>
                    <a:pt x="13685" y="17745"/>
                    <a:pt x="13008" y="16442"/>
                  </a:cubicBezTo>
                  <a:lnTo>
                    <a:pt x="13008" y="16442"/>
                  </a:lnTo>
                  <a:cubicBezTo>
                    <a:pt x="13509" y="16496"/>
                    <a:pt x="13999" y="16524"/>
                    <a:pt x="14479" y="16524"/>
                  </a:cubicBezTo>
                  <a:cubicBezTo>
                    <a:pt x="16449" y="16524"/>
                    <a:pt x="18248" y="16051"/>
                    <a:pt x="19900" y="14963"/>
                  </a:cubicBezTo>
                  <a:close/>
                  <a:moveTo>
                    <a:pt x="23775" y="15312"/>
                  </a:moveTo>
                  <a:cubicBezTo>
                    <a:pt x="24127" y="15312"/>
                    <a:pt x="24250" y="15509"/>
                    <a:pt x="24061" y="15840"/>
                  </a:cubicBezTo>
                  <a:cubicBezTo>
                    <a:pt x="24011" y="15990"/>
                    <a:pt x="23911" y="16141"/>
                    <a:pt x="23785" y="16241"/>
                  </a:cubicBezTo>
                  <a:cubicBezTo>
                    <a:pt x="22457" y="17620"/>
                    <a:pt x="21479" y="19249"/>
                    <a:pt x="20477" y="20853"/>
                  </a:cubicBezTo>
                  <a:cubicBezTo>
                    <a:pt x="19474" y="22482"/>
                    <a:pt x="18121" y="23810"/>
                    <a:pt x="16943" y="25289"/>
                  </a:cubicBezTo>
                  <a:cubicBezTo>
                    <a:pt x="16667" y="25615"/>
                    <a:pt x="16041" y="26066"/>
                    <a:pt x="16392" y="26366"/>
                  </a:cubicBezTo>
                  <a:cubicBezTo>
                    <a:pt x="16479" y="26439"/>
                    <a:pt x="16556" y="26469"/>
                    <a:pt x="16627" y="26469"/>
                  </a:cubicBezTo>
                  <a:cubicBezTo>
                    <a:pt x="16922" y="26469"/>
                    <a:pt x="17092" y="25933"/>
                    <a:pt x="17294" y="25690"/>
                  </a:cubicBezTo>
                  <a:cubicBezTo>
                    <a:pt x="18823" y="24011"/>
                    <a:pt x="20327" y="22331"/>
                    <a:pt x="21505" y="20376"/>
                  </a:cubicBezTo>
                  <a:cubicBezTo>
                    <a:pt x="21550" y="20285"/>
                    <a:pt x="21617" y="20173"/>
                    <a:pt x="21799" y="20173"/>
                  </a:cubicBezTo>
                  <a:cubicBezTo>
                    <a:pt x="21817" y="20173"/>
                    <a:pt x="21836" y="20174"/>
                    <a:pt x="21855" y="20176"/>
                  </a:cubicBezTo>
                  <a:cubicBezTo>
                    <a:pt x="21805" y="21880"/>
                    <a:pt x="21680" y="23509"/>
                    <a:pt x="20402" y="24838"/>
                  </a:cubicBezTo>
                  <a:cubicBezTo>
                    <a:pt x="19850" y="25389"/>
                    <a:pt x="19399" y="26041"/>
                    <a:pt x="18923" y="26642"/>
                  </a:cubicBezTo>
                  <a:cubicBezTo>
                    <a:pt x="18697" y="26918"/>
                    <a:pt x="18347" y="27168"/>
                    <a:pt x="18472" y="27595"/>
                  </a:cubicBezTo>
                  <a:cubicBezTo>
                    <a:pt x="18545" y="27634"/>
                    <a:pt x="18609" y="27651"/>
                    <a:pt x="18664" y="27651"/>
                  </a:cubicBezTo>
                  <a:cubicBezTo>
                    <a:pt x="18856" y="27651"/>
                    <a:pt x="18957" y="27455"/>
                    <a:pt x="19073" y="27319"/>
                  </a:cubicBezTo>
                  <a:cubicBezTo>
                    <a:pt x="19750" y="26517"/>
                    <a:pt x="20427" y="25665"/>
                    <a:pt x="21078" y="24838"/>
                  </a:cubicBezTo>
                  <a:cubicBezTo>
                    <a:pt x="21655" y="24136"/>
                    <a:pt x="22181" y="23384"/>
                    <a:pt x="22231" y="22432"/>
                  </a:cubicBezTo>
                  <a:cubicBezTo>
                    <a:pt x="22256" y="22131"/>
                    <a:pt x="22382" y="21880"/>
                    <a:pt x="22557" y="21655"/>
                  </a:cubicBezTo>
                  <a:cubicBezTo>
                    <a:pt x="23459" y="20402"/>
                    <a:pt x="24487" y="19274"/>
                    <a:pt x="25790" y="18447"/>
                  </a:cubicBezTo>
                  <a:cubicBezTo>
                    <a:pt x="26140" y="18219"/>
                    <a:pt x="26526" y="18017"/>
                    <a:pt x="26991" y="18017"/>
                  </a:cubicBezTo>
                  <a:cubicBezTo>
                    <a:pt x="27193" y="18017"/>
                    <a:pt x="27410" y="18055"/>
                    <a:pt x="27645" y="18146"/>
                  </a:cubicBezTo>
                  <a:cubicBezTo>
                    <a:pt x="24988" y="21579"/>
                    <a:pt x="22006" y="24687"/>
                    <a:pt x="19700" y="28321"/>
                  </a:cubicBezTo>
                  <a:cubicBezTo>
                    <a:pt x="19838" y="28397"/>
                    <a:pt x="19949" y="28427"/>
                    <a:pt x="20040" y="28427"/>
                  </a:cubicBezTo>
                  <a:cubicBezTo>
                    <a:pt x="20282" y="28427"/>
                    <a:pt x="20386" y="28216"/>
                    <a:pt x="20477" y="28071"/>
                  </a:cubicBezTo>
                  <a:cubicBezTo>
                    <a:pt x="22031" y="25715"/>
                    <a:pt x="24412" y="24236"/>
                    <a:pt x="26517" y="22482"/>
                  </a:cubicBezTo>
                  <a:cubicBezTo>
                    <a:pt x="26718" y="22331"/>
                    <a:pt x="26943" y="22231"/>
                    <a:pt x="27169" y="22131"/>
                  </a:cubicBezTo>
                  <a:cubicBezTo>
                    <a:pt x="27313" y="22083"/>
                    <a:pt x="27464" y="22053"/>
                    <a:pt x="27607" y="22053"/>
                  </a:cubicBezTo>
                  <a:cubicBezTo>
                    <a:pt x="27838" y="22053"/>
                    <a:pt x="28047" y="22130"/>
                    <a:pt x="28171" y="22331"/>
                  </a:cubicBezTo>
                  <a:cubicBezTo>
                    <a:pt x="28397" y="22682"/>
                    <a:pt x="27971" y="22908"/>
                    <a:pt x="27745" y="23108"/>
                  </a:cubicBezTo>
                  <a:cubicBezTo>
                    <a:pt x="25640" y="25063"/>
                    <a:pt x="23484" y="26993"/>
                    <a:pt x="21379" y="28923"/>
                  </a:cubicBezTo>
                  <a:cubicBezTo>
                    <a:pt x="18723" y="31354"/>
                    <a:pt x="15665" y="33234"/>
                    <a:pt x="12758" y="35339"/>
                  </a:cubicBezTo>
                  <a:cubicBezTo>
                    <a:pt x="12332" y="35665"/>
                    <a:pt x="11981" y="36041"/>
                    <a:pt x="11630" y="36467"/>
                  </a:cubicBezTo>
                  <a:cubicBezTo>
                    <a:pt x="10226" y="38246"/>
                    <a:pt x="9098" y="40201"/>
                    <a:pt x="8021" y="42181"/>
                  </a:cubicBezTo>
                  <a:cubicBezTo>
                    <a:pt x="7615" y="42946"/>
                    <a:pt x="7452" y="43234"/>
                    <a:pt x="7066" y="43234"/>
                  </a:cubicBezTo>
                  <a:cubicBezTo>
                    <a:pt x="6833" y="43234"/>
                    <a:pt x="6517" y="43128"/>
                    <a:pt x="6016" y="42958"/>
                  </a:cubicBezTo>
                  <a:cubicBezTo>
                    <a:pt x="4311" y="42382"/>
                    <a:pt x="2808" y="41454"/>
                    <a:pt x="1479" y="40276"/>
                  </a:cubicBezTo>
                  <a:cubicBezTo>
                    <a:pt x="727" y="39625"/>
                    <a:pt x="727" y="39600"/>
                    <a:pt x="1404" y="38798"/>
                  </a:cubicBezTo>
                  <a:cubicBezTo>
                    <a:pt x="2582" y="37369"/>
                    <a:pt x="3785" y="35966"/>
                    <a:pt x="4938" y="34537"/>
                  </a:cubicBezTo>
                  <a:cubicBezTo>
                    <a:pt x="5489" y="33860"/>
                    <a:pt x="5941" y="33133"/>
                    <a:pt x="6467" y="32432"/>
                  </a:cubicBezTo>
                  <a:cubicBezTo>
                    <a:pt x="6993" y="31780"/>
                    <a:pt x="7043" y="30953"/>
                    <a:pt x="7018" y="30201"/>
                  </a:cubicBezTo>
                  <a:cubicBezTo>
                    <a:pt x="6943" y="27519"/>
                    <a:pt x="7996" y="25138"/>
                    <a:pt x="8973" y="22732"/>
                  </a:cubicBezTo>
                  <a:cubicBezTo>
                    <a:pt x="9775" y="20803"/>
                    <a:pt x="11078" y="19098"/>
                    <a:pt x="11805" y="17143"/>
                  </a:cubicBezTo>
                  <a:cubicBezTo>
                    <a:pt x="11876" y="16954"/>
                    <a:pt x="11992" y="16765"/>
                    <a:pt x="12215" y="16765"/>
                  </a:cubicBezTo>
                  <a:cubicBezTo>
                    <a:pt x="12228" y="16765"/>
                    <a:pt x="12242" y="16766"/>
                    <a:pt x="12256" y="16767"/>
                  </a:cubicBezTo>
                  <a:cubicBezTo>
                    <a:pt x="12482" y="16792"/>
                    <a:pt x="12607" y="16968"/>
                    <a:pt x="12682" y="17168"/>
                  </a:cubicBezTo>
                  <a:cubicBezTo>
                    <a:pt x="12933" y="17770"/>
                    <a:pt x="12808" y="18371"/>
                    <a:pt x="12582" y="18973"/>
                  </a:cubicBezTo>
                  <a:cubicBezTo>
                    <a:pt x="12206" y="19825"/>
                    <a:pt x="11805" y="20702"/>
                    <a:pt x="11429" y="21554"/>
                  </a:cubicBezTo>
                  <a:cubicBezTo>
                    <a:pt x="10928" y="22732"/>
                    <a:pt x="10828" y="23960"/>
                    <a:pt x="11129" y="25189"/>
                  </a:cubicBezTo>
                  <a:cubicBezTo>
                    <a:pt x="11291" y="25808"/>
                    <a:pt x="11487" y="26115"/>
                    <a:pt x="11780" y="26115"/>
                  </a:cubicBezTo>
                  <a:cubicBezTo>
                    <a:pt x="11985" y="26115"/>
                    <a:pt x="12237" y="25964"/>
                    <a:pt x="12557" y="25665"/>
                  </a:cubicBezTo>
                  <a:cubicBezTo>
                    <a:pt x="13760" y="24587"/>
                    <a:pt x="14988" y="23584"/>
                    <a:pt x="16266" y="22607"/>
                  </a:cubicBezTo>
                  <a:cubicBezTo>
                    <a:pt x="17194" y="21855"/>
                    <a:pt x="17845" y="20727"/>
                    <a:pt x="18672" y="19800"/>
                  </a:cubicBezTo>
                  <a:cubicBezTo>
                    <a:pt x="19700" y="18622"/>
                    <a:pt x="20527" y="17294"/>
                    <a:pt x="21755" y="16291"/>
                  </a:cubicBezTo>
                  <a:cubicBezTo>
                    <a:pt x="22332" y="15790"/>
                    <a:pt x="22958" y="15389"/>
                    <a:pt x="23710" y="15314"/>
                  </a:cubicBezTo>
                  <a:cubicBezTo>
                    <a:pt x="23733" y="15312"/>
                    <a:pt x="23754" y="15312"/>
                    <a:pt x="23775" y="15312"/>
                  </a:cubicBezTo>
                  <a:close/>
                  <a:moveTo>
                    <a:pt x="8522" y="0"/>
                  </a:moveTo>
                  <a:lnTo>
                    <a:pt x="8522" y="0"/>
                  </a:lnTo>
                  <a:cubicBezTo>
                    <a:pt x="6743" y="702"/>
                    <a:pt x="5113" y="3660"/>
                    <a:pt x="5038" y="6291"/>
                  </a:cubicBezTo>
                  <a:cubicBezTo>
                    <a:pt x="4913" y="11078"/>
                    <a:pt x="7244" y="14311"/>
                    <a:pt x="11655" y="16166"/>
                  </a:cubicBezTo>
                  <a:cubicBezTo>
                    <a:pt x="11103" y="17093"/>
                    <a:pt x="10853" y="18096"/>
                    <a:pt x="10301" y="18973"/>
                  </a:cubicBezTo>
                  <a:cubicBezTo>
                    <a:pt x="8722" y="21479"/>
                    <a:pt x="7670" y="24186"/>
                    <a:pt x="6793" y="26993"/>
                  </a:cubicBezTo>
                  <a:cubicBezTo>
                    <a:pt x="6592" y="27620"/>
                    <a:pt x="6492" y="28271"/>
                    <a:pt x="6517" y="28923"/>
                  </a:cubicBezTo>
                  <a:cubicBezTo>
                    <a:pt x="6617" y="30752"/>
                    <a:pt x="6066" y="32331"/>
                    <a:pt x="4863" y="33685"/>
                  </a:cubicBezTo>
                  <a:cubicBezTo>
                    <a:pt x="4712" y="33860"/>
                    <a:pt x="4562" y="34061"/>
                    <a:pt x="4412" y="34261"/>
                  </a:cubicBezTo>
                  <a:cubicBezTo>
                    <a:pt x="3159" y="35790"/>
                    <a:pt x="1880" y="37294"/>
                    <a:pt x="627" y="38823"/>
                  </a:cubicBezTo>
                  <a:cubicBezTo>
                    <a:pt x="1" y="39600"/>
                    <a:pt x="26" y="39700"/>
                    <a:pt x="702" y="40351"/>
                  </a:cubicBezTo>
                  <a:cubicBezTo>
                    <a:pt x="2306" y="41880"/>
                    <a:pt x="4161" y="43008"/>
                    <a:pt x="6291" y="43660"/>
                  </a:cubicBezTo>
                  <a:cubicBezTo>
                    <a:pt x="6701" y="43785"/>
                    <a:pt x="6996" y="43858"/>
                    <a:pt x="7232" y="43858"/>
                  </a:cubicBezTo>
                  <a:cubicBezTo>
                    <a:pt x="7703" y="43858"/>
                    <a:pt x="7937" y="43568"/>
                    <a:pt x="8372" y="42833"/>
                  </a:cubicBezTo>
                  <a:cubicBezTo>
                    <a:pt x="9023" y="41680"/>
                    <a:pt x="9600" y="40502"/>
                    <a:pt x="10301" y="39374"/>
                  </a:cubicBezTo>
                  <a:cubicBezTo>
                    <a:pt x="11354" y="37720"/>
                    <a:pt x="12482" y="36141"/>
                    <a:pt x="14236" y="35038"/>
                  </a:cubicBezTo>
                  <a:cubicBezTo>
                    <a:pt x="16141" y="33810"/>
                    <a:pt x="17921" y="32432"/>
                    <a:pt x="19750" y="31103"/>
                  </a:cubicBezTo>
                  <a:cubicBezTo>
                    <a:pt x="20151" y="30803"/>
                    <a:pt x="20527" y="30502"/>
                    <a:pt x="20903" y="30176"/>
                  </a:cubicBezTo>
                  <a:cubicBezTo>
                    <a:pt x="22281" y="28923"/>
                    <a:pt x="23635" y="27670"/>
                    <a:pt x="24988" y="26417"/>
                  </a:cubicBezTo>
                  <a:cubicBezTo>
                    <a:pt x="26191" y="25339"/>
                    <a:pt x="27369" y="24261"/>
                    <a:pt x="28522" y="23158"/>
                  </a:cubicBezTo>
                  <a:cubicBezTo>
                    <a:pt x="29149" y="22532"/>
                    <a:pt x="28998" y="21980"/>
                    <a:pt x="28221" y="21605"/>
                  </a:cubicBezTo>
                  <a:cubicBezTo>
                    <a:pt x="28002" y="21501"/>
                    <a:pt x="27776" y="21445"/>
                    <a:pt x="27550" y="21445"/>
                  </a:cubicBezTo>
                  <a:cubicBezTo>
                    <a:pt x="27338" y="21445"/>
                    <a:pt x="27125" y="21495"/>
                    <a:pt x="26918" y="21605"/>
                  </a:cubicBezTo>
                  <a:cubicBezTo>
                    <a:pt x="26667" y="21730"/>
                    <a:pt x="26417" y="21855"/>
                    <a:pt x="26141" y="21980"/>
                  </a:cubicBezTo>
                  <a:cubicBezTo>
                    <a:pt x="26079" y="22012"/>
                    <a:pt x="26012" y="22030"/>
                    <a:pt x="25948" y="22030"/>
                  </a:cubicBezTo>
                  <a:cubicBezTo>
                    <a:pt x="25858" y="22030"/>
                    <a:pt x="25774" y="21993"/>
                    <a:pt x="25715" y="21905"/>
                  </a:cubicBezTo>
                  <a:cubicBezTo>
                    <a:pt x="25665" y="21830"/>
                    <a:pt x="25665" y="21655"/>
                    <a:pt x="25715" y="21554"/>
                  </a:cubicBezTo>
                  <a:cubicBezTo>
                    <a:pt x="25916" y="21254"/>
                    <a:pt x="26141" y="20953"/>
                    <a:pt x="26367" y="20652"/>
                  </a:cubicBezTo>
                  <a:cubicBezTo>
                    <a:pt x="26893" y="19975"/>
                    <a:pt x="27495" y="19349"/>
                    <a:pt x="27971" y="18622"/>
                  </a:cubicBezTo>
                  <a:cubicBezTo>
                    <a:pt x="28397" y="17995"/>
                    <a:pt x="28121" y="17469"/>
                    <a:pt x="27369" y="17444"/>
                  </a:cubicBezTo>
                  <a:cubicBezTo>
                    <a:pt x="27289" y="17439"/>
                    <a:pt x="27210" y="17436"/>
                    <a:pt x="27131" y="17436"/>
                  </a:cubicBezTo>
                  <a:cubicBezTo>
                    <a:pt x="26499" y="17436"/>
                    <a:pt x="25924" y="17616"/>
                    <a:pt x="25389" y="17995"/>
                  </a:cubicBezTo>
                  <a:cubicBezTo>
                    <a:pt x="24713" y="18472"/>
                    <a:pt x="24086" y="18998"/>
                    <a:pt x="23535" y="19600"/>
                  </a:cubicBezTo>
                  <a:cubicBezTo>
                    <a:pt x="23348" y="19786"/>
                    <a:pt x="23178" y="20094"/>
                    <a:pt x="22911" y="20094"/>
                  </a:cubicBezTo>
                  <a:cubicBezTo>
                    <a:pt x="22856" y="20094"/>
                    <a:pt x="22797" y="20081"/>
                    <a:pt x="22733" y="20051"/>
                  </a:cubicBezTo>
                  <a:cubicBezTo>
                    <a:pt x="22307" y="19850"/>
                    <a:pt x="22532" y="19399"/>
                    <a:pt x="22507" y="19073"/>
                  </a:cubicBezTo>
                  <a:cubicBezTo>
                    <a:pt x="22482" y="18747"/>
                    <a:pt x="22682" y="18522"/>
                    <a:pt x="22858" y="18296"/>
                  </a:cubicBezTo>
                  <a:cubicBezTo>
                    <a:pt x="23309" y="17745"/>
                    <a:pt x="23760" y="17219"/>
                    <a:pt x="24186" y="16667"/>
                  </a:cubicBezTo>
                  <a:cubicBezTo>
                    <a:pt x="24512" y="16266"/>
                    <a:pt x="25013" y="15865"/>
                    <a:pt x="24763" y="15264"/>
                  </a:cubicBezTo>
                  <a:cubicBezTo>
                    <a:pt x="24574" y="14818"/>
                    <a:pt x="24198" y="14747"/>
                    <a:pt x="23802" y="14747"/>
                  </a:cubicBezTo>
                  <a:cubicBezTo>
                    <a:pt x="23620" y="14747"/>
                    <a:pt x="23433" y="14762"/>
                    <a:pt x="23259" y="14762"/>
                  </a:cubicBezTo>
                  <a:cubicBezTo>
                    <a:pt x="23159" y="14762"/>
                    <a:pt x="23058" y="14794"/>
                    <a:pt x="22958" y="14794"/>
                  </a:cubicBezTo>
                  <a:cubicBezTo>
                    <a:pt x="22933" y="14794"/>
                    <a:pt x="22908" y="14792"/>
                    <a:pt x="22883" y="14787"/>
                  </a:cubicBezTo>
                  <a:cubicBezTo>
                    <a:pt x="22758" y="14787"/>
                    <a:pt x="22632" y="14762"/>
                    <a:pt x="22582" y="14637"/>
                  </a:cubicBezTo>
                  <a:cubicBezTo>
                    <a:pt x="22457" y="14161"/>
                    <a:pt x="22256" y="13735"/>
                    <a:pt x="22031" y="13284"/>
                  </a:cubicBezTo>
                  <a:cubicBezTo>
                    <a:pt x="21880" y="12958"/>
                    <a:pt x="22332" y="12657"/>
                    <a:pt x="22532" y="12356"/>
                  </a:cubicBezTo>
                  <a:cubicBezTo>
                    <a:pt x="23961" y="10251"/>
                    <a:pt x="24462" y="7920"/>
                    <a:pt x="24086" y="5414"/>
                  </a:cubicBezTo>
                  <a:cubicBezTo>
                    <a:pt x="23911" y="4286"/>
                    <a:pt x="23635" y="3183"/>
                    <a:pt x="22682" y="2281"/>
                  </a:cubicBezTo>
                  <a:lnTo>
                    <a:pt x="22682" y="2281"/>
                  </a:lnTo>
                  <a:cubicBezTo>
                    <a:pt x="22708" y="3935"/>
                    <a:pt x="22682" y="5564"/>
                    <a:pt x="22006" y="7118"/>
                  </a:cubicBezTo>
                  <a:cubicBezTo>
                    <a:pt x="21329" y="8672"/>
                    <a:pt x="20276" y="9900"/>
                    <a:pt x="18798" y="10752"/>
                  </a:cubicBezTo>
                  <a:cubicBezTo>
                    <a:pt x="17613" y="11415"/>
                    <a:pt x="16365" y="11740"/>
                    <a:pt x="15051" y="11740"/>
                  </a:cubicBezTo>
                  <a:cubicBezTo>
                    <a:pt x="14725" y="11740"/>
                    <a:pt x="14395" y="11720"/>
                    <a:pt x="14061" y="11680"/>
                  </a:cubicBezTo>
                  <a:cubicBezTo>
                    <a:pt x="12031" y="11429"/>
                    <a:pt x="10377" y="10477"/>
                    <a:pt x="9123" y="8898"/>
                  </a:cubicBezTo>
                  <a:cubicBezTo>
                    <a:pt x="6968" y="6141"/>
                    <a:pt x="7043" y="3158"/>
                    <a:pt x="85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5" name="Google Shape;2075;p9"/>
          <p:cNvGrpSpPr/>
          <p:nvPr/>
        </p:nvGrpSpPr>
        <p:grpSpPr>
          <a:xfrm rot="1196226">
            <a:off x="353695" y="-1051172"/>
            <a:ext cx="3634699" cy="3344905"/>
            <a:chOff x="821595" y="-986395"/>
            <a:chExt cx="3634574" cy="3344790"/>
          </a:xfrm>
        </p:grpSpPr>
        <p:sp>
          <p:nvSpPr>
            <p:cNvPr id="2076" name="Google Shape;2076;p9"/>
            <p:cNvSpPr/>
            <p:nvPr/>
          </p:nvSpPr>
          <p:spPr>
            <a:xfrm>
              <a:off x="1145800" y="-333675"/>
              <a:ext cx="3191875" cy="2046075"/>
            </a:xfrm>
            <a:custGeom>
              <a:avLst/>
              <a:gdLst/>
              <a:ahLst/>
              <a:cxnLst/>
              <a:rect l="l" t="t" r="r" b="b"/>
              <a:pathLst>
                <a:path w="127675" h="81843" extrusionOk="0">
                  <a:moveTo>
                    <a:pt x="6547" y="80332"/>
                  </a:moveTo>
                  <a:lnTo>
                    <a:pt x="6547" y="76807"/>
                  </a:lnTo>
                  <a:lnTo>
                    <a:pt x="9821" y="64971"/>
                  </a:lnTo>
                  <a:lnTo>
                    <a:pt x="14354" y="56661"/>
                  </a:lnTo>
                  <a:lnTo>
                    <a:pt x="16117" y="49358"/>
                  </a:lnTo>
                  <a:lnTo>
                    <a:pt x="19139" y="43566"/>
                  </a:lnTo>
                  <a:lnTo>
                    <a:pt x="18131" y="38026"/>
                  </a:lnTo>
                  <a:lnTo>
                    <a:pt x="25686" y="31226"/>
                  </a:lnTo>
                  <a:lnTo>
                    <a:pt x="19139" y="30219"/>
                  </a:lnTo>
                  <a:lnTo>
                    <a:pt x="7555" y="32737"/>
                  </a:lnTo>
                  <a:lnTo>
                    <a:pt x="2266" y="31982"/>
                  </a:lnTo>
                  <a:lnTo>
                    <a:pt x="0" y="29716"/>
                  </a:lnTo>
                  <a:lnTo>
                    <a:pt x="3274" y="26945"/>
                  </a:lnTo>
                  <a:lnTo>
                    <a:pt x="15109" y="23168"/>
                  </a:lnTo>
                  <a:lnTo>
                    <a:pt x="24930" y="21405"/>
                  </a:lnTo>
                  <a:lnTo>
                    <a:pt x="49357" y="28456"/>
                  </a:lnTo>
                  <a:lnTo>
                    <a:pt x="63460" y="28205"/>
                  </a:lnTo>
                  <a:lnTo>
                    <a:pt x="77813" y="30219"/>
                  </a:lnTo>
                  <a:lnTo>
                    <a:pt x="91916" y="17628"/>
                  </a:lnTo>
                  <a:lnTo>
                    <a:pt x="106018" y="0"/>
                  </a:lnTo>
                  <a:lnTo>
                    <a:pt x="117853" y="3022"/>
                  </a:lnTo>
                  <a:lnTo>
                    <a:pt x="126415" y="12592"/>
                  </a:lnTo>
                  <a:lnTo>
                    <a:pt x="127675" y="19139"/>
                  </a:lnTo>
                  <a:lnTo>
                    <a:pt x="106270" y="38278"/>
                  </a:lnTo>
                  <a:lnTo>
                    <a:pt x="85116" y="54394"/>
                  </a:lnTo>
                  <a:lnTo>
                    <a:pt x="72273" y="66482"/>
                  </a:lnTo>
                  <a:lnTo>
                    <a:pt x="49357" y="71266"/>
                  </a:lnTo>
                  <a:lnTo>
                    <a:pt x="33492" y="75296"/>
                  </a:lnTo>
                  <a:lnTo>
                    <a:pt x="27197" y="80584"/>
                  </a:lnTo>
                  <a:lnTo>
                    <a:pt x="23420" y="81843"/>
                  </a:lnTo>
                  <a:lnTo>
                    <a:pt x="22664" y="77814"/>
                  </a:lnTo>
                  <a:lnTo>
                    <a:pt x="25182" y="73533"/>
                  </a:lnTo>
                  <a:lnTo>
                    <a:pt x="18635" y="66985"/>
                  </a:lnTo>
                  <a:lnTo>
                    <a:pt x="12591" y="76807"/>
                  </a:lnTo>
                  <a:lnTo>
                    <a:pt x="9317" y="80332"/>
                  </a:lnTo>
                  <a:close/>
                </a:path>
              </a:pathLst>
            </a:custGeom>
            <a:solidFill>
              <a:schemeClr val="lt1"/>
            </a:solidFill>
            <a:ln>
              <a:noFill/>
            </a:ln>
          </p:spPr>
        </p:sp>
        <p:sp>
          <p:nvSpPr>
            <p:cNvPr id="2077" name="Google Shape;2077;p9"/>
            <p:cNvSpPr/>
            <p:nvPr/>
          </p:nvSpPr>
          <p:spPr>
            <a:xfrm rot="-4533454" flipH="1">
              <a:off x="1306869" y="-847535"/>
              <a:ext cx="2664028" cy="3067070"/>
            </a:xfrm>
            <a:custGeom>
              <a:avLst/>
              <a:gdLst/>
              <a:ahLst/>
              <a:cxnLst/>
              <a:rect l="l" t="t" r="r" b="b"/>
              <a:pathLst>
                <a:path w="31304" h="36040" extrusionOk="0">
                  <a:moveTo>
                    <a:pt x="28575" y="5788"/>
                  </a:moveTo>
                  <a:cubicBezTo>
                    <a:pt x="29378" y="5788"/>
                    <a:pt x="30098" y="5846"/>
                    <a:pt x="30552" y="5974"/>
                  </a:cubicBezTo>
                  <a:cubicBezTo>
                    <a:pt x="29900" y="7403"/>
                    <a:pt x="28547" y="7203"/>
                    <a:pt x="27469" y="7604"/>
                  </a:cubicBezTo>
                  <a:cubicBezTo>
                    <a:pt x="27201" y="7704"/>
                    <a:pt x="26963" y="7748"/>
                    <a:pt x="26746" y="7748"/>
                  </a:cubicBezTo>
                  <a:cubicBezTo>
                    <a:pt x="25725" y="7748"/>
                    <a:pt x="25184" y="6785"/>
                    <a:pt x="24336" y="6350"/>
                  </a:cubicBezTo>
                  <a:cubicBezTo>
                    <a:pt x="25177" y="6004"/>
                    <a:pt x="27029" y="5788"/>
                    <a:pt x="28575" y="5788"/>
                  </a:cubicBezTo>
                  <a:close/>
                  <a:moveTo>
                    <a:pt x="22317" y="9505"/>
                  </a:moveTo>
                  <a:cubicBezTo>
                    <a:pt x="22512" y="9505"/>
                    <a:pt x="22664" y="9551"/>
                    <a:pt x="23033" y="9684"/>
                  </a:cubicBezTo>
                  <a:cubicBezTo>
                    <a:pt x="22882" y="10035"/>
                    <a:pt x="22732" y="10385"/>
                    <a:pt x="22532" y="10812"/>
                  </a:cubicBezTo>
                  <a:cubicBezTo>
                    <a:pt x="22131" y="10436"/>
                    <a:pt x="21905" y="10035"/>
                    <a:pt x="21755" y="9558"/>
                  </a:cubicBezTo>
                  <a:cubicBezTo>
                    <a:pt x="22023" y="9527"/>
                    <a:pt x="22180" y="9505"/>
                    <a:pt x="22317" y="9505"/>
                  </a:cubicBezTo>
                  <a:close/>
                  <a:moveTo>
                    <a:pt x="28680" y="10552"/>
                  </a:moveTo>
                  <a:cubicBezTo>
                    <a:pt x="29007" y="10552"/>
                    <a:pt x="29296" y="10693"/>
                    <a:pt x="29574" y="10987"/>
                  </a:cubicBezTo>
                  <a:cubicBezTo>
                    <a:pt x="29349" y="11388"/>
                    <a:pt x="29073" y="11639"/>
                    <a:pt x="28622" y="11839"/>
                  </a:cubicBezTo>
                  <a:cubicBezTo>
                    <a:pt x="28446" y="11488"/>
                    <a:pt x="28246" y="11137"/>
                    <a:pt x="28020" y="10711"/>
                  </a:cubicBezTo>
                  <a:cubicBezTo>
                    <a:pt x="28260" y="10606"/>
                    <a:pt x="28477" y="10552"/>
                    <a:pt x="28680" y="10552"/>
                  </a:cubicBezTo>
                  <a:close/>
                  <a:moveTo>
                    <a:pt x="22140" y="6487"/>
                  </a:moveTo>
                  <a:cubicBezTo>
                    <a:pt x="22901" y="6487"/>
                    <a:pt x="23644" y="6668"/>
                    <a:pt x="24386" y="7052"/>
                  </a:cubicBezTo>
                  <a:cubicBezTo>
                    <a:pt x="24712" y="7203"/>
                    <a:pt x="24988" y="7378"/>
                    <a:pt x="25213" y="7679"/>
                  </a:cubicBezTo>
                  <a:cubicBezTo>
                    <a:pt x="26141" y="8882"/>
                    <a:pt x="26943" y="10160"/>
                    <a:pt x="27770" y="11438"/>
                  </a:cubicBezTo>
                  <a:cubicBezTo>
                    <a:pt x="27920" y="11664"/>
                    <a:pt x="28095" y="11914"/>
                    <a:pt x="27895" y="12165"/>
                  </a:cubicBezTo>
                  <a:cubicBezTo>
                    <a:pt x="27732" y="12368"/>
                    <a:pt x="27520" y="12423"/>
                    <a:pt x="27298" y="12423"/>
                  </a:cubicBezTo>
                  <a:cubicBezTo>
                    <a:pt x="27247" y="12423"/>
                    <a:pt x="27195" y="12420"/>
                    <a:pt x="27143" y="12416"/>
                  </a:cubicBezTo>
                  <a:cubicBezTo>
                    <a:pt x="26642" y="12391"/>
                    <a:pt x="26291" y="12090"/>
                    <a:pt x="25915" y="11789"/>
                  </a:cubicBezTo>
                  <a:cubicBezTo>
                    <a:pt x="25313" y="11313"/>
                    <a:pt x="24862" y="10661"/>
                    <a:pt x="24386" y="10035"/>
                  </a:cubicBezTo>
                  <a:cubicBezTo>
                    <a:pt x="23817" y="9323"/>
                    <a:pt x="23112" y="8903"/>
                    <a:pt x="22230" y="8903"/>
                  </a:cubicBezTo>
                  <a:cubicBezTo>
                    <a:pt x="22181" y="8903"/>
                    <a:pt x="22131" y="8904"/>
                    <a:pt x="22080" y="8907"/>
                  </a:cubicBezTo>
                  <a:cubicBezTo>
                    <a:pt x="22046" y="8908"/>
                    <a:pt x="22013" y="8909"/>
                    <a:pt x="21980" y="8909"/>
                  </a:cubicBezTo>
                  <a:cubicBezTo>
                    <a:pt x="21410" y="8909"/>
                    <a:pt x="21038" y="8700"/>
                    <a:pt x="20777" y="8155"/>
                  </a:cubicBezTo>
                  <a:cubicBezTo>
                    <a:pt x="20602" y="7729"/>
                    <a:pt x="20176" y="7453"/>
                    <a:pt x="20050" y="6902"/>
                  </a:cubicBezTo>
                  <a:cubicBezTo>
                    <a:pt x="20770" y="6630"/>
                    <a:pt x="21463" y="6487"/>
                    <a:pt x="22140" y="6487"/>
                  </a:cubicBezTo>
                  <a:close/>
                  <a:moveTo>
                    <a:pt x="23534" y="9934"/>
                  </a:moveTo>
                  <a:cubicBezTo>
                    <a:pt x="24085" y="10586"/>
                    <a:pt x="24511" y="11087"/>
                    <a:pt x="24938" y="11588"/>
                  </a:cubicBezTo>
                  <a:cubicBezTo>
                    <a:pt x="25138" y="11814"/>
                    <a:pt x="25238" y="12015"/>
                    <a:pt x="24963" y="12265"/>
                  </a:cubicBezTo>
                  <a:cubicBezTo>
                    <a:pt x="24837" y="12391"/>
                    <a:pt x="24712" y="12541"/>
                    <a:pt x="24587" y="12691"/>
                  </a:cubicBezTo>
                  <a:cubicBezTo>
                    <a:pt x="23985" y="13343"/>
                    <a:pt x="23384" y="13995"/>
                    <a:pt x="22707" y="14746"/>
                  </a:cubicBezTo>
                  <a:cubicBezTo>
                    <a:pt x="22607" y="14020"/>
                    <a:pt x="22707" y="13543"/>
                    <a:pt x="23158" y="13142"/>
                  </a:cubicBezTo>
                  <a:cubicBezTo>
                    <a:pt x="23434" y="12892"/>
                    <a:pt x="23609" y="12591"/>
                    <a:pt x="23334" y="12240"/>
                  </a:cubicBezTo>
                  <a:cubicBezTo>
                    <a:pt x="22782" y="11488"/>
                    <a:pt x="23133" y="10812"/>
                    <a:pt x="23534" y="9934"/>
                  </a:cubicBezTo>
                  <a:close/>
                  <a:moveTo>
                    <a:pt x="16767" y="711"/>
                  </a:moveTo>
                  <a:cubicBezTo>
                    <a:pt x="17268" y="1363"/>
                    <a:pt x="17068" y="2090"/>
                    <a:pt x="16792" y="2766"/>
                  </a:cubicBezTo>
                  <a:cubicBezTo>
                    <a:pt x="16441" y="3543"/>
                    <a:pt x="16015" y="4295"/>
                    <a:pt x="15614" y="5047"/>
                  </a:cubicBezTo>
                  <a:cubicBezTo>
                    <a:pt x="15364" y="5548"/>
                    <a:pt x="15138" y="6025"/>
                    <a:pt x="15113" y="6601"/>
                  </a:cubicBezTo>
                  <a:cubicBezTo>
                    <a:pt x="15063" y="8280"/>
                    <a:pt x="15088" y="9934"/>
                    <a:pt x="15288" y="11614"/>
                  </a:cubicBezTo>
                  <a:cubicBezTo>
                    <a:pt x="15313" y="11789"/>
                    <a:pt x="15338" y="12015"/>
                    <a:pt x="15589" y="12040"/>
                  </a:cubicBezTo>
                  <a:cubicBezTo>
                    <a:pt x="15840" y="11989"/>
                    <a:pt x="15815" y="11764"/>
                    <a:pt x="15815" y="11588"/>
                  </a:cubicBezTo>
                  <a:cubicBezTo>
                    <a:pt x="15815" y="10962"/>
                    <a:pt x="15890" y="10310"/>
                    <a:pt x="15739" y="9709"/>
                  </a:cubicBezTo>
                  <a:cubicBezTo>
                    <a:pt x="15364" y="8130"/>
                    <a:pt x="16341" y="7328"/>
                    <a:pt x="17394" y="6551"/>
                  </a:cubicBezTo>
                  <a:cubicBezTo>
                    <a:pt x="17594" y="6375"/>
                    <a:pt x="17801" y="6288"/>
                    <a:pt x="18011" y="6288"/>
                  </a:cubicBezTo>
                  <a:cubicBezTo>
                    <a:pt x="18221" y="6288"/>
                    <a:pt x="18434" y="6375"/>
                    <a:pt x="18647" y="6551"/>
                  </a:cubicBezTo>
                  <a:cubicBezTo>
                    <a:pt x="19073" y="6902"/>
                    <a:pt x="19499" y="7253"/>
                    <a:pt x="19800" y="7729"/>
                  </a:cubicBezTo>
                  <a:cubicBezTo>
                    <a:pt x="20752" y="9208"/>
                    <a:pt x="21679" y="10686"/>
                    <a:pt x="22632" y="12165"/>
                  </a:cubicBezTo>
                  <a:cubicBezTo>
                    <a:pt x="22732" y="12315"/>
                    <a:pt x="22882" y="12491"/>
                    <a:pt x="22757" y="12691"/>
                  </a:cubicBezTo>
                  <a:cubicBezTo>
                    <a:pt x="22651" y="12861"/>
                    <a:pt x="22456" y="12923"/>
                    <a:pt x="22261" y="12923"/>
                  </a:cubicBezTo>
                  <a:cubicBezTo>
                    <a:pt x="22226" y="12923"/>
                    <a:pt x="22190" y="12921"/>
                    <a:pt x="22156" y="12917"/>
                  </a:cubicBezTo>
                  <a:cubicBezTo>
                    <a:pt x="21704" y="12867"/>
                    <a:pt x="21354" y="12616"/>
                    <a:pt x="21028" y="12315"/>
                  </a:cubicBezTo>
                  <a:cubicBezTo>
                    <a:pt x="20426" y="11714"/>
                    <a:pt x="19900" y="11012"/>
                    <a:pt x="19424" y="10310"/>
                  </a:cubicBezTo>
                  <a:cubicBezTo>
                    <a:pt x="19223" y="10010"/>
                    <a:pt x="19073" y="9709"/>
                    <a:pt x="18847" y="9433"/>
                  </a:cubicBezTo>
                  <a:cubicBezTo>
                    <a:pt x="18614" y="9114"/>
                    <a:pt x="18386" y="8957"/>
                    <a:pt x="18165" y="8957"/>
                  </a:cubicBezTo>
                  <a:cubicBezTo>
                    <a:pt x="17935" y="8957"/>
                    <a:pt x="17711" y="9126"/>
                    <a:pt x="17494" y="9458"/>
                  </a:cubicBezTo>
                  <a:cubicBezTo>
                    <a:pt x="17068" y="10085"/>
                    <a:pt x="16892" y="10812"/>
                    <a:pt x="16792" y="11563"/>
                  </a:cubicBezTo>
                  <a:cubicBezTo>
                    <a:pt x="16767" y="11764"/>
                    <a:pt x="16892" y="11914"/>
                    <a:pt x="17143" y="12015"/>
                  </a:cubicBezTo>
                  <a:cubicBezTo>
                    <a:pt x="17569" y="11263"/>
                    <a:pt x="17444" y="10235"/>
                    <a:pt x="18221" y="9533"/>
                  </a:cubicBezTo>
                  <a:cubicBezTo>
                    <a:pt x="18697" y="10110"/>
                    <a:pt x="19123" y="10611"/>
                    <a:pt x="19123" y="11363"/>
                  </a:cubicBezTo>
                  <a:cubicBezTo>
                    <a:pt x="19101" y="11677"/>
                    <a:pt x="19179" y="11951"/>
                    <a:pt x="19519" y="11951"/>
                  </a:cubicBezTo>
                  <a:cubicBezTo>
                    <a:pt x="19559" y="11951"/>
                    <a:pt x="19602" y="11947"/>
                    <a:pt x="19649" y="11939"/>
                  </a:cubicBezTo>
                  <a:cubicBezTo>
                    <a:pt x="19687" y="11932"/>
                    <a:pt x="19722" y="11929"/>
                    <a:pt x="19756" y="11929"/>
                  </a:cubicBezTo>
                  <a:cubicBezTo>
                    <a:pt x="20075" y="11929"/>
                    <a:pt x="20195" y="12234"/>
                    <a:pt x="20376" y="12416"/>
                  </a:cubicBezTo>
                  <a:cubicBezTo>
                    <a:pt x="20752" y="12766"/>
                    <a:pt x="21078" y="13193"/>
                    <a:pt x="21579" y="13343"/>
                  </a:cubicBezTo>
                  <a:cubicBezTo>
                    <a:pt x="22206" y="13518"/>
                    <a:pt x="22131" y="13944"/>
                    <a:pt x="22131" y="14421"/>
                  </a:cubicBezTo>
                  <a:cubicBezTo>
                    <a:pt x="22131" y="14872"/>
                    <a:pt x="21679" y="15473"/>
                    <a:pt x="22231" y="15724"/>
                  </a:cubicBezTo>
                  <a:cubicBezTo>
                    <a:pt x="22316" y="15760"/>
                    <a:pt x="22394" y="15775"/>
                    <a:pt x="22465" y="15775"/>
                  </a:cubicBezTo>
                  <a:cubicBezTo>
                    <a:pt x="22892" y="15775"/>
                    <a:pt x="23079" y="15201"/>
                    <a:pt x="23359" y="14922"/>
                  </a:cubicBezTo>
                  <a:cubicBezTo>
                    <a:pt x="23985" y="14295"/>
                    <a:pt x="24587" y="13594"/>
                    <a:pt x="25163" y="12917"/>
                  </a:cubicBezTo>
                  <a:cubicBezTo>
                    <a:pt x="25372" y="12663"/>
                    <a:pt x="25572" y="12507"/>
                    <a:pt x="25800" y="12507"/>
                  </a:cubicBezTo>
                  <a:cubicBezTo>
                    <a:pt x="25955" y="12507"/>
                    <a:pt x="26123" y="12579"/>
                    <a:pt x="26316" y="12741"/>
                  </a:cubicBezTo>
                  <a:cubicBezTo>
                    <a:pt x="26542" y="12942"/>
                    <a:pt x="26892" y="12992"/>
                    <a:pt x="27293" y="13142"/>
                  </a:cubicBezTo>
                  <a:cubicBezTo>
                    <a:pt x="26015" y="14621"/>
                    <a:pt x="25288" y="16375"/>
                    <a:pt x="24386" y="18030"/>
                  </a:cubicBezTo>
                  <a:cubicBezTo>
                    <a:pt x="23709" y="19308"/>
                    <a:pt x="23158" y="20636"/>
                    <a:pt x="22582" y="21939"/>
                  </a:cubicBezTo>
                  <a:cubicBezTo>
                    <a:pt x="22131" y="22942"/>
                    <a:pt x="21454" y="23744"/>
                    <a:pt x="20476" y="24245"/>
                  </a:cubicBezTo>
                  <a:cubicBezTo>
                    <a:pt x="18070" y="25473"/>
                    <a:pt x="15990" y="27178"/>
                    <a:pt x="13860" y="28807"/>
                  </a:cubicBezTo>
                  <a:cubicBezTo>
                    <a:pt x="11053" y="30987"/>
                    <a:pt x="8171" y="33042"/>
                    <a:pt x="5213" y="35022"/>
                  </a:cubicBezTo>
                  <a:cubicBezTo>
                    <a:pt x="4946" y="35209"/>
                    <a:pt x="4700" y="35318"/>
                    <a:pt x="4445" y="35318"/>
                  </a:cubicBezTo>
                  <a:cubicBezTo>
                    <a:pt x="4222" y="35318"/>
                    <a:pt x="3992" y="35235"/>
                    <a:pt x="3734" y="35047"/>
                  </a:cubicBezTo>
                  <a:cubicBezTo>
                    <a:pt x="1830" y="33644"/>
                    <a:pt x="752" y="31814"/>
                    <a:pt x="802" y="29383"/>
                  </a:cubicBezTo>
                  <a:cubicBezTo>
                    <a:pt x="802" y="28706"/>
                    <a:pt x="1053" y="28305"/>
                    <a:pt x="1679" y="28030"/>
                  </a:cubicBezTo>
                  <a:cubicBezTo>
                    <a:pt x="3559" y="27228"/>
                    <a:pt x="5439" y="26376"/>
                    <a:pt x="7243" y="25373"/>
                  </a:cubicBezTo>
                  <a:cubicBezTo>
                    <a:pt x="8622" y="24596"/>
                    <a:pt x="9900" y="23694"/>
                    <a:pt x="11128" y="22766"/>
                  </a:cubicBezTo>
                  <a:cubicBezTo>
                    <a:pt x="11629" y="22416"/>
                    <a:pt x="11830" y="21990"/>
                    <a:pt x="11855" y="21388"/>
                  </a:cubicBezTo>
                  <a:cubicBezTo>
                    <a:pt x="11880" y="19233"/>
                    <a:pt x="12306" y="17127"/>
                    <a:pt x="12983" y="15097"/>
                  </a:cubicBezTo>
                  <a:cubicBezTo>
                    <a:pt x="13183" y="14496"/>
                    <a:pt x="13308" y="13869"/>
                    <a:pt x="13208" y="13243"/>
                  </a:cubicBezTo>
                  <a:cubicBezTo>
                    <a:pt x="12958" y="11814"/>
                    <a:pt x="13033" y="10360"/>
                    <a:pt x="12907" y="8932"/>
                  </a:cubicBezTo>
                  <a:cubicBezTo>
                    <a:pt x="12782" y="7528"/>
                    <a:pt x="13058" y="6225"/>
                    <a:pt x="13734" y="4997"/>
                  </a:cubicBezTo>
                  <a:cubicBezTo>
                    <a:pt x="14411" y="3669"/>
                    <a:pt x="15288" y="2466"/>
                    <a:pt x="16115" y="1238"/>
                  </a:cubicBezTo>
                  <a:cubicBezTo>
                    <a:pt x="16266" y="1037"/>
                    <a:pt x="16391" y="761"/>
                    <a:pt x="16767" y="711"/>
                  </a:cubicBezTo>
                  <a:close/>
                  <a:moveTo>
                    <a:pt x="16750" y="0"/>
                  </a:moveTo>
                  <a:cubicBezTo>
                    <a:pt x="16583" y="0"/>
                    <a:pt x="16404" y="78"/>
                    <a:pt x="16216" y="235"/>
                  </a:cubicBezTo>
                  <a:cubicBezTo>
                    <a:pt x="16065" y="360"/>
                    <a:pt x="15940" y="511"/>
                    <a:pt x="15815" y="686"/>
                  </a:cubicBezTo>
                  <a:cubicBezTo>
                    <a:pt x="14837" y="2065"/>
                    <a:pt x="13835" y="3468"/>
                    <a:pt x="13058" y="5022"/>
                  </a:cubicBezTo>
                  <a:cubicBezTo>
                    <a:pt x="12582" y="5999"/>
                    <a:pt x="12281" y="7027"/>
                    <a:pt x="12306" y="8155"/>
                  </a:cubicBezTo>
                  <a:cubicBezTo>
                    <a:pt x="12331" y="9483"/>
                    <a:pt x="12381" y="10812"/>
                    <a:pt x="12506" y="12140"/>
                  </a:cubicBezTo>
                  <a:cubicBezTo>
                    <a:pt x="12607" y="13142"/>
                    <a:pt x="12707" y="14145"/>
                    <a:pt x="12356" y="15147"/>
                  </a:cubicBezTo>
                  <a:cubicBezTo>
                    <a:pt x="11704" y="17127"/>
                    <a:pt x="11278" y="19132"/>
                    <a:pt x="11303" y="21213"/>
                  </a:cubicBezTo>
                  <a:cubicBezTo>
                    <a:pt x="11303" y="21739"/>
                    <a:pt x="11103" y="22090"/>
                    <a:pt x="10702" y="22391"/>
                  </a:cubicBezTo>
                  <a:cubicBezTo>
                    <a:pt x="9499" y="23268"/>
                    <a:pt x="8296" y="24120"/>
                    <a:pt x="6993" y="24847"/>
                  </a:cubicBezTo>
                  <a:cubicBezTo>
                    <a:pt x="5163" y="25899"/>
                    <a:pt x="3233" y="26701"/>
                    <a:pt x="1303" y="27553"/>
                  </a:cubicBezTo>
                  <a:cubicBezTo>
                    <a:pt x="627" y="27879"/>
                    <a:pt x="301" y="28330"/>
                    <a:pt x="226" y="29057"/>
                  </a:cubicBezTo>
                  <a:cubicBezTo>
                    <a:pt x="0" y="31864"/>
                    <a:pt x="1579" y="34596"/>
                    <a:pt x="4085" y="35899"/>
                  </a:cubicBezTo>
                  <a:cubicBezTo>
                    <a:pt x="4268" y="35995"/>
                    <a:pt x="4439" y="36040"/>
                    <a:pt x="4604" y="36040"/>
                  </a:cubicBezTo>
                  <a:cubicBezTo>
                    <a:pt x="4869" y="36040"/>
                    <a:pt x="5116" y="35925"/>
                    <a:pt x="5363" y="35724"/>
                  </a:cubicBezTo>
                  <a:cubicBezTo>
                    <a:pt x="8822" y="33193"/>
                    <a:pt x="12381" y="30812"/>
                    <a:pt x="15714" y="28105"/>
                  </a:cubicBezTo>
                  <a:cubicBezTo>
                    <a:pt x="17043" y="27052"/>
                    <a:pt x="18421" y="25975"/>
                    <a:pt x="19950" y="25198"/>
                  </a:cubicBezTo>
                  <a:cubicBezTo>
                    <a:pt x="21679" y="24345"/>
                    <a:pt x="22907" y="23117"/>
                    <a:pt x="23534" y="21263"/>
                  </a:cubicBezTo>
                  <a:cubicBezTo>
                    <a:pt x="24261" y="19157"/>
                    <a:pt x="25439" y="17278"/>
                    <a:pt x="26466" y="15298"/>
                  </a:cubicBezTo>
                  <a:cubicBezTo>
                    <a:pt x="27093" y="14120"/>
                    <a:pt x="28045" y="13167"/>
                    <a:pt x="29048" y="12315"/>
                  </a:cubicBezTo>
                  <a:cubicBezTo>
                    <a:pt x="29298" y="12115"/>
                    <a:pt x="29549" y="11914"/>
                    <a:pt x="29750" y="11689"/>
                  </a:cubicBezTo>
                  <a:cubicBezTo>
                    <a:pt x="30301" y="11112"/>
                    <a:pt x="30201" y="10586"/>
                    <a:pt x="29499" y="10185"/>
                  </a:cubicBezTo>
                  <a:cubicBezTo>
                    <a:pt x="29250" y="10061"/>
                    <a:pt x="28992" y="10013"/>
                    <a:pt x="28730" y="10013"/>
                  </a:cubicBezTo>
                  <a:cubicBezTo>
                    <a:pt x="28569" y="10013"/>
                    <a:pt x="28408" y="10031"/>
                    <a:pt x="28246" y="10060"/>
                  </a:cubicBezTo>
                  <a:cubicBezTo>
                    <a:pt x="28171" y="10071"/>
                    <a:pt x="28099" y="10077"/>
                    <a:pt x="28032" y="10077"/>
                  </a:cubicBezTo>
                  <a:cubicBezTo>
                    <a:pt x="27650" y="10077"/>
                    <a:pt x="27389" y="9896"/>
                    <a:pt x="27218" y="9533"/>
                  </a:cubicBezTo>
                  <a:cubicBezTo>
                    <a:pt x="27018" y="9157"/>
                    <a:pt x="26642" y="8882"/>
                    <a:pt x="26642" y="8330"/>
                  </a:cubicBezTo>
                  <a:cubicBezTo>
                    <a:pt x="27494" y="8155"/>
                    <a:pt x="28321" y="7979"/>
                    <a:pt x="29148" y="7829"/>
                  </a:cubicBezTo>
                  <a:cubicBezTo>
                    <a:pt x="29975" y="7654"/>
                    <a:pt x="30552" y="7177"/>
                    <a:pt x="30953" y="6476"/>
                  </a:cubicBezTo>
                  <a:cubicBezTo>
                    <a:pt x="31303" y="5849"/>
                    <a:pt x="31078" y="5373"/>
                    <a:pt x="30401" y="5223"/>
                  </a:cubicBezTo>
                  <a:cubicBezTo>
                    <a:pt x="30156" y="5182"/>
                    <a:pt x="29910" y="5141"/>
                    <a:pt x="29651" y="5141"/>
                  </a:cubicBezTo>
                  <a:cubicBezTo>
                    <a:pt x="29593" y="5141"/>
                    <a:pt x="29534" y="5143"/>
                    <a:pt x="29474" y="5147"/>
                  </a:cubicBezTo>
                  <a:cubicBezTo>
                    <a:pt x="27519" y="5323"/>
                    <a:pt x="25489" y="5147"/>
                    <a:pt x="23609" y="5949"/>
                  </a:cubicBezTo>
                  <a:cubicBezTo>
                    <a:pt x="23503" y="5985"/>
                    <a:pt x="23384" y="6020"/>
                    <a:pt x="23279" y="6020"/>
                  </a:cubicBezTo>
                  <a:cubicBezTo>
                    <a:pt x="23236" y="6020"/>
                    <a:pt x="23195" y="6014"/>
                    <a:pt x="23158" y="5999"/>
                  </a:cubicBezTo>
                  <a:cubicBezTo>
                    <a:pt x="22854" y="5918"/>
                    <a:pt x="22555" y="5885"/>
                    <a:pt x="22258" y="5885"/>
                  </a:cubicBezTo>
                  <a:cubicBezTo>
                    <a:pt x="21552" y="5885"/>
                    <a:pt x="20864" y="6074"/>
                    <a:pt x="20176" y="6250"/>
                  </a:cubicBezTo>
                  <a:cubicBezTo>
                    <a:pt x="19988" y="6299"/>
                    <a:pt x="19809" y="6333"/>
                    <a:pt x="19636" y="6333"/>
                  </a:cubicBezTo>
                  <a:cubicBezTo>
                    <a:pt x="19368" y="6333"/>
                    <a:pt x="19116" y="6253"/>
                    <a:pt x="18872" y="6025"/>
                  </a:cubicBezTo>
                  <a:cubicBezTo>
                    <a:pt x="18602" y="5790"/>
                    <a:pt x="18322" y="5682"/>
                    <a:pt x="18038" y="5682"/>
                  </a:cubicBezTo>
                  <a:cubicBezTo>
                    <a:pt x="17715" y="5682"/>
                    <a:pt x="17388" y="5821"/>
                    <a:pt x="17068" y="6075"/>
                  </a:cubicBezTo>
                  <a:cubicBezTo>
                    <a:pt x="16667" y="6375"/>
                    <a:pt x="16291" y="6676"/>
                    <a:pt x="15765" y="7102"/>
                  </a:cubicBezTo>
                  <a:cubicBezTo>
                    <a:pt x="15664" y="6275"/>
                    <a:pt x="15915" y="5749"/>
                    <a:pt x="16166" y="5223"/>
                  </a:cubicBezTo>
                  <a:cubicBezTo>
                    <a:pt x="16667" y="4270"/>
                    <a:pt x="17243" y="3318"/>
                    <a:pt x="17569" y="2265"/>
                  </a:cubicBezTo>
                  <a:cubicBezTo>
                    <a:pt x="17770" y="1639"/>
                    <a:pt x="17669" y="1037"/>
                    <a:pt x="17369" y="461"/>
                  </a:cubicBezTo>
                  <a:cubicBezTo>
                    <a:pt x="17193" y="154"/>
                    <a:pt x="16984" y="0"/>
                    <a:pt x="16750" y="0"/>
                  </a:cubicBezTo>
                  <a:close/>
                </a:path>
              </a:pathLst>
            </a:custGeom>
            <a:solidFill>
              <a:srgbClr val="00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288"/>
        <p:cNvGrpSpPr/>
        <p:nvPr/>
      </p:nvGrpSpPr>
      <p:grpSpPr>
        <a:xfrm>
          <a:off x="0" y="0"/>
          <a:ext cx="0" cy="0"/>
          <a:chOff x="0" y="0"/>
          <a:chExt cx="0" cy="0"/>
        </a:xfrm>
      </p:grpSpPr>
      <p:pic>
        <p:nvPicPr>
          <p:cNvPr id="2289" name="Google Shape;2289;p11"/>
          <p:cNvPicPr preferRelativeResize="0"/>
          <p:nvPr/>
        </p:nvPicPr>
        <p:blipFill>
          <a:blip r:embed="rId2">
            <a:alphaModFix amt="50000"/>
          </a:blip>
          <a:stretch>
            <a:fillRect/>
          </a:stretch>
        </p:blipFill>
        <p:spPr>
          <a:xfrm>
            <a:off x="0" y="0"/>
            <a:ext cx="9144000" cy="5143500"/>
          </a:xfrm>
          <a:prstGeom prst="rect">
            <a:avLst/>
          </a:prstGeom>
          <a:noFill/>
          <a:ln>
            <a:noFill/>
          </a:ln>
        </p:spPr>
      </p:pic>
      <p:grpSp>
        <p:nvGrpSpPr>
          <p:cNvPr id="2290" name="Google Shape;2290;p11"/>
          <p:cNvGrpSpPr/>
          <p:nvPr/>
        </p:nvGrpSpPr>
        <p:grpSpPr>
          <a:xfrm>
            <a:off x="-227946" y="1092721"/>
            <a:ext cx="9585800" cy="2998124"/>
            <a:chOff x="-227946" y="1092721"/>
            <a:chExt cx="9585800" cy="2998124"/>
          </a:xfrm>
        </p:grpSpPr>
        <p:sp>
          <p:nvSpPr>
            <p:cNvPr id="2291" name="Google Shape;2291;p11"/>
            <p:cNvSpPr/>
            <p:nvPr/>
          </p:nvSpPr>
          <p:spPr>
            <a:xfrm>
              <a:off x="42982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11"/>
            <p:cNvSpPr/>
            <p:nvPr/>
          </p:nvSpPr>
          <p:spPr>
            <a:xfrm>
              <a:off x="310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11"/>
            <p:cNvSpPr/>
            <p:nvPr/>
          </p:nvSpPr>
          <p:spPr>
            <a:xfrm>
              <a:off x="2977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11"/>
            <p:cNvSpPr/>
            <p:nvPr/>
          </p:nvSpPr>
          <p:spPr>
            <a:xfrm>
              <a:off x="5644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11"/>
            <p:cNvSpPr/>
            <p:nvPr/>
          </p:nvSpPr>
          <p:spPr>
            <a:xfrm>
              <a:off x="310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11"/>
            <p:cNvSpPr/>
            <p:nvPr/>
          </p:nvSpPr>
          <p:spPr>
            <a:xfrm>
              <a:off x="2977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11"/>
            <p:cNvSpPr/>
            <p:nvPr/>
          </p:nvSpPr>
          <p:spPr>
            <a:xfrm>
              <a:off x="5644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11"/>
            <p:cNvSpPr/>
            <p:nvPr/>
          </p:nvSpPr>
          <p:spPr>
            <a:xfrm>
              <a:off x="310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11"/>
            <p:cNvSpPr/>
            <p:nvPr/>
          </p:nvSpPr>
          <p:spPr>
            <a:xfrm>
              <a:off x="2977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11"/>
            <p:cNvSpPr/>
            <p:nvPr/>
          </p:nvSpPr>
          <p:spPr>
            <a:xfrm>
              <a:off x="5644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11"/>
            <p:cNvSpPr/>
            <p:nvPr/>
          </p:nvSpPr>
          <p:spPr>
            <a:xfrm>
              <a:off x="310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11"/>
            <p:cNvSpPr/>
            <p:nvPr/>
          </p:nvSpPr>
          <p:spPr>
            <a:xfrm>
              <a:off x="2977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11"/>
            <p:cNvSpPr/>
            <p:nvPr/>
          </p:nvSpPr>
          <p:spPr>
            <a:xfrm>
              <a:off x="5644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11"/>
            <p:cNvSpPr/>
            <p:nvPr/>
          </p:nvSpPr>
          <p:spPr>
            <a:xfrm>
              <a:off x="310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11"/>
            <p:cNvSpPr/>
            <p:nvPr/>
          </p:nvSpPr>
          <p:spPr>
            <a:xfrm>
              <a:off x="2977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11"/>
            <p:cNvSpPr/>
            <p:nvPr/>
          </p:nvSpPr>
          <p:spPr>
            <a:xfrm>
              <a:off x="5644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11"/>
            <p:cNvSpPr/>
            <p:nvPr/>
          </p:nvSpPr>
          <p:spPr>
            <a:xfrm>
              <a:off x="310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11"/>
            <p:cNvSpPr/>
            <p:nvPr/>
          </p:nvSpPr>
          <p:spPr>
            <a:xfrm>
              <a:off x="2977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11"/>
            <p:cNvSpPr/>
            <p:nvPr/>
          </p:nvSpPr>
          <p:spPr>
            <a:xfrm>
              <a:off x="5644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11"/>
            <p:cNvSpPr/>
            <p:nvPr/>
          </p:nvSpPr>
          <p:spPr>
            <a:xfrm>
              <a:off x="310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11"/>
            <p:cNvSpPr/>
            <p:nvPr/>
          </p:nvSpPr>
          <p:spPr>
            <a:xfrm>
              <a:off x="2977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11"/>
            <p:cNvSpPr/>
            <p:nvPr/>
          </p:nvSpPr>
          <p:spPr>
            <a:xfrm>
              <a:off x="5644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11"/>
            <p:cNvSpPr/>
            <p:nvPr/>
          </p:nvSpPr>
          <p:spPr>
            <a:xfrm>
              <a:off x="310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11"/>
            <p:cNvSpPr/>
            <p:nvPr/>
          </p:nvSpPr>
          <p:spPr>
            <a:xfrm>
              <a:off x="2977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11"/>
            <p:cNvSpPr/>
            <p:nvPr/>
          </p:nvSpPr>
          <p:spPr>
            <a:xfrm>
              <a:off x="5644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11"/>
            <p:cNvSpPr/>
            <p:nvPr/>
          </p:nvSpPr>
          <p:spPr>
            <a:xfrm>
              <a:off x="310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11"/>
            <p:cNvSpPr/>
            <p:nvPr/>
          </p:nvSpPr>
          <p:spPr>
            <a:xfrm>
              <a:off x="2977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11"/>
            <p:cNvSpPr/>
            <p:nvPr/>
          </p:nvSpPr>
          <p:spPr>
            <a:xfrm>
              <a:off x="5644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11"/>
            <p:cNvSpPr/>
            <p:nvPr/>
          </p:nvSpPr>
          <p:spPr>
            <a:xfrm>
              <a:off x="310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11"/>
            <p:cNvSpPr/>
            <p:nvPr/>
          </p:nvSpPr>
          <p:spPr>
            <a:xfrm>
              <a:off x="2977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11"/>
            <p:cNvSpPr/>
            <p:nvPr/>
          </p:nvSpPr>
          <p:spPr>
            <a:xfrm>
              <a:off x="5644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11"/>
            <p:cNvSpPr/>
            <p:nvPr/>
          </p:nvSpPr>
          <p:spPr>
            <a:xfrm>
              <a:off x="310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11"/>
            <p:cNvSpPr/>
            <p:nvPr/>
          </p:nvSpPr>
          <p:spPr>
            <a:xfrm>
              <a:off x="2977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11"/>
            <p:cNvSpPr/>
            <p:nvPr/>
          </p:nvSpPr>
          <p:spPr>
            <a:xfrm>
              <a:off x="5644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11"/>
            <p:cNvSpPr/>
            <p:nvPr/>
          </p:nvSpPr>
          <p:spPr>
            <a:xfrm>
              <a:off x="8311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11"/>
            <p:cNvSpPr/>
            <p:nvPr/>
          </p:nvSpPr>
          <p:spPr>
            <a:xfrm>
              <a:off x="10978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11"/>
            <p:cNvSpPr/>
            <p:nvPr/>
          </p:nvSpPr>
          <p:spPr>
            <a:xfrm>
              <a:off x="13645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11"/>
            <p:cNvSpPr/>
            <p:nvPr/>
          </p:nvSpPr>
          <p:spPr>
            <a:xfrm>
              <a:off x="8311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11"/>
            <p:cNvSpPr/>
            <p:nvPr/>
          </p:nvSpPr>
          <p:spPr>
            <a:xfrm>
              <a:off x="10978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11"/>
            <p:cNvSpPr/>
            <p:nvPr/>
          </p:nvSpPr>
          <p:spPr>
            <a:xfrm>
              <a:off x="13645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11"/>
            <p:cNvSpPr/>
            <p:nvPr/>
          </p:nvSpPr>
          <p:spPr>
            <a:xfrm>
              <a:off x="8311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11"/>
            <p:cNvSpPr/>
            <p:nvPr/>
          </p:nvSpPr>
          <p:spPr>
            <a:xfrm>
              <a:off x="10978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11"/>
            <p:cNvSpPr/>
            <p:nvPr/>
          </p:nvSpPr>
          <p:spPr>
            <a:xfrm>
              <a:off x="13645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11"/>
            <p:cNvSpPr/>
            <p:nvPr/>
          </p:nvSpPr>
          <p:spPr>
            <a:xfrm>
              <a:off x="8311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11"/>
            <p:cNvSpPr/>
            <p:nvPr/>
          </p:nvSpPr>
          <p:spPr>
            <a:xfrm>
              <a:off x="10978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11"/>
            <p:cNvSpPr/>
            <p:nvPr/>
          </p:nvSpPr>
          <p:spPr>
            <a:xfrm>
              <a:off x="13645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11"/>
            <p:cNvSpPr/>
            <p:nvPr/>
          </p:nvSpPr>
          <p:spPr>
            <a:xfrm>
              <a:off x="8311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11"/>
            <p:cNvSpPr/>
            <p:nvPr/>
          </p:nvSpPr>
          <p:spPr>
            <a:xfrm>
              <a:off x="10978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11"/>
            <p:cNvSpPr/>
            <p:nvPr/>
          </p:nvSpPr>
          <p:spPr>
            <a:xfrm>
              <a:off x="13645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11"/>
            <p:cNvSpPr/>
            <p:nvPr/>
          </p:nvSpPr>
          <p:spPr>
            <a:xfrm>
              <a:off x="8311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11"/>
            <p:cNvSpPr/>
            <p:nvPr/>
          </p:nvSpPr>
          <p:spPr>
            <a:xfrm>
              <a:off x="10978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11"/>
            <p:cNvSpPr/>
            <p:nvPr/>
          </p:nvSpPr>
          <p:spPr>
            <a:xfrm>
              <a:off x="13645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11"/>
            <p:cNvSpPr/>
            <p:nvPr/>
          </p:nvSpPr>
          <p:spPr>
            <a:xfrm>
              <a:off x="8311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11"/>
            <p:cNvSpPr/>
            <p:nvPr/>
          </p:nvSpPr>
          <p:spPr>
            <a:xfrm>
              <a:off x="10978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11"/>
            <p:cNvSpPr/>
            <p:nvPr/>
          </p:nvSpPr>
          <p:spPr>
            <a:xfrm>
              <a:off x="13645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11"/>
            <p:cNvSpPr/>
            <p:nvPr/>
          </p:nvSpPr>
          <p:spPr>
            <a:xfrm>
              <a:off x="8311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11"/>
            <p:cNvSpPr/>
            <p:nvPr/>
          </p:nvSpPr>
          <p:spPr>
            <a:xfrm>
              <a:off x="10978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11"/>
            <p:cNvSpPr/>
            <p:nvPr/>
          </p:nvSpPr>
          <p:spPr>
            <a:xfrm>
              <a:off x="13645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11"/>
            <p:cNvSpPr/>
            <p:nvPr/>
          </p:nvSpPr>
          <p:spPr>
            <a:xfrm>
              <a:off x="8311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11"/>
            <p:cNvSpPr/>
            <p:nvPr/>
          </p:nvSpPr>
          <p:spPr>
            <a:xfrm>
              <a:off x="10978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11"/>
            <p:cNvSpPr/>
            <p:nvPr/>
          </p:nvSpPr>
          <p:spPr>
            <a:xfrm>
              <a:off x="13645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11"/>
            <p:cNvSpPr/>
            <p:nvPr/>
          </p:nvSpPr>
          <p:spPr>
            <a:xfrm>
              <a:off x="8311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11"/>
            <p:cNvSpPr/>
            <p:nvPr/>
          </p:nvSpPr>
          <p:spPr>
            <a:xfrm>
              <a:off x="10978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11"/>
            <p:cNvSpPr/>
            <p:nvPr/>
          </p:nvSpPr>
          <p:spPr>
            <a:xfrm>
              <a:off x="13645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11"/>
            <p:cNvSpPr/>
            <p:nvPr/>
          </p:nvSpPr>
          <p:spPr>
            <a:xfrm>
              <a:off x="8311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11"/>
            <p:cNvSpPr/>
            <p:nvPr/>
          </p:nvSpPr>
          <p:spPr>
            <a:xfrm>
              <a:off x="10978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11"/>
            <p:cNvSpPr/>
            <p:nvPr/>
          </p:nvSpPr>
          <p:spPr>
            <a:xfrm>
              <a:off x="13645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11"/>
            <p:cNvSpPr/>
            <p:nvPr/>
          </p:nvSpPr>
          <p:spPr>
            <a:xfrm>
              <a:off x="16312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11"/>
            <p:cNvSpPr/>
            <p:nvPr/>
          </p:nvSpPr>
          <p:spPr>
            <a:xfrm>
              <a:off x="18979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11"/>
            <p:cNvSpPr/>
            <p:nvPr/>
          </p:nvSpPr>
          <p:spPr>
            <a:xfrm>
              <a:off x="21646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11"/>
            <p:cNvSpPr/>
            <p:nvPr/>
          </p:nvSpPr>
          <p:spPr>
            <a:xfrm>
              <a:off x="16312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11"/>
            <p:cNvSpPr/>
            <p:nvPr/>
          </p:nvSpPr>
          <p:spPr>
            <a:xfrm>
              <a:off x="18979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11"/>
            <p:cNvSpPr/>
            <p:nvPr/>
          </p:nvSpPr>
          <p:spPr>
            <a:xfrm>
              <a:off x="21646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11"/>
            <p:cNvSpPr/>
            <p:nvPr/>
          </p:nvSpPr>
          <p:spPr>
            <a:xfrm>
              <a:off x="16312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11"/>
            <p:cNvSpPr/>
            <p:nvPr/>
          </p:nvSpPr>
          <p:spPr>
            <a:xfrm>
              <a:off x="18979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11"/>
            <p:cNvSpPr/>
            <p:nvPr/>
          </p:nvSpPr>
          <p:spPr>
            <a:xfrm>
              <a:off x="21646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11"/>
            <p:cNvSpPr/>
            <p:nvPr/>
          </p:nvSpPr>
          <p:spPr>
            <a:xfrm>
              <a:off x="16312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11"/>
            <p:cNvSpPr/>
            <p:nvPr/>
          </p:nvSpPr>
          <p:spPr>
            <a:xfrm>
              <a:off x="18979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11"/>
            <p:cNvSpPr/>
            <p:nvPr/>
          </p:nvSpPr>
          <p:spPr>
            <a:xfrm>
              <a:off x="21646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11"/>
            <p:cNvSpPr/>
            <p:nvPr/>
          </p:nvSpPr>
          <p:spPr>
            <a:xfrm>
              <a:off x="16312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11"/>
            <p:cNvSpPr/>
            <p:nvPr/>
          </p:nvSpPr>
          <p:spPr>
            <a:xfrm>
              <a:off x="18979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11"/>
            <p:cNvSpPr/>
            <p:nvPr/>
          </p:nvSpPr>
          <p:spPr>
            <a:xfrm>
              <a:off x="21646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11"/>
            <p:cNvSpPr/>
            <p:nvPr/>
          </p:nvSpPr>
          <p:spPr>
            <a:xfrm>
              <a:off x="16312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11"/>
            <p:cNvSpPr/>
            <p:nvPr/>
          </p:nvSpPr>
          <p:spPr>
            <a:xfrm>
              <a:off x="18979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11"/>
            <p:cNvSpPr/>
            <p:nvPr/>
          </p:nvSpPr>
          <p:spPr>
            <a:xfrm>
              <a:off x="21646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11"/>
            <p:cNvSpPr/>
            <p:nvPr/>
          </p:nvSpPr>
          <p:spPr>
            <a:xfrm>
              <a:off x="16312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11"/>
            <p:cNvSpPr/>
            <p:nvPr/>
          </p:nvSpPr>
          <p:spPr>
            <a:xfrm>
              <a:off x="18979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11"/>
            <p:cNvSpPr/>
            <p:nvPr/>
          </p:nvSpPr>
          <p:spPr>
            <a:xfrm>
              <a:off x="21646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11"/>
            <p:cNvSpPr/>
            <p:nvPr/>
          </p:nvSpPr>
          <p:spPr>
            <a:xfrm>
              <a:off x="16312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11"/>
            <p:cNvSpPr/>
            <p:nvPr/>
          </p:nvSpPr>
          <p:spPr>
            <a:xfrm>
              <a:off x="18979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11"/>
            <p:cNvSpPr/>
            <p:nvPr/>
          </p:nvSpPr>
          <p:spPr>
            <a:xfrm>
              <a:off x="21646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11"/>
            <p:cNvSpPr/>
            <p:nvPr/>
          </p:nvSpPr>
          <p:spPr>
            <a:xfrm>
              <a:off x="16312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11"/>
            <p:cNvSpPr/>
            <p:nvPr/>
          </p:nvSpPr>
          <p:spPr>
            <a:xfrm>
              <a:off x="18979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11"/>
            <p:cNvSpPr/>
            <p:nvPr/>
          </p:nvSpPr>
          <p:spPr>
            <a:xfrm>
              <a:off x="21646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11"/>
            <p:cNvSpPr/>
            <p:nvPr/>
          </p:nvSpPr>
          <p:spPr>
            <a:xfrm>
              <a:off x="16312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11"/>
            <p:cNvSpPr/>
            <p:nvPr/>
          </p:nvSpPr>
          <p:spPr>
            <a:xfrm>
              <a:off x="18979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11"/>
            <p:cNvSpPr/>
            <p:nvPr/>
          </p:nvSpPr>
          <p:spPr>
            <a:xfrm>
              <a:off x="21646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11"/>
            <p:cNvSpPr/>
            <p:nvPr/>
          </p:nvSpPr>
          <p:spPr>
            <a:xfrm>
              <a:off x="16312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11"/>
            <p:cNvSpPr/>
            <p:nvPr/>
          </p:nvSpPr>
          <p:spPr>
            <a:xfrm>
              <a:off x="18979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11"/>
            <p:cNvSpPr/>
            <p:nvPr/>
          </p:nvSpPr>
          <p:spPr>
            <a:xfrm>
              <a:off x="21646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11"/>
            <p:cNvSpPr/>
            <p:nvPr/>
          </p:nvSpPr>
          <p:spPr>
            <a:xfrm>
              <a:off x="24313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11"/>
            <p:cNvSpPr/>
            <p:nvPr/>
          </p:nvSpPr>
          <p:spPr>
            <a:xfrm>
              <a:off x="26980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11"/>
            <p:cNvSpPr/>
            <p:nvPr/>
          </p:nvSpPr>
          <p:spPr>
            <a:xfrm>
              <a:off x="29647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11"/>
            <p:cNvSpPr/>
            <p:nvPr/>
          </p:nvSpPr>
          <p:spPr>
            <a:xfrm>
              <a:off x="24313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11"/>
            <p:cNvSpPr/>
            <p:nvPr/>
          </p:nvSpPr>
          <p:spPr>
            <a:xfrm>
              <a:off x="26980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11"/>
            <p:cNvSpPr/>
            <p:nvPr/>
          </p:nvSpPr>
          <p:spPr>
            <a:xfrm>
              <a:off x="29647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11"/>
            <p:cNvSpPr/>
            <p:nvPr/>
          </p:nvSpPr>
          <p:spPr>
            <a:xfrm>
              <a:off x="24313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11"/>
            <p:cNvSpPr/>
            <p:nvPr/>
          </p:nvSpPr>
          <p:spPr>
            <a:xfrm>
              <a:off x="26980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11"/>
            <p:cNvSpPr/>
            <p:nvPr/>
          </p:nvSpPr>
          <p:spPr>
            <a:xfrm>
              <a:off x="29647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11"/>
            <p:cNvSpPr/>
            <p:nvPr/>
          </p:nvSpPr>
          <p:spPr>
            <a:xfrm>
              <a:off x="24313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11"/>
            <p:cNvSpPr/>
            <p:nvPr/>
          </p:nvSpPr>
          <p:spPr>
            <a:xfrm>
              <a:off x="26980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11"/>
            <p:cNvSpPr/>
            <p:nvPr/>
          </p:nvSpPr>
          <p:spPr>
            <a:xfrm>
              <a:off x="29647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11"/>
            <p:cNvSpPr/>
            <p:nvPr/>
          </p:nvSpPr>
          <p:spPr>
            <a:xfrm>
              <a:off x="24313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11"/>
            <p:cNvSpPr/>
            <p:nvPr/>
          </p:nvSpPr>
          <p:spPr>
            <a:xfrm>
              <a:off x="26980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11"/>
            <p:cNvSpPr/>
            <p:nvPr/>
          </p:nvSpPr>
          <p:spPr>
            <a:xfrm>
              <a:off x="29647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11"/>
            <p:cNvSpPr/>
            <p:nvPr/>
          </p:nvSpPr>
          <p:spPr>
            <a:xfrm>
              <a:off x="24313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11"/>
            <p:cNvSpPr/>
            <p:nvPr/>
          </p:nvSpPr>
          <p:spPr>
            <a:xfrm>
              <a:off x="26980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11"/>
            <p:cNvSpPr/>
            <p:nvPr/>
          </p:nvSpPr>
          <p:spPr>
            <a:xfrm>
              <a:off x="29647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11"/>
            <p:cNvSpPr/>
            <p:nvPr/>
          </p:nvSpPr>
          <p:spPr>
            <a:xfrm>
              <a:off x="24313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11"/>
            <p:cNvSpPr/>
            <p:nvPr/>
          </p:nvSpPr>
          <p:spPr>
            <a:xfrm>
              <a:off x="26980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11"/>
            <p:cNvSpPr/>
            <p:nvPr/>
          </p:nvSpPr>
          <p:spPr>
            <a:xfrm>
              <a:off x="29647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11"/>
            <p:cNvSpPr/>
            <p:nvPr/>
          </p:nvSpPr>
          <p:spPr>
            <a:xfrm>
              <a:off x="24313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11"/>
            <p:cNvSpPr/>
            <p:nvPr/>
          </p:nvSpPr>
          <p:spPr>
            <a:xfrm>
              <a:off x="26980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11"/>
            <p:cNvSpPr/>
            <p:nvPr/>
          </p:nvSpPr>
          <p:spPr>
            <a:xfrm>
              <a:off x="29647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11"/>
            <p:cNvSpPr/>
            <p:nvPr/>
          </p:nvSpPr>
          <p:spPr>
            <a:xfrm>
              <a:off x="24313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11"/>
            <p:cNvSpPr/>
            <p:nvPr/>
          </p:nvSpPr>
          <p:spPr>
            <a:xfrm>
              <a:off x="26980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11"/>
            <p:cNvSpPr/>
            <p:nvPr/>
          </p:nvSpPr>
          <p:spPr>
            <a:xfrm>
              <a:off x="29647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11"/>
            <p:cNvSpPr/>
            <p:nvPr/>
          </p:nvSpPr>
          <p:spPr>
            <a:xfrm>
              <a:off x="24313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11"/>
            <p:cNvSpPr/>
            <p:nvPr/>
          </p:nvSpPr>
          <p:spPr>
            <a:xfrm>
              <a:off x="26980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11"/>
            <p:cNvSpPr/>
            <p:nvPr/>
          </p:nvSpPr>
          <p:spPr>
            <a:xfrm>
              <a:off x="29647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11"/>
            <p:cNvSpPr/>
            <p:nvPr/>
          </p:nvSpPr>
          <p:spPr>
            <a:xfrm>
              <a:off x="24313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11"/>
            <p:cNvSpPr/>
            <p:nvPr/>
          </p:nvSpPr>
          <p:spPr>
            <a:xfrm>
              <a:off x="26980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11"/>
            <p:cNvSpPr/>
            <p:nvPr/>
          </p:nvSpPr>
          <p:spPr>
            <a:xfrm>
              <a:off x="29647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11"/>
            <p:cNvSpPr/>
            <p:nvPr/>
          </p:nvSpPr>
          <p:spPr>
            <a:xfrm>
              <a:off x="32314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11"/>
            <p:cNvSpPr/>
            <p:nvPr/>
          </p:nvSpPr>
          <p:spPr>
            <a:xfrm>
              <a:off x="34981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11"/>
            <p:cNvSpPr/>
            <p:nvPr/>
          </p:nvSpPr>
          <p:spPr>
            <a:xfrm>
              <a:off x="37648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11"/>
            <p:cNvSpPr/>
            <p:nvPr/>
          </p:nvSpPr>
          <p:spPr>
            <a:xfrm>
              <a:off x="32314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11"/>
            <p:cNvSpPr/>
            <p:nvPr/>
          </p:nvSpPr>
          <p:spPr>
            <a:xfrm>
              <a:off x="34981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11"/>
            <p:cNvSpPr/>
            <p:nvPr/>
          </p:nvSpPr>
          <p:spPr>
            <a:xfrm>
              <a:off x="37648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11"/>
            <p:cNvSpPr/>
            <p:nvPr/>
          </p:nvSpPr>
          <p:spPr>
            <a:xfrm>
              <a:off x="32314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11"/>
            <p:cNvSpPr/>
            <p:nvPr/>
          </p:nvSpPr>
          <p:spPr>
            <a:xfrm>
              <a:off x="34981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11"/>
            <p:cNvSpPr/>
            <p:nvPr/>
          </p:nvSpPr>
          <p:spPr>
            <a:xfrm>
              <a:off x="37648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11"/>
            <p:cNvSpPr/>
            <p:nvPr/>
          </p:nvSpPr>
          <p:spPr>
            <a:xfrm>
              <a:off x="32314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11"/>
            <p:cNvSpPr/>
            <p:nvPr/>
          </p:nvSpPr>
          <p:spPr>
            <a:xfrm>
              <a:off x="34981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11"/>
            <p:cNvSpPr/>
            <p:nvPr/>
          </p:nvSpPr>
          <p:spPr>
            <a:xfrm>
              <a:off x="37648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11"/>
            <p:cNvSpPr/>
            <p:nvPr/>
          </p:nvSpPr>
          <p:spPr>
            <a:xfrm>
              <a:off x="32314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11"/>
            <p:cNvSpPr/>
            <p:nvPr/>
          </p:nvSpPr>
          <p:spPr>
            <a:xfrm>
              <a:off x="34981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11"/>
            <p:cNvSpPr/>
            <p:nvPr/>
          </p:nvSpPr>
          <p:spPr>
            <a:xfrm>
              <a:off x="37648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11"/>
            <p:cNvSpPr/>
            <p:nvPr/>
          </p:nvSpPr>
          <p:spPr>
            <a:xfrm>
              <a:off x="32314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11"/>
            <p:cNvSpPr/>
            <p:nvPr/>
          </p:nvSpPr>
          <p:spPr>
            <a:xfrm>
              <a:off x="34981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11"/>
            <p:cNvSpPr/>
            <p:nvPr/>
          </p:nvSpPr>
          <p:spPr>
            <a:xfrm>
              <a:off x="37648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11"/>
            <p:cNvSpPr/>
            <p:nvPr/>
          </p:nvSpPr>
          <p:spPr>
            <a:xfrm>
              <a:off x="32314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11"/>
            <p:cNvSpPr/>
            <p:nvPr/>
          </p:nvSpPr>
          <p:spPr>
            <a:xfrm>
              <a:off x="34981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11"/>
            <p:cNvSpPr/>
            <p:nvPr/>
          </p:nvSpPr>
          <p:spPr>
            <a:xfrm>
              <a:off x="37648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11"/>
            <p:cNvSpPr/>
            <p:nvPr/>
          </p:nvSpPr>
          <p:spPr>
            <a:xfrm>
              <a:off x="32314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11"/>
            <p:cNvSpPr/>
            <p:nvPr/>
          </p:nvSpPr>
          <p:spPr>
            <a:xfrm>
              <a:off x="34981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11"/>
            <p:cNvSpPr/>
            <p:nvPr/>
          </p:nvSpPr>
          <p:spPr>
            <a:xfrm>
              <a:off x="37648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11"/>
            <p:cNvSpPr/>
            <p:nvPr/>
          </p:nvSpPr>
          <p:spPr>
            <a:xfrm>
              <a:off x="32314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11"/>
            <p:cNvSpPr/>
            <p:nvPr/>
          </p:nvSpPr>
          <p:spPr>
            <a:xfrm>
              <a:off x="34981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11"/>
            <p:cNvSpPr/>
            <p:nvPr/>
          </p:nvSpPr>
          <p:spPr>
            <a:xfrm>
              <a:off x="37648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11"/>
            <p:cNvSpPr/>
            <p:nvPr/>
          </p:nvSpPr>
          <p:spPr>
            <a:xfrm>
              <a:off x="32314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11"/>
            <p:cNvSpPr/>
            <p:nvPr/>
          </p:nvSpPr>
          <p:spPr>
            <a:xfrm>
              <a:off x="34981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11"/>
            <p:cNvSpPr/>
            <p:nvPr/>
          </p:nvSpPr>
          <p:spPr>
            <a:xfrm>
              <a:off x="37648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11"/>
            <p:cNvSpPr/>
            <p:nvPr/>
          </p:nvSpPr>
          <p:spPr>
            <a:xfrm>
              <a:off x="32314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11"/>
            <p:cNvSpPr/>
            <p:nvPr/>
          </p:nvSpPr>
          <p:spPr>
            <a:xfrm>
              <a:off x="34981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11"/>
            <p:cNvSpPr/>
            <p:nvPr/>
          </p:nvSpPr>
          <p:spPr>
            <a:xfrm>
              <a:off x="37648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11"/>
            <p:cNvSpPr/>
            <p:nvPr/>
          </p:nvSpPr>
          <p:spPr>
            <a:xfrm>
              <a:off x="40315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11"/>
            <p:cNvSpPr/>
            <p:nvPr/>
          </p:nvSpPr>
          <p:spPr>
            <a:xfrm>
              <a:off x="42982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11"/>
            <p:cNvSpPr/>
            <p:nvPr/>
          </p:nvSpPr>
          <p:spPr>
            <a:xfrm>
              <a:off x="40315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11"/>
            <p:cNvSpPr/>
            <p:nvPr/>
          </p:nvSpPr>
          <p:spPr>
            <a:xfrm>
              <a:off x="42982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11"/>
            <p:cNvSpPr/>
            <p:nvPr/>
          </p:nvSpPr>
          <p:spPr>
            <a:xfrm>
              <a:off x="40315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11"/>
            <p:cNvSpPr/>
            <p:nvPr/>
          </p:nvSpPr>
          <p:spPr>
            <a:xfrm>
              <a:off x="42982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11"/>
            <p:cNvSpPr/>
            <p:nvPr/>
          </p:nvSpPr>
          <p:spPr>
            <a:xfrm>
              <a:off x="40315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11"/>
            <p:cNvSpPr/>
            <p:nvPr/>
          </p:nvSpPr>
          <p:spPr>
            <a:xfrm>
              <a:off x="42982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11"/>
            <p:cNvSpPr/>
            <p:nvPr/>
          </p:nvSpPr>
          <p:spPr>
            <a:xfrm>
              <a:off x="40315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11"/>
            <p:cNvSpPr/>
            <p:nvPr/>
          </p:nvSpPr>
          <p:spPr>
            <a:xfrm>
              <a:off x="40315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11"/>
            <p:cNvSpPr/>
            <p:nvPr/>
          </p:nvSpPr>
          <p:spPr>
            <a:xfrm>
              <a:off x="42982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11"/>
            <p:cNvSpPr/>
            <p:nvPr/>
          </p:nvSpPr>
          <p:spPr>
            <a:xfrm>
              <a:off x="40315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11"/>
            <p:cNvSpPr/>
            <p:nvPr/>
          </p:nvSpPr>
          <p:spPr>
            <a:xfrm>
              <a:off x="42982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11"/>
            <p:cNvSpPr/>
            <p:nvPr/>
          </p:nvSpPr>
          <p:spPr>
            <a:xfrm>
              <a:off x="40315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11"/>
            <p:cNvSpPr/>
            <p:nvPr/>
          </p:nvSpPr>
          <p:spPr>
            <a:xfrm>
              <a:off x="42982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11"/>
            <p:cNvSpPr/>
            <p:nvPr/>
          </p:nvSpPr>
          <p:spPr>
            <a:xfrm>
              <a:off x="40315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11"/>
            <p:cNvSpPr/>
            <p:nvPr/>
          </p:nvSpPr>
          <p:spPr>
            <a:xfrm>
              <a:off x="42982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11"/>
            <p:cNvSpPr/>
            <p:nvPr/>
          </p:nvSpPr>
          <p:spPr>
            <a:xfrm>
              <a:off x="40315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11"/>
            <p:cNvSpPr/>
            <p:nvPr/>
          </p:nvSpPr>
          <p:spPr>
            <a:xfrm>
              <a:off x="42982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11"/>
            <p:cNvSpPr/>
            <p:nvPr/>
          </p:nvSpPr>
          <p:spPr>
            <a:xfrm>
              <a:off x="40315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11"/>
            <p:cNvSpPr/>
            <p:nvPr/>
          </p:nvSpPr>
          <p:spPr>
            <a:xfrm>
              <a:off x="42982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11"/>
            <p:cNvSpPr/>
            <p:nvPr/>
          </p:nvSpPr>
          <p:spPr>
            <a:xfrm>
              <a:off x="-227946"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11"/>
            <p:cNvSpPr/>
            <p:nvPr/>
          </p:nvSpPr>
          <p:spPr>
            <a:xfrm>
              <a:off x="-227946"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11"/>
            <p:cNvSpPr/>
            <p:nvPr/>
          </p:nvSpPr>
          <p:spPr>
            <a:xfrm>
              <a:off x="-227946"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11"/>
            <p:cNvSpPr/>
            <p:nvPr/>
          </p:nvSpPr>
          <p:spPr>
            <a:xfrm>
              <a:off x="-227946"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11"/>
            <p:cNvSpPr/>
            <p:nvPr/>
          </p:nvSpPr>
          <p:spPr>
            <a:xfrm>
              <a:off x="-227946"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11"/>
            <p:cNvSpPr/>
            <p:nvPr/>
          </p:nvSpPr>
          <p:spPr>
            <a:xfrm>
              <a:off x="-227946"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11"/>
            <p:cNvSpPr/>
            <p:nvPr/>
          </p:nvSpPr>
          <p:spPr>
            <a:xfrm>
              <a:off x="-227946"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11"/>
            <p:cNvSpPr/>
            <p:nvPr/>
          </p:nvSpPr>
          <p:spPr>
            <a:xfrm>
              <a:off x="-227946"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11"/>
            <p:cNvSpPr/>
            <p:nvPr/>
          </p:nvSpPr>
          <p:spPr>
            <a:xfrm>
              <a:off x="-227946"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11"/>
            <p:cNvSpPr/>
            <p:nvPr/>
          </p:nvSpPr>
          <p:spPr>
            <a:xfrm>
              <a:off x="-227946"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11"/>
            <p:cNvSpPr/>
            <p:nvPr/>
          </p:nvSpPr>
          <p:spPr>
            <a:xfrm>
              <a:off x="-227946"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11"/>
            <p:cNvSpPr/>
            <p:nvPr/>
          </p:nvSpPr>
          <p:spPr>
            <a:xfrm>
              <a:off x="90911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11"/>
            <p:cNvSpPr/>
            <p:nvPr/>
          </p:nvSpPr>
          <p:spPr>
            <a:xfrm>
              <a:off x="48239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11"/>
            <p:cNvSpPr/>
            <p:nvPr/>
          </p:nvSpPr>
          <p:spPr>
            <a:xfrm>
              <a:off x="50906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11"/>
            <p:cNvSpPr/>
            <p:nvPr/>
          </p:nvSpPr>
          <p:spPr>
            <a:xfrm>
              <a:off x="53573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11"/>
            <p:cNvSpPr/>
            <p:nvPr/>
          </p:nvSpPr>
          <p:spPr>
            <a:xfrm>
              <a:off x="48239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11"/>
            <p:cNvSpPr/>
            <p:nvPr/>
          </p:nvSpPr>
          <p:spPr>
            <a:xfrm>
              <a:off x="50906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11"/>
            <p:cNvSpPr/>
            <p:nvPr/>
          </p:nvSpPr>
          <p:spPr>
            <a:xfrm>
              <a:off x="53573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11"/>
            <p:cNvSpPr/>
            <p:nvPr/>
          </p:nvSpPr>
          <p:spPr>
            <a:xfrm>
              <a:off x="48239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11"/>
            <p:cNvSpPr/>
            <p:nvPr/>
          </p:nvSpPr>
          <p:spPr>
            <a:xfrm>
              <a:off x="50906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11"/>
            <p:cNvSpPr/>
            <p:nvPr/>
          </p:nvSpPr>
          <p:spPr>
            <a:xfrm>
              <a:off x="53573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11"/>
            <p:cNvSpPr/>
            <p:nvPr/>
          </p:nvSpPr>
          <p:spPr>
            <a:xfrm>
              <a:off x="48239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11"/>
            <p:cNvSpPr/>
            <p:nvPr/>
          </p:nvSpPr>
          <p:spPr>
            <a:xfrm>
              <a:off x="50906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11"/>
            <p:cNvSpPr/>
            <p:nvPr/>
          </p:nvSpPr>
          <p:spPr>
            <a:xfrm>
              <a:off x="53573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11"/>
            <p:cNvSpPr/>
            <p:nvPr/>
          </p:nvSpPr>
          <p:spPr>
            <a:xfrm>
              <a:off x="48239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11"/>
            <p:cNvSpPr/>
            <p:nvPr/>
          </p:nvSpPr>
          <p:spPr>
            <a:xfrm>
              <a:off x="50906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11"/>
            <p:cNvSpPr/>
            <p:nvPr/>
          </p:nvSpPr>
          <p:spPr>
            <a:xfrm>
              <a:off x="53573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11"/>
            <p:cNvSpPr/>
            <p:nvPr/>
          </p:nvSpPr>
          <p:spPr>
            <a:xfrm>
              <a:off x="48239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11"/>
            <p:cNvSpPr/>
            <p:nvPr/>
          </p:nvSpPr>
          <p:spPr>
            <a:xfrm>
              <a:off x="50906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11"/>
            <p:cNvSpPr/>
            <p:nvPr/>
          </p:nvSpPr>
          <p:spPr>
            <a:xfrm>
              <a:off x="53573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11"/>
            <p:cNvSpPr/>
            <p:nvPr/>
          </p:nvSpPr>
          <p:spPr>
            <a:xfrm>
              <a:off x="48239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11"/>
            <p:cNvSpPr/>
            <p:nvPr/>
          </p:nvSpPr>
          <p:spPr>
            <a:xfrm>
              <a:off x="50906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11"/>
            <p:cNvSpPr/>
            <p:nvPr/>
          </p:nvSpPr>
          <p:spPr>
            <a:xfrm>
              <a:off x="53573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11"/>
            <p:cNvSpPr/>
            <p:nvPr/>
          </p:nvSpPr>
          <p:spPr>
            <a:xfrm>
              <a:off x="48239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11"/>
            <p:cNvSpPr/>
            <p:nvPr/>
          </p:nvSpPr>
          <p:spPr>
            <a:xfrm>
              <a:off x="50906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11"/>
            <p:cNvSpPr/>
            <p:nvPr/>
          </p:nvSpPr>
          <p:spPr>
            <a:xfrm>
              <a:off x="53573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11"/>
            <p:cNvSpPr/>
            <p:nvPr/>
          </p:nvSpPr>
          <p:spPr>
            <a:xfrm>
              <a:off x="48239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11"/>
            <p:cNvSpPr/>
            <p:nvPr/>
          </p:nvSpPr>
          <p:spPr>
            <a:xfrm>
              <a:off x="50906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11"/>
            <p:cNvSpPr/>
            <p:nvPr/>
          </p:nvSpPr>
          <p:spPr>
            <a:xfrm>
              <a:off x="53573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11"/>
            <p:cNvSpPr/>
            <p:nvPr/>
          </p:nvSpPr>
          <p:spPr>
            <a:xfrm>
              <a:off x="48239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11"/>
            <p:cNvSpPr/>
            <p:nvPr/>
          </p:nvSpPr>
          <p:spPr>
            <a:xfrm>
              <a:off x="50906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11"/>
            <p:cNvSpPr/>
            <p:nvPr/>
          </p:nvSpPr>
          <p:spPr>
            <a:xfrm>
              <a:off x="53573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11"/>
            <p:cNvSpPr/>
            <p:nvPr/>
          </p:nvSpPr>
          <p:spPr>
            <a:xfrm>
              <a:off x="48239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11"/>
            <p:cNvSpPr/>
            <p:nvPr/>
          </p:nvSpPr>
          <p:spPr>
            <a:xfrm>
              <a:off x="50906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11"/>
            <p:cNvSpPr/>
            <p:nvPr/>
          </p:nvSpPr>
          <p:spPr>
            <a:xfrm>
              <a:off x="53573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11"/>
            <p:cNvSpPr/>
            <p:nvPr/>
          </p:nvSpPr>
          <p:spPr>
            <a:xfrm>
              <a:off x="56240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11"/>
            <p:cNvSpPr/>
            <p:nvPr/>
          </p:nvSpPr>
          <p:spPr>
            <a:xfrm>
              <a:off x="58907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11"/>
            <p:cNvSpPr/>
            <p:nvPr/>
          </p:nvSpPr>
          <p:spPr>
            <a:xfrm>
              <a:off x="61574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11"/>
            <p:cNvSpPr/>
            <p:nvPr/>
          </p:nvSpPr>
          <p:spPr>
            <a:xfrm>
              <a:off x="56240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11"/>
            <p:cNvSpPr/>
            <p:nvPr/>
          </p:nvSpPr>
          <p:spPr>
            <a:xfrm>
              <a:off x="58907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11"/>
            <p:cNvSpPr/>
            <p:nvPr/>
          </p:nvSpPr>
          <p:spPr>
            <a:xfrm>
              <a:off x="61574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11"/>
            <p:cNvSpPr/>
            <p:nvPr/>
          </p:nvSpPr>
          <p:spPr>
            <a:xfrm>
              <a:off x="56240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11"/>
            <p:cNvSpPr/>
            <p:nvPr/>
          </p:nvSpPr>
          <p:spPr>
            <a:xfrm>
              <a:off x="58907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11"/>
            <p:cNvSpPr/>
            <p:nvPr/>
          </p:nvSpPr>
          <p:spPr>
            <a:xfrm>
              <a:off x="61574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11"/>
            <p:cNvSpPr/>
            <p:nvPr/>
          </p:nvSpPr>
          <p:spPr>
            <a:xfrm>
              <a:off x="56240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11"/>
            <p:cNvSpPr/>
            <p:nvPr/>
          </p:nvSpPr>
          <p:spPr>
            <a:xfrm>
              <a:off x="58907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11"/>
            <p:cNvSpPr/>
            <p:nvPr/>
          </p:nvSpPr>
          <p:spPr>
            <a:xfrm>
              <a:off x="61574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11"/>
            <p:cNvSpPr/>
            <p:nvPr/>
          </p:nvSpPr>
          <p:spPr>
            <a:xfrm>
              <a:off x="56240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11"/>
            <p:cNvSpPr/>
            <p:nvPr/>
          </p:nvSpPr>
          <p:spPr>
            <a:xfrm>
              <a:off x="58907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11"/>
            <p:cNvSpPr/>
            <p:nvPr/>
          </p:nvSpPr>
          <p:spPr>
            <a:xfrm>
              <a:off x="61574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11"/>
            <p:cNvSpPr/>
            <p:nvPr/>
          </p:nvSpPr>
          <p:spPr>
            <a:xfrm>
              <a:off x="56240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11"/>
            <p:cNvSpPr/>
            <p:nvPr/>
          </p:nvSpPr>
          <p:spPr>
            <a:xfrm>
              <a:off x="58907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11"/>
            <p:cNvSpPr/>
            <p:nvPr/>
          </p:nvSpPr>
          <p:spPr>
            <a:xfrm>
              <a:off x="61574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11"/>
            <p:cNvSpPr/>
            <p:nvPr/>
          </p:nvSpPr>
          <p:spPr>
            <a:xfrm>
              <a:off x="56240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11"/>
            <p:cNvSpPr/>
            <p:nvPr/>
          </p:nvSpPr>
          <p:spPr>
            <a:xfrm>
              <a:off x="58907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11"/>
            <p:cNvSpPr/>
            <p:nvPr/>
          </p:nvSpPr>
          <p:spPr>
            <a:xfrm>
              <a:off x="61574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11"/>
            <p:cNvSpPr/>
            <p:nvPr/>
          </p:nvSpPr>
          <p:spPr>
            <a:xfrm>
              <a:off x="56240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11"/>
            <p:cNvSpPr/>
            <p:nvPr/>
          </p:nvSpPr>
          <p:spPr>
            <a:xfrm>
              <a:off x="58907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11"/>
            <p:cNvSpPr/>
            <p:nvPr/>
          </p:nvSpPr>
          <p:spPr>
            <a:xfrm>
              <a:off x="61574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11"/>
            <p:cNvSpPr/>
            <p:nvPr/>
          </p:nvSpPr>
          <p:spPr>
            <a:xfrm>
              <a:off x="56240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11"/>
            <p:cNvSpPr/>
            <p:nvPr/>
          </p:nvSpPr>
          <p:spPr>
            <a:xfrm>
              <a:off x="58907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11"/>
            <p:cNvSpPr/>
            <p:nvPr/>
          </p:nvSpPr>
          <p:spPr>
            <a:xfrm>
              <a:off x="61574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11"/>
            <p:cNvSpPr/>
            <p:nvPr/>
          </p:nvSpPr>
          <p:spPr>
            <a:xfrm>
              <a:off x="56240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11"/>
            <p:cNvSpPr/>
            <p:nvPr/>
          </p:nvSpPr>
          <p:spPr>
            <a:xfrm>
              <a:off x="58907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11"/>
            <p:cNvSpPr/>
            <p:nvPr/>
          </p:nvSpPr>
          <p:spPr>
            <a:xfrm>
              <a:off x="61574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11"/>
            <p:cNvSpPr/>
            <p:nvPr/>
          </p:nvSpPr>
          <p:spPr>
            <a:xfrm>
              <a:off x="56240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11"/>
            <p:cNvSpPr/>
            <p:nvPr/>
          </p:nvSpPr>
          <p:spPr>
            <a:xfrm>
              <a:off x="58907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11"/>
            <p:cNvSpPr/>
            <p:nvPr/>
          </p:nvSpPr>
          <p:spPr>
            <a:xfrm>
              <a:off x="61574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11"/>
            <p:cNvSpPr/>
            <p:nvPr/>
          </p:nvSpPr>
          <p:spPr>
            <a:xfrm>
              <a:off x="64241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11"/>
            <p:cNvSpPr/>
            <p:nvPr/>
          </p:nvSpPr>
          <p:spPr>
            <a:xfrm>
              <a:off x="66908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11"/>
            <p:cNvSpPr/>
            <p:nvPr/>
          </p:nvSpPr>
          <p:spPr>
            <a:xfrm>
              <a:off x="69575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11"/>
            <p:cNvSpPr/>
            <p:nvPr/>
          </p:nvSpPr>
          <p:spPr>
            <a:xfrm>
              <a:off x="64241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11"/>
            <p:cNvSpPr/>
            <p:nvPr/>
          </p:nvSpPr>
          <p:spPr>
            <a:xfrm>
              <a:off x="66908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11"/>
            <p:cNvSpPr/>
            <p:nvPr/>
          </p:nvSpPr>
          <p:spPr>
            <a:xfrm>
              <a:off x="69575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11"/>
            <p:cNvSpPr/>
            <p:nvPr/>
          </p:nvSpPr>
          <p:spPr>
            <a:xfrm>
              <a:off x="64241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11"/>
            <p:cNvSpPr/>
            <p:nvPr/>
          </p:nvSpPr>
          <p:spPr>
            <a:xfrm>
              <a:off x="66908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11"/>
            <p:cNvSpPr/>
            <p:nvPr/>
          </p:nvSpPr>
          <p:spPr>
            <a:xfrm>
              <a:off x="69575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11"/>
            <p:cNvSpPr/>
            <p:nvPr/>
          </p:nvSpPr>
          <p:spPr>
            <a:xfrm>
              <a:off x="64241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11"/>
            <p:cNvSpPr/>
            <p:nvPr/>
          </p:nvSpPr>
          <p:spPr>
            <a:xfrm>
              <a:off x="66908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11"/>
            <p:cNvSpPr/>
            <p:nvPr/>
          </p:nvSpPr>
          <p:spPr>
            <a:xfrm>
              <a:off x="69575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11"/>
            <p:cNvSpPr/>
            <p:nvPr/>
          </p:nvSpPr>
          <p:spPr>
            <a:xfrm>
              <a:off x="64241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11"/>
            <p:cNvSpPr/>
            <p:nvPr/>
          </p:nvSpPr>
          <p:spPr>
            <a:xfrm>
              <a:off x="66908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11"/>
            <p:cNvSpPr/>
            <p:nvPr/>
          </p:nvSpPr>
          <p:spPr>
            <a:xfrm>
              <a:off x="69575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11"/>
            <p:cNvSpPr/>
            <p:nvPr/>
          </p:nvSpPr>
          <p:spPr>
            <a:xfrm>
              <a:off x="64241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11"/>
            <p:cNvSpPr/>
            <p:nvPr/>
          </p:nvSpPr>
          <p:spPr>
            <a:xfrm>
              <a:off x="66908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11"/>
            <p:cNvSpPr/>
            <p:nvPr/>
          </p:nvSpPr>
          <p:spPr>
            <a:xfrm>
              <a:off x="69575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11"/>
            <p:cNvSpPr/>
            <p:nvPr/>
          </p:nvSpPr>
          <p:spPr>
            <a:xfrm>
              <a:off x="64241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11"/>
            <p:cNvSpPr/>
            <p:nvPr/>
          </p:nvSpPr>
          <p:spPr>
            <a:xfrm>
              <a:off x="66908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11"/>
            <p:cNvSpPr/>
            <p:nvPr/>
          </p:nvSpPr>
          <p:spPr>
            <a:xfrm>
              <a:off x="69575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11"/>
            <p:cNvSpPr/>
            <p:nvPr/>
          </p:nvSpPr>
          <p:spPr>
            <a:xfrm>
              <a:off x="64241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11"/>
            <p:cNvSpPr/>
            <p:nvPr/>
          </p:nvSpPr>
          <p:spPr>
            <a:xfrm>
              <a:off x="66908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11"/>
            <p:cNvSpPr/>
            <p:nvPr/>
          </p:nvSpPr>
          <p:spPr>
            <a:xfrm>
              <a:off x="69575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11"/>
            <p:cNvSpPr/>
            <p:nvPr/>
          </p:nvSpPr>
          <p:spPr>
            <a:xfrm>
              <a:off x="64241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11"/>
            <p:cNvSpPr/>
            <p:nvPr/>
          </p:nvSpPr>
          <p:spPr>
            <a:xfrm>
              <a:off x="66908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11"/>
            <p:cNvSpPr/>
            <p:nvPr/>
          </p:nvSpPr>
          <p:spPr>
            <a:xfrm>
              <a:off x="69575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11"/>
            <p:cNvSpPr/>
            <p:nvPr/>
          </p:nvSpPr>
          <p:spPr>
            <a:xfrm>
              <a:off x="64241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11"/>
            <p:cNvSpPr/>
            <p:nvPr/>
          </p:nvSpPr>
          <p:spPr>
            <a:xfrm>
              <a:off x="66908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11"/>
            <p:cNvSpPr/>
            <p:nvPr/>
          </p:nvSpPr>
          <p:spPr>
            <a:xfrm>
              <a:off x="69575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11"/>
            <p:cNvSpPr/>
            <p:nvPr/>
          </p:nvSpPr>
          <p:spPr>
            <a:xfrm>
              <a:off x="64241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11"/>
            <p:cNvSpPr/>
            <p:nvPr/>
          </p:nvSpPr>
          <p:spPr>
            <a:xfrm>
              <a:off x="66908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11"/>
            <p:cNvSpPr/>
            <p:nvPr/>
          </p:nvSpPr>
          <p:spPr>
            <a:xfrm>
              <a:off x="69575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11"/>
            <p:cNvSpPr/>
            <p:nvPr/>
          </p:nvSpPr>
          <p:spPr>
            <a:xfrm>
              <a:off x="72242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11"/>
            <p:cNvSpPr/>
            <p:nvPr/>
          </p:nvSpPr>
          <p:spPr>
            <a:xfrm>
              <a:off x="74909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11"/>
            <p:cNvSpPr/>
            <p:nvPr/>
          </p:nvSpPr>
          <p:spPr>
            <a:xfrm>
              <a:off x="77576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11"/>
            <p:cNvSpPr/>
            <p:nvPr/>
          </p:nvSpPr>
          <p:spPr>
            <a:xfrm>
              <a:off x="72242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11"/>
            <p:cNvSpPr/>
            <p:nvPr/>
          </p:nvSpPr>
          <p:spPr>
            <a:xfrm>
              <a:off x="74909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11"/>
            <p:cNvSpPr/>
            <p:nvPr/>
          </p:nvSpPr>
          <p:spPr>
            <a:xfrm>
              <a:off x="77576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11"/>
            <p:cNvSpPr/>
            <p:nvPr/>
          </p:nvSpPr>
          <p:spPr>
            <a:xfrm>
              <a:off x="72242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11"/>
            <p:cNvSpPr/>
            <p:nvPr/>
          </p:nvSpPr>
          <p:spPr>
            <a:xfrm>
              <a:off x="74909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11"/>
            <p:cNvSpPr/>
            <p:nvPr/>
          </p:nvSpPr>
          <p:spPr>
            <a:xfrm>
              <a:off x="77576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11"/>
            <p:cNvSpPr/>
            <p:nvPr/>
          </p:nvSpPr>
          <p:spPr>
            <a:xfrm>
              <a:off x="72242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11"/>
            <p:cNvSpPr/>
            <p:nvPr/>
          </p:nvSpPr>
          <p:spPr>
            <a:xfrm>
              <a:off x="74909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11"/>
            <p:cNvSpPr/>
            <p:nvPr/>
          </p:nvSpPr>
          <p:spPr>
            <a:xfrm>
              <a:off x="77576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11"/>
            <p:cNvSpPr/>
            <p:nvPr/>
          </p:nvSpPr>
          <p:spPr>
            <a:xfrm>
              <a:off x="72242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11"/>
            <p:cNvSpPr/>
            <p:nvPr/>
          </p:nvSpPr>
          <p:spPr>
            <a:xfrm>
              <a:off x="74909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11"/>
            <p:cNvSpPr/>
            <p:nvPr/>
          </p:nvSpPr>
          <p:spPr>
            <a:xfrm>
              <a:off x="77576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11"/>
            <p:cNvSpPr/>
            <p:nvPr/>
          </p:nvSpPr>
          <p:spPr>
            <a:xfrm>
              <a:off x="72242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11"/>
            <p:cNvSpPr/>
            <p:nvPr/>
          </p:nvSpPr>
          <p:spPr>
            <a:xfrm>
              <a:off x="74909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11"/>
            <p:cNvSpPr/>
            <p:nvPr/>
          </p:nvSpPr>
          <p:spPr>
            <a:xfrm>
              <a:off x="77576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11"/>
            <p:cNvSpPr/>
            <p:nvPr/>
          </p:nvSpPr>
          <p:spPr>
            <a:xfrm>
              <a:off x="72242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11"/>
            <p:cNvSpPr/>
            <p:nvPr/>
          </p:nvSpPr>
          <p:spPr>
            <a:xfrm>
              <a:off x="74909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11"/>
            <p:cNvSpPr/>
            <p:nvPr/>
          </p:nvSpPr>
          <p:spPr>
            <a:xfrm>
              <a:off x="77576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11"/>
            <p:cNvSpPr/>
            <p:nvPr/>
          </p:nvSpPr>
          <p:spPr>
            <a:xfrm>
              <a:off x="72242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11"/>
            <p:cNvSpPr/>
            <p:nvPr/>
          </p:nvSpPr>
          <p:spPr>
            <a:xfrm>
              <a:off x="74909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11"/>
            <p:cNvSpPr/>
            <p:nvPr/>
          </p:nvSpPr>
          <p:spPr>
            <a:xfrm>
              <a:off x="77576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11"/>
            <p:cNvSpPr/>
            <p:nvPr/>
          </p:nvSpPr>
          <p:spPr>
            <a:xfrm>
              <a:off x="72242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11"/>
            <p:cNvSpPr/>
            <p:nvPr/>
          </p:nvSpPr>
          <p:spPr>
            <a:xfrm>
              <a:off x="74909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11"/>
            <p:cNvSpPr/>
            <p:nvPr/>
          </p:nvSpPr>
          <p:spPr>
            <a:xfrm>
              <a:off x="77576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11"/>
            <p:cNvSpPr/>
            <p:nvPr/>
          </p:nvSpPr>
          <p:spPr>
            <a:xfrm>
              <a:off x="72242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11"/>
            <p:cNvSpPr/>
            <p:nvPr/>
          </p:nvSpPr>
          <p:spPr>
            <a:xfrm>
              <a:off x="74909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11"/>
            <p:cNvSpPr/>
            <p:nvPr/>
          </p:nvSpPr>
          <p:spPr>
            <a:xfrm>
              <a:off x="77576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11"/>
            <p:cNvSpPr/>
            <p:nvPr/>
          </p:nvSpPr>
          <p:spPr>
            <a:xfrm>
              <a:off x="72242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11"/>
            <p:cNvSpPr/>
            <p:nvPr/>
          </p:nvSpPr>
          <p:spPr>
            <a:xfrm>
              <a:off x="74909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11"/>
            <p:cNvSpPr/>
            <p:nvPr/>
          </p:nvSpPr>
          <p:spPr>
            <a:xfrm>
              <a:off x="77576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11"/>
            <p:cNvSpPr/>
            <p:nvPr/>
          </p:nvSpPr>
          <p:spPr>
            <a:xfrm>
              <a:off x="80243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11"/>
            <p:cNvSpPr/>
            <p:nvPr/>
          </p:nvSpPr>
          <p:spPr>
            <a:xfrm>
              <a:off x="82910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11"/>
            <p:cNvSpPr/>
            <p:nvPr/>
          </p:nvSpPr>
          <p:spPr>
            <a:xfrm>
              <a:off x="85577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11"/>
            <p:cNvSpPr/>
            <p:nvPr/>
          </p:nvSpPr>
          <p:spPr>
            <a:xfrm>
              <a:off x="80243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11"/>
            <p:cNvSpPr/>
            <p:nvPr/>
          </p:nvSpPr>
          <p:spPr>
            <a:xfrm>
              <a:off x="82910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11"/>
            <p:cNvSpPr/>
            <p:nvPr/>
          </p:nvSpPr>
          <p:spPr>
            <a:xfrm>
              <a:off x="85577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11"/>
            <p:cNvSpPr/>
            <p:nvPr/>
          </p:nvSpPr>
          <p:spPr>
            <a:xfrm>
              <a:off x="80243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11"/>
            <p:cNvSpPr/>
            <p:nvPr/>
          </p:nvSpPr>
          <p:spPr>
            <a:xfrm>
              <a:off x="82910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11"/>
            <p:cNvSpPr/>
            <p:nvPr/>
          </p:nvSpPr>
          <p:spPr>
            <a:xfrm>
              <a:off x="85577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11"/>
            <p:cNvSpPr/>
            <p:nvPr/>
          </p:nvSpPr>
          <p:spPr>
            <a:xfrm>
              <a:off x="80243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11"/>
            <p:cNvSpPr/>
            <p:nvPr/>
          </p:nvSpPr>
          <p:spPr>
            <a:xfrm>
              <a:off x="82910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11"/>
            <p:cNvSpPr/>
            <p:nvPr/>
          </p:nvSpPr>
          <p:spPr>
            <a:xfrm>
              <a:off x="85577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11"/>
            <p:cNvSpPr/>
            <p:nvPr/>
          </p:nvSpPr>
          <p:spPr>
            <a:xfrm>
              <a:off x="80243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11"/>
            <p:cNvSpPr/>
            <p:nvPr/>
          </p:nvSpPr>
          <p:spPr>
            <a:xfrm>
              <a:off x="82910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11"/>
            <p:cNvSpPr/>
            <p:nvPr/>
          </p:nvSpPr>
          <p:spPr>
            <a:xfrm>
              <a:off x="85577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11"/>
            <p:cNvSpPr/>
            <p:nvPr/>
          </p:nvSpPr>
          <p:spPr>
            <a:xfrm>
              <a:off x="80243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11"/>
            <p:cNvSpPr/>
            <p:nvPr/>
          </p:nvSpPr>
          <p:spPr>
            <a:xfrm>
              <a:off x="82910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11"/>
            <p:cNvSpPr/>
            <p:nvPr/>
          </p:nvSpPr>
          <p:spPr>
            <a:xfrm>
              <a:off x="85577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11"/>
            <p:cNvSpPr/>
            <p:nvPr/>
          </p:nvSpPr>
          <p:spPr>
            <a:xfrm>
              <a:off x="80243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11"/>
            <p:cNvSpPr/>
            <p:nvPr/>
          </p:nvSpPr>
          <p:spPr>
            <a:xfrm>
              <a:off x="82910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11"/>
            <p:cNvSpPr/>
            <p:nvPr/>
          </p:nvSpPr>
          <p:spPr>
            <a:xfrm>
              <a:off x="85577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11"/>
            <p:cNvSpPr/>
            <p:nvPr/>
          </p:nvSpPr>
          <p:spPr>
            <a:xfrm>
              <a:off x="80243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11"/>
            <p:cNvSpPr/>
            <p:nvPr/>
          </p:nvSpPr>
          <p:spPr>
            <a:xfrm>
              <a:off x="82910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11"/>
            <p:cNvSpPr/>
            <p:nvPr/>
          </p:nvSpPr>
          <p:spPr>
            <a:xfrm>
              <a:off x="85577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11"/>
            <p:cNvSpPr/>
            <p:nvPr/>
          </p:nvSpPr>
          <p:spPr>
            <a:xfrm>
              <a:off x="80243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11"/>
            <p:cNvSpPr/>
            <p:nvPr/>
          </p:nvSpPr>
          <p:spPr>
            <a:xfrm>
              <a:off x="82910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11"/>
            <p:cNvSpPr/>
            <p:nvPr/>
          </p:nvSpPr>
          <p:spPr>
            <a:xfrm>
              <a:off x="85577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11"/>
            <p:cNvSpPr/>
            <p:nvPr/>
          </p:nvSpPr>
          <p:spPr>
            <a:xfrm>
              <a:off x="80243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11"/>
            <p:cNvSpPr/>
            <p:nvPr/>
          </p:nvSpPr>
          <p:spPr>
            <a:xfrm>
              <a:off x="82910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11"/>
            <p:cNvSpPr/>
            <p:nvPr/>
          </p:nvSpPr>
          <p:spPr>
            <a:xfrm>
              <a:off x="85577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11"/>
            <p:cNvSpPr/>
            <p:nvPr/>
          </p:nvSpPr>
          <p:spPr>
            <a:xfrm>
              <a:off x="80243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11"/>
            <p:cNvSpPr/>
            <p:nvPr/>
          </p:nvSpPr>
          <p:spPr>
            <a:xfrm>
              <a:off x="82910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11"/>
            <p:cNvSpPr/>
            <p:nvPr/>
          </p:nvSpPr>
          <p:spPr>
            <a:xfrm>
              <a:off x="85577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11"/>
            <p:cNvSpPr/>
            <p:nvPr/>
          </p:nvSpPr>
          <p:spPr>
            <a:xfrm>
              <a:off x="88244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11"/>
            <p:cNvSpPr/>
            <p:nvPr/>
          </p:nvSpPr>
          <p:spPr>
            <a:xfrm>
              <a:off x="90911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11"/>
            <p:cNvSpPr/>
            <p:nvPr/>
          </p:nvSpPr>
          <p:spPr>
            <a:xfrm>
              <a:off x="88244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11"/>
            <p:cNvSpPr/>
            <p:nvPr/>
          </p:nvSpPr>
          <p:spPr>
            <a:xfrm>
              <a:off x="90911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11"/>
            <p:cNvSpPr/>
            <p:nvPr/>
          </p:nvSpPr>
          <p:spPr>
            <a:xfrm>
              <a:off x="88244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11"/>
            <p:cNvSpPr/>
            <p:nvPr/>
          </p:nvSpPr>
          <p:spPr>
            <a:xfrm>
              <a:off x="90911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11"/>
            <p:cNvSpPr/>
            <p:nvPr/>
          </p:nvSpPr>
          <p:spPr>
            <a:xfrm>
              <a:off x="88244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11"/>
            <p:cNvSpPr/>
            <p:nvPr/>
          </p:nvSpPr>
          <p:spPr>
            <a:xfrm>
              <a:off x="90911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11"/>
            <p:cNvSpPr/>
            <p:nvPr/>
          </p:nvSpPr>
          <p:spPr>
            <a:xfrm>
              <a:off x="88244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11"/>
            <p:cNvSpPr/>
            <p:nvPr/>
          </p:nvSpPr>
          <p:spPr>
            <a:xfrm>
              <a:off x="88244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11"/>
            <p:cNvSpPr/>
            <p:nvPr/>
          </p:nvSpPr>
          <p:spPr>
            <a:xfrm>
              <a:off x="90911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11"/>
            <p:cNvSpPr/>
            <p:nvPr/>
          </p:nvSpPr>
          <p:spPr>
            <a:xfrm>
              <a:off x="88244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11"/>
            <p:cNvSpPr/>
            <p:nvPr/>
          </p:nvSpPr>
          <p:spPr>
            <a:xfrm>
              <a:off x="90911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11"/>
            <p:cNvSpPr/>
            <p:nvPr/>
          </p:nvSpPr>
          <p:spPr>
            <a:xfrm>
              <a:off x="88244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11"/>
            <p:cNvSpPr/>
            <p:nvPr/>
          </p:nvSpPr>
          <p:spPr>
            <a:xfrm>
              <a:off x="90911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11"/>
            <p:cNvSpPr/>
            <p:nvPr/>
          </p:nvSpPr>
          <p:spPr>
            <a:xfrm>
              <a:off x="88244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11"/>
            <p:cNvSpPr/>
            <p:nvPr/>
          </p:nvSpPr>
          <p:spPr>
            <a:xfrm>
              <a:off x="90911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11"/>
            <p:cNvSpPr/>
            <p:nvPr/>
          </p:nvSpPr>
          <p:spPr>
            <a:xfrm>
              <a:off x="88244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11"/>
            <p:cNvSpPr/>
            <p:nvPr/>
          </p:nvSpPr>
          <p:spPr>
            <a:xfrm>
              <a:off x="90911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11"/>
            <p:cNvSpPr/>
            <p:nvPr/>
          </p:nvSpPr>
          <p:spPr>
            <a:xfrm>
              <a:off x="88244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11"/>
            <p:cNvSpPr/>
            <p:nvPr/>
          </p:nvSpPr>
          <p:spPr>
            <a:xfrm>
              <a:off x="90911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11"/>
            <p:cNvSpPr/>
            <p:nvPr/>
          </p:nvSpPr>
          <p:spPr>
            <a:xfrm>
              <a:off x="4564954" y="10927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11"/>
            <p:cNvSpPr/>
            <p:nvPr/>
          </p:nvSpPr>
          <p:spPr>
            <a:xfrm>
              <a:off x="4564954" y="13651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11"/>
            <p:cNvSpPr/>
            <p:nvPr/>
          </p:nvSpPr>
          <p:spPr>
            <a:xfrm>
              <a:off x="4564954" y="16389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11"/>
            <p:cNvSpPr/>
            <p:nvPr/>
          </p:nvSpPr>
          <p:spPr>
            <a:xfrm>
              <a:off x="4564954" y="19113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11"/>
            <p:cNvSpPr/>
            <p:nvPr/>
          </p:nvSpPr>
          <p:spPr>
            <a:xfrm>
              <a:off x="4564954" y="21811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11"/>
            <p:cNvSpPr/>
            <p:nvPr/>
          </p:nvSpPr>
          <p:spPr>
            <a:xfrm>
              <a:off x="4564954" y="2453593"/>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11"/>
            <p:cNvSpPr/>
            <p:nvPr/>
          </p:nvSpPr>
          <p:spPr>
            <a:xfrm>
              <a:off x="4564954" y="27274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11"/>
            <p:cNvSpPr/>
            <p:nvPr/>
          </p:nvSpPr>
          <p:spPr>
            <a:xfrm>
              <a:off x="4564954" y="2999816"/>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11"/>
            <p:cNvSpPr/>
            <p:nvPr/>
          </p:nvSpPr>
          <p:spPr>
            <a:xfrm>
              <a:off x="4564954" y="327222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11"/>
            <p:cNvSpPr/>
            <p:nvPr/>
          </p:nvSpPr>
          <p:spPr>
            <a:xfrm>
              <a:off x="4564954" y="35460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11"/>
            <p:cNvSpPr/>
            <p:nvPr/>
          </p:nvSpPr>
          <p:spPr>
            <a:xfrm>
              <a:off x="4564954" y="3818444"/>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87" name="Google Shape;2687;p11"/>
          <p:cNvSpPr/>
          <p:nvPr/>
        </p:nvSpPr>
        <p:spPr>
          <a:xfrm>
            <a:off x="818425" y="1636850"/>
            <a:ext cx="7485300" cy="13662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11"/>
          <p:cNvSpPr/>
          <p:nvPr/>
        </p:nvSpPr>
        <p:spPr>
          <a:xfrm>
            <a:off x="818425" y="3003050"/>
            <a:ext cx="7485300" cy="557400"/>
          </a:xfrm>
          <a:prstGeom prst="rect">
            <a:avLst/>
          </a:prstGeom>
          <a:solidFill>
            <a:schemeClr val="lt2"/>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11"/>
          <p:cNvSpPr txBox="1">
            <a:spLocks noGrp="1"/>
          </p:cNvSpPr>
          <p:nvPr>
            <p:ph type="title" hasCustomPrompt="1"/>
          </p:nvPr>
        </p:nvSpPr>
        <p:spPr>
          <a:xfrm>
            <a:off x="984925" y="1665000"/>
            <a:ext cx="7174200" cy="1302900"/>
          </a:xfrm>
          <a:prstGeom prst="rect">
            <a:avLst/>
          </a:prstGeom>
        </p:spPr>
        <p:txBody>
          <a:bodyPr spcFirstLastPara="1" wrap="square" lIns="91425" tIns="91425" rIns="91425" bIns="91425" anchor="ctr" anchorCtr="0">
            <a:noAutofit/>
          </a:bodyPr>
          <a:lstStyle>
            <a:lvl1pPr lvl="0" algn="ctr">
              <a:lnSpc>
                <a:spcPct val="115000"/>
              </a:lnSpc>
              <a:spcBef>
                <a:spcPts val="1000"/>
              </a:spcBef>
              <a:spcAft>
                <a:spcPts val="0"/>
              </a:spcAft>
              <a:buSzPts val="12000"/>
              <a:buNone/>
              <a:defRPr sz="96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2690" name="Google Shape;2690;p11"/>
          <p:cNvSpPr txBox="1">
            <a:spLocks noGrp="1"/>
          </p:cNvSpPr>
          <p:nvPr>
            <p:ph type="body" idx="1"/>
          </p:nvPr>
        </p:nvSpPr>
        <p:spPr>
          <a:xfrm>
            <a:off x="984925" y="3055161"/>
            <a:ext cx="7174200" cy="429000"/>
          </a:xfrm>
          <a:prstGeom prst="rect">
            <a:avLst/>
          </a:prstGeom>
        </p:spPr>
        <p:txBody>
          <a:bodyPr spcFirstLastPara="1" wrap="square" lIns="91425" tIns="91425" rIns="91425" bIns="91425" anchor="t" anchorCtr="0">
            <a:noAutofit/>
          </a:bodyPr>
          <a:lstStyle>
            <a:lvl1pPr marL="457200" lvl="0" indent="-330200" algn="ctr">
              <a:spcBef>
                <a:spcPts val="0"/>
              </a:spcBef>
              <a:spcAft>
                <a:spcPts val="0"/>
              </a:spcAft>
              <a:buClr>
                <a:schemeClr val="lt1"/>
              </a:buClr>
              <a:buSzPts val="1600"/>
              <a:buChar char="●"/>
              <a:defRPr>
                <a:solidFill>
                  <a:schemeClr val="lt1"/>
                </a:solidFill>
              </a:defRPr>
            </a:lvl1pPr>
            <a:lvl2pPr marL="914400" lvl="1" indent="-330200" algn="ctr">
              <a:spcBef>
                <a:spcPts val="0"/>
              </a:spcBef>
              <a:spcAft>
                <a:spcPts val="0"/>
              </a:spcAft>
              <a:buClr>
                <a:schemeClr val="lt1"/>
              </a:buClr>
              <a:buSzPts val="1600"/>
              <a:buChar char="○"/>
              <a:defRPr>
                <a:solidFill>
                  <a:schemeClr val="lt1"/>
                </a:solidFill>
              </a:defRPr>
            </a:lvl2pPr>
            <a:lvl3pPr marL="1371600" lvl="2" indent="-330200" algn="ctr">
              <a:spcBef>
                <a:spcPts val="0"/>
              </a:spcBef>
              <a:spcAft>
                <a:spcPts val="0"/>
              </a:spcAft>
              <a:buClr>
                <a:schemeClr val="lt1"/>
              </a:buClr>
              <a:buSzPts val="1600"/>
              <a:buChar char="■"/>
              <a:defRPr>
                <a:solidFill>
                  <a:schemeClr val="lt1"/>
                </a:solidFill>
              </a:defRPr>
            </a:lvl3pPr>
            <a:lvl4pPr marL="1828800" lvl="3" indent="-330200" algn="ctr">
              <a:spcBef>
                <a:spcPts val="0"/>
              </a:spcBef>
              <a:spcAft>
                <a:spcPts val="0"/>
              </a:spcAft>
              <a:buClr>
                <a:schemeClr val="lt1"/>
              </a:buClr>
              <a:buSzPts val="1600"/>
              <a:buChar char="●"/>
              <a:defRPr>
                <a:solidFill>
                  <a:schemeClr val="lt1"/>
                </a:solidFill>
              </a:defRPr>
            </a:lvl4pPr>
            <a:lvl5pPr marL="2286000" lvl="4" indent="-330200" algn="ctr">
              <a:spcBef>
                <a:spcPts val="0"/>
              </a:spcBef>
              <a:spcAft>
                <a:spcPts val="0"/>
              </a:spcAft>
              <a:buClr>
                <a:schemeClr val="lt1"/>
              </a:buClr>
              <a:buSzPts val="1600"/>
              <a:buChar char="○"/>
              <a:defRPr>
                <a:solidFill>
                  <a:schemeClr val="lt1"/>
                </a:solidFill>
              </a:defRPr>
            </a:lvl5pPr>
            <a:lvl6pPr marL="2743200" lvl="5" indent="-330200" algn="ctr">
              <a:spcBef>
                <a:spcPts val="0"/>
              </a:spcBef>
              <a:spcAft>
                <a:spcPts val="0"/>
              </a:spcAft>
              <a:buClr>
                <a:schemeClr val="lt1"/>
              </a:buClr>
              <a:buSzPts val="1600"/>
              <a:buChar char="■"/>
              <a:defRPr>
                <a:solidFill>
                  <a:schemeClr val="lt1"/>
                </a:solidFill>
              </a:defRPr>
            </a:lvl6pPr>
            <a:lvl7pPr marL="3200400" lvl="6" indent="-330200" algn="ctr">
              <a:spcBef>
                <a:spcPts val="0"/>
              </a:spcBef>
              <a:spcAft>
                <a:spcPts val="0"/>
              </a:spcAft>
              <a:buClr>
                <a:schemeClr val="lt1"/>
              </a:buClr>
              <a:buSzPts val="1600"/>
              <a:buChar char="●"/>
              <a:defRPr>
                <a:solidFill>
                  <a:schemeClr val="lt1"/>
                </a:solidFill>
              </a:defRPr>
            </a:lvl7pPr>
            <a:lvl8pPr marL="3657600" lvl="7" indent="-330200" algn="ctr">
              <a:spcBef>
                <a:spcPts val="0"/>
              </a:spcBef>
              <a:spcAft>
                <a:spcPts val="0"/>
              </a:spcAft>
              <a:buClr>
                <a:schemeClr val="lt1"/>
              </a:buClr>
              <a:buSzPts val="1600"/>
              <a:buChar char="○"/>
              <a:defRPr>
                <a:solidFill>
                  <a:schemeClr val="lt1"/>
                </a:solidFill>
              </a:defRPr>
            </a:lvl8pPr>
            <a:lvl9pPr marL="4114800" lvl="8" indent="-330200" algn="ctr">
              <a:spcBef>
                <a:spcPts val="0"/>
              </a:spcBef>
              <a:spcAft>
                <a:spcPts val="0"/>
              </a:spcAft>
              <a:buClr>
                <a:schemeClr val="lt1"/>
              </a:buClr>
              <a:buSzPts val="1600"/>
              <a:buChar char="■"/>
              <a:defRPr>
                <a:solidFill>
                  <a:schemeClr val="lt1"/>
                </a:solidFill>
              </a:defRPr>
            </a:lvl9pPr>
          </a:lstStyle>
          <a:p>
            <a:endParaRPr/>
          </a:p>
        </p:txBody>
      </p:sp>
      <p:grpSp>
        <p:nvGrpSpPr>
          <p:cNvPr id="2691" name="Google Shape;2691;p11"/>
          <p:cNvGrpSpPr/>
          <p:nvPr/>
        </p:nvGrpSpPr>
        <p:grpSpPr>
          <a:xfrm>
            <a:off x="7783182" y="2697627"/>
            <a:ext cx="1295090" cy="2523901"/>
            <a:chOff x="7868375" y="2951668"/>
            <a:chExt cx="1124699" cy="2191837"/>
          </a:xfrm>
        </p:grpSpPr>
        <p:sp>
          <p:nvSpPr>
            <p:cNvPr id="2692" name="Google Shape;2692;p11"/>
            <p:cNvSpPr/>
            <p:nvPr/>
          </p:nvSpPr>
          <p:spPr>
            <a:xfrm>
              <a:off x="7919850" y="3163525"/>
              <a:ext cx="1035625" cy="1926450"/>
            </a:xfrm>
            <a:custGeom>
              <a:avLst/>
              <a:gdLst/>
              <a:ahLst/>
              <a:cxnLst/>
              <a:rect l="l" t="t" r="r" b="b"/>
              <a:pathLst>
                <a:path w="41425" h="77058" extrusionOk="0">
                  <a:moveTo>
                    <a:pt x="25057" y="5163"/>
                  </a:moveTo>
                  <a:lnTo>
                    <a:pt x="25309" y="8940"/>
                  </a:lnTo>
                  <a:lnTo>
                    <a:pt x="28079" y="19895"/>
                  </a:lnTo>
                  <a:lnTo>
                    <a:pt x="32989" y="31101"/>
                  </a:lnTo>
                  <a:lnTo>
                    <a:pt x="40922" y="48099"/>
                  </a:lnTo>
                  <a:lnTo>
                    <a:pt x="41425" y="57668"/>
                  </a:lnTo>
                  <a:lnTo>
                    <a:pt x="37144" y="68874"/>
                  </a:lnTo>
                  <a:lnTo>
                    <a:pt x="29464" y="75044"/>
                  </a:lnTo>
                  <a:lnTo>
                    <a:pt x="19643" y="77058"/>
                  </a:lnTo>
                  <a:lnTo>
                    <a:pt x="9947" y="74666"/>
                  </a:lnTo>
                  <a:lnTo>
                    <a:pt x="2141" y="64845"/>
                  </a:lnTo>
                  <a:lnTo>
                    <a:pt x="378" y="60438"/>
                  </a:lnTo>
                  <a:lnTo>
                    <a:pt x="0" y="49610"/>
                  </a:lnTo>
                  <a:lnTo>
                    <a:pt x="7051" y="33115"/>
                  </a:lnTo>
                  <a:lnTo>
                    <a:pt x="10955" y="24050"/>
                  </a:lnTo>
                  <a:lnTo>
                    <a:pt x="14102" y="15865"/>
                  </a:lnTo>
                  <a:lnTo>
                    <a:pt x="16117" y="4407"/>
                  </a:lnTo>
                  <a:lnTo>
                    <a:pt x="13725" y="4030"/>
                  </a:lnTo>
                  <a:lnTo>
                    <a:pt x="13221" y="1637"/>
                  </a:lnTo>
                  <a:lnTo>
                    <a:pt x="14732" y="0"/>
                  </a:lnTo>
                  <a:lnTo>
                    <a:pt x="27071" y="126"/>
                  </a:lnTo>
                  <a:lnTo>
                    <a:pt x="28079" y="2393"/>
                  </a:lnTo>
                  <a:lnTo>
                    <a:pt x="26694" y="4281"/>
                  </a:lnTo>
                  <a:close/>
                </a:path>
              </a:pathLst>
            </a:custGeom>
            <a:solidFill>
              <a:schemeClr val="lt1"/>
            </a:solidFill>
            <a:ln>
              <a:noFill/>
            </a:ln>
          </p:spPr>
        </p:sp>
        <p:sp>
          <p:nvSpPr>
            <p:cNvPr id="2693" name="Google Shape;2693;p11"/>
            <p:cNvSpPr/>
            <p:nvPr/>
          </p:nvSpPr>
          <p:spPr>
            <a:xfrm>
              <a:off x="7868375" y="3273491"/>
              <a:ext cx="1124699" cy="1816350"/>
            </a:xfrm>
            <a:custGeom>
              <a:avLst/>
              <a:gdLst/>
              <a:ahLst/>
              <a:cxnLst/>
              <a:rect l="l" t="t" r="r" b="b"/>
              <a:pathLst>
                <a:path w="14713" h="23761" fill="none" extrusionOk="0">
                  <a:moveTo>
                    <a:pt x="7369" y="1"/>
                  </a:moveTo>
                  <a:lnTo>
                    <a:pt x="8773" y="1"/>
                  </a:lnTo>
                  <a:cubicBezTo>
                    <a:pt x="8773" y="1"/>
                    <a:pt x="8723" y="2733"/>
                    <a:pt x="11053" y="7896"/>
                  </a:cubicBezTo>
                  <a:cubicBezTo>
                    <a:pt x="13384" y="13059"/>
                    <a:pt x="14713" y="14412"/>
                    <a:pt x="14136" y="17720"/>
                  </a:cubicBezTo>
                  <a:cubicBezTo>
                    <a:pt x="13961" y="18748"/>
                    <a:pt x="13535" y="19700"/>
                    <a:pt x="13033" y="20552"/>
                  </a:cubicBezTo>
                  <a:cubicBezTo>
                    <a:pt x="11881" y="22557"/>
                    <a:pt x="9675" y="23760"/>
                    <a:pt x="7369" y="23760"/>
                  </a:cubicBezTo>
                  <a:lnTo>
                    <a:pt x="7369" y="23760"/>
                  </a:lnTo>
                  <a:lnTo>
                    <a:pt x="7369" y="23760"/>
                  </a:lnTo>
                  <a:cubicBezTo>
                    <a:pt x="5038" y="23760"/>
                    <a:pt x="2833" y="22557"/>
                    <a:pt x="1680" y="20552"/>
                  </a:cubicBezTo>
                  <a:cubicBezTo>
                    <a:pt x="1179" y="19700"/>
                    <a:pt x="753" y="18748"/>
                    <a:pt x="577" y="17720"/>
                  </a:cubicBezTo>
                  <a:cubicBezTo>
                    <a:pt x="1" y="14412"/>
                    <a:pt x="1329" y="13059"/>
                    <a:pt x="3660" y="7896"/>
                  </a:cubicBezTo>
                  <a:cubicBezTo>
                    <a:pt x="5991" y="2733"/>
                    <a:pt x="5941" y="1"/>
                    <a:pt x="5941" y="1"/>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11"/>
            <p:cNvSpPr/>
            <p:nvPr/>
          </p:nvSpPr>
          <p:spPr>
            <a:xfrm>
              <a:off x="8287968" y="2951668"/>
              <a:ext cx="287424" cy="208917"/>
            </a:xfrm>
            <a:custGeom>
              <a:avLst/>
              <a:gdLst/>
              <a:ahLst/>
              <a:cxnLst/>
              <a:rect l="l" t="t" r="r" b="b"/>
              <a:pathLst>
                <a:path w="3760" h="2733" extrusionOk="0">
                  <a:moveTo>
                    <a:pt x="0" y="0"/>
                  </a:moveTo>
                  <a:lnTo>
                    <a:pt x="452" y="2732"/>
                  </a:lnTo>
                  <a:lnTo>
                    <a:pt x="3284" y="2732"/>
                  </a:lnTo>
                  <a:lnTo>
                    <a:pt x="37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11"/>
            <p:cNvSpPr/>
            <p:nvPr/>
          </p:nvSpPr>
          <p:spPr>
            <a:xfrm>
              <a:off x="8287968" y="2951668"/>
              <a:ext cx="287424" cy="208917"/>
            </a:xfrm>
            <a:custGeom>
              <a:avLst/>
              <a:gdLst/>
              <a:ahLst/>
              <a:cxnLst/>
              <a:rect l="l" t="t" r="r" b="b"/>
              <a:pathLst>
                <a:path w="3760" h="2733" fill="none" extrusionOk="0">
                  <a:moveTo>
                    <a:pt x="1880" y="0"/>
                  </a:moveTo>
                  <a:lnTo>
                    <a:pt x="0" y="0"/>
                  </a:lnTo>
                  <a:lnTo>
                    <a:pt x="452" y="2732"/>
                  </a:lnTo>
                  <a:lnTo>
                    <a:pt x="3284" y="2732"/>
                  </a:lnTo>
                  <a:lnTo>
                    <a:pt x="3760" y="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11"/>
            <p:cNvSpPr/>
            <p:nvPr/>
          </p:nvSpPr>
          <p:spPr>
            <a:xfrm>
              <a:off x="8247760" y="3160509"/>
              <a:ext cx="366007" cy="113058"/>
            </a:xfrm>
            <a:custGeom>
              <a:avLst/>
              <a:gdLst/>
              <a:ahLst/>
              <a:cxnLst/>
              <a:rect l="l" t="t" r="r" b="b"/>
              <a:pathLst>
                <a:path w="4788" h="1479" fill="none" extrusionOk="0">
                  <a:moveTo>
                    <a:pt x="752" y="1479"/>
                  </a:moveTo>
                  <a:lnTo>
                    <a:pt x="4035" y="1479"/>
                  </a:lnTo>
                  <a:cubicBezTo>
                    <a:pt x="4461" y="1479"/>
                    <a:pt x="4787" y="1153"/>
                    <a:pt x="4787" y="752"/>
                  </a:cubicBezTo>
                  <a:lnTo>
                    <a:pt x="4787" y="752"/>
                  </a:lnTo>
                  <a:cubicBezTo>
                    <a:pt x="4787" y="351"/>
                    <a:pt x="4461" y="0"/>
                    <a:pt x="4035" y="0"/>
                  </a:cubicBezTo>
                  <a:lnTo>
                    <a:pt x="752" y="0"/>
                  </a:lnTo>
                  <a:cubicBezTo>
                    <a:pt x="326" y="0"/>
                    <a:pt x="0" y="351"/>
                    <a:pt x="0" y="752"/>
                  </a:cubicBezTo>
                  <a:lnTo>
                    <a:pt x="0" y="752"/>
                  </a:lnTo>
                  <a:cubicBezTo>
                    <a:pt x="0" y="1153"/>
                    <a:pt x="326" y="1479"/>
                    <a:pt x="752" y="1479"/>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11"/>
            <p:cNvSpPr/>
            <p:nvPr/>
          </p:nvSpPr>
          <p:spPr>
            <a:xfrm>
              <a:off x="8090670" y="4120323"/>
              <a:ext cx="680185" cy="122690"/>
            </a:xfrm>
            <a:custGeom>
              <a:avLst/>
              <a:gdLst/>
              <a:ahLst/>
              <a:cxnLst/>
              <a:rect l="l" t="t" r="r" b="b"/>
              <a:pathLst>
                <a:path w="8898" h="1605" fill="none" extrusionOk="0">
                  <a:moveTo>
                    <a:pt x="0" y="803"/>
                  </a:moveTo>
                  <a:cubicBezTo>
                    <a:pt x="0" y="1254"/>
                    <a:pt x="1980" y="1605"/>
                    <a:pt x="4461" y="1605"/>
                  </a:cubicBezTo>
                  <a:cubicBezTo>
                    <a:pt x="6917" y="1605"/>
                    <a:pt x="8897" y="1254"/>
                    <a:pt x="8897" y="803"/>
                  </a:cubicBezTo>
                  <a:cubicBezTo>
                    <a:pt x="8897" y="377"/>
                    <a:pt x="6917" y="1"/>
                    <a:pt x="4461" y="1"/>
                  </a:cubicBezTo>
                  <a:cubicBezTo>
                    <a:pt x="1980" y="1"/>
                    <a:pt x="0" y="377"/>
                    <a:pt x="0" y="803"/>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11"/>
            <p:cNvSpPr/>
            <p:nvPr/>
          </p:nvSpPr>
          <p:spPr>
            <a:xfrm>
              <a:off x="7989078" y="4181630"/>
              <a:ext cx="887115" cy="961876"/>
            </a:xfrm>
            <a:custGeom>
              <a:avLst/>
              <a:gdLst/>
              <a:ahLst/>
              <a:cxnLst/>
              <a:rect l="l" t="t" r="r" b="b"/>
              <a:pathLst>
                <a:path w="11605" h="12583" fill="none" extrusionOk="0">
                  <a:moveTo>
                    <a:pt x="1329" y="1"/>
                  </a:moveTo>
                  <a:cubicBezTo>
                    <a:pt x="1329" y="1"/>
                    <a:pt x="1" y="2557"/>
                    <a:pt x="76" y="5364"/>
                  </a:cubicBezTo>
                  <a:cubicBezTo>
                    <a:pt x="276" y="12582"/>
                    <a:pt x="11104" y="12582"/>
                    <a:pt x="11454" y="5389"/>
                  </a:cubicBezTo>
                  <a:cubicBezTo>
                    <a:pt x="11605" y="2557"/>
                    <a:pt x="10226" y="1"/>
                    <a:pt x="10226" y="1"/>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11"/>
            <p:cNvSpPr/>
            <p:nvPr/>
          </p:nvSpPr>
          <p:spPr>
            <a:xfrm>
              <a:off x="8303333" y="4367462"/>
              <a:ext cx="118792" cy="118868"/>
            </a:xfrm>
            <a:custGeom>
              <a:avLst/>
              <a:gdLst/>
              <a:ahLst/>
              <a:cxnLst/>
              <a:rect l="l" t="t" r="r" b="b"/>
              <a:pathLst>
                <a:path w="1554" h="1555" fill="none" extrusionOk="0">
                  <a:moveTo>
                    <a:pt x="0" y="778"/>
                  </a:moveTo>
                  <a:cubicBezTo>
                    <a:pt x="0" y="1204"/>
                    <a:pt x="351" y="1555"/>
                    <a:pt x="777" y="1555"/>
                  </a:cubicBezTo>
                  <a:cubicBezTo>
                    <a:pt x="1203" y="1555"/>
                    <a:pt x="1554" y="1204"/>
                    <a:pt x="1554" y="778"/>
                  </a:cubicBezTo>
                  <a:cubicBezTo>
                    <a:pt x="1554" y="352"/>
                    <a:pt x="1203" y="1"/>
                    <a:pt x="777" y="1"/>
                  </a:cubicBezTo>
                  <a:cubicBezTo>
                    <a:pt x="351" y="1"/>
                    <a:pt x="0" y="352"/>
                    <a:pt x="0" y="778"/>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11"/>
            <p:cNvSpPr/>
            <p:nvPr/>
          </p:nvSpPr>
          <p:spPr>
            <a:xfrm>
              <a:off x="8429769" y="4788966"/>
              <a:ext cx="118868" cy="116957"/>
            </a:xfrm>
            <a:custGeom>
              <a:avLst/>
              <a:gdLst/>
              <a:ahLst/>
              <a:cxnLst/>
              <a:rect l="l" t="t" r="r" b="b"/>
              <a:pathLst>
                <a:path w="1555" h="1530" fill="none" extrusionOk="0">
                  <a:moveTo>
                    <a:pt x="0" y="777"/>
                  </a:moveTo>
                  <a:cubicBezTo>
                    <a:pt x="0" y="1204"/>
                    <a:pt x="351" y="1529"/>
                    <a:pt x="777" y="1529"/>
                  </a:cubicBezTo>
                  <a:cubicBezTo>
                    <a:pt x="1203" y="1529"/>
                    <a:pt x="1554" y="1204"/>
                    <a:pt x="1554" y="777"/>
                  </a:cubicBezTo>
                  <a:cubicBezTo>
                    <a:pt x="1554" y="351"/>
                    <a:pt x="1203" y="1"/>
                    <a:pt x="777" y="1"/>
                  </a:cubicBezTo>
                  <a:cubicBezTo>
                    <a:pt x="351" y="1"/>
                    <a:pt x="0" y="351"/>
                    <a:pt x="0" y="777"/>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11"/>
            <p:cNvSpPr/>
            <p:nvPr/>
          </p:nvSpPr>
          <p:spPr>
            <a:xfrm>
              <a:off x="8627068" y="4463244"/>
              <a:ext cx="34552" cy="34552"/>
            </a:xfrm>
            <a:custGeom>
              <a:avLst/>
              <a:gdLst/>
              <a:ahLst/>
              <a:cxnLst/>
              <a:rect l="l" t="t" r="r" b="b"/>
              <a:pathLst>
                <a:path w="452" h="452" fill="none" extrusionOk="0">
                  <a:moveTo>
                    <a:pt x="1" y="226"/>
                  </a:moveTo>
                  <a:cubicBezTo>
                    <a:pt x="1" y="352"/>
                    <a:pt x="101" y="452"/>
                    <a:pt x="226" y="452"/>
                  </a:cubicBezTo>
                  <a:cubicBezTo>
                    <a:pt x="351" y="452"/>
                    <a:pt x="452" y="352"/>
                    <a:pt x="452" y="226"/>
                  </a:cubicBezTo>
                  <a:cubicBezTo>
                    <a:pt x="452" y="101"/>
                    <a:pt x="351" y="1"/>
                    <a:pt x="226" y="1"/>
                  </a:cubicBezTo>
                  <a:cubicBezTo>
                    <a:pt x="101" y="1"/>
                    <a:pt x="1" y="101"/>
                    <a:pt x="1" y="226"/>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11"/>
            <p:cNvSpPr/>
            <p:nvPr/>
          </p:nvSpPr>
          <p:spPr>
            <a:xfrm>
              <a:off x="8644344" y="4691272"/>
              <a:ext cx="34552" cy="36463"/>
            </a:xfrm>
            <a:custGeom>
              <a:avLst/>
              <a:gdLst/>
              <a:ahLst/>
              <a:cxnLst/>
              <a:rect l="l" t="t" r="r" b="b"/>
              <a:pathLst>
                <a:path w="452" h="477" fill="none" extrusionOk="0">
                  <a:moveTo>
                    <a:pt x="0" y="251"/>
                  </a:moveTo>
                  <a:cubicBezTo>
                    <a:pt x="0" y="376"/>
                    <a:pt x="100" y="477"/>
                    <a:pt x="226" y="477"/>
                  </a:cubicBezTo>
                  <a:cubicBezTo>
                    <a:pt x="351" y="477"/>
                    <a:pt x="451" y="376"/>
                    <a:pt x="451" y="251"/>
                  </a:cubicBezTo>
                  <a:cubicBezTo>
                    <a:pt x="451" y="126"/>
                    <a:pt x="351" y="0"/>
                    <a:pt x="226" y="0"/>
                  </a:cubicBezTo>
                  <a:cubicBezTo>
                    <a:pt x="100" y="0"/>
                    <a:pt x="0" y="126"/>
                    <a:pt x="0" y="251"/>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11"/>
            <p:cNvSpPr/>
            <p:nvPr/>
          </p:nvSpPr>
          <p:spPr>
            <a:xfrm>
              <a:off x="8289880" y="4771690"/>
              <a:ext cx="34552" cy="34628"/>
            </a:xfrm>
            <a:custGeom>
              <a:avLst/>
              <a:gdLst/>
              <a:ahLst/>
              <a:cxnLst/>
              <a:rect l="l" t="t" r="r" b="b"/>
              <a:pathLst>
                <a:path w="452" h="453" fill="none" extrusionOk="0">
                  <a:moveTo>
                    <a:pt x="1" y="227"/>
                  </a:moveTo>
                  <a:cubicBezTo>
                    <a:pt x="1" y="352"/>
                    <a:pt x="101" y="452"/>
                    <a:pt x="226" y="452"/>
                  </a:cubicBezTo>
                  <a:cubicBezTo>
                    <a:pt x="351" y="452"/>
                    <a:pt x="452" y="352"/>
                    <a:pt x="452" y="227"/>
                  </a:cubicBezTo>
                  <a:cubicBezTo>
                    <a:pt x="452" y="101"/>
                    <a:pt x="351" y="1"/>
                    <a:pt x="226" y="1"/>
                  </a:cubicBezTo>
                  <a:cubicBezTo>
                    <a:pt x="101" y="1"/>
                    <a:pt x="1" y="101"/>
                    <a:pt x="1" y="227"/>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11"/>
            <p:cNvSpPr/>
            <p:nvPr/>
          </p:nvSpPr>
          <p:spPr>
            <a:xfrm>
              <a:off x="8125146" y="4516907"/>
              <a:ext cx="34552" cy="34552"/>
            </a:xfrm>
            <a:custGeom>
              <a:avLst/>
              <a:gdLst/>
              <a:ahLst/>
              <a:cxnLst/>
              <a:rect l="l" t="t" r="r" b="b"/>
              <a:pathLst>
                <a:path w="452" h="452" fill="none" extrusionOk="0">
                  <a:moveTo>
                    <a:pt x="0" y="226"/>
                  </a:moveTo>
                  <a:cubicBezTo>
                    <a:pt x="0" y="351"/>
                    <a:pt x="100" y="452"/>
                    <a:pt x="226" y="452"/>
                  </a:cubicBezTo>
                  <a:cubicBezTo>
                    <a:pt x="351" y="452"/>
                    <a:pt x="451" y="351"/>
                    <a:pt x="451" y="226"/>
                  </a:cubicBezTo>
                  <a:cubicBezTo>
                    <a:pt x="451" y="101"/>
                    <a:pt x="351" y="1"/>
                    <a:pt x="226" y="1"/>
                  </a:cubicBezTo>
                  <a:cubicBezTo>
                    <a:pt x="100" y="1"/>
                    <a:pt x="0" y="101"/>
                    <a:pt x="0" y="226"/>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05" name="Google Shape;2705;p11"/>
          <p:cNvGrpSpPr/>
          <p:nvPr/>
        </p:nvGrpSpPr>
        <p:grpSpPr>
          <a:xfrm rot="1492098">
            <a:off x="-1021665" y="496388"/>
            <a:ext cx="2864758" cy="1514421"/>
            <a:chOff x="1114376" y="448075"/>
            <a:chExt cx="2479375" cy="1310693"/>
          </a:xfrm>
        </p:grpSpPr>
        <p:sp>
          <p:nvSpPr>
            <p:cNvPr id="2706" name="Google Shape;2706;p11"/>
            <p:cNvSpPr/>
            <p:nvPr/>
          </p:nvSpPr>
          <p:spPr>
            <a:xfrm>
              <a:off x="1189725" y="472456"/>
              <a:ext cx="2337608" cy="1286311"/>
            </a:xfrm>
            <a:custGeom>
              <a:avLst/>
              <a:gdLst/>
              <a:ahLst/>
              <a:cxnLst/>
              <a:rect l="l" t="t" r="r" b="b"/>
              <a:pathLst>
                <a:path w="85611" h="47109" extrusionOk="0">
                  <a:moveTo>
                    <a:pt x="21272" y="28323"/>
                  </a:moveTo>
                  <a:cubicBezTo>
                    <a:pt x="21631" y="28861"/>
                    <a:pt x="19860" y="30183"/>
                    <a:pt x="19524" y="31416"/>
                  </a:cubicBezTo>
                  <a:cubicBezTo>
                    <a:pt x="19188" y="32649"/>
                    <a:pt x="18919" y="34531"/>
                    <a:pt x="19255" y="35719"/>
                  </a:cubicBezTo>
                  <a:cubicBezTo>
                    <a:pt x="19591" y="36907"/>
                    <a:pt x="20353" y="38117"/>
                    <a:pt x="21541" y="38543"/>
                  </a:cubicBezTo>
                  <a:cubicBezTo>
                    <a:pt x="22729" y="38969"/>
                    <a:pt x="25127" y="38431"/>
                    <a:pt x="26382" y="38274"/>
                  </a:cubicBezTo>
                  <a:cubicBezTo>
                    <a:pt x="27637" y="38117"/>
                    <a:pt x="27838" y="37467"/>
                    <a:pt x="29071" y="37601"/>
                  </a:cubicBezTo>
                  <a:cubicBezTo>
                    <a:pt x="30304" y="37735"/>
                    <a:pt x="32523" y="38766"/>
                    <a:pt x="33778" y="39080"/>
                  </a:cubicBezTo>
                  <a:cubicBezTo>
                    <a:pt x="35033" y="39394"/>
                    <a:pt x="35906" y="39663"/>
                    <a:pt x="36601" y="39484"/>
                  </a:cubicBezTo>
                  <a:cubicBezTo>
                    <a:pt x="37296" y="39305"/>
                    <a:pt x="37475" y="37915"/>
                    <a:pt x="37946" y="38005"/>
                  </a:cubicBezTo>
                  <a:cubicBezTo>
                    <a:pt x="38417" y="38095"/>
                    <a:pt x="38842" y="38565"/>
                    <a:pt x="39425" y="40022"/>
                  </a:cubicBezTo>
                  <a:cubicBezTo>
                    <a:pt x="40008" y="41479"/>
                    <a:pt x="40590" y="45826"/>
                    <a:pt x="41442" y="46745"/>
                  </a:cubicBezTo>
                  <a:cubicBezTo>
                    <a:pt x="42294" y="47664"/>
                    <a:pt x="43863" y="46611"/>
                    <a:pt x="44535" y="45535"/>
                  </a:cubicBezTo>
                  <a:cubicBezTo>
                    <a:pt x="45208" y="44459"/>
                    <a:pt x="45029" y="41524"/>
                    <a:pt x="45477" y="40291"/>
                  </a:cubicBezTo>
                  <a:cubicBezTo>
                    <a:pt x="45925" y="39058"/>
                    <a:pt x="46530" y="38206"/>
                    <a:pt x="47225" y="38139"/>
                  </a:cubicBezTo>
                  <a:cubicBezTo>
                    <a:pt x="47920" y="38072"/>
                    <a:pt x="48749" y="39730"/>
                    <a:pt x="49645" y="39887"/>
                  </a:cubicBezTo>
                  <a:cubicBezTo>
                    <a:pt x="50541" y="40044"/>
                    <a:pt x="51572" y="39551"/>
                    <a:pt x="52603" y="39080"/>
                  </a:cubicBezTo>
                  <a:cubicBezTo>
                    <a:pt x="53634" y="38609"/>
                    <a:pt x="54666" y="37175"/>
                    <a:pt x="55831" y="37063"/>
                  </a:cubicBezTo>
                  <a:cubicBezTo>
                    <a:pt x="56997" y="36951"/>
                    <a:pt x="58274" y="38206"/>
                    <a:pt x="59596" y="38408"/>
                  </a:cubicBezTo>
                  <a:cubicBezTo>
                    <a:pt x="60918" y="38610"/>
                    <a:pt x="62622" y="38946"/>
                    <a:pt x="63765" y="38274"/>
                  </a:cubicBezTo>
                  <a:cubicBezTo>
                    <a:pt x="64908" y="37602"/>
                    <a:pt x="66432" y="36010"/>
                    <a:pt x="66454" y="34374"/>
                  </a:cubicBezTo>
                  <a:cubicBezTo>
                    <a:pt x="66476" y="32738"/>
                    <a:pt x="63922" y="29443"/>
                    <a:pt x="63899" y="28457"/>
                  </a:cubicBezTo>
                  <a:cubicBezTo>
                    <a:pt x="63877" y="27471"/>
                    <a:pt x="64930" y="28681"/>
                    <a:pt x="66319" y="28457"/>
                  </a:cubicBezTo>
                  <a:cubicBezTo>
                    <a:pt x="67709" y="28233"/>
                    <a:pt x="70107" y="28211"/>
                    <a:pt x="72236" y="27113"/>
                  </a:cubicBezTo>
                  <a:cubicBezTo>
                    <a:pt x="74365" y="26015"/>
                    <a:pt x="76898" y="24827"/>
                    <a:pt x="79094" y="21868"/>
                  </a:cubicBezTo>
                  <a:cubicBezTo>
                    <a:pt x="81290" y="18910"/>
                    <a:pt x="84787" y="12589"/>
                    <a:pt x="85414" y="9362"/>
                  </a:cubicBezTo>
                  <a:cubicBezTo>
                    <a:pt x="86042" y="6135"/>
                    <a:pt x="84809" y="4050"/>
                    <a:pt x="82859" y="2504"/>
                  </a:cubicBezTo>
                  <a:cubicBezTo>
                    <a:pt x="80909" y="958"/>
                    <a:pt x="78153" y="-163"/>
                    <a:pt x="73715" y="84"/>
                  </a:cubicBezTo>
                  <a:cubicBezTo>
                    <a:pt x="69278" y="331"/>
                    <a:pt x="60918" y="2415"/>
                    <a:pt x="56234" y="3984"/>
                  </a:cubicBezTo>
                  <a:cubicBezTo>
                    <a:pt x="51550" y="5553"/>
                    <a:pt x="47337" y="8847"/>
                    <a:pt x="45611" y="9497"/>
                  </a:cubicBezTo>
                  <a:cubicBezTo>
                    <a:pt x="43885" y="10147"/>
                    <a:pt x="46082" y="8690"/>
                    <a:pt x="45880" y="7883"/>
                  </a:cubicBezTo>
                  <a:cubicBezTo>
                    <a:pt x="45678" y="7076"/>
                    <a:pt x="45073" y="5239"/>
                    <a:pt x="44401" y="4656"/>
                  </a:cubicBezTo>
                  <a:cubicBezTo>
                    <a:pt x="43729" y="4073"/>
                    <a:pt x="42608" y="4006"/>
                    <a:pt x="41846" y="4387"/>
                  </a:cubicBezTo>
                  <a:cubicBezTo>
                    <a:pt x="41084" y="4768"/>
                    <a:pt x="40098" y="6001"/>
                    <a:pt x="39829" y="6942"/>
                  </a:cubicBezTo>
                  <a:cubicBezTo>
                    <a:pt x="39560" y="7883"/>
                    <a:pt x="41106" y="10080"/>
                    <a:pt x="40232" y="10035"/>
                  </a:cubicBezTo>
                  <a:cubicBezTo>
                    <a:pt x="39358" y="9990"/>
                    <a:pt x="37139" y="7995"/>
                    <a:pt x="34584" y="6673"/>
                  </a:cubicBezTo>
                  <a:cubicBezTo>
                    <a:pt x="32029" y="5351"/>
                    <a:pt x="28937" y="3199"/>
                    <a:pt x="24903" y="2101"/>
                  </a:cubicBezTo>
                  <a:cubicBezTo>
                    <a:pt x="20869" y="1003"/>
                    <a:pt x="14414" y="-252"/>
                    <a:pt x="10380" y="84"/>
                  </a:cubicBezTo>
                  <a:cubicBezTo>
                    <a:pt x="6346" y="420"/>
                    <a:pt x="2200" y="1922"/>
                    <a:pt x="698" y="4118"/>
                  </a:cubicBezTo>
                  <a:cubicBezTo>
                    <a:pt x="-804" y="6314"/>
                    <a:pt x="631" y="10550"/>
                    <a:pt x="1370" y="13262"/>
                  </a:cubicBezTo>
                  <a:cubicBezTo>
                    <a:pt x="2110" y="15974"/>
                    <a:pt x="3409" y="18170"/>
                    <a:pt x="5135" y="20389"/>
                  </a:cubicBezTo>
                  <a:cubicBezTo>
                    <a:pt x="6861" y="22608"/>
                    <a:pt x="9685" y="25275"/>
                    <a:pt x="11724" y="26575"/>
                  </a:cubicBezTo>
                  <a:cubicBezTo>
                    <a:pt x="13764" y="27875"/>
                    <a:pt x="15781" y="27897"/>
                    <a:pt x="17372" y="28188"/>
                  </a:cubicBezTo>
                  <a:cubicBezTo>
                    <a:pt x="18963" y="28479"/>
                    <a:pt x="20913" y="27785"/>
                    <a:pt x="21272" y="28323"/>
                  </a:cubicBezTo>
                  <a:close/>
                </a:path>
              </a:pathLst>
            </a:custGeom>
            <a:solidFill>
              <a:schemeClr val="lt1"/>
            </a:solidFill>
            <a:ln>
              <a:noFill/>
            </a:ln>
          </p:spPr>
        </p:sp>
        <p:sp>
          <p:nvSpPr>
            <p:cNvPr id="2707" name="Google Shape;2707;p11"/>
            <p:cNvSpPr/>
            <p:nvPr/>
          </p:nvSpPr>
          <p:spPr>
            <a:xfrm>
              <a:off x="1114376" y="448075"/>
              <a:ext cx="1162585" cy="1238030"/>
            </a:xfrm>
            <a:custGeom>
              <a:avLst/>
              <a:gdLst/>
              <a:ahLst/>
              <a:cxnLst/>
              <a:rect l="l" t="t" r="r" b="b"/>
              <a:pathLst>
                <a:path w="27018" h="28773" fill="none" extrusionOk="0">
                  <a:moveTo>
                    <a:pt x="27018" y="6743"/>
                  </a:moveTo>
                  <a:cubicBezTo>
                    <a:pt x="27018" y="6743"/>
                    <a:pt x="22958" y="3810"/>
                    <a:pt x="17193" y="1906"/>
                  </a:cubicBezTo>
                  <a:cubicBezTo>
                    <a:pt x="11429" y="1"/>
                    <a:pt x="4211" y="176"/>
                    <a:pt x="2105" y="3911"/>
                  </a:cubicBezTo>
                  <a:cubicBezTo>
                    <a:pt x="0" y="7620"/>
                    <a:pt x="9499" y="28773"/>
                    <a:pt x="26416" y="12407"/>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11"/>
            <p:cNvSpPr/>
            <p:nvPr/>
          </p:nvSpPr>
          <p:spPr>
            <a:xfrm>
              <a:off x="2383704" y="498763"/>
              <a:ext cx="211406" cy="97113"/>
            </a:xfrm>
            <a:custGeom>
              <a:avLst/>
              <a:gdLst/>
              <a:ahLst/>
              <a:cxnLst/>
              <a:rect l="l" t="t" r="r" b="b"/>
              <a:pathLst>
                <a:path w="4913" h="2257" fill="none" extrusionOk="0">
                  <a:moveTo>
                    <a:pt x="4160" y="1"/>
                  </a:moveTo>
                  <a:cubicBezTo>
                    <a:pt x="4160" y="1"/>
                    <a:pt x="4912" y="352"/>
                    <a:pt x="4612" y="1053"/>
                  </a:cubicBezTo>
                  <a:cubicBezTo>
                    <a:pt x="4336" y="1730"/>
                    <a:pt x="3559" y="1580"/>
                    <a:pt x="2531" y="1605"/>
                  </a:cubicBezTo>
                  <a:cubicBezTo>
                    <a:pt x="1529" y="1630"/>
                    <a:pt x="0" y="2257"/>
                    <a:pt x="0" y="2257"/>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11"/>
            <p:cNvSpPr/>
            <p:nvPr/>
          </p:nvSpPr>
          <p:spPr>
            <a:xfrm>
              <a:off x="1699965" y="1243982"/>
              <a:ext cx="538176" cy="317070"/>
            </a:xfrm>
            <a:custGeom>
              <a:avLst/>
              <a:gdLst/>
              <a:ahLst/>
              <a:cxnLst/>
              <a:rect l="l" t="t" r="r" b="b"/>
              <a:pathLst>
                <a:path w="12507" h="7369" fill="none" extrusionOk="0">
                  <a:moveTo>
                    <a:pt x="1654" y="0"/>
                  </a:moveTo>
                  <a:cubicBezTo>
                    <a:pt x="1654" y="0"/>
                    <a:pt x="0" y="2030"/>
                    <a:pt x="401" y="4512"/>
                  </a:cubicBezTo>
                  <a:cubicBezTo>
                    <a:pt x="827" y="6993"/>
                    <a:pt x="3584" y="6792"/>
                    <a:pt x="5664" y="6065"/>
                  </a:cubicBezTo>
                  <a:cubicBezTo>
                    <a:pt x="7720" y="5314"/>
                    <a:pt x="9449" y="7369"/>
                    <a:pt x="10702" y="7068"/>
                  </a:cubicBezTo>
                  <a:cubicBezTo>
                    <a:pt x="11930" y="6792"/>
                    <a:pt x="12507" y="5890"/>
                    <a:pt x="12507" y="589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11"/>
            <p:cNvSpPr/>
            <p:nvPr/>
          </p:nvSpPr>
          <p:spPr>
            <a:xfrm>
              <a:off x="1734474" y="1017521"/>
              <a:ext cx="531722" cy="464826"/>
            </a:xfrm>
            <a:custGeom>
              <a:avLst/>
              <a:gdLst/>
              <a:ahLst/>
              <a:cxnLst/>
              <a:rect l="l" t="t" r="r" b="b"/>
              <a:pathLst>
                <a:path w="12357" h="10803" fill="none" extrusionOk="0">
                  <a:moveTo>
                    <a:pt x="12356" y="0"/>
                  </a:moveTo>
                  <a:cubicBezTo>
                    <a:pt x="12356" y="0"/>
                    <a:pt x="4637" y="5439"/>
                    <a:pt x="0" y="10802"/>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11"/>
            <p:cNvSpPr/>
            <p:nvPr/>
          </p:nvSpPr>
          <p:spPr>
            <a:xfrm>
              <a:off x="1845534" y="1090842"/>
              <a:ext cx="408785" cy="434621"/>
            </a:xfrm>
            <a:custGeom>
              <a:avLst/>
              <a:gdLst/>
              <a:ahLst/>
              <a:cxnLst/>
              <a:rect l="l" t="t" r="r" b="b"/>
              <a:pathLst>
                <a:path w="9500" h="10101" fill="none" extrusionOk="0">
                  <a:moveTo>
                    <a:pt x="9500" y="0"/>
                  </a:moveTo>
                  <a:cubicBezTo>
                    <a:pt x="9500" y="0"/>
                    <a:pt x="4362" y="3509"/>
                    <a:pt x="1" y="10101"/>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11"/>
            <p:cNvSpPr/>
            <p:nvPr/>
          </p:nvSpPr>
          <p:spPr>
            <a:xfrm>
              <a:off x="1991146" y="1172812"/>
              <a:ext cx="253447" cy="324642"/>
            </a:xfrm>
            <a:custGeom>
              <a:avLst/>
              <a:gdLst/>
              <a:ahLst/>
              <a:cxnLst/>
              <a:rect l="l" t="t" r="r" b="b"/>
              <a:pathLst>
                <a:path w="5890" h="7545" fill="none" extrusionOk="0">
                  <a:moveTo>
                    <a:pt x="5890" y="0"/>
                  </a:moveTo>
                  <a:cubicBezTo>
                    <a:pt x="5890" y="0"/>
                    <a:pt x="1604" y="4311"/>
                    <a:pt x="0" y="7544"/>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11"/>
            <p:cNvSpPr/>
            <p:nvPr/>
          </p:nvSpPr>
          <p:spPr>
            <a:xfrm>
              <a:off x="2259650" y="585036"/>
              <a:ext cx="187697" cy="141345"/>
            </a:xfrm>
            <a:custGeom>
              <a:avLst/>
              <a:gdLst/>
              <a:ahLst/>
              <a:cxnLst/>
              <a:rect l="l" t="t" r="r" b="b"/>
              <a:pathLst>
                <a:path w="4362" h="3285" fill="none" extrusionOk="0">
                  <a:moveTo>
                    <a:pt x="2181" y="3284"/>
                  </a:moveTo>
                  <a:lnTo>
                    <a:pt x="3785" y="3284"/>
                  </a:lnTo>
                  <a:cubicBezTo>
                    <a:pt x="4362" y="1480"/>
                    <a:pt x="3485" y="602"/>
                    <a:pt x="2833" y="226"/>
                  </a:cubicBezTo>
                  <a:cubicBezTo>
                    <a:pt x="2432" y="1"/>
                    <a:pt x="1956" y="1"/>
                    <a:pt x="1555" y="226"/>
                  </a:cubicBezTo>
                  <a:cubicBezTo>
                    <a:pt x="878" y="602"/>
                    <a:pt x="1" y="1480"/>
                    <a:pt x="577" y="3284"/>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11"/>
            <p:cNvSpPr/>
            <p:nvPr/>
          </p:nvSpPr>
          <p:spPr>
            <a:xfrm>
              <a:off x="2175527" y="726343"/>
              <a:ext cx="357020" cy="335399"/>
            </a:xfrm>
            <a:custGeom>
              <a:avLst/>
              <a:gdLst/>
              <a:ahLst/>
              <a:cxnLst/>
              <a:rect l="l" t="t" r="r" b="b"/>
              <a:pathLst>
                <a:path w="8297" h="7795" fill="none" extrusionOk="0">
                  <a:moveTo>
                    <a:pt x="5740" y="0"/>
                  </a:moveTo>
                  <a:cubicBezTo>
                    <a:pt x="8297" y="3584"/>
                    <a:pt x="5941" y="7243"/>
                    <a:pt x="5941" y="7243"/>
                  </a:cubicBezTo>
                  <a:cubicBezTo>
                    <a:pt x="5941" y="7243"/>
                    <a:pt x="5440" y="7795"/>
                    <a:pt x="4136" y="7795"/>
                  </a:cubicBezTo>
                  <a:cubicBezTo>
                    <a:pt x="2858" y="7795"/>
                    <a:pt x="2357" y="7243"/>
                    <a:pt x="2357" y="7243"/>
                  </a:cubicBezTo>
                  <a:cubicBezTo>
                    <a:pt x="2357" y="7243"/>
                    <a:pt x="1" y="3584"/>
                    <a:pt x="2532" y="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11"/>
            <p:cNvSpPr/>
            <p:nvPr/>
          </p:nvSpPr>
          <p:spPr>
            <a:xfrm>
              <a:off x="2276905" y="1572896"/>
              <a:ext cx="154263" cy="184459"/>
            </a:xfrm>
            <a:custGeom>
              <a:avLst/>
              <a:gdLst/>
              <a:ahLst/>
              <a:cxnLst/>
              <a:rect l="l" t="t" r="r" b="b"/>
              <a:pathLst>
                <a:path w="3585" h="4287" fill="none" extrusionOk="0">
                  <a:moveTo>
                    <a:pt x="3585" y="0"/>
                  </a:moveTo>
                  <a:cubicBezTo>
                    <a:pt x="3585" y="1579"/>
                    <a:pt x="3334" y="2582"/>
                    <a:pt x="3033" y="3234"/>
                  </a:cubicBezTo>
                  <a:cubicBezTo>
                    <a:pt x="2507" y="4286"/>
                    <a:pt x="1053" y="4286"/>
                    <a:pt x="552" y="3234"/>
                  </a:cubicBezTo>
                  <a:cubicBezTo>
                    <a:pt x="251" y="2582"/>
                    <a:pt x="1" y="1579"/>
                    <a:pt x="1" y="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11"/>
            <p:cNvSpPr/>
            <p:nvPr/>
          </p:nvSpPr>
          <p:spPr>
            <a:xfrm>
              <a:off x="2222989" y="1404652"/>
              <a:ext cx="262096" cy="195216"/>
            </a:xfrm>
            <a:custGeom>
              <a:avLst/>
              <a:gdLst/>
              <a:ahLst/>
              <a:cxnLst/>
              <a:rect l="l" t="t" r="r" b="b"/>
              <a:pathLst>
                <a:path w="6091" h="4537" fill="none" extrusionOk="0">
                  <a:moveTo>
                    <a:pt x="5565" y="1"/>
                  </a:moveTo>
                  <a:cubicBezTo>
                    <a:pt x="5565" y="1"/>
                    <a:pt x="6091" y="2507"/>
                    <a:pt x="5364" y="3259"/>
                  </a:cubicBezTo>
                  <a:lnTo>
                    <a:pt x="5339" y="3284"/>
                  </a:lnTo>
                  <a:cubicBezTo>
                    <a:pt x="4086" y="4537"/>
                    <a:pt x="2006" y="4537"/>
                    <a:pt x="753" y="3284"/>
                  </a:cubicBezTo>
                  <a:cubicBezTo>
                    <a:pt x="728" y="3259"/>
                    <a:pt x="728" y="3259"/>
                    <a:pt x="728" y="3259"/>
                  </a:cubicBezTo>
                  <a:cubicBezTo>
                    <a:pt x="1" y="2507"/>
                    <a:pt x="502" y="1"/>
                    <a:pt x="502" y="1"/>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11"/>
            <p:cNvSpPr/>
            <p:nvPr/>
          </p:nvSpPr>
          <p:spPr>
            <a:xfrm>
              <a:off x="2103281" y="1286021"/>
              <a:ext cx="500439" cy="251324"/>
            </a:xfrm>
            <a:custGeom>
              <a:avLst/>
              <a:gdLst/>
              <a:ahLst/>
              <a:cxnLst/>
              <a:rect l="l" t="t" r="r" b="b"/>
              <a:pathLst>
                <a:path w="11630" h="5841" fill="none" extrusionOk="0">
                  <a:moveTo>
                    <a:pt x="11630" y="5840"/>
                  </a:moveTo>
                  <a:cubicBezTo>
                    <a:pt x="10778" y="2958"/>
                    <a:pt x="8522" y="1"/>
                    <a:pt x="8522" y="1"/>
                  </a:cubicBezTo>
                  <a:cubicBezTo>
                    <a:pt x="8948" y="2056"/>
                    <a:pt x="8271" y="3134"/>
                    <a:pt x="7494" y="3710"/>
                  </a:cubicBezTo>
                  <a:cubicBezTo>
                    <a:pt x="6517" y="4437"/>
                    <a:pt x="5139" y="4437"/>
                    <a:pt x="4161" y="3710"/>
                  </a:cubicBezTo>
                  <a:cubicBezTo>
                    <a:pt x="3384" y="3134"/>
                    <a:pt x="2707" y="2056"/>
                    <a:pt x="3109" y="1"/>
                  </a:cubicBezTo>
                  <a:cubicBezTo>
                    <a:pt x="3109" y="1"/>
                    <a:pt x="878" y="2958"/>
                    <a:pt x="1" y="584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11"/>
            <p:cNvSpPr/>
            <p:nvPr/>
          </p:nvSpPr>
          <p:spPr>
            <a:xfrm>
              <a:off x="2180949" y="1145833"/>
              <a:ext cx="345144" cy="207091"/>
            </a:xfrm>
            <a:custGeom>
              <a:avLst/>
              <a:gdLst/>
              <a:ahLst/>
              <a:cxnLst/>
              <a:rect l="l" t="t" r="r" b="b"/>
              <a:pathLst>
                <a:path w="8021" h="4813" fill="none" extrusionOk="0">
                  <a:moveTo>
                    <a:pt x="6366" y="1"/>
                  </a:moveTo>
                  <a:cubicBezTo>
                    <a:pt x="8020" y="4813"/>
                    <a:pt x="4010" y="4236"/>
                    <a:pt x="4010" y="4236"/>
                  </a:cubicBezTo>
                  <a:cubicBezTo>
                    <a:pt x="4010" y="4236"/>
                    <a:pt x="0" y="4813"/>
                    <a:pt x="1654" y="1"/>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11"/>
            <p:cNvSpPr/>
            <p:nvPr/>
          </p:nvSpPr>
          <p:spPr>
            <a:xfrm>
              <a:off x="2189555" y="1038002"/>
              <a:ext cx="328964" cy="152102"/>
            </a:xfrm>
            <a:custGeom>
              <a:avLst/>
              <a:gdLst/>
              <a:ahLst/>
              <a:cxnLst/>
              <a:rect l="l" t="t" r="r" b="b"/>
              <a:pathLst>
                <a:path w="7645" h="3535" fill="none" extrusionOk="0">
                  <a:moveTo>
                    <a:pt x="5615" y="0"/>
                  </a:moveTo>
                  <a:cubicBezTo>
                    <a:pt x="7645" y="3534"/>
                    <a:pt x="3810" y="3133"/>
                    <a:pt x="3810" y="3133"/>
                  </a:cubicBezTo>
                  <a:cubicBezTo>
                    <a:pt x="3810" y="3133"/>
                    <a:pt x="1" y="3534"/>
                    <a:pt x="2031" y="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11"/>
            <p:cNvSpPr/>
            <p:nvPr/>
          </p:nvSpPr>
          <p:spPr>
            <a:xfrm>
              <a:off x="2431123" y="448075"/>
              <a:ext cx="1162628" cy="1238030"/>
            </a:xfrm>
            <a:custGeom>
              <a:avLst/>
              <a:gdLst/>
              <a:ahLst/>
              <a:cxnLst/>
              <a:rect l="l" t="t" r="r" b="b"/>
              <a:pathLst>
                <a:path w="27019" h="28773" fill="none" extrusionOk="0">
                  <a:moveTo>
                    <a:pt x="1" y="6743"/>
                  </a:moveTo>
                  <a:cubicBezTo>
                    <a:pt x="1" y="6743"/>
                    <a:pt x="4036" y="3810"/>
                    <a:pt x="9825" y="1906"/>
                  </a:cubicBezTo>
                  <a:cubicBezTo>
                    <a:pt x="15590" y="1"/>
                    <a:pt x="22808" y="176"/>
                    <a:pt x="24913" y="3911"/>
                  </a:cubicBezTo>
                  <a:cubicBezTo>
                    <a:pt x="27018" y="7620"/>
                    <a:pt x="17495" y="28773"/>
                    <a:pt x="577" y="12407"/>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11"/>
            <p:cNvSpPr/>
            <p:nvPr/>
          </p:nvSpPr>
          <p:spPr>
            <a:xfrm>
              <a:off x="2113005" y="498763"/>
              <a:ext cx="211406" cy="97113"/>
            </a:xfrm>
            <a:custGeom>
              <a:avLst/>
              <a:gdLst/>
              <a:ahLst/>
              <a:cxnLst/>
              <a:rect l="l" t="t" r="r" b="b"/>
              <a:pathLst>
                <a:path w="4913" h="2257" fill="none" extrusionOk="0">
                  <a:moveTo>
                    <a:pt x="752" y="1"/>
                  </a:moveTo>
                  <a:cubicBezTo>
                    <a:pt x="752" y="1"/>
                    <a:pt x="0" y="352"/>
                    <a:pt x="276" y="1053"/>
                  </a:cubicBezTo>
                  <a:cubicBezTo>
                    <a:pt x="577" y="1730"/>
                    <a:pt x="1354" y="1580"/>
                    <a:pt x="2356" y="1605"/>
                  </a:cubicBezTo>
                  <a:cubicBezTo>
                    <a:pt x="3359" y="1630"/>
                    <a:pt x="4913" y="2257"/>
                    <a:pt x="4913" y="2257"/>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11"/>
            <p:cNvSpPr/>
            <p:nvPr/>
          </p:nvSpPr>
          <p:spPr>
            <a:xfrm>
              <a:off x="2469978" y="1243982"/>
              <a:ext cx="538176" cy="317070"/>
            </a:xfrm>
            <a:custGeom>
              <a:avLst/>
              <a:gdLst/>
              <a:ahLst/>
              <a:cxnLst/>
              <a:rect l="l" t="t" r="r" b="b"/>
              <a:pathLst>
                <a:path w="12507" h="7369" fill="none" extrusionOk="0">
                  <a:moveTo>
                    <a:pt x="10852" y="0"/>
                  </a:moveTo>
                  <a:cubicBezTo>
                    <a:pt x="10852" y="0"/>
                    <a:pt x="12506" y="2030"/>
                    <a:pt x="12080" y="4512"/>
                  </a:cubicBezTo>
                  <a:cubicBezTo>
                    <a:pt x="11679" y="6993"/>
                    <a:pt x="8922" y="6792"/>
                    <a:pt x="6842" y="6065"/>
                  </a:cubicBezTo>
                  <a:cubicBezTo>
                    <a:pt x="4762" y="5314"/>
                    <a:pt x="3033" y="7369"/>
                    <a:pt x="1805" y="7068"/>
                  </a:cubicBezTo>
                  <a:cubicBezTo>
                    <a:pt x="551" y="6792"/>
                    <a:pt x="0" y="5890"/>
                    <a:pt x="0" y="589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11"/>
            <p:cNvSpPr/>
            <p:nvPr/>
          </p:nvSpPr>
          <p:spPr>
            <a:xfrm>
              <a:off x="2441923" y="1017521"/>
              <a:ext cx="531722" cy="464826"/>
            </a:xfrm>
            <a:custGeom>
              <a:avLst/>
              <a:gdLst/>
              <a:ahLst/>
              <a:cxnLst/>
              <a:rect l="l" t="t" r="r" b="b"/>
              <a:pathLst>
                <a:path w="12357" h="10803" fill="none" extrusionOk="0">
                  <a:moveTo>
                    <a:pt x="0" y="0"/>
                  </a:moveTo>
                  <a:cubicBezTo>
                    <a:pt x="0" y="0"/>
                    <a:pt x="7695" y="5439"/>
                    <a:pt x="12356" y="10802"/>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11"/>
            <p:cNvSpPr/>
            <p:nvPr/>
          </p:nvSpPr>
          <p:spPr>
            <a:xfrm>
              <a:off x="2453799" y="1090842"/>
              <a:ext cx="408742" cy="434621"/>
            </a:xfrm>
            <a:custGeom>
              <a:avLst/>
              <a:gdLst/>
              <a:ahLst/>
              <a:cxnLst/>
              <a:rect l="l" t="t" r="r" b="b"/>
              <a:pathLst>
                <a:path w="9499" h="10101" fill="none" extrusionOk="0">
                  <a:moveTo>
                    <a:pt x="0" y="0"/>
                  </a:moveTo>
                  <a:cubicBezTo>
                    <a:pt x="0" y="0"/>
                    <a:pt x="5113" y="3509"/>
                    <a:pt x="9499" y="10101"/>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11"/>
            <p:cNvSpPr/>
            <p:nvPr/>
          </p:nvSpPr>
          <p:spPr>
            <a:xfrm>
              <a:off x="2463481" y="1172812"/>
              <a:ext cx="253490" cy="324642"/>
            </a:xfrm>
            <a:custGeom>
              <a:avLst/>
              <a:gdLst/>
              <a:ahLst/>
              <a:cxnLst/>
              <a:rect l="l" t="t" r="r" b="b"/>
              <a:pathLst>
                <a:path w="5891" h="7545" fill="none" extrusionOk="0">
                  <a:moveTo>
                    <a:pt x="1" y="0"/>
                  </a:moveTo>
                  <a:cubicBezTo>
                    <a:pt x="1" y="0"/>
                    <a:pt x="4261" y="4311"/>
                    <a:pt x="5890" y="7544"/>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11"/>
            <p:cNvSpPr/>
            <p:nvPr/>
          </p:nvSpPr>
          <p:spPr>
            <a:xfrm>
              <a:off x="1484258" y="480433"/>
              <a:ext cx="546825" cy="674069"/>
            </a:xfrm>
            <a:custGeom>
              <a:avLst/>
              <a:gdLst/>
              <a:ahLst/>
              <a:cxnLst/>
              <a:rect l="l" t="t" r="r" b="b"/>
              <a:pathLst>
                <a:path w="12708" h="15666" fill="none" extrusionOk="0">
                  <a:moveTo>
                    <a:pt x="1" y="1"/>
                  </a:moveTo>
                  <a:cubicBezTo>
                    <a:pt x="4462" y="2181"/>
                    <a:pt x="1855" y="7119"/>
                    <a:pt x="4036" y="8873"/>
                  </a:cubicBezTo>
                  <a:cubicBezTo>
                    <a:pt x="6191" y="10627"/>
                    <a:pt x="11981" y="7219"/>
                    <a:pt x="12708" y="15665"/>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11"/>
            <p:cNvSpPr/>
            <p:nvPr/>
          </p:nvSpPr>
          <p:spPr>
            <a:xfrm>
              <a:off x="1280427" y="531121"/>
              <a:ext cx="565156" cy="701004"/>
            </a:xfrm>
            <a:custGeom>
              <a:avLst/>
              <a:gdLst/>
              <a:ahLst/>
              <a:cxnLst/>
              <a:rect l="l" t="t" r="r" b="b"/>
              <a:pathLst>
                <a:path w="13134" h="16292" fill="none" extrusionOk="0">
                  <a:moveTo>
                    <a:pt x="13134" y="16292"/>
                  </a:moveTo>
                  <a:cubicBezTo>
                    <a:pt x="13134" y="16292"/>
                    <a:pt x="12382" y="11354"/>
                    <a:pt x="9324" y="11780"/>
                  </a:cubicBezTo>
                  <a:cubicBezTo>
                    <a:pt x="6267" y="12206"/>
                    <a:pt x="3485" y="11229"/>
                    <a:pt x="3911" y="5615"/>
                  </a:cubicBezTo>
                  <a:cubicBezTo>
                    <a:pt x="4362" y="1"/>
                    <a:pt x="1" y="201"/>
                    <a:pt x="1" y="201"/>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11"/>
            <p:cNvSpPr/>
            <p:nvPr/>
          </p:nvSpPr>
          <p:spPr>
            <a:xfrm>
              <a:off x="1634172" y="483660"/>
              <a:ext cx="495060" cy="621231"/>
            </a:xfrm>
            <a:custGeom>
              <a:avLst/>
              <a:gdLst/>
              <a:ahLst/>
              <a:cxnLst/>
              <a:rect l="l" t="t" r="r" b="b"/>
              <a:pathLst>
                <a:path w="11505" h="14438" fill="none" extrusionOk="0">
                  <a:moveTo>
                    <a:pt x="0" y="1"/>
                  </a:moveTo>
                  <a:cubicBezTo>
                    <a:pt x="0" y="1"/>
                    <a:pt x="1755" y="1455"/>
                    <a:pt x="1479" y="4387"/>
                  </a:cubicBezTo>
                  <a:cubicBezTo>
                    <a:pt x="1203" y="7319"/>
                    <a:pt x="1529" y="8372"/>
                    <a:pt x="4712" y="8021"/>
                  </a:cubicBezTo>
                  <a:cubicBezTo>
                    <a:pt x="7895" y="7670"/>
                    <a:pt x="11504" y="8547"/>
                    <a:pt x="10953" y="14437"/>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11"/>
            <p:cNvSpPr/>
            <p:nvPr/>
          </p:nvSpPr>
          <p:spPr>
            <a:xfrm>
              <a:off x="1826127" y="539770"/>
              <a:ext cx="364550" cy="498258"/>
            </a:xfrm>
            <a:custGeom>
              <a:avLst/>
              <a:gdLst/>
              <a:ahLst/>
              <a:cxnLst/>
              <a:rect l="l" t="t" r="r" b="b"/>
              <a:pathLst>
                <a:path w="8472" h="11580" fill="none" extrusionOk="0">
                  <a:moveTo>
                    <a:pt x="1329" y="0"/>
                  </a:moveTo>
                  <a:cubicBezTo>
                    <a:pt x="1329" y="0"/>
                    <a:pt x="1" y="3309"/>
                    <a:pt x="3760" y="4587"/>
                  </a:cubicBezTo>
                  <a:cubicBezTo>
                    <a:pt x="7494" y="5865"/>
                    <a:pt x="8321" y="7268"/>
                    <a:pt x="8472" y="11579"/>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11"/>
            <p:cNvSpPr/>
            <p:nvPr/>
          </p:nvSpPr>
          <p:spPr>
            <a:xfrm>
              <a:off x="2674842" y="480433"/>
              <a:ext cx="546825" cy="674069"/>
            </a:xfrm>
            <a:custGeom>
              <a:avLst/>
              <a:gdLst/>
              <a:ahLst/>
              <a:cxnLst/>
              <a:rect l="l" t="t" r="r" b="b"/>
              <a:pathLst>
                <a:path w="12708" h="15666" fill="none" extrusionOk="0">
                  <a:moveTo>
                    <a:pt x="12708" y="1"/>
                  </a:moveTo>
                  <a:cubicBezTo>
                    <a:pt x="8222" y="2181"/>
                    <a:pt x="10853" y="7119"/>
                    <a:pt x="8673" y="8873"/>
                  </a:cubicBezTo>
                  <a:cubicBezTo>
                    <a:pt x="6517" y="10627"/>
                    <a:pt x="728" y="7219"/>
                    <a:pt x="1" y="15665"/>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11"/>
            <p:cNvSpPr/>
            <p:nvPr/>
          </p:nvSpPr>
          <p:spPr>
            <a:xfrm>
              <a:off x="2860342" y="531121"/>
              <a:ext cx="565156" cy="701004"/>
            </a:xfrm>
            <a:custGeom>
              <a:avLst/>
              <a:gdLst/>
              <a:ahLst/>
              <a:cxnLst/>
              <a:rect l="l" t="t" r="r" b="b"/>
              <a:pathLst>
                <a:path w="13134" h="16292" fill="none" extrusionOk="0">
                  <a:moveTo>
                    <a:pt x="1" y="16292"/>
                  </a:moveTo>
                  <a:cubicBezTo>
                    <a:pt x="1" y="16292"/>
                    <a:pt x="753" y="11354"/>
                    <a:pt x="3810" y="11780"/>
                  </a:cubicBezTo>
                  <a:cubicBezTo>
                    <a:pt x="6868" y="12206"/>
                    <a:pt x="9650" y="11229"/>
                    <a:pt x="9224" y="5615"/>
                  </a:cubicBezTo>
                  <a:cubicBezTo>
                    <a:pt x="8773" y="1"/>
                    <a:pt x="13134" y="201"/>
                    <a:pt x="13134" y="201"/>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11"/>
            <p:cNvSpPr/>
            <p:nvPr/>
          </p:nvSpPr>
          <p:spPr>
            <a:xfrm>
              <a:off x="2576735" y="483660"/>
              <a:ext cx="495060" cy="621231"/>
            </a:xfrm>
            <a:custGeom>
              <a:avLst/>
              <a:gdLst/>
              <a:ahLst/>
              <a:cxnLst/>
              <a:rect l="l" t="t" r="r" b="b"/>
              <a:pathLst>
                <a:path w="11505" h="14438" fill="none" extrusionOk="0">
                  <a:moveTo>
                    <a:pt x="11504" y="1"/>
                  </a:moveTo>
                  <a:cubicBezTo>
                    <a:pt x="11504" y="1"/>
                    <a:pt x="9725" y="1455"/>
                    <a:pt x="10000" y="4387"/>
                  </a:cubicBezTo>
                  <a:cubicBezTo>
                    <a:pt x="10301" y="7319"/>
                    <a:pt x="9975" y="8372"/>
                    <a:pt x="6792" y="8021"/>
                  </a:cubicBezTo>
                  <a:cubicBezTo>
                    <a:pt x="3609" y="7670"/>
                    <a:pt x="0" y="8547"/>
                    <a:pt x="552" y="14437"/>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11"/>
            <p:cNvSpPr/>
            <p:nvPr/>
          </p:nvSpPr>
          <p:spPr>
            <a:xfrm>
              <a:off x="2515245" y="539770"/>
              <a:ext cx="364550" cy="498258"/>
            </a:xfrm>
            <a:custGeom>
              <a:avLst/>
              <a:gdLst/>
              <a:ahLst/>
              <a:cxnLst/>
              <a:rect l="l" t="t" r="r" b="b"/>
              <a:pathLst>
                <a:path w="8472" h="11580" fill="none" extrusionOk="0">
                  <a:moveTo>
                    <a:pt x="7144" y="0"/>
                  </a:moveTo>
                  <a:cubicBezTo>
                    <a:pt x="7144" y="0"/>
                    <a:pt x="8472" y="3309"/>
                    <a:pt x="4713" y="4587"/>
                  </a:cubicBezTo>
                  <a:cubicBezTo>
                    <a:pt x="978" y="5865"/>
                    <a:pt x="151" y="7268"/>
                    <a:pt x="1" y="11579"/>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4" name="Google Shape;2734;p11"/>
          <p:cNvGrpSpPr/>
          <p:nvPr/>
        </p:nvGrpSpPr>
        <p:grpSpPr>
          <a:xfrm>
            <a:off x="6590507" y="-12"/>
            <a:ext cx="3334683" cy="1869026"/>
            <a:chOff x="6590507" y="-12"/>
            <a:chExt cx="3334683" cy="1869026"/>
          </a:xfrm>
        </p:grpSpPr>
        <p:sp>
          <p:nvSpPr>
            <p:cNvPr id="2735" name="Google Shape;2735;p11"/>
            <p:cNvSpPr/>
            <p:nvPr/>
          </p:nvSpPr>
          <p:spPr>
            <a:xfrm>
              <a:off x="6626075" y="461675"/>
              <a:ext cx="3264275" cy="1385050"/>
            </a:xfrm>
            <a:custGeom>
              <a:avLst/>
              <a:gdLst/>
              <a:ahLst/>
              <a:cxnLst/>
              <a:rect l="l" t="t" r="r" b="b"/>
              <a:pathLst>
                <a:path w="130571" h="55402" extrusionOk="0">
                  <a:moveTo>
                    <a:pt x="0" y="27831"/>
                  </a:moveTo>
                  <a:lnTo>
                    <a:pt x="4682" y="21328"/>
                  </a:lnTo>
                  <a:lnTo>
                    <a:pt x="26270" y="10664"/>
                  </a:lnTo>
                  <a:lnTo>
                    <a:pt x="47599" y="5983"/>
                  </a:lnTo>
                  <a:lnTo>
                    <a:pt x="59043" y="5202"/>
                  </a:lnTo>
                  <a:lnTo>
                    <a:pt x="61904" y="520"/>
                  </a:lnTo>
                  <a:lnTo>
                    <a:pt x="66066" y="0"/>
                  </a:lnTo>
                  <a:lnTo>
                    <a:pt x="68927" y="4942"/>
                  </a:lnTo>
                  <a:lnTo>
                    <a:pt x="80892" y="5202"/>
                  </a:lnTo>
                  <a:lnTo>
                    <a:pt x="104041" y="9364"/>
                  </a:lnTo>
                  <a:lnTo>
                    <a:pt x="126929" y="20808"/>
                  </a:lnTo>
                  <a:lnTo>
                    <a:pt x="130571" y="24450"/>
                  </a:lnTo>
                  <a:lnTo>
                    <a:pt x="117046" y="38755"/>
                  </a:lnTo>
                  <a:lnTo>
                    <a:pt x="105081" y="46038"/>
                  </a:lnTo>
                  <a:lnTo>
                    <a:pt x="94677" y="47599"/>
                  </a:lnTo>
                  <a:lnTo>
                    <a:pt x="89215" y="43697"/>
                  </a:lnTo>
                  <a:lnTo>
                    <a:pt x="84533" y="51240"/>
                  </a:lnTo>
                  <a:lnTo>
                    <a:pt x="74649" y="55402"/>
                  </a:lnTo>
                  <a:lnTo>
                    <a:pt x="67106" y="53581"/>
                  </a:lnTo>
                  <a:lnTo>
                    <a:pt x="64505" y="47339"/>
                  </a:lnTo>
                  <a:lnTo>
                    <a:pt x="60083" y="52541"/>
                  </a:lnTo>
                  <a:lnTo>
                    <a:pt x="53581" y="54882"/>
                  </a:lnTo>
                  <a:lnTo>
                    <a:pt x="47078" y="53581"/>
                  </a:lnTo>
                  <a:lnTo>
                    <a:pt x="42136" y="51760"/>
                  </a:lnTo>
                  <a:lnTo>
                    <a:pt x="39275" y="43177"/>
                  </a:lnTo>
                  <a:lnTo>
                    <a:pt x="32253" y="46038"/>
                  </a:lnTo>
                  <a:lnTo>
                    <a:pt x="24189" y="46818"/>
                  </a:lnTo>
                  <a:lnTo>
                    <a:pt x="9104" y="36154"/>
                  </a:lnTo>
                  <a:lnTo>
                    <a:pt x="5202" y="33813"/>
                  </a:lnTo>
                  <a:close/>
                </a:path>
              </a:pathLst>
            </a:custGeom>
            <a:solidFill>
              <a:schemeClr val="lt1"/>
            </a:solidFill>
            <a:ln>
              <a:noFill/>
            </a:ln>
          </p:spPr>
        </p:sp>
        <p:sp>
          <p:nvSpPr>
            <p:cNvPr id="2736" name="Google Shape;2736;p11"/>
            <p:cNvSpPr/>
            <p:nvPr/>
          </p:nvSpPr>
          <p:spPr>
            <a:xfrm>
              <a:off x="6590507" y="-12"/>
              <a:ext cx="3334683" cy="1869026"/>
            </a:xfrm>
            <a:custGeom>
              <a:avLst/>
              <a:gdLst/>
              <a:ahLst/>
              <a:cxnLst/>
              <a:rect l="l" t="t" r="r" b="b"/>
              <a:pathLst>
                <a:path w="42658" h="23909" extrusionOk="0">
                  <a:moveTo>
                    <a:pt x="24001" y="7641"/>
                  </a:moveTo>
                  <a:cubicBezTo>
                    <a:pt x="24326" y="7641"/>
                    <a:pt x="24657" y="7650"/>
                    <a:pt x="24988" y="7695"/>
                  </a:cubicBezTo>
                  <a:cubicBezTo>
                    <a:pt x="25414" y="7745"/>
                    <a:pt x="25339" y="8121"/>
                    <a:pt x="25264" y="8397"/>
                  </a:cubicBezTo>
                  <a:cubicBezTo>
                    <a:pt x="24888" y="9725"/>
                    <a:pt x="24186" y="10828"/>
                    <a:pt x="22908" y="11806"/>
                  </a:cubicBezTo>
                  <a:cubicBezTo>
                    <a:pt x="22958" y="10427"/>
                    <a:pt x="22983" y="9249"/>
                    <a:pt x="23008" y="8096"/>
                  </a:cubicBezTo>
                  <a:cubicBezTo>
                    <a:pt x="23008" y="7846"/>
                    <a:pt x="23108" y="7670"/>
                    <a:pt x="23359" y="7645"/>
                  </a:cubicBezTo>
                  <a:cubicBezTo>
                    <a:pt x="23569" y="7645"/>
                    <a:pt x="23784" y="7641"/>
                    <a:pt x="24001" y="7641"/>
                  </a:cubicBezTo>
                  <a:close/>
                  <a:moveTo>
                    <a:pt x="17953" y="7707"/>
                  </a:moveTo>
                  <a:cubicBezTo>
                    <a:pt x="18792" y="7707"/>
                    <a:pt x="18820" y="8155"/>
                    <a:pt x="18873" y="9675"/>
                  </a:cubicBezTo>
                  <a:cubicBezTo>
                    <a:pt x="18898" y="10402"/>
                    <a:pt x="19198" y="11079"/>
                    <a:pt x="18998" y="11956"/>
                  </a:cubicBezTo>
                  <a:cubicBezTo>
                    <a:pt x="17594" y="10903"/>
                    <a:pt x="16692" y="9650"/>
                    <a:pt x="16417" y="7896"/>
                  </a:cubicBezTo>
                  <a:cubicBezTo>
                    <a:pt x="17111" y="7785"/>
                    <a:pt x="17602" y="7707"/>
                    <a:pt x="17953" y="7707"/>
                  </a:cubicBezTo>
                  <a:close/>
                  <a:moveTo>
                    <a:pt x="20877" y="5882"/>
                  </a:moveTo>
                  <a:cubicBezTo>
                    <a:pt x="21043" y="5882"/>
                    <a:pt x="21189" y="5941"/>
                    <a:pt x="21304" y="6041"/>
                  </a:cubicBezTo>
                  <a:cubicBezTo>
                    <a:pt x="22006" y="6718"/>
                    <a:pt x="22482" y="7470"/>
                    <a:pt x="22457" y="8472"/>
                  </a:cubicBezTo>
                  <a:cubicBezTo>
                    <a:pt x="22457" y="8798"/>
                    <a:pt x="22457" y="9149"/>
                    <a:pt x="22457" y="9475"/>
                  </a:cubicBezTo>
                  <a:cubicBezTo>
                    <a:pt x="22432" y="10277"/>
                    <a:pt x="22281" y="11079"/>
                    <a:pt x="22156" y="11856"/>
                  </a:cubicBezTo>
                  <a:cubicBezTo>
                    <a:pt x="22031" y="12507"/>
                    <a:pt x="21780" y="13084"/>
                    <a:pt x="21404" y="13585"/>
                  </a:cubicBezTo>
                  <a:cubicBezTo>
                    <a:pt x="21270" y="13759"/>
                    <a:pt x="21128" y="13862"/>
                    <a:pt x="20980" y="13862"/>
                  </a:cubicBezTo>
                  <a:cubicBezTo>
                    <a:pt x="20851" y="13862"/>
                    <a:pt x="20717" y="13785"/>
                    <a:pt x="20577" y="13610"/>
                  </a:cubicBezTo>
                  <a:cubicBezTo>
                    <a:pt x="20226" y="13134"/>
                    <a:pt x="19925" y="12658"/>
                    <a:pt x="19800" y="12056"/>
                  </a:cubicBezTo>
                  <a:cubicBezTo>
                    <a:pt x="19499" y="10778"/>
                    <a:pt x="19424" y="9475"/>
                    <a:pt x="19374" y="8171"/>
                  </a:cubicBezTo>
                  <a:cubicBezTo>
                    <a:pt x="19349" y="7119"/>
                    <a:pt x="20051" y="6417"/>
                    <a:pt x="20477" y="5991"/>
                  </a:cubicBezTo>
                  <a:cubicBezTo>
                    <a:pt x="20617" y="5916"/>
                    <a:pt x="20752" y="5882"/>
                    <a:pt x="20877" y="5882"/>
                  </a:cubicBezTo>
                  <a:close/>
                  <a:moveTo>
                    <a:pt x="38076" y="11251"/>
                  </a:moveTo>
                  <a:cubicBezTo>
                    <a:pt x="38221" y="11251"/>
                    <a:pt x="38375" y="11331"/>
                    <a:pt x="38547" y="11430"/>
                  </a:cubicBezTo>
                  <a:cubicBezTo>
                    <a:pt x="39399" y="11881"/>
                    <a:pt x="40226" y="12382"/>
                    <a:pt x="41003" y="12984"/>
                  </a:cubicBezTo>
                  <a:cubicBezTo>
                    <a:pt x="41905" y="13660"/>
                    <a:pt x="41905" y="13735"/>
                    <a:pt x="40978" y="14713"/>
                  </a:cubicBezTo>
                  <a:cubicBezTo>
                    <a:pt x="39950" y="13936"/>
                    <a:pt x="38923" y="13134"/>
                    <a:pt x="37870" y="12382"/>
                  </a:cubicBezTo>
                  <a:cubicBezTo>
                    <a:pt x="37595" y="12156"/>
                    <a:pt x="37394" y="12006"/>
                    <a:pt x="37645" y="11580"/>
                  </a:cubicBezTo>
                  <a:cubicBezTo>
                    <a:pt x="37785" y="11337"/>
                    <a:pt x="37926" y="11251"/>
                    <a:pt x="38076" y="11251"/>
                  </a:cubicBezTo>
                  <a:close/>
                  <a:moveTo>
                    <a:pt x="4051" y="11754"/>
                  </a:moveTo>
                  <a:cubicBezTo>
                    <a:pt x="4150" y="11754"/>
                    <a:pt x="4247" y="11812"/>
                    <a:pt x="4336" y="11981"/>
                  </a:cubicBezTo>
                  <a:cubicBezTo>
                    <a:pt x="4487" y="12257"/>
                    <a:pt x="4787" y="12557"/>
                    <a:pt x="4462" y="12883"/>
                  </a:cubicBezTo>
                  <a:cubicBezTo>
                    <a:pt x="3559" y="13760"/>
                    <a:pt x="2582" y="14562"/>
                    <a:pt x="1529" y="15264"/>
                  </a:cubicBezTo>
                  <a:cubicBezTo>
                    <a:pt x="1479" y="15289"/>
                    <a:pt x="1379" y="15289"/>
                    <a:pt x="1304" y="15289"/>
                  </a:cubicBezTo>
                  <a:cubicBezTo>
                    <a:pt x="953" y="15239"/>
                    <a:pt x="752" y="14763"/>
                    <a:pt x="928" y="14387"/>
                  </a:cubicBezTo>
                  <a:cubicBezTo>
                    <a:pt x="1103" y="13961"/>
                    <a:pt x="1454" y="13660"/>
                    <a:pt x="1805" y="13334"/>
                  </a:cubicBezTo>
                  <a:cubicBezTo>
                    <a:pt x="2331" y="12808"/>
                    <a:pt x="2958" y="12382"/>
                    <a:pt x="3609" y="11981"/>
                  </a:cubicBezTo>
                  <a:cubicBezTo>
                    <a:pt x="3746" y="11890"/>
                    <a:pt x="3900" y="11754"/>
                    <a:pt x="4051" y="11754"/>
                  </a:cubicBezTo>
                  <a:close/>
                  <a:moveTo>
                    <a:pt x="37075" y="12586"/>
                  </a:moveTo>
                  <a:cubicBezTo>
                    <a:pt x="37169" y="12586"/>
                    <a:pt x="37274" y="12621"/>
                    <a:pt x="37394" y="12708"/>
                  </a:cubicBezTo>
                  <a:cubicBezTo>
                    <a:pt x="38171" y="13284"/>
                    <a:pt x="38948" y="13861"/>
                    <a:pt x="39725" y="14437"/>
                  </a:cubicBezTo>
                  <a:cubicBezTo>
                    <a:pt x="39900" y="14588"/>
                    <a:pt x="40076" y="14713"/>
                    <a:pt x="40226" y="14863"/>
                  </a:cubicBezTo>
                  <a:cubicBezTo>
                    <a:pt x="40351" y="14963"/>
                    <a:pt x="40552" y="15139"/>
                    <a:pt x="40552" y="15314"/>
                  </a:cubicBezTo>
                  <a:cubicBezTo>
                    <a:pt x="40552" y="15314"/>
                    <a:pt x="40552" y="15339"/>
                    <a:pt x="40552" y="15339"/>
                  </a:cubicBezTo>
                  <a:cubicBezTo>
                    <a:pt x="40552" y="15390"/>
                    <a:pt x="40527" y="15415"/>
                    <a:pt x="40502" y="15465"/>
                  </a:cubicBezTo>
                  <a:cubicBezTo>
                    <a:pt x="40377" y="15715"/>
                    <a:pt x="40176" y="15941"/>
                    <a:pt x="39950" y="16116"/>
                  </a:cubicBezTo>
                  <a:cubicBezTo>
                    <a:pt x="39865" y="16176"/>
                    <a:pt x="39786" y="16201"/>
                    <a:pt x="39710" y="16201"/>
                  </a:cubicBezTo>
                  <a:cubicBezTo>
                    <a:pt x="39564" y="16201"/>
                    <a:pt x="39431" y="16107"/>
                    <a:pt x="39299" y="15991"/>
                  </a:cubicBezTo>
                  <a:cubicBezTo>
                    <a:pt x="38372" y="15239"/>
                    <a:pt x="37469" y="14487"/>
                    <a:pt x="36567" y="13735"/>
                  </a:cubicBezTo>
                  <a:cubicBezTo>
                    <a:pt x="36316" y="13535"/>
                    <a:pt x="36141" y="13309"/>
                    <a:pt x="36442" y="13034"/>
                  </a:cubicBezTo>
                  <a:cubicBezTo>
                    <a:pt x="36644" y="12850"/>
                    <a:pt x="36819" y="12586"/>
                    <a:pt x="37075" y="12586"/>
                  </a:cubicBezTo>
                  <a:close/>
                  <a:moveTo>
                    <a:pt x="5077" y="13296"/>
                  </a:moveTo>
                  <a:cubicBezTo>
                    <a:pt x="5194" y="13296"/>
                    <a:pt x="5307" y="13353"/>
                    <a:pt x="5414" y="13460"/>
                  </a:cubicBezTo>
                  <a:cubicBezTo>
                    <a:pt x="5640" y="13710"/>
                    <a:pt x="5865" y="13961"/>
                    <a:pt x="6116" y="14262"/>
                  </a:cubicBezTo>
                  <a:cubicBezTo>
                    <a:pt x="5414" y="15239"/>
                    <a:pt x="4487" y="15966"/>
                    <a:pt x="3559" y="16718"/>
                  </a:cubicBezTo>
                  <a:cubicBezTo>
                    <a:pt x="3408" y="16834"/>
                    <a:pt x="3268" y="16891"/>
                    <a:pt x="3133" y="16891"/>
                  </a:cubicBezTo>
                  <a:cubicBezTo>
                    <a:pt x="2977" y="16891"/>
                    <a:pt x="2830" y="16815"/>
                    <a:pt x="2682" y="16668"/>
                  </a:cubicBezTo>
                  <a:cubicBezTo>
                    <a:pt x="2406" y="16417"/>
                    <a:pt x="2056" y="16242"/>
                    <a:pt x="1855" y="15816"/>
                  </a:cubicBezTo>
                  <a:cubicBezTo>
                    <a:pt x="2807" y="15014"/>
                    <a:pt x="3785" y="14237"/>
                    <a:pt x="4762" y="13435"/>
                  </a:cubicBezTo>
                  <a:cubicBezTo>
                    <a:pt x="4868" y="13341"/>
                    <a:pt x="4974" y="13296"/>
                    <a:pt x="5077" y="13296"/>
                  </a:cubicBezTo>
                  <a:close/>
                  <a:moveTo>
                    <a:pt x="26521" y="7764"/>
                  </a:moveTo>
                  <a:cubicBezTo>
                    <a:pt x="26559" y="7764"/>
                    <a:pt x="26600" y="7766"/>
                    <a:pt x="26642" y="7770"/>
                  </a:cubicBezTo>
                  <a:cubicBezTo>
                    <a:pt x="30301" y="8171"/>
                    <a:pt x="33835" y="9074"/>
                    <a:pt x="37143" y="10778"/>
                  </a:cubicBezTo>
                  <a:cubicBezTo>
                    <a:pt x="37194" y="10828"/>
                    <a:pt x="37244" y="10903"/>
                    <a:pt x="37294" y="10979"/>
                  </a:cubicBezTo>
                  <a:cubicBezTo>
                    <a:pt x="37018" y="11781"/>
                    <a:pt x="36392" y="12282"/>
                    <a:pt x="35790" y="12808"/>
                  </a:cubicBezTo>
                  <a:cubicBezTo>
                    <a:pt x="33534" y="14863"/>
                    <a:pt x="31028" y="16392"/>
                    <a:pt x="27945" y="16868"/>
                  </a:cubicBezTo>
                  <a:cubicBezTo>
                    <a:pt x="27711" y="16902"/>
                    <a:pt x="27487" y="16922"/>
                    <a:pt x="27274" y="16922"/>
                  </a:cubicBezTo>
                  <a:cubicBezTo>
                    <a:pt x="26533" y="16922"/>
                    <a:pt x="25920" y="16681"/>
                    <a:pt x="25414" y="15941"/>
                  </a:cubicBezTo>
                  <a:cubicBezTo>
                    <a:pt x="24762" y="14963"/>
                    <a:pt x="24036" y="14036"/>
                    <a:pt x="23309" y="13084"/>
                  </a:cubicBezTo>
                  <a:cubicBezTo>
                    <a:pt x="23033" y="12708"/>
                    <a:pt x="23033" y="12432"/>
                    <a:pt x="23434" y="12131"/>
                  </a:cubicBezTo>
                  <a:cubicBezTo>
                    <a:pt x="24662" y="11179"/>
                    <a:pt x="25464" y="9901"/>
                    <a:pt x="25840" y="8397"/>
                  </a:cubicBezTo>
                  <a:cubicBezTo>
                    <a:pt x="25955" y="8007"/>
                    <a:pt x="26111" y="7764"/>
                    <a:pt x="26521" y="7764"/>
                  </a:cubicBezTo>
                  <a:close/>
                  <a:moveTo>
                    <a:pt x="35640" y="13826"/>
                  </a:moveTo>
                  <a:cubicBezTo>
                    <a:pt x="35696" y="13826"/>
                    <a:pt x="35755" y="13844"/>
                    <a:pt x="35815" y="13886"/>
                  </a:cubicBezTo>
                  <a:cubicBezTo>
                    <a:pt x="36116" y="14086"/>
                    <a:pt x="36392" y="14312"/>
                    <a:pt x="36692" y="14537"/>
                  </a:cubicBezTo>
                  <a:cubicBezTo>
                    <a:pt x="37118" y="14863"/>
                    <a:pt x="37519" y="15189"/>
                    <a:pt x="37945" y="15540"/>
                  </a:cubicBezTo>
                  <a:cubicBezTo>
                    <a:pt x="38146" y="15715"/>
                    <a:pt x="38321" y="15891"/>
                    <a:pt x="38522" y="16066"/>
                  </a:cubicBezTo>
                  <a:cubicBezTo>
                    <a:pt x="38622" y="16167"/>
                    <a:pt x="38722" y="16267"/>
                    <a:pt x="38823" y="16342"/>
                  </a:cubicBezTo>
                  <a:cubicBezTo>
                    <a:pt x="38898" y="16417"/>
                    <a:pt x="38998" y="16492"/>
                    <a:pt x="39023" y="16618"/>
                  </a:cubicBezTo>
                  <a:cubicBezTo>
                    <a:pt x="39048" y="16668"/>
                    <a:pt x="39048" y="16718"/>
                    <a:pt x="39048" y="16743"/>
                  </a:cubicBezTo>
                  <a:cubicBezTo>
                    <a:pt x="39048" y="16843"/>
                    <a:pt x="39023" y="16918"/>
                    <a:pt x="38948" y="16994"/>
                  </a:cubicBezTo>
                  <a:cubicBezTo>
                    <a:pt x="38823" y="17172"/>
                    <a:pt x="38547" y="17337"/>
                    <a:pt x="38298" y="17337"/>
                  </a:cubicBezTo>
                  <a:cubicBezTo>
                    <a:pt x="38197" y="17337"/>
                    <a:pt x="38100" y="17310"/>
                    <a:pt x="38021" y="17244"/>
                  </a:cubicBezTo>
                  <a:cubicBezTo>
                    <a:pt x="37093" y="16392"/>
                    <a:pt x="36191" y="15540"/>
                    <a:pt x="35264" y="14663"/>
                  </a:cubicBezTo>
                  <a:cubicBezTo>
                    <a:pt x="35113" y="14512"/>
                    <a:pt x="34963" y="14362"/>
                    <a:pt x="35163" y="14136"/>
                  </a:cubicBezTo>
                  <a:cubicBezTo>
                    <a:pt x="35297" y="14003"/>
                    <a:pt x="35459" y="13826"/>
                    <a:pt x="35640" y="13826"/>
                  </a:cubicBezTo>
                  <a:close/>
                  <a:moveTo>
                    <a:pt x="15301" y="7951"/>
                  </a:moveTo>
                  <a:cubicBezTo>
                    <a:pt x="15654" y="7951"/>
                    <a:pt x="15862" y="8115"/>
                    <a:pt x="15965" y="8572"/>
                  </a:cubicBezTo>
                  <a:cubicBezTo>
                    <a:pt x="16366" y="10352"/>
                    <a:pt x="17544" y="11605"/>
                    <a:pt x="19073" y="12758"/>
                  </a:cubicBezTo>
                  <a:cubicBezTo>
                    <a:pt x="17695" y="14312"/>
                    <a:pt x="16341" y="15765"/>
                    <a:pt x="14888" y="17119"/>
                  </a:cubicBezTo>
                  <a:cubicBezTo>
                    <a:pt x="14611" y="17356"/>
                    <a:pt x="14334" y="17469"/>
                    <a:pt x="14008" y="17469"/>
                  </a:cubicBezTo>
                  <a:cubicBezTo>
                    <a:pt x="13921" y="17469"/>
                    <a:pt x="13830" y="17461"/>
                    <a:pt x="13735" y="17445"/>
                  </a:cubicBezTo>
                  <a:cubicBezTo>
                    <a:pt x="10326" y="16743"/>
                    <a:pt x="7494" y="15114"/>
                    <a:pt x="5314" y="12407"/>
                  </a:cubicBezTo>
                  <a:cubicBezTo>
                    <a:pt x="4587" y="11530"/>
                    <a:pt x="4662" y="11354"/>
                    <a:pt x="5690" y="10853"/>
                  </a:cubicBezTo>
                  <a:cubicBezTo>
                    <a:pt x="8321" y="9575"/>
                    <a:pt x="11078" y="8673"/>
                    <a:pt x="13935" y="8096"/>
                  </a:cubicBezTo>
                  <a:cubicBezTo>
                    <a:pt x="14311" y="8021"/>
                    <a:pt x="14712" y="8021"/>
                    <a:pt x="15063" y="7971"/>
                  </a:cubicBezTo>
                  <a:cubicBezTo>
                    <a:pt x="15149" y="7958"/>
                    <a:pt x="15228" y="7951"/>
                    <a:pt x="15301" y="7951"/>
                  </a:cubicBezTo>
                  <a:close/>
                  <a:moveTo>
                    <a:pt x="6666" y="14761"/>
                  </a:moveTo>
                  <a:cubicBezTo>
                    <a:pt x="6800" y="14761"/>
                    <a:pt x="6930" y="14840"/>
                    <a:pt x="7068" y="14963"/>
                  </a:cubicBezTo>
                  <a:cubicBezTo>
                    <a:pt x="7294" y="15189"/>
                    <a:pt x="7494" y="15390"/>
                    <a:pt x="7244" y="15715"/>
                  </a:cubicBezTo>
                  <a:cubicBezTo>
                    <a:pt x="6592" y="16542"/>
                    <a:pt x="5840" y="17294"/>
                    <a:pt x="5038" y="17971"/>
                  </a:cubicBezTo>
                  <a:cubicBezTo>
                    <a:pt x="4894" y="18091"/>
                    <a:pt x="4772" y="18138"/>
                    <a:pt x="4663" y="18138"/>
                  </a:cubicBezTo>
                  <a:cubicBezTo>
                    <a:pt x="4318" y="18138"/>
                    <a:pt x="4115" y="17665"/>
                    <a:pt x="3810" y="17570"/>
                  </a:cubicBezTo>
                  <a:cubicBezTo>
                    <a:pt x="4712" y="16643"/>
                    <a:pt x="5514" y="15791"/>
                    <a:pt x="6316" y="14938"/>
                  </a:cubicBezTo>
                  <a:cubicBezTo>
                    <a:pt x="6441" y="14814"/>
                    <a:pt x="6555" y="14761"/>
                    <a:pt x="6666" y="14761"/>
                  </a:cubicBezTo>
                  <a:close/>
                  <a:moveTo>
                    <a:pt x="34424" y="14860"/>
                  </a:moveTo>
                  <a:cubicBezTo>
                    <a:pt x="34634" y="14860"/>
                    <a:pt x="34829" y="15029"/>
                    <a:pt x="35214" y="15364"/>
                  </a:cubicBezTo>
                  <a:cubicBezTo>
                    <a:pt x="36091" y="16141"/>
                    <a:pt x="37043" y="16969"/>
                    <a:pt x="37795" y="17846"/>
                  </a:cubicBezTo>
                  <a:cubicBezTo>
                    <a:pt x="37745" y="17946"/>
                    <a:pt x="37695" y="18021"/>
                    <a:pt x="37620" y="18071"/>
                  </a:cubicBezTo>
                  <a:cubicBezTo>
                    <a:pt x="37185" y="18444"/>
                    <a:pt x="36959" y="18638"/>
                    <a:pt x="36748" y="18638"/>
                  </a:cubicBezTo>
                  <a:cubicBezTo>
                    <a:pt x="36533" y="18638"/>
                    <a:pt x="36332" y="18438"/>
                    <a:pt x="35940" y="18021"/>
                  </a:cubicBezTo>
                  <a:cubicBezTo>
                    <a:pt x="35138" y="17169"/>
                    <a:pt x="34361" y="16292"/>
                    <a:pt x="33509" y="15390"/>
                  </a:cubicBezTo>
                  <a:cubicBezTo>
                    <a:pt x="33977" y="15035"/>
                    <a:pt x="34209" y="14860"/>
                    <a:pt x="34424" y="14860"/>
                  </a:cubicBezTo>
                  <a:close/>
                  <a:moveTo>
                    <a:pt x="8091" y="15915"/>
                  </a:moveTo>
                  <a:cubicBezTo>
                    <a:pt x="8342" y="15915"/>
                    <a:pt x="8643" y="16153"/>
                    <a:pt x="9274" y="16643"/>
                  </a:cubicBezTo>
                  <a:cubicBezTo>
                    <a:pt x="8472" y="17319"/>
                    <a:pt x="7745" y="17896"/>
                    <a:pt x="7043" y="18522"/>
                  </a:cubicBezTo>
                  <a:cubicBezTo>
                    <a:pt x="6639" y="18876"/>
                    <a:pt x="6438" y="19058"/>
                    <a:pt x="6223" y="19058"/>
                  </a:cubicBezTo>
                  <a:cubicBezTo>
                    <a:pt x="6011" y="19058"/>
                    <a:pt x="5786" y="18883"/>
                    <a:pt x="5339" y="18522"/>
                  </a:cubicBezTo>
                  <a:cubicBezTo>
                    <a:pt x="5965" y="17871"/>
                    <a:pt x="6642" y="17219"/>
                    <a:pt x="7269" y="16542"/>
                  </a:cubicBezTo>
                  <a:cubicBezTo>
                    <a:pt x="7658" y="16128"/>
                    <a:pt x="7853" y="15915"/>
                    <a:pt x="8091" y="15915"/>
                  </a:cubicBezTo>
                  <a:close/>
                  <a:moveTo>
                    <a:pt x="32774" y="15844"/>
                  </a:moveTo>
                  <a:cubicBezTo>
                    <a:pt x="33049" y="15844"/>
                    <a:pt x="33274" y="16069"/>
                    <a:pt x="33735" y="16542"/>
                  </a:cubicBezTo>
                  <a:cubicBezTo>
                    <a:pt x="34537" y="17344"/>
                    <a:pt x="35364" y="18247"/>
                    <a:pt x="36141" y="19074"/>
                  </a:cubicBezTo>
                  <a:cubicBezTo>
                    <a:pt x="36066" y="19199"/>
                    <a:pt x="35965" y="19249"/>
                    <a:pt x="35890" y="19299"/>
                  </a:cubicBezTo>
                  <a:cubicBezTo>
                    <a:pt x="35284" y="19648"/>
                    <a:pt x="34949" y="19840"/>
                    <a:pt x="34674" y="19840"/>
                  </a:cubicBezTo>
                  <a:cubicBezTo>
                    <a:pt x="34336" y="19840"/>
                    <a:pt x="34088" y="19548"/>
                    <a:pt x="33534" y="18898"/>
                  </a:cubicBezTo>
                  <a:cubicBezTo>
                    <a:pt x="32858" y="18121"/>
                    <a:pt x="32131" y="17370"/>
                    <a:pt x="31605" y="16442"/>
                  </a:cubicBezTo>
                  <a:cubicBezTo>
                    <a:pt x="32205" y="16050"/>
                    <a:pt x="32512" y="15844"/>
                    <a:pt x="32774" y="15844"/>
                  </a:cubicBezTo>
                  <a:close/>
                  <a:moveTo>
                    <a:pt x="9925" y="16774"/>
                  </a:moveTo>
                  <a:cubicBezTo>
                    <a:pt x="10228" y="16774"/>
                    <a:pt x="10449" y="16985"/>
                    <a:pt x="10928" y="17169"/>
                  </a:cubicBezTo>
                  <a:cubicBezTo>
                    <a:pt x="10928" y="17269"/>
                    <a:pt x="11003" y="17319"/>
                    <a:pt x="11003" y="17445"/>
                  </a:cubicBezTo>
                  <a:cubicBezTo>
                    <a:pt x="10276" y="18121"/>
                    <a:pt x="9524" y="18798"/>
                    <a:pt x="8772" y="19450"/>
                  </a:cubicBezTo>
                  <a:cubicBezTo>
                    <a:pt x="8372" y="19797"/>
                    <a:pt x="8185" y="19959"/>
                    <a:pt x="7949" y="19959"/>
                  </a:cubicBezTo>
                  <a:cubicBezTo>
                    <a:pt x="7743" y="19959"/>
                    <a:pt x="7500" y="19834"/>
                    <a:pt x="7043" y="19600"/>
                  </a:cubicBezTo>
                  <a:cubicBezTo>
                    <a:pt x="7218" y="19249"/>
                    <a:pt x="9274" y="16994"/>
                    <a:pt x="9549" y="16868"/>
                  </a:cubicBezTo>
                  <a:cubicBezTo>
                    <a:pt x="9696" y="16802"/>
                    <a:pt x="9816" y="16774"/>
                    <a:pt x="9925" y="16774"/>
                  </a:cubicBezTo>
                  <a:close/>
                  <a:moveTo>
                    <a:pt x="12079" y="17621"/>
                  </a:moveTo>
                  <a:cubicBezTo>
                    <a:pt x="12287" y="17621"/>
                    <a:pt x="12511" y="17677"/>
                    <a:pt x="12757" y="17796"/>
                  </a:cubicBezTo>
                  <a:cubicBezTo>
                    <a:pt x="13008" y="17896"/>
                    <a:pt x="13284" y="17921"/>
                    <a:pt x="13609" y="17971"/>
                  </a:cubicBezTo>
                  <a:cubicBezTo>
                    <a:pt x="12512" y="19382"/>
                    <a:pt x="10955" y="20212"/>
                    <a:pt x="9384" y="20212"/>
                  </a:cubicBezTo>
                  <a:cubicBezTo>
                    <a:pt x="9197" y="20212"/>
                    <a:pt x="9009" y="20201"/>
                    <a:pt x="8822" y="20177"/>
                  </a:cubicBezTo>
                  <a:cubicBezTo>
                    <a:pt x="9625" y="19450"/>
                    <a:pt x="10351" y="18873"/>
                    <a:pt x="10978" y="18197"/>
                  </a:cubicBezTo>
                  <a:cubicBezTo>
                    <a:pt x="11326" y="17832"/>
                    <a:pt x="11674" y="17621"/>
                    <a:pt x="12079" y="17621"/>
                  </a:cubicBezTo>
                  <a:close/>
                  <a:moveTo>
                    <a:pt x="22507" y="12958"/>
                  </a:moveTo>
                  <a:cubicBezTo>
                    <a:pt x="23635" y="14512"/>
                    <a:pt x="24637" y="16016"/>
                    <a:pt x="25890" y="17344"/>
                  </a:cubicBezTo>
                  <a:cubicBezTo>
                    <a:pt x="26592" y="18071"/>
                    <a:pt x="27319" y="18773"/>
                    <a:pt x="28046" y="19475"/>
                  </a:cubicBezTo>
                  <a:cubicBezTo>
                    <a:pt x="28196" y="19625"/>
                    <a:pt x="28296" y="19801"/>
                    <a:pt x="28221" y="20026"/>
                  </a:cubicBezTo>
                  <a:cubicBezTo>
                    <a:pt x="28134" y="20201"/>
                    <a:pt x="27997" y="20242"/>
                    <a:pt x="27854" y="20242"/>
                  </a:cubicBezTo>
                  <a:cubicBezTo>
                    <a:pt x="27793" y="20242"/>
                    <a:pt x="27730" y="20234"/>
                    <a:pt x="27670" y="20227"/>
                  </a:cubicBezTo>
                  <a:cubicBezTo>
                    <a:pt x="25489" y="19876"/>
                    <a:pt x="23409" y="19199"/>
                    <a:pt x="21630" y="17846"/>
                  </a:cubicBezTo>
                  <a:cubicBezTo>
                    <a:pt x="21178" y="17495"/>
                    <a:pt x="20978" y="17094"/>
                    <a:pt x="21053" y="16542"/>
                  </a:cubicBezTo>
                  <a:cubicBezTo>
                    <a:pt x="21103" y="16242"/>
                    <a:pt x="21153" y="15941"/>
                    <a:pt x="21128" y="15665"/>
                  </a:cubicBezTo>
                  <a:cubicBezTo>
                    <a:pt x="21053" y="14989"/>
                    <a:pt x="21178" y="14437"/>
                    <a:pt x="21755" y="14011"/>
                  </a:cubicBezTo>
                  <a:cubicBezTo>
                    <a:pt x="22056" y="13786"/>
                    <a:pt x="22206" y="13410"/>
                    <a:pt x="22507" y="12958"/>
                  </a:cubicBezTo>
                  <a:close/>
                  <a:moveTo>
                    <a:pt x="28763" y="17293"/>
                  </a:moveTo>
                  <a:cubicBezTo>
                    <a:pt x="29035" y="17293"/>
                    <a:pt x="29155" y="17529"/>
                    <a:pt x="29299" y="17720"/>
                  </a:cubicBezTo>
                  <a:cubicBezTo>
                    <a:pt x="29925" y="18497"/>
                    <a:pt x="30502" y="19324"/>
                    <a:pt x="31128" y="20452"/>
                  </a:cubicBezTo>
                  <a:cubicBezTo>
                    <a:pt x="29224" y="19951"/>
                    <a:pt x="28096" y="18873"/>
                    <a:pt x="26893" y="17570"/>
                  </a:cubicBezTo>
                  <a:cubicBezTo>
                    <a:pt x="27569" y="17470"/>
                    <a:pt x="28146" y="17370"/>
                    <a:pt x="28722" y="17294"/>
                  </a:cubicBezTo>
                  <a:cubicBezTo>
                    <a:pt x="28736" y="17293"/>
                    <a:pt x="28750" y="17293"/>
                    <a:pt x="28763" y="17293"/>
                  </a:cubicBezTo>
                  <a:close/>
                  <a:moveTo>
                    <a:pt x="30764" y="16793"/>
                  </a:moveTo>
                  <a:cubicBezTo>
                    <a:pt x="31070" y="16793"/>
                    <a:pt x="31255" y="17021"/>
                    <a:pt x="31680" y="17545"/>
                  </a:cubicBezTo>
                  <a:cubicBezTo>
                    <a:pt x="32031" y="17996"/>
                    <a:pt x="32407" y="18422"/>
                    <a:pt x="32757" y="18873"/>
                  </a:cubicBezTo>
                  <a:cubicBezTo>
                    <a:pt x="33058" y="19224"/>
                    <a:pt x="33610" y="19675"/>
                    <a:pt x="33735" y="20151"/>
                  </a:cubicBezTo>
                  <a:cubicBezTo>
                    <a:pt x="33735" y="20177"/>
                    <a:pt x="33735" y="20177"/>
                    <a:pt x="33735" y="20202"/>
                  </a:cubicBezTo>
                  <a:cubicBezTo>
                    <a:pt x="33710" y="20227"/>
                    <a:pt x="33710" y="20227"/>
                    <a:pt x="33685" y="20227"/>
                  </a:cubicBezTo>
                  <a:cubicBezTo>
                    <a:pt x="33534" y="20277"/>
                    <a:pt x="33384" y="20302"/>
                    <a:pt x="33209" y="20352"/>
                  </a:cubicBezTo>
                  <a:cubicBezTo>
                    <a:pt x="32983" y="20427"/>
                    <a:pt x="32757" y="20477"/>
                    <a:pt x="32507" y="20477"/>
                  </a:cubicBezTo>
                  <a:cubicBezTo>
                    <a:pt x="32490" y="20478"/>
                    <a:pt x="32474" y="20478"/>
                    <a:pt x="32457" y="20478"/>
                  </a:cubicBezTo>
                  <a:cubicBezTo>
                    <a:pt x="31957" y="20478"/>
                    <a:pt x="31596" y="20113"/>
                    <a:pt x="31329" y="19700"/>
                  </a:cubicBezTo>
                  <a:cubicBezTo>
                    <a:pt x="30828" y="18823"/>
                    <a:pt x="30251" y="18021"/>
                    <a:pt x="29675" y="17169"/>
                  </a:cubicBezTo>
                  <a:cubicBezTo>
                    <a:pt x="30220" y="16929"/>
                    <a:pt x="30528" y="16793"/>
                    <a:pt x="30764" y="16793"/>
                  </a:cubicBezTo>
                  <a:close/>
                  <a:moveTo>
                    <a:pt x="19474" y="13184"/>
                  </a:moveTo>
                  <a:lnTo>
                    <a:pt x="19474" y="13184"/>
                  </a:lnTo>
                  <a:cubicBezTo>
                    <a:pt x="21279" y="15289"/>
                    <a:pt x="20978" y="17370"/>
                    <a:pt x="18797" y="18798"/>
                  </a:cubicBezTo>
                  <a:cubicBezTo>
                    <a:pt x="17319" y="19750"/>
                    <a:pt x="15715" y="20327"/>
                    <a:pt x="13985" y="20628"/>
                  </a:cubicBezTo>
                  <a:cubicBezTo>
                    <a:pt x="13897" y="20643"/>
                    <a:pt x="13818" y="20651"/>
                    <a:pt x="13747" y="20651"/>
                  </a:cubicBezTo>
                  <a:cubicBezTo>
                    <a:pt x="13360" y="20651"/>
                    <a:pt x="13241" y="20418"/>
                    <a:pt x="13284" y="19951"/>
                  </a:cubicBezTo>
                  <a:cubicBezTo>
                    <a:pt x="13359" y="19525"/>
                    <a:pt x="13384" y="19124"/>
                    <a:pt x="13760" y="18823"/>
                  </a:cubicBezTo>
                  <a:cubicBezTo>
                    <a:pt x="15865" y="17194"/>
                    <a:pt x="17594" y="15139"/>
                    <a:pt x="19474" y="13184"/>
                  </a:cubicBezTo>
                  <a:close/>
                  <a:moveTo>
                    <a:pt x="21078" y="18197"/>
                  </a:moveTo>
                  <a:cubicBezTo>
                    <a:pt x="23259" y="19675"/>
                    <a:pt x="25389" y="20477"/>
                    <a:pt x="27720" y="20828"/>
                  </a:cubicBezTo>
                  <a:cubicBezTo>
                    <a:pt x="27387" y="22307"/>
                    <a:pt x="25114" y="23284"/>
                    <a:pt x="23651" y="23284"/>
                  </a:cubicBezTo>
                  <a:cubicBezTo>
                    <a:pt x="23354" y="23284"/>
                    <a:pt x="23090" y="23244"/>
                    <a:pt x="22883" y="23159"/>
                  </a:cubicBezTo>
                  <a:cubicBezTo>
                    <a:pt x="22156" y="22833"/>
                    <a:pt x="21680" y="22257"/>
                    <a:pt x="21429" y="21480"/>
                  </a:cubicBezTo>
                  <a:cubicBezTo>
                    <a:pt x="21329" y="21179"/>
                    <a:pt x="21229" y="20828"/>
                    <a:pt x="21204" y="20502"/>
                  </a:cubicBezTo>
                  <a:cubicBezTo>
                    <a:pt x="21153" y="19826"/>
                    <a:pt x="21128" y="19174"/>
                    <a:pt x="21078" y="18197"/>
                  </a:cubicBezTo>
                  <a:close/>
                  <a:moveTo>
                    <a:pt x="20376" y="18297"/>
                  </a:moveTo>
                  <a:cubicBezTo>
                    <a:pt x="20452" y="18748"/>
                    <a:pt x="20527" y="19099"/>
                    <a:pt x="20552" y="19450"/>
                  </a:cubicBezTo>
                  <a:cubicBezTo>
                    <a:pt x="20777" y="21355"/>
                    <a:pt x="20026" y="22633"/>
                    <a:pt x="18146" y="23134"/>
                  </a:cubicBezTo>
                  <a:cubicBezTo>
                    <a:pt x="17722" y="23247"/>
                    <a:pt x="17306" y="23303"/>
                    <a:pt x="16902" y="23303"/>
                  </a:cubicBezTo>
                  <a:cubicBezTo>
                    <a:pt x="15779" y="23303"/>
                    <a:pt x="14745" y="22866"/>
                    <a:pt x="13860" y="21981"/>
                  </a:cubicBezTo>
                  <a:cubicBezTo>
                    <a:pt x="13685" y="21806"/>
                    <a:pt x="13484" y="21630"/>
                    <a:pt x="13609" y="21254"/>
                  </a:cubicBezTo>
                  <a:cubicBezTo>
                    <a:pt x="16041" y="20903"/>
                    <a:pt x="18346" y="20076"/>
                    <a:pt x="20376" y="18297"/>
                  </a:cubicBezTo>
                  <a:close/>
                  <a:moveTo>
                    <a:pt x="29538" y="1"/>
                  </a:moveTo>
                  <a:cubicBezTo>
                    <a:pt x="29301" y="1"/>
                    <a:pt x="29071" y="74"/>
                    <a:pt x="28848" y="126"/>
                  </a:cubicBezTo>
                  <a:cubicBezTo>
                    <a:pt x="26241" y="603"/>
                    <a:pt x="24111" y="1881"/>
                    <a:pt x="22557" y="4061"/>
                  </a:cubicBezTo>
                  <a:cubicBezTo>
                    <a:pt x="22081" y="4738"/>
                    <a:pt x="21529" y="5289"/>
                    <a:pt x="21504" y="5289"/>
                  </a:cubicBezTo>
                  <a:cubicBezTo>
                    <a:pt x="21331" y="5441"/>
                    <a:pt x="21113" y="5501"/>
                    <a:pt x="20882" y="5501"/>
                  </a:cubicBezTo>
                  <a:cubicBezTo>
                    <a:pt x="20308" y="5501"/>
                    <a:pt x="19656" y="5131"/>
                    <a:pt x="19424" y="4863"/>
                  </a:cubicBezTo>
                  <a:cubicBezTo>
                    <a:pt x="17695" y="2808"/>
                    <a:pt x="15564" y="1329"/>
                    <a:pt x="12958" y="603"/>
                  </a:cubicBezTo>
                  <a:cubicBezTo>
                    <a:pt x="12774" y="557"/>
                    <a:pt x="12581" y="445"/>
                    <a:pt x="12391" y="445"/>
                  </a:cubicBezTo>
                  <a:cubicBezTo>
                    <a:pt x="12269" y="445"/>
                    <a:pt x="12148" y="491"/>
                    <a:pt x="12031" y="628"/>
                  </a:cubicBezTo>
                  <a:cubicBezTo>
                    <a:pt x="12557" y="1104"/>
                    <a:pt x="12557" y="1104"/>
                    <a:pt x="13284" y="1329"/>
                  </a:cubicBezTo>
                  <a:cubicBezTo>
                    <a:pt x="15615" y="2056"/>
                    <a:pt x="17494" y="3435"/>
                    <a:pt x="19023" y="5314"/>
                  </a:cubicBezTo>
                  <a:cubicBezTo>
                    <a:pt x="19274" y="5615"/>
                    <a:pt x="19675" y="5941"/>
                    <a:pt x="19399" y="6417"/>
                  </a:cubicBezTo>
                  <a:cubicBezTo>
                    <a:pt x="19123" y="6868"/>
                    <a:pt x="18797" y="7119"/>
                    <a:pt x="18171" y="7144"/>
                  </a:cubicBezTo>
                  <a:cubicBezTo>
                    <a:pt x="13133" y="7194"/>
                    <a:pt x="8447" y="8673"/>
                    <a:pt x="4036" y="11054"/>
                  </a:cubicBezTo>
                  <a:cubicBezTo>
                    <a:pt x="2782" y="11730"/>
                    <a:pt x="1579" y="12532"/>
                    <a:pt x="677" y="13710"/>
                  </a:cubicBezTo>
                  <a:cubicBezTo>
                    <a:pt x="25" y="14537"/>
                    <a:pt x="0" y="14913"/>
                    <a:pt x="752" y="15665"/>
                  </a:cubicBezTo>
                  <a:cubicBezTo>
                    <a:pt x="2657" y="17620"/>
                    <a:pt x="4838" y="19224"/>
                    <a:pt x="7294" y="20402"/>
                  </a:cubicBezTo>
                  <a:cubicBezTo>
                    <a:pt x="8031" y="20747"/>
                    <a:pt x="8768" y="20940"/>
                    <a:pt x="9498" y="20940"/>
                  </a:cubicBezTo>
                  <a:cubicBezTo>
                    <a:pt x="10305" y="20940"/>
                    <a:pt x="11103" y="20703"/>
                    <a:pt x="11880" y="20177"/>
                  </a:cubicBezTo>
                  <a:cubicBezTo>
                    <a:pt x="12034" y="20081"/>
                    <a:pt x="12172" y="19926"/>
                    <a:pt x="12397" y="19926"/>
                  </a:cubicBezTo>
                  <a:cubicBezTo>
                    <a:pt x="12466" y="19926"/>
                    <a:pt x="12544" y="19941"/>
                    <a:pt x="12632" y="19976"/>
                  </a:cubicBezTo>
                  <a:cubicBezTo>
                    <a:pt x="12607" y="21831"/>
                    <a:pt x="13559" y="23009"/>
                    <a:pt x="15339" y="23585"/>
                  </a:cubicBezTo>
                  <a:cubicBezTo>
                    <a:pt x="15946" y="23774"/>
                    <a:pt x="16525" y="23867"/>
                    <a:pt x="17074" y="23867"/>
                  </a:cubicBezTo>
                  <a:cubicBezTo>
                    <a:pt x="18496" y="23867"/>
                    <a:pt x="19722" y="23242"/>
                    <a:pt x="20752" y="22031"/>
                  </a:cubicBezTo>
                  <a:cubicBezTo>
                    <a:pt x="21153" y="22131"/>
                    <a:pt x="21229" y="22457"/>
                    <a:pt x="21404" y="22683"/>
                  </a:cubicBezTo>
                  <a:cubicBezTo>
                    <a:pt x="22022" y="23500"/>
                    <a:pt x="22816" y="23908"/>
                    <a:pt x="23767" y="23908"/>
                  </a:cubicBezTo>
                  <a:cubicBezTo>
                    <a:pt x="23895" y="23908"/>
                    <a:pt x="24027" y="23901"/>
                    <a:pt x="24161" y="23886"/>
                  </a:cubicBezTo>
                  <a:cubicBezTo>
                    <a:pt x="26041" y="23685"/>
                    <a:pt x="27544" y="22883"/>
                    <a:pt x="28497" y="21154"/>
                  </a:cubicBezTo>
                  <a:cubicBezTo>
                    <a:pt x="28647" y="20878"/>
                    <a:pt x="28697" y="20527"/>
                    <a:pt x="29048" y="20227"/>
                  </a:cubicBezTo>
                  <a:cubicBezTo>
                    <a:pt x="29945" y="20875"/>
                    <a:pt x="30904" y="21152"/>
                    <a:pt x="31885" y="21152"/>
                  </a:cubicBezTo>
                  <a:cubicBezTo>
                    <a:pt x="32685" y="21152"/>
                    <a:pt x="33501" y="20968"/>
                    <a:pt x="34311" y="20653"/>
                  </a:cubicBezTo>
                  <a:cubicBezTo>
                    <a:pt x="37444" y="19450"/>
                    <a:pt x="39875" y="17319"/>
                    <a:pt x="41880" y="14663"/>
                  </a:cubicBezTo>
                  <a:cubicBezTo>
                    <a:pt x="42657" y="13635"/>
                    <a:pt x="42557" y="13460"/>
                    <a:pt x="41504" y="12633"/>
                  </a:cubicBezTo>
                  <a:cubicBezTo>
                    <a:pt x="39775" y="11279"/>
                    <a:pt x="37845" y="10352"/>
                    <a:pt x="35865" y="9500"/>
                  </a:cubicBezTo>
                  <a:cubicBezTo>
                    <a:pt x="31955" y="7846"/>
                    <a:pt x="27870" y="7094"/>
                    <a:pt x="23635" y="7019"/>
                  </a:cubicBezTo>
                  <a:cubicBezTo>
                    <a:pt x="22356" y="6994"/>
                    <a:pt x="21930" y="6242"/>
                    <a:pt x="22582" y="5139"/>
                  </a:cubicBezTo>
                  <a:cubicBezTo>
                    <a:pt x="24036" y="2658"/>
                    <a:pt x="26216" y="1204"/>
                    <a:pt x="29048" y="678"/>
                  </a:cubicBezTo>
                  <a:cubicBezTo>
                    <a:pt x="29424" y="603"/>
                    <a:pt x="29875" y="678"/>
                    <a:pt x="30201" y="252"/>
                  </a:cubicBezTo>
                  <a:cubicBezTo>
                    <a:pt x="29974" y="61"/>
                    <a:pt x="29754" y="1"/>
                    <a:pt x="29538" y="1"/>
                  </a:cubicBezTo>
                  <a:close/>
                </a:path>
              </a:pathLst>
            </a:custGeom>
            <a:solidFill>
              <a:srgbClr val="00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lt2"/>
              </a:buClr>
              <a:buSzPts val="3400"/>
              <a:buFont typeface="Khand SemiBold"/>
              <a:buNone/>
              <a:defRPr sz="3400">
                <a:solidFill>
                  <a:schemeClr val="lt2"/>
                </a:solidFill>
                <a:latin typeface="Khand SemiBold"/>
                <a:ea typeface="Khand SemiBold"/>
                <a:cs typeface="Khand SemiBold"/>
                <a:sym typeface="Khand SemiBold"/>
              </a:defRPr>
            </a:lvl1pPr>
            <a:lvl2pPr lvl="1">
              <a:spcBef>
                <a:spcPts val="0"/>
              </a:spcBef>
              <a:spcAft>
                <a:spcPts val="0"/>
              </a:spcAft>
              <a:buClr>
                <a:schemeClr val="lt2"/>
              </a:buClr>
              <a:buSzPts val="2800"/>
              <a:buNone/>
              <a:defRPr sz="2800">
                <a:solidFill>
                  <a:schemeClr val="lt2"/>
                </a:solidFill>
              </a:defRPr>
            </a:lvl2pPr>
            <a:lvl3pPr lvl="2">
              <a:spcBef>
                <a:spcPts val="0"/>
              </a:spcBef>
              <a:spcAft>
                <a:spcPts val="0"/>
              </a:spcAft>
              <a:buClr>
                <a:schemeClr val="lt2"/>
              </a:buClr>
              <a:buSzPts val="2800"/>
              <a:buNone/>
              <a:defRPr sz="2800">
                <a:solidFill>
                  <a:schemeClr val="lt2"/>
                </a:solidFill>
              </a:defRPr>
            </a:lvl3pPr>
            <a:lvl4pPr lvl="3">
              <a:spcBef>
                <a:spcPts val="0"/>
              </a:spcBef>
              <a:spcAft>
                <a:spcPts val="0"/>
              </a:spcAft>
              <a:buClr>
                <a:schemeClr val="lt2"/>
              </a:buClr>
              <a:buSzPts val="2800"/>
              <a:buNone/>
              <a:defRPr sz="2800">
                <a:solidFill>
                  <a:schemeClr val="lt2"/>
                </a:solidFill>
              </a:defRPr>
            </a:lvl4pPr>
            <a:lvl5pPr lvl="4">
              <a:spcBef>
                <a:spcPts val="0"/>
              </a:spcBef>
              <a:spcAft>
                <a:spcPts val="0"/>
              </a:spcAft>
              <a:buClr>
                <a:schemeClr val="lt2"/>
              </a:buClr>
              <a:buSzPts val="2800"/>
              <a:buNone/>
              <a:defRPr sz="2800">
                <a:solidFill>
                  <a:schemeClr val="lt2"/>
                </a:solidFill>
              </a:defRPr>
            </a:lvl5pPr>
            <a:lvl6pPr lvl="5">
              <a:spcBef>
                <a:spcPts val="0"/>
              </a:spcBef>
              <a:spcAft>
                <a:spcPts val="0"/>
              </a:spcAft>
              <a:buClr>
                <a:schemeClr val="lt2"/>
              </a:buClr>
              <a:buSzPts val="2800"/>
              <a:buNone/>
              <a:defRPr sz="2800">
                <a:solidFill>
                  <a:schemeClr val="lt2"/>
                </a:solidFill>
              </a:defRPr>
            </a:lvl6pPr>
            <a:lvl7pPr lvl="6">
              <a:spcBef>
                <a:spcPts val="0"/>
              </a:spcBef>
              <a:spcAft>
                <a:spcPts val="0"/>
              </a:spcAft>
              <a:buClr>
                <a:schemeClr val="lt2"/>
              </a:buClr>
              <a:buSzPts val="2800"/>
              <a:buNone/>
              <a:defRPr sz="2800">
                <a:solidFill>
                  <a:schemeClr val="lt2"/>
                </a:solidFill>
              </a:defRPr>
            </a:lvl7pPr>
            <a:lvl8pPr lvl="7">
              <a:spcBef>
                <a:spcPts val="0"/>
              </a:spcBef>
              <a:spcAft>
                <a:spcPts val="0"/>
              </a:spcAft>
              <a:buClr>
                <a:schemeClr val="lt2"/>
              </a:buClr>
              <a:buSzPts val="2800"/>
              <a:buNone/>
              <a:defRPr sz="2800">
                <a:solidFill>
                  <a:schemeClr val="lt2"/>
                </a:solidFill>
              </a:defRPr>
            </a:lvl8pPr>
            <a:lvl9pPr lvl="8">
              <a:spcBef>
                <a:spcPts val="0"/>
              </a:spcBef>
              <a:spcAft>
                <a:spcPts val="0"/>
              </a:spcAft>
              <a:buClr>
                <a:schemeClr val="lt2"/>
              </a:buClr>
              <a:buSzPts val="2800"/>
              <a:buNone/>
              <a:defRPr sz="2800">
                <a:solidFill>
                  <a:schemeClr val="lt2"/>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30200">
              <a:lnSpc>
                <a:spcPct val="115000"/>
              </a:lnSpc>
              <a:spcBef>
                <a:spcPts val="0"/>
              </a:spcBef>
              <a:spcAft>
                <a:spcPts val="0"/>
              </a:spcAft>
              <a:buClr>
                <a:schemeClr val="lt2"/>
              </a:buClr>
              <a:buSzPts val="1600"/>
              <a:buFont typeface="Abel"/>
              <a:buChar char="●"/>
              <a:defRPr sz="1600">
                <a:solidFill>
                  <a:schemeClr val="lt2"/>
                </a:solidFill>
                <a:latin typeface="Abel"/>
                <a:ea typeface="Abel"/>
                <a:cs typeface="Abel"/>
                <a:sym typeface="Abel"/>
              </a:defRPr>
            </a:lvl1pPr>
            <a:lvl2pPr marL="914400" lvl="1" indent="-330200">
              <a:lnSpc>
                <a:spcPct val="115000"/>
              </a:lnSpc>
              <a:spcBef>
                <a:spcPts val="0"/>
              </a:spcBef>
              <a:spcAft>
                <a:spcPts val="0"/>
              </a:spcAft>
              <a:buClr>
                <a:schemeClr val="lt2"/>
              </a:buClr>
              <a:buSzPts val="1600"/>
              <a:buFont typeface="Abel"/>
              <a:buChar char="○"/>
              <a:defRPr sz="1600">
                <a:solidFill>
                  <a:schemeClr val="lt2"/>
                </a:solidFill>
                <a:latin typeface="Abel"/>
                <a:ea typeface="Abel"/>
                <a:cs typeface="Abel"/>
                <a:sym typeface="Abel"/>
              </a:defRPr>
            </a:lvl2pPr>
            <a:lvl3pPr marL="1371600" lvl="2" indent="-330200">
              <a:lnSpc>
                <a:spcPct val="115000"/>
              </a:lnSpc>
              <a:spcBef>
                <a:spcPts val="0"/>
              </a:spcBef>
              <a:spcAft>
                <a:spcPts val="0"/>
              </a:spcAft>
              <a:buClr>
                <a:schemeClr val="lt2"/>
              </a:buClr>
              <a:buSzPts val="1600"/>
              <a:buFont typeface="Abel"/>
              <a:buChar char="■"/>
              <a:defRPr sz="1600">
                <a:solidFill>
                  <a:schemeClr val="lt2"/>
                </a:solidFill>
                <a:latin typeface="Abel"/>
                <a:ea typeface="Abel"/>
                <a:cs typeface="Abel"/>
                <a:sym typeface="Abel"/>
              </a:defRPr>
            </a:lvl3pPr>
            <a:lvl4pPr marL="1828800" lvl="3" indent="-330200">
              <a:lnSpc>
                <a:spcPct val="115000"/>
              </a:lnSpc>
              <a:spcBef>
                <a:spcPts val="0"/>
              </a:spcBef>
              <a:spcAft>
                <a:spcPts val="0"/>
              </a:spcAft>
              <a:buClr>
                <a:schemeClr val="lt2"/>
              </a:buClr>
              <a:buSzPts val="1600"/>
              <a:buFont typeface="Abel"/>
              <a:buChar char="●"/>
              <a:defRPr sz="1600">
                <a:solidFill>
                  <a:schemeClr val="lt2"/>
                </a:solidFill>
                <a:latin typeface="Abel"/>
                <a:ea typeface="Abel"/>
                <a:cs typeface="Abel"/>
                <a:sym typeface="Abel"/>
              </a:defRPr>
            </a:lvl4pPr>
            <a:lvl5pPr marL="2286000" lvl="4" indent="-330200">
              <a:lnSpc>
                <a:spcPct val="115000"/>
              </a:lnSpc>
              <a:spcBef>
                <a:spcPts val="0"/>
              </a:spcBef>
              <a:spcAft>
                <a:spcPts val="0"/>
              </a:spcAft>
              <a:buClr>
                <a:schemeClr val="lt2"/>
              </a:buClr>
              <a:buSzPts val="1600"/>
              <a:buFont typeface="Abel"/>
              <a:buChar char="○"/>
              <a:defRPr sz="1600">
                <a:solidFill>
                  <a:schemeClr val="lt2"/>
                </a:solidFill>
                <a:latin typeface="Abel"/>
                <a:ea typeface="Abel"/>
                <a:cs typeface="Abel"/>
                <a:sym typeface="Abel"/>
              </a:defRPr>
            </a:lvl5pPr>
            <a:lvl6pPr marL="2743200" lvl="5" indent="-330200">
              <a:lnSpc>
                <a:spcPct val="115000"/>
              </a:lnSpc>
              <a:spcBef>
                <a:spcPts val="0"/>
              </a:spcBef>
              <a:spcAft>
                <a:spcPts val="0"/>
              </a:spcAft>
              <a:buClr>
                <a:schemeClr val="lt2"/>
              </a:buClr>
              <a:buSzPts val="1600"/>
              <a:buFont typeface="Abel"/>
              <a:buChar char="■"/>
              <a:defRPr sz="1600">
                <a:solidFill>
                  <a:schemeClr val="lt2"/>
                </a:solidFill>
                <a:latin typeface="Abel"/>
                <a:ea typeface="Abel"/>
                <a:cs typeface="Abel"/>
                <a:sym typeface="Abel"/>
              </a:defRPr>
            </a:lvl6pPr>
            <a:lvl7pPr marL="3200400" lvl="6" indent="-330200">
              <a:lnSpc>
                <a:spcPct val="115000"/>
              </a:lnSpc>
              <a:spcBef>
                <a:spcPts val="0"/>
              </a:spcBef>
              <a:spcAft>
                <a:spcPts val="0"/>
              </a:spcAft>
              <a:buClr>
                <a:schemeClr val="lt2"/>
              </a:buClr>
              <a:buSzPts val="1600"/>
              <a:buFont typeface="Abel"/>
              <a:buChar char="●"/>
              <a:defRPr sz="1600">
                <a:solidFill>
                  <a:schemeClr val="lt2"/>
                </a:solidFill>
                <a:latin typeface="Abel"/>
                <a:ea typeface="Abel"/>
                <a:cs typeface="Abel"/>
                <a:sym typeface="Abel"/>
              </a:defRPr>
            </a:lvl7pPr>
            <a:lvl8pPr marL="3657600" lvl="7" indent="-330200">
              <a:lnSpc>
                <a:spcPct val="115000"/>
              </a:lnSpc>
              <a:spcBef>
                <a:spcPts val="0"/>
              </a:spcBef>
              <a:spcAft>
                <a:spcPts val="0"/>
              </a:spcAft>
              <a:buClr>
                <a:schemeClr val="lt2"/>
              </a:buClr>
              <a:buSzPts val="1600"/>
              <a:buFont typeface="Abel"/>
              <a:buChar char="○"/>
              <a:defRPr sz="1600">
                <a:solidFill>
                  <a:schemeClr val="lt2"/>
                </a:solidFill>
                <a:latin typeface="Abel"/>
                <a:ea typeface="Abel"/>
                <a:cs typeface="Abel"/>
                <a:sym typeface="Abel"/>
              </a:defRPr>
            </a:lvl8pPr>
            <a:lvl9pPr marL="4114800" lvl="8" indent="-330200">
              <a:lnSpc>
                <a:spcPct val="115000"/>
              </a:lnSpc>
              <a:spcBef>
                <a:spcPts val="0"/>
              </a:spcBef>
              <a:spcAft>
                <a:spcPts val="0"/>
              </a:spcAft>
              <a:buClr>
                <a:schemeClr val="lt2"/>
              </a:buClr>
              <a:buSzPts val="1600"/>
              <a:buFont typeface="Abel"/>
              <a:buChar char="■"/>
              <a:defRPr sz="1600">
                <a:solidFill>
                  <a:schemeClr val="lt2"/>
                </a:solidFill>
                <a:latin typeface="Abel"/>
                <a:ea typeface="Abel"/>
                <a:cs typeface="Abel"/>
                <a:sym typeface="Abe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 id="2147483658" r:id="rId10"/>
    <p:sldLayoutId id="2147483660" r:id="rId11"/>
    <p:sldLayoutId id="2147483661" r:id="rId12"/>
    <p:sldLayoutId id="2147483662" r:id="rId13"/>
    <p:sldLayoutId id="2147483663" r:id="rId14"/>
    <p:sldLayoutId id="2147483665" r:id="rId15"/>
    <p:sldLayoutId id="2147483666" r:id="rId16"/>
    <p:sldLayoutId id="2147483668" r:id="rId17"/>
    <p:sldLayoutId id="2147483669" r:id="rId18"/>
    <p:sldLayoutId id="2147483670" r:id="rId19"/>
    <p:sldLayoutId id="2147483671" r:id="rId20"/>
    <p:sldLayoutId id="2147483672" r:id="rId21"/>
    <p:sldLayoutId id="2147483673"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817"/>
        <p:cNvGrpSpPr/>
        <p:nvPr/>
      </p:nvGrpSpPr>
      <p:grpSpPr>
        <a:xfrm>
          <a:off x="0" y="0"/>
          <a:ext cx="0" cy="0"/>
          <a:chOff x="0" y="0"/>
          <a:chExt cx="0" cy="0"/>
        </a:xfrm>
      </p:grpSpPr>
      <p:grpSp>
        <p:nvGrpSpPr>
          <p:cNvPr id="6820" name="Google Shape;6820;p30"/>
          <p:cNvGrpSpPr/>
          <p:nvPr/>
        </p:nvGrpSpPr>
        <p:grpSpPr>
          <a:xfrm>
            <a:off x="6992470" y="282412"/>
            <a:ext cx="1933383" cy="2004661"/>
            <a:chOff x="9998885" y="-1942013"/>
            <a:chExt cx="2133035" cy="2211674"/>
          </a:xfrm>
        </p:grpSpPr>
        <p:sp>
          <p:nvSpPr>
            <p:cNvPr id="6821" name="Google Shape;6821;p30"/>
            <p:cNvSpPr/>
            <p:nvPr/>
          </p:nvSpPr>
          <p:spPr>
            <a:xfrm>
              <a:off x="10009355" y="-1841135"/>
              <a:ext cx="2110797" cy="2110797"/>
            </a:xfrm>
            <a:custGeom>
              <a:avLst/>
              <a:gdLst/>
              <a:ahLst/>
              <a:cxnLst/>
              <a:rect l="l" t="t" r="r" b="b"/>
              <a:pathLst>
                <a:path w="27621" h="27621" extrusionOk="0">
                  <a:moveTo>
                    <a:pt x="13810" y="0"/>
                  </a:moveTo>
                  <a:cubicBezTo>
                    <a:pt x="6186" y="0"/>
                    <a:pt x="0" y="6186"/>
                    <a:pt x="0" y="13810"/>
                  </a:cubicBezTo>
                  <a:cubicBezTo>
                    <a:pt x="0" y="21435"/>
                    <a:pt x="6186" y="27621"/>
                    <a:pt x="13810" y="27621"/>
                  </a:cubicBezTo>
                  <a:cubicBezTo>
                    <a:pt x="21435" y="27621"/>
                    <a:pt x="27621" y="21435"/>
                    <a:pt x="27621" y="13810"/>
                  </a:cubicBezTo>
                  <a:cubicBezTo>
                    <a:pt x="27621" y="6186"/>
                    <a:pt x="21435" y="0"/>
                    <a:pt x="138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2" name="Google Shape;6822;p30"/>
            <p:cNvSpPr/>
            <p:nvPr/>
          </p:nvSpPr>
          <p:spPr>
            <a:xfrm>
              <a:off x="10009355" y="-1931543"/>
              <a:ext cx="2110797" cy="2112172"/>
            </a:xfrm>
            <a:custGeom>
              <a:avLst/>
              <a:gdLst/>
              <a:ahLst/>
              <a:cxnLst/>
              <a:rect l="l" t="t" r="r" b="b"/>
              <a:pathLst>
                <a:path w="27621" h="27639" extrusionOk="0">
                  <a:moveTo>
                    <a:pt x="13810" y="1"/>
                  </a:moveTo>
                  <a:cubicBezTo>
                    <a:pt x="6186" y="1"/>
                    <a:pt x="0" y="6186"/>
                    <a:pt x="0" y="13811"/>
                  </a:cubicBezTo>
                  <a:cubicBezTo>
                    <a:pt x="0" y="21453"/>
                    <a:pt x="6186" y="27638"/>
                    <a:pt x="13810" y="27638"/>
                  </a:cubicBezTo>
                  <a:cubicBezTo>
                    <a:pt x="21435" y="27638"/>
                    <a:pt x="27621" y="21453"/>
                    <a:pt x="27621" y="13811"/>
                  </a:cubicBezTo>
                  <a:cubicBezTo>
                    <a:pt x="27621" y="6186"/>
                    <a:pt x="21435" y="1"/>
                    <a:pt x="138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3" name="Google Shape;6823;p30"/>
            <p:cNvSpPr/>
            <p:nvPr/>
          </p:nvSpPr>
          <p:spPr>
            <a:xfrm>
              <a:off x="9998885" y="-1942013"/>
              <a:ext cx="2133035" cy="2133111"/>
            </a:xfrm>
            <a:custGeom>
              <a:avLst/>
              <a:gdLst/>
              <a:ahLst/>
              <a:cxnLst/>
              <a:rect l="l" t="t" r="r" b="b"/>
              <a:pathLst>
                <a:path w="27912" h="27913" extrusionOk="0">
                  <a:moveTo>
                    <a:pt x="13947" y="275"/>
                  </a:moveTo>
                  <a:cubicBezTo>
                    <a:pt x="17734" y="275"/>
                    <a:pt x="21144" y="1817"/>
                    <a:pt x="23611" y="4284"/>
                  </a:cubicBezTo>
                  <a:cubicBezTo>
                    <a:pt x="26096" y="6752"/>
                    <a:pt x="27621" y="10179"/>
                    <a:pt x="27621" y="13948"/>
                  </a:cubicBezTo>
                  <a:cubicBezTo>
                    <a:pt x="27621" y="17735"/>
                    <a:pt x="26096" y="21144"/>
                    <a:pt x="23611" y="23629"/>
                  </a:cubicBezTo>
                  <a:cubicBezTo>
                    <a:pt x="21144" y="26096"/>
                    <a:pt x="17734" y="27621"/>
                    <a:pt x="13947" y="27621"/>
                  </a:cubicBezTo>
                  <a:cubicBezTo>
                    <a:pt x="10178" y="27621"/>
                    <a:pt x="6751" y="26096"/>
                    <a:pt x="4284" y="23629"/>
                  </a:cubicBezTo>
                  <a:cubicBezTo>
                    <a:pt x="1799" y="21144"/>
                    <a:pt x="274" y="17735"/>
                    <a:pt x="274" y="13948"/>
                  </a:cubicBezTo>
                  <a:cubicBezTo>
                    <a:pt x="274" y="10179"/>
                    <a:pt x="1799" y="6752"/>
                    <a:pt x="4284" y="4284"/>
                  </a:cubicBezTo>
                  <a:cubicBezTo>
                    <a:pt x="6751" y="1817"/>
                    <a:pt x="10178" y="275"/>
                    <a:pt x="13947" y="275"/>
                  </a:cubicBezTo>
                  <a:close/>
                  <a:moveTo>
                    <a:pt x="13947" y="1"/>
                  </a:moveTo>
                  <a:cubicBezTo>
                    <a:pt x="6237" y="1"/>
                    <a:pt x="0" y="6238"/>
                    <a:pt x="0" y="13948"/>
                  </a:cubicBezTo>
                  <a:cubicBezTo>
                    <a:pt x="0" y="21659"/>
                    <a:pt x="6237" y="27913"/>
                    <a:pt x="13947" y="27913"/>
                  </a:cubicBezTo>
                  <a:cubicBezTo>
                    <a:pt x="21658" y="27913"/>
                    <a:pt x="27912" y="21659"/>
                    <a:pt x="27912" y="13948"/>
                  </a:cubicBezTo>
                  <a:cubicBezTo>
                    <a:pt x="27912" y="6238"/>
                    <a:pt x="21658" y="1"/>
                    <a:pt x="139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24" name="Google Shape;6824;p30"/>
          <p:cNvSpPr/>
          <p:nvPr/>
        </p:nvSpPr>
        <p:spPr>
          <a:xfrm>
            <a:off x="1046900" y="1072550"/>
            <a:ext cx="102550" cy="102550"/>
          </a:xfrm>
          <a:custGeom>
            <a:avLst/>
            <a:gdLst/>
            <a:ahLst/>
            <a:cxnLst/>
            <a:rect l="l" t="t" r="r" b="b"/>
            <a:pathLst>
              <a:path w="4102" h="4102" extrusionOk="0">
                <a:moveTo>
                  <a:pt x="1" y="0"/>
                </a:moveTo>
                <a:lnTo>
                  <a:pt x="1" y="4102"/>
                </a:lnTo>
                <a:lnTo>
                  <a:pt x="4102" y="4102"/>
                </a:lnTo>
                <a:lnTo>
                  <a:pt x="4102" y="0"/>
                </a:lnTo>
                <a:close/>
              </a:path>
            </a:pathLst>
          </a:custGeom>
          <a:solidFill>
            <a:srgbClr val="FFFB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5" name="Google Shape;6825;p30"/>
          <p:cNvSpPr/>
          <p:nvPr/>
        </p:nvSpPr>
        <p:spPr>
          <a:xfrm>
            <a:off x="7278218" y="728105"/>
            <a:ext cx="1362064" cy="951178"/>
          </a:xfrm>
          <a:custGeom>
            <a:avLst/>
            <a:gdLst/>
            <a:ahLst/>
            <a:cxnLst/>
            <a:rect l="l" t="t" r="r" b="b"/>
            <a:pathLst>
              <a:path w="19525" h="13635" extrusionOk="0">
                <a:moveTo>
                  <a:pt x="9750" y="5113"/>
                </a:moveTo>
                <a:cubicBezTo>
                  <a:pt x="11304" y="5113"/>
                  <a:pt x="12582" y="6391"/>
                  <a:pt x="12582" y="7970"/>
                </a:cubicBezTo>
                <a:cubicBezTo>
                  <a:pt x="12582" y="9549"/>
                  <a:pt x="11304" y="10827"/>
                  <a:pt x="9750" y="10827"/>
                </a:cubicBezTo>
                <a:cubicBezTo>
                  <a:pt x="8171" y="10827"/>
                  <a:pt x="6893" y="9549"/>
                  <a:pt x="6893" y="7970"/>
                </a:cubicBezTo>
                <a:cubicBezTo>
                  <a:pt x="6893" y="6391"/>
                  <a:pt x="8171" y="5113"/>
                  <a:pt x="9750" y="5113"/>
                </a:cubicBezTo>
                <a:close/>
                <a:moveTo>
                  <a:pt x="7470" y="5113"/>
                </a:moveTo>
                <a:lnTo>
                  <a:pt x="7470" y="5113"/>
                </a:lnTo>
                <a:cubicBezTo>
                  <a:pt x="6642" y="5790"/>
                  <a:pt x="6091" y="6817"/>
                  <a:pt x="6091" y="7970"/>
                </a:cubicBezTo>
                <a:cubicBezTo>
                  <a:pt x="6091" y="9975"/>
                  <a:pt x="7720" y="11629"/>
                  <a:pt x="9750" y="11629"/>
                </a:cubicBezTo>
                <a:cubicBezTo>
                  <a:pt x="11755" y="11629"/>
                  <a:pt x="13384" y="9975"/>
                  <a:pt x="13384" y="7970"/>
                </a:cubicBezTo>
                <a:cubicBezTo>
                  <a:pt x="13384" y="6817"/>
                  <a:pt x="12833" y="5790"/>
                  <a:pt x="12006" y="5113"/>
                </a:cubicBezTo>
                <a:lnTo>
                  <a:pt x="12006" y="5113"/>
                </a:lnTo>
                <a:cubicBezTo>
                  <a:pt x="14938" y="5915"/>
                  <a:pt x="16392" y="8171"/>
                  <a:pt x="16768" y="8822"/>
                </a:cubicBezTo>
                <a:cubicBezTo>
                  <a:pt x="16317" y="9599"/>
                  <a:pt x="14186" y="12832"/>
                  <a:pt x="9750" y="12832"/>
                </a:cubicBezTo>
                <a:cubicBezTo>
                  <a:pt x="5114" y="12832"/>
                  <a:pt x="3134" y="9624"/>
                  <a:pt x="2708" y="8822"/>
                </a:cubicBezTo>
                <a:cubicBezTo>
                  <a:pt x="3058" y="8171"/>
                  <a:pt x="4537" y="5915"/>
                  <a:pt x="7470" y="5113"/>
                </a:cubicBezTo>
                <a:close/>
                <a:moveTo>
                  <a:pt x="9750" y="0"/>
                </a:moveTo>
                <a:cubicBezTo>
                  <a:pt x="9550" y="0"/>
                  <a:pt x="9424" y="151"/>
                  <a:pt x="9424" y="326"/>
                </a:cubicBezTo>
                <a:lnTo>
                  <a:pt x="9424" y="4010"/>
                </a:lnTo>
                <a:cubicBezTo>
                  <a:pt x="8246" y="4060"/>
                  <a:pt x="7219" y="4311"/>
                  <a:pt x="6342" y="4662"/>
                </a:cubicBezTo>
                <a:cubicBezTo>
                  <a:pt x="6367" y="4562"/>
                  <a:pt x="6342" y="4461"/>
                  <a:pt x="6292" y="4386"/>
                </a:cubicBezTo>
                <a:lnTo>
                  <a:pt x="4587" y="1830"/>
                </a:lnTo>
                <a:cubicBezTo>
                  <a:pt x="4523" y="1733"/>
                  <a:pt x="4416" y="1677"/>
                  <a:pt x="4308" y="1677"/>
                </a:cubicBezTo>
                <a:cubicBezTo>
                  <a:pt x="4249" y="1677"/>
                  <a:pt x="4189" y="1694"/>
                  <a:pt x="4136" y="1730"/>
                </a:cubicBezTo>
                <a:cubicBezTo>
                  <a:pt x="3986" y="1830"/>
                  <a:pt x="3961" y="2030"/>
                  <a:pt x="4061" y="2181"/>
                </a:cubicBezTo>
                <a:lnTo>
                  <a:pt x="5765" y="4737"/>
                </a:lnTo>
                <a:cubicBezTo>
                  <a:pt x="5790" y="4787"/>
                  <a:pt x="5815" y="4837"/>
                  <a:pt x="5866" y="4862"/>
                </a:cubicBezTo>
                <a:cubicBezTo>
                  <a:pt x="4663" y="5439"/>
                  <a:pt x="3735" y="6216"/>
                  <a:pt x="3109" y="6943"/>
                </a:cubicBezTo>
                <a:lnTo>
                  <a:pt x="753" y="4311"/>
                </a:lnTo>
                <a:cubicBezTo>
                  <a:pt x="669" y="4213"/>
                  <a:pt x="554" y="4162"/>
                  <a:pt x="438" y="4162"/>
                </a:cubicBezTo>
                <a:cubicBezTo>
                  <a:pt x="346" y="4162"/>
                  <a:pt x="254" y="4194"/>
                  <a:pt x="176" y="4261"/>
                </a:cubicBezTo>
                <a:cubicBezTo>
                  <a:pt x="26" y="4411"/>
                  <a:pt x="1" y="4662"/>
                  <a:pt x="151" y="4837"/>
                </a:cubicBezTo>
                <a:lnTo>
                  <a:pt x="2582" y="7569"/>
                </a:lnTo>
                <a:cubicBezTo>
                  <a:pt x="2131" y="8146"/>
                  <a:pt x="1906" y="8597"/>
                  <a:pt x="1881" y="8647"/>
                </a:cubicBezTo>
                <a:cubicBezTo>
                  <a:pt x="1830" y="8747"/>
                  <a:pt x="1830" y="8873"/>
                  <a:pt x="1881" y="8998"/>
                </a:cubicBezTo>
                <a:cubicBezTo>
                  <a:pt x="1906" y="9023"/>
                  <a:pt x="4061" y="13634"/>
                  <a:pt x="9750" y="13634"/>
                </a:cubicBezTo>
                <a:cubicBezTo>
                  <a:pt x="15264" y="13634"/>
                  <a:pt x="17495" y="9198"/>
                  <a:pt x="17595" y="8998"/>
                </a:cubicBezTo>
                <a:cubicBezTo>
                  <a:pt x="17645" y="8898"/>
                  <a:pt x="17645" y="8747"/>
                  <a:pt x="17595" y="8647"/>
                </a:cubicBezTo>
                <a:cubicBezTo>
                  <a:pt x="17570" y="8597"/>
                  <a:pt x="17344" y="8171"/>
                  <a:pt x="16918" y="7594"/>
                </a:cubicBezTo>
                <a:lnTo>
                  <a:pt x="19374" y="4837"/>
                </a:lnTo>
                <a:cubicBezTo>
                  <a:pt x="19525" y="4662"/>
                  <a:pt x="19500" y="4411"/>
                  <a:pt x="19349" y="4261"/>
                </a:cubicBezTo>
                <a:cubicBezTo>
                  <a:pt x="19272" y="4194"/>
                  <a:pt x="19179" y="4162"/>
                  <a:pt x="19087" y="4162"/>
                </a:cubicBezTo>
                <a:cubicBezTo>
                  <a:pt x="18972" y="4162"/>
                  <a:pt x="18857" y="4213"/>
                  <a:pt x="18773" y="4311"/>
                </a:cubicBezTo>
                <a:lnTo>
                  <a:pt x="16417" y="6968"/>
                </a:lnTo>
                <a:cubicBezTo>
                  <a:pt x="15765" y="6241"/>
                  <a:pt x="14863" y="5439"/>
                  <a:pt x="13610" y="4862"/>
                </a:cubicBezTo>
                <a:cubicBezTo>
                  <a:pt x="13685" y="4837"/>
                  <a:pt x="13735" y="4812"/>
                  <a:pt x="13785" y="4737"/>
                </a:cubicBezTo>
                <a:lnTo>
                  <a:pt x="15490" y="2181"/>
                </a:lnTo>
                <a:cubicBezTo>
                  <a:pt x="15590" y="2030"/>
                  <a:pt x="15540" y="1830"/>
                  <a:pt x="15389" y="1730"/>
                </a:cubicBezTo>
                <a:cubicBezTo>
                  <a:pt x="15336" y="1694"/>
                  <a:pt x="15277" y="1677"/>
                  <a:pt x="15217" y="1677"/>
                </a:cubicBezTo>
                <a:cubicBezTo>
                  <a:pt x="15110" y="1677"/>
                  <a:pt x="15003" y="1733"/>
                  <a:pt x="14938" y="1830"/>
                </a:cubicBezTo>
                <a:lnTo>
                  <a:pt x="13234" y="4386"/>
                </a:lnTo>
                <a:cubicBezTo>
                  <a:pt x="13184" y="4487"/>
                  <a:pt x="13159" y="4587"/>
                  <a:pt x="13209" y="4687"/>
                </a:cubicBezTo>
                <a:cubicBezTo>
                  <a:pt x="12307" y="4311"/>
                  <a:pt x="11279" y="4060"/>
                  <a:pt x="10076" y="4010"/>
                </a:cubicBezTo>
                <a:lnTo>
                  <a:pt x="10076" y="326"/>
                </a:lnTo>
                <a:cubicBezTo>
                  <a:pt x="10076" y="151"/>
                  <a:pt x="9926" y="0"/>
                  <a:pt x="97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26" name="Google Shape;6826;p30"/>
          <p:cNvGrpSpPr/>
          <p:nvPr/>
        </p:nvGrpSpPr>
        <p:grpSpPr>
          <a:xfrm>
            <a:off x="181188" y="2984123"/>
            <a:ext cx="1187652" cy="1939014"/>
            <a:chOff x="1213325" y="2516875"/>
            <a:chExt cx="810463" cy="1323198"/>
          </a:xfrm>
        </p:grpSpPr>
        <p:sp>
          <p:nvSpPr>
            <p:cNvPr id="6827" name="Google Shape;6827;p30"/>
            <p:cNvSpPr/>
            <p:nvPr/>
          </p:nvSpPr>
          <p:spPr>
            <a:xfrm>
              <a:off x="1274035" y="2516875"/>
              <a:ext cx="696200" cy="1304750"/>
            </a:xfrm>
            <a:custGeom>
              <a:avLst/>
              <a:gdLst/>
              <a:ahLst/>
              <a:cxnLst/>
              <a:rect l="l" t="t" r="r" b="b"/>
              <a:pathLst>
                <a:path w="27848" h="52190" extrusionOk="0">
                  <a:moveTo>
                    <a:pt x="10358" y="23576"/>
                  </a:moveTo>
                  <a:cubicBezTo>
                    <a:pt x="11187" y="19945"/>
                    <a:pt x="11545" y="11295"/>
                    <a:pt x="11433" y="8381"/>
                  </a:cubicBezTo>
                  <a:cubicBezTo>
                    <a:pt x="11321" y="5468"/>
                    <a:pt x="9707" y="6857"/>
                    <a:pt x="9685" y="6095"/>
                  </a:cubicBezTo>
                  <a:cubicBezTo>
                    <a:pt x="9663" y="5333"/>
                    <a:pt x="11097" y="4773"/>
                    <a:pt x="11299" y="3809"/>
                  </a:cubicBezTo>
                  <a:cubicBezTo>
                    <a:pt x="11501" y="2845"/>
                    <a:pt x="9999" y="850"/>
                    <a:pt x="10895" y="312"/>
                  </a:cubicBezTo>
                  <a:cubicBezTo>
                    <a:pt x="11792" y="-226"/>
                    <a:pt x="15826" y="-24"/>
                    <a:pt x="16678" y="581"/>
                  </a:cubicBezTo>
                  <a:cubicBezTo>
                    <a:pt x="17530" y="1186"/>
                    <a:pt x="15848" y="3114"/>
                    <a:pt x="16005" y="3943"/>
                  </a:cubicBezTo>
                  <a:cubicBezTo>
                    <a:pt x="16162" y="4772"/>
                    <a:pt x="17574" y="4593"/>
                    <a:pt x="17619" y="5557"/>
                  </a:cubicBezTo>
                  <a:cubicBezTo>
                    <a:pt x="17664" y="6521"/>
                    <a:pt x="16319" y="6789"/>
                    <a:pt x="16274" y="9725"/>
                  </a:cubicBezTo>
                  <a:cubicBezTo>
                    <a:pt x="16229" y="12661"/>
                    <a:pt x="16095" y="19340"/>
                    <a:pt x="17350" y="23172"/>
                  </a:cubicBezTo>
                  <a:cubicBezTo>
                    <a:pt x="18605" y="27005"/>
                    <a:pt x="22057" y="29874"/>
                    <a:pt x="23805" y="32720"/>
                  </a:cubicBezTo>
                  <a:cubicBezTo>
                    <a:pt x="25553" y="35566"/>
                    <a:pt x="28018" y="37247"/>
                    <a:pt x="27839" y="40250"/>
                  </a:cubicBezTo>
                  <a:cubicBezTo>
                    <a:pt x="27660" y="43253"/>
                    <a:pt x="26382" y="48946"/>
                    <a:pt x="22729" y="50739"/>
                  </a:cubicBezTo>
                  <a:cubicBezTo>
                    <a:pt x="19076" y="52532"/>
                    <a:pt x="9708" y="52711"/>
                    <a:pt x="5920" y="51008"/>
                  </a:cubicBezTo>
                  <a:cubicBezTo>
                    <a:pt x="2132" y="49305"/>
                    <a:pt x="-87" y="43993"/>
                    <a:pt x="3" y="40519"/>
                  </a:cubicBezTo>
                  <a:cubicBezTo>
                    <a:pt x="93" y="37045"/>
                    <a:pt x="4732" y="32989"/>
                    <a:pt x="6458" y="30165"/>
                  </a:cubicBezTo>
                  <a:cubicBezTo>
                    <a:pt x="8184" y="27341"/>
                    <a:pt x="9529" y="27207"/>
                    <a:pt x="10358" y="23576"/>
                  </a:cubicBezTo>
                  <a:close/>
                </a:path>
              </a:pathLst>
            </a:custGeom>
            <a:solidFill>
              <a:schemeClr val="lt1"/>
            </a:solidFill>
            <a:ln>
              <a:noFill/>
            </a:ln>
          </p:spPr>
        </p:sp>
        <p:sp>
          <p:nvSpPr>
            <p:cNvPr id="6828" name="Google Shape;6828;p30"/>
            <p:cNvSpPr/>
            <p:nvPr/>
          </p:nvSpPr>
          <p:spPr>
            <a:xfrm>
              <a:off x="1238342" y="2706915"/>
              <a:ext cx="760429" cy="1133158"/>
            </a:xfrm>
            <a:custGeom>
              <a:avLst/>
              <a:gdLst/>
              <a:ahLst/>
              <a:cxnLst/>
              <a:rect l="l" t="t" r="r" b="b"/>
              <a:pathLst>
                <a:path w="22858" h="34062" fill="none" extrusionOk="0">
                  <a:moveTo>
                    <a:pt x="11429" y="33761"/>
                  </a:moveTo>
                  <a:cubicBezTo>
                    <a:pt x="11429" y="33761"/>
                    <a:pt x="19850" y="34061"/>
                    <a:pt x="21354" y="28197"/>
                  </a:cubicBezTo>
                  <a:cubicBezTo>
                    <a:pt x="22858" y="22332"/>
                    <a:pt x="19023" y="19550"/>
                    <a:pt x="15564" y="14813"/>
                  </a:cubicBezTo>
                  <a:cubicBezTo>
                    <a:pt x="12106" y="10076"/>
                    <a:pt x="13158" y="1"/>
                    <a:pt x="13158" y="1"/>
                  </a:cubicBezTo>
                  <a:lnTo>
                    <a:pt x="11429" y="1"/>
                  </a:lnTo>
                  <a:lnTo>
                    <a:pt x="9700" y="1"/>
                  </a:lnTo>
                  <a:cubicBezTo>
                    <a:pt x="9700" y="1"/>
                    <a:pt x="10752" y="10076"/>
                    <a:pt x="7294" y="14813"/>
                  </a:cubicBezTo>
                  <a:cubicBezTo>
                    <a:pt x="3835" y="19550"/>
                    <a:pt x="0" y="22332"/>
                    <a:pt x="1504" y="28197"/>
                  </a:cubicBezTo>
                  <a:cubicBezTo>
                    <a:pt x="3008" y="34061"/>
                    <a:pt x="11429" y="33761"/>
                    <a:pt x="11429" y="33761"/>
                  </a:cubicBezTo>
                  <a:close/>
                </a:path>
              </a:pathLst>
            </a:custGeom>
            <a:solidFill>
              <a:schemeClr val="lt1"/>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9" name="Google Shape;6829;p30"/>
            <p:cNvSpPr/>
            <p:nvPr/>
          </p:nvSpPr>
          <p:spPr>
            <a:xfrm>
              <a:off x="1525968" y="2621053"/>
              <a:ext cx="185134" cy="85897"/>
            </a:xfrm>
            <a:custGeom>
              <a:avLst/>
              <a:gdLst/>
              <a:ahLst/>
              <a:cxnLst/>
              <a:rect l="l" t="t" r="r" b="b"/>
              <a:pathLst>
                <a:path w="5565" h="2582" fill="none" extrusionOk="0">
                  <a:moveTo>
                    <a:pt x="4512" y="2582"/>
                  </a:moveTo>
                  <a:cubicBezTo>
                    <a:pt x="4512" y="2582"/>
                    <a:pt x="5565" y="2356"/>
                    <a:pt x="5565" y="1229"/>
                  </a:cubicBezTo>
                  <a:cubicBezTo>
                    <a:pt x="5565" y="76"/>
                    <a:pt x="4512" y="0"/>
                    <a:pt x="4512" y="0"/>
                  </a:cubicBezTo>
                  <a:lnTo>
                    <a:pt x="2783" y="0"/>
                  </a:lnTo>
                  <a:lnTo>
                    <a:pt x="1054" y="0"/>
                  </a:lnTo>
                  <a:cubicBezTo>
                    <a:pt x="1054" y="0"/>
                    <a:pt x="1" y="76"/>
                    <a:pt x="1" y="1229"/>
                  </a:cubicBezTo>
                  <a:cubicBezTo>
                    <a:pt x="1" y="2356"/>
                    <a:pt x="1054" y="2582"/>
                    <a:pt x="1054" y="2582"/>
                  </a:cubicBezTo>
                </a:path>
              </a:pathLst>
            </a:custGeom>
            <a:solidFill>
              <a:schemeClr val="lt1"/>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0" name="Google Shape;6830;p30"/>
            <p:cNvSpPr/>
            <p:nvPr/>
          </p:nvSpPr>
          <p:spPr>
            <a:xfrm>
              <a:off x="1550985" y="2531000"/>
              <a:ext cx="135133" cy="90088"/>
            </a:xfrm>
            <a:custGeom>
              <a:avLst/>
              <a:gdLst/>
              <a:ahLst/>
              <a:cxnLst/>
              <a:rect l="l" t="t" r="r" b="b"/>
              <a:pathLst>
                <a:path w="4062" h="2708" fill="none" extrusionOk="0">
                  <a:moveTo>
                    <a:pt x="3760" y="2707"/>
                  </a:moveTo>
                  <a:lnTo>
                    <a:pt x="4061" y="1"/>
                  </a:lnTo>
                  <a:lnTo>
                    <a:pt x="1" y="1"/>
                  </a:lnTo>
                  <a:lnTo>
                    <a:pt x="302" y="2707"/>
                  </a:lnTo>
                </a:path>
              </a:pathLst>
            </a:custGeom>
            <a:solidFill>
              <a:schemeClr val="lt1"/>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1" name="Google Shape;6831;p30"/>
            <p:cNvSpPr/>
            <p:nvPr/>
          </p:nvSpPr>
          <p:spPr>
            <a:xfrm>
              <a:off x="1352547" y="3408945"/>
              <a:ext cx="531149" cy="64240"/>
            </a:xfrm>
            <a:custGeom>
              <a:avLst/>
              <a:gdLst/>
              <a:ahLst/>
              <a:cxnLst/>
              <a:rect l="l" t="t" r="r" b="b"/>
              <a:pathLst>
                <a:path w="15966" h="1931" fill="none" extrusionOk="0">
                  <a:moveTo>
                    <a:pt x="1" y="953"/>
                  </a:moveTo>
                  <a:cubicBezTo>
                    <a:pt x="1" y="1480"/>
                    <a:pt x="3585" y="1931"/>
                    <a:pt x="7996" y="1931"/>
                  </a:cubicBezTo>
                  <a:cubicBezTo>
                    <a:pt x="12407" y="1931"/>
                    <a:pt x="15966" y="1480"/>
                    <a:pt x="15966" y="953"/>
                  </a:cubicBezTo>
                  <a:cubicBezTo>
                    <a:pt x="15966" y="427"/>
                    <a:pt x="12407" y="1"/>
                    <a:pt x="7996" y="1"/>
                  </a:cubicBezTo>
                  <a:cubicBezTo>
                    <a:pt x="3585" y="1"/>
                    <a:pt x="1" y="427"/>
                    <a:pt x="1" y="953"/>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2" name="Google Shape;6832;p30"/>
            <p:cNvSpPr/>
            <p:nvPr/>
          </p:nvSpPr>
          <p:spPr>
            <a:xfrm>
              <a:off x="1213325" y="3440648"/>
              <a:ext cx="810463" cy="346880"/>
            </a:xfrm>
            <a:custGeom>
              <a:avLst/>
              <a:gdLst/>
              <a:ahLst/>
              <a:cxnLst/>
              <a:rect l="l" t="t" r="r" b="b"/>
              <a:pathLst>
                <a:path w="24362" h="10427" fill="none" extrusionOk="0">
                  <a:moveTo>
                    <a:pt x="4186" y="0"/>
                  </a:moveTo>
                  <a:cubicBezTo>
                    <a:pt x="4186" y="0"/>
                    <a:pt x="0" y="10426"/>
                    <a:pt x="12181" y="10426"/>
                  </a:cubicBezTo>
                  <a:cubicBezTo>
                    <a:pt x="24361" y="10426"/>
                    <a:pt x="20151" y="0"/>
                    <a:pt x="20151" y="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3" name="Google Shape;6833;p30"/>
            <p:cNvSpPr/>
            <p:nvPr/>
          </p:nvSpPr>
          <p:spPr>
            <a:xfrm>
              <a:off x="1333386" y="3429803"/>
              <a:ext cx="572001" cy="234336"/>
            </a:xfrm>
            <a:custGeom>
              <a:avLst/>
              <a:gdLst/>
              <a:ahLst/>
              <a:cxnLst/>
              <a:rect l="l" t="t" r="r" b="b"/>
              <a:pathLst>
                <a:path w="17194" h="7044" fill="none" extrusionOk="0">
                  <a:moveTo>
                    <a:pt x="0" y="2657"/>
                  </a:moveTo>
                  <a:cubicBezTo>
                    <a:pt x="0" y="2657"/>
                    <a:pt x="2381" y="7043"/>
                    <a:pt x="5790" y="5790"/>
                  </a:cubicBezTo>
                  <a:cubicBezTo>
                    <a:pt x="9173" y="4537"/>
                    <a:pt x="12507" y="0"/>
                    <a:pt x="17194" y="3208"/>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4" name="Google Shape;6834;p30"/>
            <p:cNvSpPr/>
            <p:nvPr/>
          </p:nvSpPr>
          <p:spPr>
            <a:xfrm>
              <a:off x="1336712" y="3523183"/>
              <a:ext cx="555334" cy="232640"/>
            </a:xfrm>
            <a:custGeom>
              <a:avLst/>
              <a:gdLst/>
              <a:ahLst/>
              <a:cxnLst/>
              <a:rect l="l" t="t" r="r" b="b"/>
              <a:pathLst>
                <a:path w="16693" h="6993" fill="none" extrusionOk="0">
                  <a:moveTo>
                    <a:pt x="1" y="3208"/>
                  </a:moveTo>
                  <a:cubicBezTo>
                    <a:pt x="1" y="3208"/>
                    <a:pt x="878" y="6993"/>
                    <a:pt x="5139" y="5138"/>
                  </a:cubicBezTo>
                  <a:cubicBezTo>
                    <a:pt x="9374" y="3309"/>
                    <a:pt x="11304" y="0"/>
                    <a:pt x="13560" y="677"/>
                  </a:cubicBezTo>
                  <a:cubicBezTo>
                    <a:pt x="15790" y="1329"/>
                    <a:pt x="16693" y="3910"/>
                    <a:pt x="16693" y="391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5" name="Google Shape;6835;p30"/>
            <p:cNvSpPr/>
            <p:nvPr/>
          </p:nvSpPr>
          <p:spPr>
            <a:xfrm>
              <a:off x="1486813" y="3524015"/>
              <a:ext cx="369369" cy="268502"/>
            </a:xfrm>
            <a:custGeom>
              <a:avLst/>
              <a:gdLst/>
              <a:ahLst/>
              <a:cxnLst/>
              <a:rect l="l" t="t" r="r" b="b"/>
              <a:pathLst>
                <a:path w="11103" h="8071" fill="none" extrusionOk="0">
                  <a:moveTo>
                    <a:pt x="0" y="7444"/>
                  </a:moveTo>
                  <a:cubicBezTo>
                    <a:pt x="0" y="7444"/>
                    <a:pt x="1805" y="8071"/>
                    <a:pt x="4336" y="5289"/>
                  </a:cubicBezTo>
                  <a:cubicBezTo>
                    <a:pt x="6892" y="2532"/>
                    <a:pt x="9123" y="0"/>
                    <a:pt x="11103" y="564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6" name="Google Shape;6836;p30"/>
            <p:cNvSpPr/>
            <p:nvPr/>
          </p:nvSpPr>
          <p:spPr>
            <a:xfrm>
              <a:off x="1630193" y="3551527"/>
              <a:ext cx="186797" cy="236000"/>
            </a:xfrm>
            <a:custGeom>
              <a:avLst/>
              <a:gdLst/>
              <a:ahLst/>
              <a:cxnLst/>
              <a:rect l="l" t="t" r="r" b="b"/>
              <a:pathLst>
                <a:path w="5615" h="7094" fill="none" extrusionOk="0">
                  <a:moveTo>
                    <a:pt x="5615" y="5765"/>
                  </a:moveTo>
                  <a:cubicBezTo>
                    <a:pt x="5615" y="5765"/>
                    <a:pt x="5038" y="1"/>
                    <a:pt x="1" y="7093"/>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7" name="Google Shape;6837;p30"/>
            <p:cNvSpPr/>
            <p:nvPr/>
          </p:nvSpPr>
          <p:spPr>
            <a:xfrm>
              <a:off x="1340904" y="3408945"/>
              <a:ext cx="313513" cy="267670"/>
            </a:xfrm>
            <a:custGeom>
              <a:avLst/>
              <a:gdLst/>
              <a:ahLst/>
              <a:cxnLst/>
              <a:rect l="l" t="t" r="r" b="b"/>
              <a:pathLst>
                <a:path w="9424" h="8046" fill="none" extrusionOk="0">
                  <a:moveTo>
                    <a:pt x="0" y="2106"/>
                  </a:moveTo>
                  <a:cubicBezTo>
                    <a:pt x="4311" y="8046"/>
                    <a:pt x="8947" y="1931"/>
                    <a:pt x="8947" y="1931"/>
                  </a:cubicBezTo>
                  <a:cubicBezTo>
                    <a:pt x="8947" y="1931"/>
                    <a:pt x="9424" y="728"/>
                    <a:pt x="6491" y="1"/>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8" name="Google Shape;6838;p30"/>
            <p:cNvSpPr/>
            <p:nvPr/>
          </p:nvSpPr>
          <p:spPr>
            <a:xfrm>
              <a:off x="1390072" y="3416463"/>
              <a:ext cx="172625" cy="146776"/>
            </a:xfrm>
            <a:custGeom>
              <a:avLst/>
              <a:gdLst/>
              <a:ahLst/>
              <a:cxnLst/>
              <a:rect l="l" t="t" r="r" b="b"/>
              <a:pathLst>
                <a:path w="5189" h="4412" fill="none" extrusionOk="0">
                  <a:moveTo>
                    <a:pt x="1" y="1228"/>
                  </a:moveTo>
                  <a:cubicBezTo>
                    <a:pt x="2332" y="4411"/>
                    <a:pt x="4838" y="1655"/>
                    <a:pt x="4838" y="1655"/>
                  </a:cubicBezTo>
                  <a:cubicBezTo>
                    <a:pt x="4838" y="1655"/>
                    <a:pt x="5189" y="502"/>
                    <a:pt x="1655" y="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9" name="Google Shape;6839;p30"/>
            <p:cNvSpPr/>
            <p:nvPr/>
          </p:nvSpPr>
          <p:spPr>
            <a:xfrm>
              <a:off x="1686082" y="3669923"/>
              <a:ext cx="90055" cy="114274"/>
            </a:xfrm>
            <a:custGeom>
              <a:avLst/>
              <a:gdLst/>
              <a:ahLst/>
              <a:cxnLst/>
              <a:rect l="l" t="t" r="r" b="b"/>
              <a:pathLst>
                <a:path w="2707" h="3435" fill="none" extrusionOk="0">
                  <a:moveTo>
                    <a:pt x="0" y="3434"/>
                  </a:moveTo>
                  <a:cubicBezTo>
                    <a:pt x="0" y="3434"/>
                    <a:pt x="2481" y="0"/>
                    <a:pt x="2707" y="2807"/>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0" name="Google Shape;6840;p30"/>
            <p:cNvSpPr/>
            <p:nvPr/>
          </p:nvSpPr>
          <p:spPr>
            <a:xfrm>
              <a:off x="1693567" y="3410608"/>
              <a:ext cx="154295" cy="50899"/>
            </a:xfrm>
            <a:custGeom>
              <a:avLst/>
              <a:gdLst/>
              <a:ahLst/>
              <a:cxnLst/>
              <a:rect l="l" t="t" r="r" b="b"/>
              <a:pathLst>
                <a:path w="4638" h="1530" fill="none" extrusionOk="0">
                  <a:moveTo>
                    <a:pt x="527" y="1"/>
                  </a:moveTo>
                  <a:cubicBezTo>
                    <a:pt x="527" y="1"/>
                    <a:pt x="1" y="1530"/>
                    <a:pt x="4637" y="1404"/>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41" name="Google Shape;6841;p30"/>
          <p:cNvSpPr/>
          <p:nvPr/>
        </p:nvSpPr>
        <p:spPr>
          <a:xfrm>
            <a:off x="7083925" y="4599425"/>
            <a:ext cx="293400" cy="293400"/>
          </a:xfrm>
          <a:prstGeom prst="ellipse">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2" name="Google Shape;6842;p30"/>
          <p:cNvSpPr/>
          <p:nvPr/>
        </p:nvSpPr>
        <p:spPr>
          <a:xfrm>
            <a:off x="7581475" y="4599425"/>
            <a:ext cx="293400" cy="293400"/>
          </a:xfrm>
          <a:prstGeom prst="ellipse">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3" name="Google Shape;6843;p30"/>
          <p:cNvSpPr/>
          <p:nvPr/>
        </p:nvSpPr>
        <p:spPr>
          <a:xfrm>
            <a:off x="8079025" y="4599425"/>
            <a:ext cx="293400" cy="293400"/>
          </a:xfrm>
          <a:prstGeom prst="ellipse">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Title 31"/>
          <p:cNvSpPr>
            <a:spLocks noGrp="1"/>
          </p:cNvSpPr>
          <p:nvPr>
            <p:ph type="ctrTitle"/>
          </p:nvPr>
        </p:nvSpPr>
        <p:spPr>
          <a:xfrm>
            <a:off x="785787" y="1000114"/>
            <a:ext cx="7000924" cy="2500330"/>
          </a:xfrm>
        </p:spPr>
        <p:txBody>
          <a:bodyPr/>
          <a:lstStyle/>
          <a:p>
            <a:r>
              <a:rPr lang="id-ID" sz="4400" b="1" dirty="0"/>
              <a:t>Strategi Pembelajaran Fisika</a:t>
            </a:r>
            <a:endParaRPr lang="id-ID" sz="4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209"/>
        <p:cNvGrpSpPr/>
        <p:nvPr/>
      </p:nvGrpSpPr>
      <p:grpSpPr>
        <a:xfrm>
          <a:off x="0" y="0"/>
          <a:ext cx="0" cy="0"/>
          <a:chOff x="0" y="0"/>
          <a:chExt cx="0" cy="0"/>
        </a:xfrm>
      </p:grpSpPr>
      <p:sp>
        <p:nvSpPr>
          <p:cNvPr id="7210" name="Google Shape;7210;p47"/>
          <p:cNvSpPr/>
          <p:nvPr/>
        </p:nvSpPr>
        <p:spPr>
          <a:xfrm>
            <a:off x="1142976" y="1357304"/>
            <a:ext cx="1124700" cy="11247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1" name="Google Shape;7211;p47"/>
          <p:cNvSpPr/>
          <p:nvPr/>
        </p:nvSpPr>
        <p:spPr>
          <a:xfrm>
            <a:off x="3000364" y="1357304"/>
            <a:ext cx="1124700" cy="11247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2" name="Google Shape;7212;p47"/>
          <p:cNvSpPr/>
          <p:nvPr/>
        </p:nvSpPr>
        <p:spPr>
          <a:xfrm>
            <a:off x="5000628" y="1357304"/>
            <a:ext cx="1143008" cy="11247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3" name="Google Shape;7213;p47"/>
          <p:cNvSpPr/>
          <p:nvPr/>
        </p:nvSpPr>
        <p:spPr>
          <a:xfrm>
            <a:off x="6858016" y="1357304"/>
            <a:ext cx="1124700" cy="11247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3" name="Google Shape;7223;p47"/>
          <p:cNvSpPr txBox="1"/>
          <p:nvPr/>
        </p:nvSpPr>
        <p:spPr>
          <a:xfrm>
            <a:off x="1428728" y="1500180"/>
            <a:ext cx="665400" cy="920400"/>
          </a:xfrm>
          <a:prstGeom prst="rect">
            <a:avLst/>
          </a:prstGeom>
          <a:noFill/>
          <a:ln>
            <a:noFill/>
          </a:ln>
        </p:spPr>
        <p:txBody>
          <a:bodyPr spcFirstLastPara="1" wrap="square" lIns="91425" tIns="91425" rIns="91425" bIns="91425" anchor="ctr" anchorCtr="0">
            <a:noAutofit/>
          </a:bodyPr>
          <a:lstStyle/>
          <a:p>
            <a:pPr marL="0" lvl="0" indent="0" algn="l" rtl="0">
              <a:spcBef>
                <a:spcPts val="1000"/>
              </a:spcBef>
              <a:spcAft>
                <a:spcPts val="0"/>
              </a:spcAft>
              <a:buNone/>
            </a:pPr>
            <a:r>
              <a:rPr sz="7200">
                <a:solidFill>
                  <a:schemeClr val="lt1"/>
                </a:solidFill>
                <a:latin typeface="Khand SemiBold"/>
                <a:ea typeface="Khand SemiBold"/>
                <a:cs typeface="Khand SemiBold"/>
                <a:sym typeface="Khand SemiBold"/>
              </a:rPr>
              <a:t>A</a:t>
            </a:r>
          </a:p>
        </p:txBody>
      </p:sp>
      <p:sp>
        <p:nvSpPr>
          <p:cNvPr id="7224" name="Google Shape;7224;p47"/>
          <p:cNvSpPr txBox="1"/>
          <p:nvPr/>
        </p:nvSpPr>
        <p:spPr>
          <a:xfrm>
            <a:off x="3214678" y="1500180"/>
            <a:ext cx="665400" cy="920400"/>
          </a:xfrm>
          <a:prstGeom prst="rect">
            <a:avLst/>
          </a:prstGeom>
          <a:noFill/>
          <a:ln>
            <a:noFill/>
          </a:ln>
        </p:spPr>
        <p:txBody>
          <a:bodyPr spcFirstLastPara="1" wrap="square" lIns="91425" tIns="91425" rIns="91425" bIns="91425" anchor="ctr" anchorCtr="0">
            <a:noAutofit/>
          </a:bodyPr>
          <a:lstStyle/>
          <a:p>
            <a:pPr marL="0" lvl="0" indent="0" algn="l" rtl="0">
              <a:spcBef>
                <a:spcPts val="1000"/>
              </a:spcBef>
              <a:spcAft>
                <a:spcPts val="0"/>
              </a:spcAft>
              <a:buNone/>
            </a:pPr>
            <a:r>
              <a:rPr sz="7200">
                <a:solidFill>
                  <a:schemeClr val="lt1"/>
                </a:solidFill>
                <a:latin typeface="Khand SemiBold"/>
                <a:ea typeface="Khand SemiBold"/>
                <a:cs typeface="Khand SemiBold"/>
                <a:sym typeface="Khand SemiBold"/>
              </a:rPr>
              <a:t>B</a:t>
            </a:r>
          </a:p>
        </p:txBody>
      </p:sp>
      <p:sp>
        <p:nvSpPr>
          <p:cNvPr id="7225" name="Google Shape;7225;p47"/>
          <p:cNvSpPr txBox="1"/>
          <p:nvPr/>
        </p:nvSpPr>
        <p:spPr>
          <a:xfrm>
            <a:off x="5214942" y="1500180"/>
            <a:ext cx="785818" cy="920400"/>
          </a:xfrm>
          <a:prstGeom prst="rect">
            <a:avLst/>
          </a:prstGeom>
          <a:noFill/>
          <a:ln>
            <a:noFill/>
          </a:ln>
        </p:spPr>
        <p:txBody>
          <a:bodyPr spcFirstLastPara="1" wrap="square" lIns="91425" tIns="91425" rIns="91425" bIns="91425" anchor="ctr" anchorCtr="0">
            <a:noAutofit/>
          </a:bodyPr>
          <a:lstStyle/>
          <a:p>
            <a:pPr marL="0" lvl="0" indent="0" algn="l" rtl="0">
              <a:spcBef>
                <a:spcPts val="1000"/>
              </a:spcBef>
              <a:spcAft>
                <a:spcPts val="0"/>
              </a:spcAft>
              <a:buNone/>
            </a:pPr>
            <a:r>
              <a:rPr lang="id-ID" sz="7200" dirty="0">
                <a:solidFill>
                  <a:schemeClr val="lt1"/>
                </a:solidFill>
                <a:latin typeface="Khand SemiBold"/>
                <a:ea typeface="Khand SemiBold"/>
                <a:cs typeface="Khand SemiBold"/>
                <a:sym typeface="Khand SemiBold"/>
              </a:rPr>
              <a:t>C</a:t>
            </a:r>
            <a:endParaRPr sz="7200">
              <a:solidFill>
                <a:schemeClr val="lt1"/>
              </a:solidFill>
              <a:latin typeface="Khand SemiBold"/>
              <a:ea typeface="Khand SemiBold"/>
              <a:cs typeface="Khand SemiBold"/>
              <a:sym typeface="Khand SemiBold"/>
            </a:endParaRPr>
          </a:p>
        </p:txBody>
      </p:sp>
      <p:sp>
        <p:nvSpPr>
          <p:cNvPr id="7226" name="Google Shape;7226;p47"/>
          <p:cNvSpPr txBox="1"/>
          <p:nvPr/>
        </p:nvSpPr>
        <p:spPr>
          <a:xfrm>
            <a:off x="7072330" y="1428742"/>
            <a:ext cx="665400" cy="1064166"/>
          </a:xfrm>
          <a:prstGeom prst="rect">
            <a:avLst/>
          </a:prstGeom>
          <a:noFill/>
          <a:ln>
            <a:noFill/>
          </a:ln>
        </p:spPr>
        <p:txBody>
          <a:bodyPr spcFirstLastPara="1" wrap="square" lIns="91425" tIns="91425" rIns="91425" bIns="91425" anchor="ctr" anchorCtr="0">
            <a:noAutofit/>
          </a:bodyPr>
          <a:lstStyle/>
          <a:p>
            <a:pPr marL="0" lvl="0" indent="0" algn="l" rtl="0">
              <a:spcBef>
                <a:spcPts val="1000"/>
              </a:spcBef>
              <a:spcAft>
                <a:spcPts val="0"/>
              </a:spcAft>
              <a:buNone/>
            </a:pPr>
            <a:r>
              <a:rPr lang="id-ID" sz="7200" dirty="0">
                <a:solidFill>
                  <a:schemeClr val="lt1"/>
                </a:solidFill>
                <a:latin typeface="Khand SemiBold"/>
                <a:ea typeface="Khand SemiBold"/>
                <a:cs typeface="Khand SemiBold"/>
                <a:sym typeface="Khand SemiBold"/>
              </a:rPr>
              <a:t>D</a:t>
            </a:r>
            <a:endParaRPr sz="7200">
              <a:solidFill>
                <a:schemeClr val="lt1"/>
              </a:solidFill>
              <a:latin typeface="Khand SemiBold"/>
              <a:ea typeface="Khand SemiBold"/>
              <a:cs typeface="Khand SemiBold"/>
              <a:sym typeface="Khand SemiBold"/>
            </a:endParaRPr>
          </a:p>
        </p:txBody>
      </p:sp>
      <p:sp>
        <p:nvSpPr>
          <p:cNvPr id="19" name="Title 18"/>
          <p:cNvSpPr>
            <a:spLocks noGrp="1"/>
          </p:cNvSpPr>
          <p:nvPr>
            <p:ph type="title"/>
          </p:nvPr>
        </p:nvSpPr>
        <p:spPr>
          <a:xfrm>
            <a:off x="2714611" y="315025"/>
            <a:ext cx="5716113" cy="843300"/>
          </a:xfrm>
        </p:spPr>
        <p:txBody>
          <a:bodyPr/>
          <a:lstStyle/>
          <a:p>
            <a:r>
              <a:rPr lang="id-ID" sz="1800" dirty="0">
                <a:solidFill>
                  <a:schemeClr val="bg2"/>
                </a:solidFill>
                <a:latin typeface="Adobe Caslon Pro Bold" pitchFamily="18" charset="0"/>
              </a:rPr>
              <a:t>Keunggulan atau kelebihan dalam penggunaan strategi pembelajaran ekspositori sebagai berikut: </a:t>
            </a:r>
            <a:br>
              <a:rPr lang="id-ID" sz="1800" dirty="0">
                <a:solidFill>
                  <a:schemeClr val="bg2"/>
                </a:solidFill>
                <a:latin typeface="Adobe Caslon Pro Bold" pitchFamily="18" charset="0"/>
              </a:rPr>
            </a:br>
            <a:endParaRPr lang="id-ID" sz="1800" dirty="0">
              <a:solidFill>
                <a:schemeClr val="bg2"/>
              </a:solidFill>
              <a:latin typeface="Adobe Caslon Pro Bold" pitchFamily="18" charset="0"/>
            </a:endParaRPr>
          </a:p>
        </p:txBody>
      </p:sp>
      <p:sp>
        <p:nvSpPr>
          <p:cNvPr id="20" name="Subtitle 19"/>
          <p:cNvSpPr>
            <a:spLocks noGrp="1"/>
          </p:cNvSpPr>
          <p:nvPr>
            <p:ph type="subTitle" idx="1"/>
          </p:nvPr>
        </p:nvSpPr>
        <p:spPr>
          <a:xfrm>
            <a:off x="214282" y="2500312"/>
            <a:ext cx="2571768" cy="1428760"/>
          </a:xfrm>
        </p:spPr>
        <p:txBody>
          <a:bodyPr/>
          <a:lstStyle/>
          <a:p>
            <a:pPr lvl="0" algn="l"/>
            <a:r>
              <a:rPr lang="id-ID" sz="1200" dirty="0"/>
              <a:t>	Guru dapat mengontrol urutan dan keluasan materi pembelajaran, sehingga guru dapat mengetahui pemahaman siswa tentang bahan pelajaran yang disampaikan,</a:t>
            </a:r>
          </a:p>
          <a:p>
            <a:pPr algn="l"/>
            <a:endParaRPr lang="id-ID" sz="1200" dirty="0"/>
          </a:p>
        </p:txBody>
      </p:sp>
      <p:sp>
        <p:nvSpPr>
          <p:cNvPr id="22" name="Subtitle 21"/>
          <p:cNvSpPr>
            <a:spLocks noGrp="1"/>
          </p:cNvSpPr>
          <p:nvPr>
            <p:ph type="subTitle" idx="3"/>
          </p:nvPr>
        </p:nvSpPr>
        <p:spPr>
          <a:xfrm>
            <a:off x="2143109" y="2428874"/>
            <a:ext cx="2428892" cy="1714512"/>
          </a:xfrm>
        </p:spPr>
        <p:txBody>
          <a:bodyPr/>
          <a:lstStyle/>
          <a:p>
            <a:pPr lvl="0" algn="l"/>
            <a:r>
              <a:rPr lang="id-ID" sz="1200" dirty="0"/>
              <a:t>	Strategi pembelajaran ekspositori dianggap sangat efektif. Karena materi pelajaran yang harus dikuasai siswa cukup luas, sedangkan waktu yang dimiliki siswa untuk belajar terbatas,</a:t>
            </a:r>
          </a:p>
          <a:p>
            <a:pPr algn="l"/>
            <a:endParaRPr lang="id-ID" sz="1200" dirty="0"/>
          </a:p>
        </p:txBody>
      </p:sp>
      <p:sp>
        <p:nvSpPr>
          <p:cNvPr id="25" name="Subtitle 24"/>
          <p:cNvSpPr>
            <a:spLocks noGrp="1"/>
          </p:cNvSpPr>
          <p:nvPr>
            <p:ph type="subTitle" idx="5"/>
          </p:nvPr>
        </p:nvSpPr>
        <p:spPr>
          <a:xfrm>
            <a:off x="4071935" y="2643188"/>
            <a:ext cx="2500330" cy="1285884"/>
          </a:xfrm>
        </p:spPr>
        <p:txBody>
          <a:bodyPr/>
          <a:lstStyle/>
          <a:p>
            <a:pPr lvl="0" algn="l"/>
            <a:r>
              <a:rPr lang="id-ID" sz="1200" dirty="0"/>
              <a:t>	selain siswa dapat mendengar melalui penyampaian tentang suatu materi pelajaran, siswa juga dapat melihat atau mengobservasi (melalui pelaksanaan demonstrasi),</a:t>
            </a:r>
          </a:p>
          <a:p>
            <a:pPr algn="l"/>
            <a:endParaRPr lang="id-ID" sz="1200" dirty="0"/>
          </a:p>
        </p:txBody>
      </p:sp>
      <p:sp>
        <p:nvSpPr>
          <p:cNvPr id="26" name="Subtitle 25"/>
          <p:cNvSpPr>
            <a:spLocks noGrp="1"/>
          </p:cNvSpPr>
          <p:nvPr>
            <p:ph type="subTitle" idx="7"/>
          </p:nvPr>
        </p:nvSpPr>
        <p:spPr>
          <a:xfrm>
            <a:off x="6000760" y="2428874"/>
            <a:ext cx="2357454" cy="1571636"/>
          </a:xfrm>
        </p:spPr>
        <p:txBody>
          <a:bodyPr/>
          <a:lstStyle/>
          <a:p>
            <a:pPr lvl="0" algn="l"/>
            <a:r>
              <a:rPr lang="id-ID" sz="1400" dirty="0"/>
              <a:t>	strategi pembelajaran ini bisa digunakan untuk jumlah siswa dan ukuran kelas yang besar.</a:t>
            </a:r>
          </a:p>
          <a:p>
            <a:pPr algn="l"/>
            <a:endParaRPr lang="id-ID"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049"/>
        <p:cNvGrpSpPr/>
        <p:nvPr/>
      </p:nvGrpSpPr>
      <p:grpSpPr>
        <a:xfrm>
          <a:off x="0" y="0"/>
          <a:ext cx="0" cy="0"/>
          <a:chOff x="0" y="0"/>
          <a:chExt cx="0" cy="0"/>
        </a:xfrm>
      </p:grpSpPr>
      <p:sp>
        <p:nvSpPr>
          <p:cNvPr id="7050" name="Google Shape;7050;p40"/>
          <p:cNvSpPr/>
          <p:nvPr/>
        </p:nvSpPr>
        <p:spPr>
          <a:xfrm>
            <a:off x="2415384" y="3725147"/>
            <a:ext cx="1124700" cy="11247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1" name="Google Shape;7051;p40"/>
          <p:cNvSpPr/>
          <p:nvPr/>
        </p:nvSpPr>
        <p:spPr>
          <a:xfrm>
            <a:off x="5518113" y="2443322"/>
            <a:ext cx="1124700" cy="11247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2" name="Google Shape;7052;p40"/>
          <p:cNvSpPr/>
          <p:nvPr/>
        </p:nvSpPr>
        <p:spPr>
          <a:xfrm>
            <a:off x="2415384" y="1110372"/>
            <a:ext cx="1124700" cy="11247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3" name="Google Shape;7053;p40"/>
          <p:cNvSpPr/>
          <p:nvPr/>
        </p:nvSpPr>
        <p:spPr>
          <a:xfrm>
            <a:off x="4069306" y="3834003"/>
            <a:ext cx="4448700" cy="1005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4" name="Google Shape;7054;p40"/>
          <p:cNvSpPr/>
          <p:nvPr/>
        </p:nvSpPr>
        <p:spPr>
          <a:xfrm>
            <a:off x="4024850" y="3714375"/>
            <a:ext cx="4413300" cy="1044000"/>
          </a:xfrm>
          <a:prstGeom prst="wedgeRectCallout">
            <a:avLst>
              <a:gd name="adj1" fmla="val -60271"/>
              <a:gd name="adj2" fmla="val -29596"/>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5" name="Google Shape;7055;p40"/>
          <p:cNvSpPr/>
          <p:nvPr/>
        </p:nvSpPr>
        <p:spPr>
          <a:xfrm>
            <a:off x="761153" y="2536531"/>
            <a:ext cx="4448700" cy="10287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6" name="Google Shape;7056;p40"/>
          <p:cNvSpPr/>
          <p:nvPr/>
        </p:nvSpPr>
        <p:spPr>
          <a:xfrm flipH="1">
            <a:off x="713222" y="2440575"/>
            <a:ext cx="4413300" cy="1068300"/>
          </a:xfrm>
          <a:prstGeom prst="wedgeRectCallout">
            <a:avLst>
              <a:gd name="adj1" fmla="val -60271"/>
              <a:gd name="adj2" fmla="val -29596"/>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7" name="Google Shape;7057;p40"/>
          <p:cNvSpPr/>
          <p:nvPr/>
        </p:nvSpPr>
        <p:spPr>
          <a:xfrm>
            <a:off x="4069306" y="1229990"/>
            <a:ext cx="4448700" cy="1005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8" name="Google Shape;7058;p40"/>
          <p:cNvSpPr/>
          <p:nvPr/>
        </p:nvSpPr>
        <p:spPr>
          <a:xfrm>
            <a:off x="4024850" y="1110375"/>
            <a:ext cx="4413300" cy="1044000"/>
          </a:xfrm>
          <a:prstGeom prst="wedgeRectCallout">
            <a:avLst>
              <a:gd name="adj1" fmla="val -60271"/>
              <a:gd name="adj2" fmla="val -29596"/>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9" name="Google Shape;7059;p40"/>
          <p:cNvSpPr txBox="1">
            <a:spLocks noGrp="1"/>
          </p:cNvSpPr>
          <p:nvPr>
            <p:ph type="title" idx="7"/>
          </p:nvPr>
        </p:nvSpPr>
        <p:spPr>
          <a:xfrm>
            <a:off x="2214546" y="315025"/>
            <a:ext cx="4786346" cy="470775"/>
          </a:xfrm>
          <a:prstGeom prst="rect">
            <a:avLst/>
          </a:prstGeom>
        </p:spPr>
        <p:txBody>
          <a:bodyPr spcFirstLastPara="1" wrap="square" lIns="91425" tIns="27425" rIns="91425" bIns="91425" anchor="ctr" anchorCtr="0">
            <a:noAutofit/>
          </a:bodyPr>
          <a:lstStyle/>
          <a:p>
            <a:pPr lvl="0" algn="l"/>
            <a:r>
              <a:rPr lang="id-ID" sz="2400" dirty="0">
                <a:solidFill>
                  <a:schemeClr val="bg2"/>
                </a:solidFill>
              </a:rPr>
              <a:t>Strategi pembelajaran ekspositori juga memiliki kelamahan, sebagai berikut :</a:t>
            </a:r>
            <a:endParaRPr sz="2400">
              <a:solidFill>
                <a:schemeClr val="bg2"/>
              </a:solidFill>
            </a:endParaRPr>
          </a:p>
        </p:txBody>
      </p:sp>
      <p:sp>
        <p:nvSpPr>
          <p:cNvPr id="7060" name="Google Shape;7060;p40"/>
          <p:cNvSpPr txBox="1">
            <a:spLocks noGrp="1"/>
          </p:cNvSpPr>
          <p:nvPr>
            <p:ph type="title"/>
          </p:nvPr>
        </p:nvSpPr>
        <p:spPr>
          <a:xfrm>
            <a:off x="4083497" y="1214428"/>
            <a:ext cx="4311300" cy="928694"/>
          </a:xfrm>
          <a:prstGeom prst="rect">
            <a:avLst/>
          </a:prstGeom>
        </p:spPr>
        <p:txBody>
          <a:bodyPr spcFirstLastPara="1" wrap="square" lIns="91425" tIns="91425" rIns="91425" bIns="91425" anchor="t" anchorCtr="0">
            <a:noAutofit/>
          </a:bodyPr>
          <a:lstStyle/>
          <a:p>
            <a:pPr>
              <a:buSzPts val="990"/>
            </a:pPr>
            <a:r>
              <a:rPr lang="id-ID" sz="1200" i="0" dirty="0"/>
              <a:t>a. strategi pembelajaran ekspositori hanya dapat dilakukan terhadap siswa yang memiliki kemampuan mendengar dan menyimak secara baik. Siswa yang tidak memiliki kemampuan mendengar dan menyimak dengan baik perlu menggunakan strategi yang lain. </a:t>
            </a:r>
            <a:br>
              <a:rPr lang="id-ID" sz="1200" i="0" dirty="0"/>
            </a:br>
            <a:endParaRPr sz="1200" i="0"/>
          </a:p>
        </p:txBody>
      </p:sp>
      <p:sp>
        <p:nvSpPr>
          <p:cNvPr id="7062" name="Google Shape;7062;p40"/>
          <p:cNvSpPr txBox="1">
            <a:spLocks noGrp="1"/>
          </p:cNvSpPr>
          <p:nvPr>
            <p:ph type="title" idx="3"/>
          </p:nvPr>
        </p:nvSpPr>
        <p:spPr>
          <a:xfrm>
            <a:off x="714347" y="2571750"/>
            <a:ext cx="4310177" cy="857256"/>
          </a:xfrm>
          <a:prstGeom prst="rect">
            <a:avLst/>
          </a:prstGeom>
        </p:spPr>
        <p:txBody>
          <a:bodyPr spcFirstLastPara="1" wrap="square" lIns="91425" tIns="91425" rIns="91425" bIns="91425" anchor="t" anchorCtr="0">
            <a:noAutofit/>
          </a:bodyPr>
          <a:lstStyle/>
          <a:p>
            <a:pPr algn="l">
              <a:buSzPts val="990"/>
            </a:pPr>
            <a:r>
              <a:rPr lang="id-ID" sz="1400" i="0" dirty="0"/>
              <a:t>b. strategi ini tidak dapat melayani perbedaan setiap individu baik perbedaan kemampuan, perbedaan pengetahuan, minat, dan bakat, serta perbedaan gaya belajar,</a:t>
            </a:r>
            <a:br>
              <a:rPr lang="id-ID" sz="1400" i="0" dirty="0"/>
            </a:br>
            <a:endParaRPr sz="1400" i="0"/>
          </a:p>
        </p:txBody>
      </p:sp>
      <p:sp>
        <p:nvSpPr>
          <p:cNvPr id="7064" name="Google Shape;7064;p40"/>
          <p:cNvSpPr txBox="1">
            <a:spLocks noGrp="1"/>
          </p:cNvSpPr>
          <p:nvPr>
            <p:ph type="title" idx="5"/>
          </p:nvPr>
        </p:nvSpPr>
        <p:spPr>
          <a:xfrm>
            <a:off x="4083497" y="3643320"/>
            <a:ext cx="4311300" cy="1071570"/>
          </a:xfrm>
          <a:prstGeom prst="rect">
            <a:avLst/>
          </a:prstGeom>
        </p:spPr>
        <p:txBody>
          <a:bodyPr spcFirstLastPara="1" wrap="square" lIns="91425" tIns="91425" rIns="91425" bIns="91425" anchor="t" anchorCtr="0">
            <a:noAutofit/>
          </a:bodyPr>
          <a:lstStyle/>
          <a:p>
            <a:pPr lvl="0"/>
            <a:r>
              <a:rPr lang="id-ID" sz="1300" i="0" dirty="0"/>
              <a:t>c. strategi lebih banyak menggunakan metode ceramah, sehingga akan sulit untuk mengembangkan kemampuan siswa dalam hal kemampuan sosialisasi, hubunganinterpersonal, serta kemampuan berpikir kritis</a:t>
            </a:r>
            <a:br>
              <a:rPr lang="id-ID" sz="1300" i="0" dirty="0"/>
            </a:br>
            <a:r>
              <a:rPr lang="id-ID" sz="1300" i="0" dirty="0"/>
              <a:t>(Armiya, 2012).</a:t>
            </a:r>
            <a:br>
              <a:rPr lang="id-ID" sz="1300" i="0" dirty="0"/>
            </a:br>
            <a:endParaRPr sz="1300" i="0"/>
          </a:p>
        </p:txBody>
      </p:sp>
      <p:grpSp>
        <p:nvGrpSpPr>
          <p:cNvPr id="7066" name="Google Shape;7066;p40"/>
          <p:cNvGrpSpPr/>
          <p:nvPr/>
        </p:nvGrpSpPr>
        <p:grpSpPr>
          <a:xfrm>
            <a:off x="2733363" y="4014136"/>
            <a:ext cx="488719" cy="546734"/>
            <a:chOff x="-54427725" y="2686975"/>
            <a:chExt cx="285150" cy="319000"/>
          </a:xfrm>
        </p:grpSpPr>
        <p:sp>
          <p:nvSpPr>
            <p:cNvPr id="7067" name="Google Shape;7067;p40"/>
            <p:cNvSpPr/>
            <p:nvPr/>
          </p:nvSpPr>
          <p:spPr>
            <a:xfrm>
              <a:off x="-54320600" y="2919525"/>
              <a:ext cx="72475" cy="28950"/>
            </a:xfrm>
            <a:custGeom>
              <a:avLst/>
              <a:gdLst/>
              <a:ahLst/>
              <a:cxnLst/>
              <a:rect l="l" t="t" r="r" b="b"/>
              <a:pathLst>
                <a:path w="2899" h="1158" extrusionOk="0">
                  <a:moveTo>
                    <a:pt x="398" y="0"/>
                  </a:moveTo>
                  <a:cubicBezTo>
                    <a:pt x="308" y="0"/>
                    <a:pt x="221" y="39"/>
                    <a:pt x="158" y="118"/>
                  </a:cubicBezTo>
                  <a:cubicBezTo>
                    <a:pt x="0" y="276"/>
                    <a:pt x="0" y="496"/>
                    <a:pt x="158" y="622"/>
                  </a:cubicBezTo>
                  <a:cubicBezTo>
                    <a:pt x="505" y="969"/>
                    <a:pt x="977" y="1158"/>
                    <a:pt x="1450" y="1158"/>
                  </a:cubicBezTo>
                  <a:cubicBezTo>
                    <a:pt x="1922" y="1158"/>
                    <a:pt x="2426" y="969"/>
                    <a:pt x="2741" y="622"/>
                  </a:cubicBezTo>
                  <a:cubicBezTo>
                    <a:pt x="2899" y="465"/>
                    <a:pt x="2899" y="213"/>
                    <a:pt x="2741" y="118"/>
                  </a:cubicBezTo>
                  <a:cubicBezTo>
                    <a:pt x="2663" y="39"/>
                    <a:pt x="2568" y="0"/>
                    <a:pt x="2478" y="0"/>
                  </a:cubicBezTo>
                  <a:cubicBezTo>
                    <a:pt x="2387" y="0"/>
                    <a:pt x="2300" y="39"/>
                    <a:pt x="2237" y="118"/>
                  </a:cubicBezTo>
                  <a:cubicBezTo>
                    <a:pt x="2048" y="307"/>
                    <a:pt x="1733" y="433"/>
                    <a:pt x="1450" y="433"/>
                  </a:cubicBezTo>
                  <a:cubicBezTo>
                    <a:pt x="1135" y="433"/>
                    <a:pt x="851" y="307"/>
                    <a:pt x="662" y="118"/>
                  </a:cubicBezTo>
                  <a:cubicBezTo>
                    <a:pt x="583" y="39"/>
                    <a:pt x="489" y="0"/>
                    <a:pt x="3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8" name="Google Shape;7068;p40"/>
            <p:cNvSpPr/>
            <p:nvPr/>
          </p:nvSpPr>
          <p:spPr>
            <a:xfrm>
              <a:off x="-54256800" y="2856300"/>
              <a:ext cx="18125" cy="17350"/>
            </a:xfrm>
            <a:custGeom>
              <a:avLst/>
              <a:gdLst/>
              <a:ahLst/>
              <a:cxnLst/>
              <a:rect l="l" t="t" r="r" b="b"/>
              <a:pathLst>
                <a:path w="725" h="694" extrusionOk="0">
                  <a:moveTo>
                    <a:pt x="347" y="1"/>
                  </a:moveTo>
                  <a:cubicBezTo>
                    <a:pt x="158" y="1"/>
                    <a:pt x="0" y="158"/>
                    <a:pt x="0" y="347"/>
                  </a:cubicBezTo>
                  <a:cubicBezTo>
                    <a:pt x="0" y="536"/>
                    <a:pt x="158" y="694"/>
                    <a:pt x="347" y="694"/>
                  </a:cubicBezTo>
                  <a:cubicBezTo>
                    <a:pt x="567" y="694"/>
                    <a:pt x="725" y="536"/>
                    <a:pt x="725" y="347"/>
                  </a:cubicBezTo>
                  <a:cubicBezTo>
                    <a:pt x="725" y="158"/>
                    <a:pt x="567" y="1"/>
                    <a:pt x="3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9" name="Google Shape;7069;p40"/>
            <p:cNvSpPr/>
            <p:nvPr/>
          </p:nvSpPr>
          <p:spPr>
            <a:xfrm>
              <a:off x="-54330850" y="2856300"/>
              <a:ext cx="18150" cy="17350"/>
            </a:xfrm>
            <a:custGeom>
              <a:avLst/>
              <a:gdLst/>
              <a:ahLst/>
              <a:cxnLst/>
              <a:rect l="l" t="t" r="r" b="b"/>
              <a:pathLst>
                <a:path w="726" h="694" extrusionOk="0">
                  <a:moveTo>
                    <a:pt x="379" y="1"/>
                  </a:moveTo>
                  <a:cubicBezTo>
                    <a:pt x="190" y="1"/>
                    <a:pt x="1" y="158"/>
                    <a:pt x="1" y="347"/>
                  </a:cubicBezTo>
                  <a:cubicBezTo>
                    <a:pt x="1" y="536"/>
                    <a:pt x="190" y="694"/>
                    <a:pt x="379" y="694"/>
                  </a:cubicBezTo>
                  <a:cubicBezTo>
                    <a:pt x="568" y="694"/>
                    <a:pt x="725" y="536"/>
                    <a:pt x="725" y="347"/>
                  </a:cubicBezTo>
                  <a:cubicBezTo>
                    <a:pt x="725" y="158"/>
                    <a:pt x="568" y="1"/>
                    <a:pt x="3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0" name="Google Shape;7070;p40"/>
            <p:cNvSpPr/>
            <p:nvPr/>
          </p:nvSpPr>
          <p:spPr>
            <a:xfrm>
              <a:off x="-54427725" y="2686975"/>
              <a:ext cx="285150" cy="319000"/>
            </a:xfrm>
            <a:custGeom>
              <a:avLst/>
              <a:gdLst/>
              <a:ahLst/>
              <a:cxnLst/>
              <a:rect l="l" t="t" r="r" b="b"/>
              <a:pathLst>
                <a:path w="11406" h="12760" extrusionOk="0">
                  <a:moveTo>
                    <a:pt x="8696" y="756"/>
                  </a:moveTo>
                  <a:cubicBezTo>
                    <a:pt x="9326" y="756"/>
                    <a:pt x="9799" y="1260"/>
                    <a:pt x="9799" y="1859"/>
                  </a:cubicBezTo>
                  <a:lnTo>
                    <a:pt x="9799" y="4883"/>
                  </a:lnTo>
                  <a:cubicBezTo>
                    <a:pt x="9799" y="5072"/>
                    <a:pt x="9641" y="5230"/>
                    <a:pt x="9452" y="5230"/>
                  </a:cubicBezTo>
                  <a:lnTo>
                    <a:pt x="2017" y="5230"/>
                  </a:lnTo>
                  <a:cubicBezTo>
                    <a:pt x="1797" y="5230"/>
                    <a:pt x="1639" y="5072"/>
                    <a:pt x="1639" y="4883"/>
                  </a:cubicBezTo>
                  <a:cubicBezTo>
                    <a:pt x="1608" y="4852"/>
                    <a:pt x="1608" y="1922"/>
                    <a:pt x="1608" y="1859"/>
                  </a:cubicBezTo>
                  <a:cubicBezTo>
                    <a:pt x="1608" y="1229"/>
                    <a:pt x="2112" y="756"/>
                    <a:pt x="2710" y="756"/>
                  </a:cubicBezTo>
                  <a:close/>
                  <a:moveTo>
                    <a:pt x="1608" y="5955"/>
                  </a:moveTo>
                  <a:cubicBezTo>
                    <a:pt x="1734" y="5986"/>
                    <a:pt x="1860" y="6018"/>
                    <a:pt x="1954" y="6018"/>
                  </a:cubicBezTo>
                  <a:lnTo>
                    <a:pt x="2301" y="6018"/>
                  </a:lnTo>
                  <a:lnTo>
                    <a:pt x="2301" y="8317"/>
                  </a:lnTo>
                  <a:cubicBezTo>
                    <a:pt x="2301" y="9105"/>
                    <a:pt x="1986" y="9798"/>
                    <a:pt x="1450" y="10334"/>
                  </a:cubicBezTo>
                  <a:cubicBezTo>
                    <a:pt x="1401" y="10433"/>
                    <a:pt x="1317" y="10480"/>
                    <a:pt x="1225" y="10480"/>
                  </a:cubicBezTo>
                  <a:cubicBezTo>
                    <a:pt x="1142" y="10480"/>
                    <a:pt x="1053" y="10440"/>
                    <a:pt x="977" y="10365"/>
                  </a:cubicBezTo>
                  <a:cubicBezTo>
                    <a:pt x="820" y="10208"/>
                    <a:pt x="820" y="9956"/>
                    <a:pt x="977" y="9830"/>
                  </a:cubicBezTo>
                  <a:cubicBezTo>
                    <a:pt x="1355" y="9452"/>
                    <a:pt x="1608" y="8853"/>
                    <a:pt x="1608" y="8317"/>
                  </a:cubicBezTo>
                  <a:lnTo>
                    <a:pt x="1608" y="5955"/>
                  </a:lnTo>
                  <a:close/>
                  <a:moveTo>
                    <a:pt x="9799" y="5955"/>
                  </a:moveTo>
                  <a:lnTo>
                    <a:pt x="9799" y="6805"/>
                  </a:lnTo>
                  <a:cubicBezTo>
                    <a:pt x="9799" y="8853"/>
                    <a:pt x="9988" y="9420"/>
                    <a:pt x="10429" y="9830"/>
                  </a:cubicBezTo>
                  <a:cubicBezTo>
                    <a:pt x="10618" y="9987"/>
                    <a:pt x="10618" y="10239"/>
                    <a:pt x="10460" y="10365"/>
                  </a:cubicBezTo>
                  <a:cubicBezTo>
                    <a:pt x="10382" y="10444"/>
                    <a:pt x="10287" y="10483"/>
                    <a:pt x="10197" y="10483"/>
                  </a:cubicBezTo>
                  <a:cubicBezTo>
                    <a:pt x="10106" y="10483"/>
                    <a:pt x="10019" y="10444"/>
                    <a:pt x="9956" y="10365"/>
                  </a:cubicBezTo>
                  <a:cubicBezTo>
                    <a:pt x="9389" y="9798"/>
                    <a:pt x="9074" y="9042"/>
                    <a:pt x="9074" y="8317"/>
                  </a:cubicBezTo>
                  <a:lnTo>
                    <a:pt x="9074" y="6018"/>
                  </a:lnTo>
                  <a:lnTo>
                    <a:pt x="9452" y="6018"/>
                  </a:lnTo>
                  <a:cubicBezTo>
                    <a:pt x="9547" y="6018"/>
                    <a:pt x="9704" y="5986"/>
                    <a:pt x="9799" y="5955"/>
                  </a:cubicBezTo>
                  <a:close/>
                  <a:moveTo>
                    <a:pt x="8381" y="6018"/>
                  </a:moveTo>
                  <a:lnTo>
                    <a:pt x="8381" y="8317"/>
                  </a:lnTo>
                  <a:cubicBezTo>
                    <a:pt x="8381" y="8948"/>
                    <a:pt x="8539" y="9515"/>
                    <a:pt x="8822" y="10050"/>
                  </a:cubicBezTo>
                  <a:cubicBezTo>
                    <a:pt x="8224" y="11216"/>
                    <a:pt x="7026" y="11972"/>
                    <a:pt x="5735" y="11972"/>
                  </a:cubicBezTo>
                  <a:cubicBezTo>
                    <a:pt x="4443" y="11972"/>
                    <a:pt x="3246" y="11216"/>
                    <a:pt x="2710" y="10050"/>
                  </a:cubicBezTo>
                  <a:cubicBezTo>
                    <a:pt x="2994" y="9515"/>
                    <a:pt x="3151" y="8916"/>
                    <a:pt x="3151" y="8317"/>
                  </a:cubicBezTo>
                  <a:lnTo>
                    <a:pt x="3151" y="6018"/>
                  </a:lnTo>
                  <a:close/>
                  <a:moveTo>
                    <a:pt x="2710" y="0"/>
                  </a:moveTo>
                  <a:cubicBezTo>
                    <a:pt x="1671" y="0"/>
                    <a:pt x="851" y="819"/>
                    <a:pt x="851" y="1859"/>
                  </a:cubicBezTo>
                  <a:lnTo>
                    <a:pt x="851" y="8317"/>
                  </a:lnTo>
                  <a:cubicBezTo>
                    <a:pt x="851" y="8696"/>
                    <a:pt x="694" y="9042"/>
                    <a:pt x="410" y="9326"/>
                  </a:cubicBezTo>
                  <a:cubicBezTo>
                    <a:pt x="1" y="9767"/>
                    <a:pt x="1" y="10460"/>
                    <a:pt x="410" y="10901"/>
                  </a:cubicBezTo>
                  <a:cubicBezTo>
                    <a:pt x="631" y="11121"/>
                    <a:pt x="922" y="11232"/>
                    <a:pt x="1210" y="11232"/>
                  </a:cubicBezTo>
                  <a:cubicBezTo>
                    <a:pt x="1497" y="11232"/>
                    <a:pt x="1781" y="11121"/>
                    <a:pt x="1986" y="10901"/>
                  </a:cubicBezTo>
                  <a:lnTo>
                    <a:pt x="2143" y="10743"/>
                  </a:lnTo>
                  <a:cubicBezTo>
                    <a:pt x="2868" y="11972"/>
                    <a:pt x="4191" y="12760"/>
                    <a:pt x="5672" y="12760"/>
                  </a:cubicBezTo>
                  <a:cubicBezTo>
                    <a:pt x="7152" y="12760"/>
                    <a:pt x="8444" y="11972"/>
                    <a:pt x="9169" y="10743"/>
                  </a:cubicBezTo>
                  <a:cubicBezTo>
                    <a:pt x="9200" y="10838"/>
                    <a:pt x="9295" y="10869"/>
                    <a:pt x="9326" y="10901"/>
                  </a:cubicBezTo>
                  <a:cubicBezTo>
                    <a:pt x="9547" y="11121"/>
                    <a:pt x="9830" y="11232"/>
                    <a:pt x="10114" y="11232"/>
                  </a:cubicBezTo>
                  <a:cubicBezTo>
                    <a:pt x="10397" y="11232"/>
                    <a:pt x="10681" y="11121"/>
                    <a:pt x="10901" y="10901"/>
                  </a:cubicBezTo>
                  <a:cubicBezTo>
                    <a:pt x="11406" y="10460"/>
                    <a:pt x="11406" y="9767"/>
                    <a:pt x="10964" y="9326"/>
                  </a:cubicBezTo>
                  <a:cubicBezTo>
                    <a:pt x="10744" y="9105"/>
                    <a:pt x="10555" y="8727"/>
                    <a:pt x="10555" y="6805"/>
                  </a:cubicBezTo>
                  <a:lnTo>
                    <a:pt x="10555" y="1859"/>
                  </a:lnTo>
                  <a:cubicBezTo>
                    <a:pt x="10555" y="819"/>
                    <a:pt x="9704" y="0"/>
                    <a:pt x="86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1" name="Google Shape;7071;p40"/>
            <p:cNvSpPr/>
            <p:nvPr/>
          </p:nvSpPr>
          <p:spPr>
            <a:xfrm>
              <a:off x="-54330850" y="2717875"/>
              <a:ext cx="93750" cy="85425"/>
            </a:xfrm>
            <a:custGeom>
              <a:avLst/>
              <a:gdLst/>
              <a:ahLst/>
              <a:cxnLst/>
              <a:rect l="l" t="t" r="r" b="b"/>
              <a:pathLst>
                <a:path w="3750" h="3417" extrusionOk="0">
                  <a:moveTo>
                    <a:pt x="1828" y="1285"/>
                  </a:moveTo>
                  <a:lnTo>
                    <a:pt x="1891" y="1474"/>
                  </a:lnTo>
                  <a:cubicBezTo>
                    <a:pt x="1954" y="1600"/>
                    <a:pt x="2049" y="1663"/>
                    <a:pt x="2175" y="1663"/>
                  </a:cubicBezTo>
                  <a:lnTo>
                    <a:pt x="2364" y="1726"/>
                  </a:lnTo>
                  <a:lnTo>
                    <a:pt x="2206" y="1883"/>
                  </a:lnTo>
                  <a:cubicBezTo>
                    <a:pt x="2143" y="1946"/>
                    <a:pt x="2112" y="2072"/>
                    <a:pt x="2112" y="2198"/>
                  </a:cubicBezTo>
                  <a:lnTo>
                    <a:pt x="2143" y="2387"/>
                  </a:lnTo>
                  <a:lnTo>
                    <a:pt x="1954" y="2293"/>
                  </a:lnTo>
                  <a:cubicBezTo>
                    <a:pt x="1891" y="2277"/>
                    <a:pt x="1828" y="2269"/>
                    <a:pt x="1765" y="2269"/>
                  </a:cubicBezTo>
                  <a:cubicBezTo>
                    <a:pt x="1702" y="2269"/>
                    <a:pt x="1639" y="2277"/>
                    <a:pt x="1576" y="2293"/>
                  </a:cubicBezTo>
                  <a:lnTo>
                    <a:pt x="1387" y="2387"/>
                  </a:lnTo>
                  <a:lnTo>
                    <a:pt x="1450" y="2198"/>
                  </a:lnTo>
                  <a:cubicBezTo>
                    <a:pt x="1482" y="2072"/>
                    <a:pt x="1450" y="1946"/>
                    <a:pt x="1324" y="1883"/>
                  </a:cubicBezTo>
                  <a:lnTo>
                    <a:pt x="1167" y="1726"/>
                  </a:lnTo>
                  <a:lnTo>
                    <a:pt x="1482" y="1663"/>
                  </a:lnTo>
                  <a:cubicBezTo>
                    <a:pt x="1576" y="1663"/>
                    <a:pt x="1702" y="1600"/>
                    <a:pt x="1734" y="1474"/>
                  </a:cubicBezTo>
                  <a:lnTo>
                    <a:pt x="1828" y="1285"/>
                  </a:lnTo>
                  <a:close/>
                  <a:moveTo>
                    <a:pt x="1887" y="1"/>
                  </a:moveTo>
                  <a:cubicBezTo>
                    <a:pt x="1749" y="1"/>
                    <a:pt x="1608" y="72"/>
                    <a:pt x="1545" y="213"/>
                  </a:cubicBezTo>
                  <a:lnTo>
                    <a:pt x="1198" y="938"/>
                  </a:lnTo>
                  <a:lnTo>
                    <a:pt x="442" y="1033"/>
                  </a:lnTo>
                  <a:cubicBezTo>
                    <a:pt x="127" y="1096"/>
                    <a:pt x="1" y="1474"/>
                    <a:pt x="253" y="1663"/>
                  </a:cubicBezTo>
                  <a:lnTo>
                    <a:pt x="757" y="2230"/>
                  </a:lnTo>
                  <a:lnTo>
                    <a:pt x="631" y="2986"/>
                  </a:lnTo>
                  <a:cubicBezTo>
                    <a:pt x="607" y="3229"/>
                    <a:pt x="789" y="3416"/>
                    <a:pt x="1004" y="3416"/>
                  </a:cubicBezTo>
                  <a:cubicBezTo>
                    <a:pt x="1067" y="3416"/>
                    <a:pt x="1133" y="3400"/>
                    <a:pt x="1198" y="3364"/>
                  </a:cubicBezTo>
                  <a:lnTo>
                    <a:pt x="1860" y="3017"/>
                  </a:lnTo>
                  <a:lnTo>
                    <a:pt x="2521" y="3364"/>
                  </a:lnTo>
                  <a:cubicBezTo>
                    <a:pt x="2586" y="3400"/>
                    <a:pt x="2652" y="3416"/>
                    <a:pt x="2715" y="3416"/>
                  </a:cubicBezTo>
                  <a:cubicBezTo>
                    <a:pt x="2930" y="3416"/>
                    <a:pt x="3113" y="3229"/>
                    <a:pt x="3088" y="2986"/>
                  </a:cubicBezTo>
                  <a:lnTo>
                    <a:pt x="2962" y="2230"/>
                  </a:lnTo>
                  <a:lnTo>
                    <a:pt x="3529" y="1663"/>
                  </a:lnTo>
                  <a:cubicBezTo>
                    <a:pt x="3750" y="1474"/>
                    <a:pt x="3624" y="1096"/>
                    <a:pt x="3309" y="1033"/>
                  </a:cubicBezTo>
                  <a:lnTo>
                    <a:pt x="2584" y="938"/>
                  </a:lnTo>
                  <a:lnTo>
                    <a:pt x="2206" y="213"/>
                  </a:lnTo>
                  <a:cubicBezTo>
                    <a:pt x="2159" y="72"/>
                    <a:pt x="2025" y="1"/>
                    <a:pt x="18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72" name="Google Shape;7072;p40"/>
          <p:cNvGrpSpPr/>
          <p:nvPr/>
        </p:nvGrpSpPr>
        <p:grpSpPr>
          <a:xfrm>
            <a:off x="5819438" y="2696043"/>
            <a:ext cx="516523" cy="587793"/>
            <a:chOff x="-52887125" y="2686975"/>
            <a:chExt cx="279625" cy="318225"/>
          </a:xfrm>
        </p:grpSpPr>
        <p:sp>
          <p:nvSpPr>
            <p:cNvPr id="7073" name="Google Shape;7073;p40"/>
            <p:cNvSpPr/>
            <p:nvPr/>
          </p:nvSpPr>
          <p:spPr>
            <a:xfrm>
              <a:off x="-52783950" y="2919525"/>
              <a:ext cx="73275" cy="28950"/>
            </a:xfrm>
            <a:custGeom>
              <a:avLst/>
              <a:gdLst/>
              <a:ahLst/>
              <a:cxnLst/>
              <a:rect l="l" t="t" r="r" b="b"/>
              <a:pathLst>
                <a:path w="2931" h="1158" extrusionOk="0">
                  <a:moveTo>
                    <a:pt x="398" y="0"/>
                  </a:moveTo>
                  <a:cubicBezTo>
                    <a:pt x="308" y="0"/>
                    <a:pt x="221" y="39"/>
                    <a:pt x="158" y="118"/>
                  </a:cubicBezTo>
                  <a:cubicBezTo>
                    <a:pt x="1" y="276"/>
                    <a:pt x="1" y="496"/>
                    <a:pt x="158" y="622"/>
                  </a:cubicBezTo>
                  <a:cubicBezTo>
                    <a:pt x="505" y="969"/>
                    <a:pt x="977" y="1158"/>
                    <a:pt x="1450" y="1158"/>
                  </a:cubicBezTo>
                  <a:cubicBezTo>
                    <a:pt x="1922" y="1158"/>
                    <a:pt x="2458" y="969"/>
                    <a:pt x="2773" y="622"/>
                  </a:cubicBezTo>
                  <a:cubicBezTo>
                    <a:pt x="2931" y="465"/>
                    <a:pt x="2931" y="213"/>
                    <a:pt x="2773" y="118"/>
                  </a:cubicBezTo>
                  <a:cubicBezTo>
                    <a:pt x="2694" y="39"/>
                    <a:pt x="2592" y="0"/>
                    <a:pt x="2493" y="0"/>
                  </a:cubicBezTo>
                  <a:cubicBezTo>
                    <a:pt x="2395" y="0"/>
                    <a:pt x="2300" y="39"/>
                    <a:pt x="2237" y="118"/>
                  </a:cubicBezTo>
                  <a:cubicBezTo>
                    <a:pt x="2048" y="307"/>
                    <a:pt x="1733" y="433"/>
                    <a:pt x="1450" y="433"/>
                  </a:cubicBezTo>
                  <a:cubicBezTo>
                    <a:pt x="1198" y="433"/>
                    <a:pt x="883" y="307"/>
                    <a:pt x="662" y="118"/>
                  </a:cubicBezTo>
                  <a:cubicBezTo>
                    <a:pt x="583" y="39"/>
                    <a:pt x="489" y="0"/>
                    <a:pt x="3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4" name="Google Shape;7074;p40"/>
            <p:cNvSpPr/>
            <p:nvPr/>
          </p:nvSpPr>
          <p:spPr>
            <a:xfrm>
              <a:off x="-52793400" y="2854725"/>
              <a:ext cx="17350" cy="18150"/>
            </a:xfrm>
            <a:custGeom>
              <a:avLst/>
              <a:gdLst/>
              <a:ahLst/>
              <a:cxnLst/>
              <a:rect l="l" t="t" r="r" b="b"/>
              <a:pathLst>
                <a:path w="694" h="726" extrusionOk="0">
                  <a:moveTo>
                    <a:pt x="347" y="1"/>
                  </a:moveTo>
                  <a:cubicBezTo>
                    <a:pt x="158" y="1"/>
                    <a:pt x="1" y="190"/>
                    <a:pt x="1" y="379"/>
                  </a:cubicBezTo>
                  <a:cubicBezTo>
                    <a:pt x="1" y="568"/>
                    <a:pt x="158" y="725"/>
                    <a:pt x="347" y="725"/>
                  </a:cubicBezTo>
                  <a:cubicBezTo>
                    <a:pt x="536" y="725"/>
                    <a:pt x="694" y="568"/>
                    <a:pt x="694" y="379"/>
                  </a:cubicBezTo>
                  <a:cubicBezTo>
                    <a:pt x="694" y="190"/>
                    <a:pt x="536" y="1"/>
                    <a:pt x="3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5" name="Google Shape;7075;p40"/>
            <p:cNvSpPr/>
            <p:nvPr/>
          </p:nvSpPr>
          <p:spPr>
            <a:xfrm>
              <a:off x="-52718575" y="2854725"/>
              <a:ext cx="17350" cy="18150"/>
            </a:xfrm>
            <a:custGeom>
              <a:avLst/>
              <a:gdLst/>
              <a:ahLst/>
              <a:cxnLst/>
              <a:rect l="l" t="t" r="r" b="b"/>
              <a:pathLst>
                <a:path w="694" h="726" extrusionOk="0">
                  <a:moveTo>
                    <a:pt x="347" y="1"/>
                  </a:moveTo>
                  <a:cubicBezTo>
                    <a:pt x="158" y="1"/>
                    <a:pt x="1" y="190"/>
                    <a:pt x="1" y="379"/>
                  </a:cubicBezTo>
                  <a:cubicBezTo>
                    <a:pt x="1" y="568"/>
                    <a:pt x="158" y="725"/>
                    <a:pt x="347" y="725"/>
                  </a:cubicBezTo>
                  <a:cubicBezTo>
                    <a:pt x="536" y="725"/>
                    <a:pt x="694" y="568"/>
                    <a:pt x="694" y="379"/>
                  </a:cubicBezTo>
                  <a:cubicBezTo>
                    <a:pt x="694" y="190"/>
                    <a:pt x="536" y="1"/>
                    <a:pt x="3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6" name="Google Shape;7076;p40"/>
            <p:cNvSpPr/>
            <p:nvPr/>
          </p:nvSpPr>
          <p:spPr>
            <a:xfrm>
              <a:off x="-52887125" y="2686975"/>
              <a:ext cx="279625" cy="318225"/>
            </a:xfrm>
            <a:custGeom>
              <a:avLst/>
              <a:gdLst/>
              <a:ahLst/>
              <a:cxnLst/>
              <a:rect l="l" t="t" r="r" b="b"/>
              <a:pathLst>
                <a:path w="11185" h="12729" extrusionOk="0">
                  <a:moveTo>
                    <a:pt x="5577" y="756"/>
                  </a:moveTo>
                  <a:cubicBezTo>
                    <a:pt x="7404" y="756"/>
                    <a:pt x="8885" y="2206"/>
                    <a:pt x="8948" y="3970"/>
                  </a:cubicBezTo>
                  <a:cubicBezTo>
                    <a:pt x="8192" y="2899"/>
                    <a:pt x="6963" y="2206"/>
                    <a:pt x="5577" y="2206"/>
                  </a:cubicBezTo>
                  <a:cubicBezTo>
                    <a:pt x="4222" y="2206"/>
                    <a:pt x="2993" y="2899"/>
                    <a:pt x="2237" y="3970"/>
                  </a:cubicBezTo>
                  <a:cubicBezTo>
                    <a:pt x="2269" y="2174"/>
                    <a:pt x="3781" y="756"/>
                    <a:pt x="5577" y="756"/>
                  </a:cubicBezTo>
                  <a:close/>
                  <a:moveTo>
                    <a:pt x="5604" y="2993"/>
                  </a:moveTo>
                  <a:cubicBezTo>
                    <a:pt x="7435" y="2993"/>
                    <a:pt x="8886" y="4462"/>
                    <a:pt x="8948" y="6270"/>
                  </a:cubicBezTo>
                  <a:cubicBezTo>
                    <a:pt x="8696" y="5860"/>
                    <a:pt x="8412" y="5514"/>
                    <a:pt x="8066" y="5199"/>
                  </a:cubicBezTo>
                  <a:cubicBezTo>
                    <a:pt x="7089" y="4253"/>
                    <a:pt x="5797" y="3749"/>
                    <a:pt x="4443" y="3749"/>
                  </a:cubicBezTo>
                  <a:cubicBezTo>
                    <a:pt x="4065" y="3749"/>
                    <a:pt x="3687" y="3781"/>
                    <a:pt x="3308" y="3844"/>
                  </a:cubicBezTo>
                  <a:cubicBezTo>
                    <a:pt x="3907" y="3308"/>
                    <a:pt x="4695" y="2993"/>
                    <a:pt x="5545" y="2993"/>
                  </a:cubicBezTo>
                  <a:cubicBezTo>
                    <a:pt x="5565" y="2993"/>
                    <a:pt x="5584" y="2993"/>
                    <a:pt x="5604" y="2993"/>
                  </a:cubicBezTo>
                  <a:close/>
                  <a:moveTo>
                    <a:pt x="1450" y="6742"/>
                  </a:moveTo>
                  <a:lnTo>
                    <a:pt x="1450" y="8223"/>
                  </a:lnTo>
                  <a:cubicBezTo>
                    <a:pt x="1072" y="8223"/>
                    <a:pt x="694" y="7876"/>
                    <a:pt x="694" y="7467"/>
                  </a:cubicBezTo>
                  <a:cubicBezTo>
                    <a:pt x="694" y="7089"/>
                    <a:pt x="1072" y="6742"/>
                    <a:pt x="1450" y="6742"/>
                  </a:cubicBezTo>
                  <a:close/>
                  <a:moveTo>
                    <a:pt x="9673" y="6742"/>
                  </a:moveTo>
                  <a:cubicBezTo>
                    <a:pt x="10082" y="6742"/>
                    <a:pt x="10429" y="7057"/>
                    <a:pt x="10429" y="7467"/>
                  </a:cubicBezTo>
                  <a:cubicBezTo>
                    <a:pt x="10429" y="7876"/>
                    <a:pt x="10082" y="8223"/>
                    <a:pt x="9673" y="8223"/>
                  </a:cubicBezTo>
                  <a:lnTo>
                    <a:pt x="9673" y="6742"/>
                  </a:lnTo>
                  <a:close/>
                  <a:moveTo>
                    <a:pt x="4443" y="4442"/>
                  </a:moveTo>
                  <a:cubicBezTo>
                    <a:pt x="6837" y="4442"/>
                    <a:pt x="8822" y="6333"/>
                    <a:pt x="8948" y="8727"/>
                  </a:cubicBezTo>
                  <a:cubicBezTo>
                    <a:pt x="8822" y="10554"/>
                    <a:pt x="7373" y="11972"/>
                    <a:pt x="5577" y="11972"/>
                  </a:cubicBezTo>
                  <a:cubicBezTo>
                    <a:pt x="3750" y="11972"/>
                    <a:pt x="2237" y="10428"/>
                    <a:pt x="2237" y="8570"/>
                  </a:cubicBezTo>
                  <a:lnTo>
                    <a:pt x="2237" y="6333"/>
                  </a:lnTo>
                  <a:cubicBezTo>
                    <a:pt x="2237" y="5829"/>
                    <a:pt x="2363" y="5325"/>
                    <a:pt x="2552" y="4883"/>
                  </a:cubicBezTo>
                  <a:cubicBezTo>
                    <a:pt x="3151" y="4600"/>
                    <a:pt x="3781" y="4442"/>
                    <a:pt x="4443" y="4442"/>
                  </a:cubicBezTo>
                  <a:close/>
                  <a:moveTo>
                    <a:pt x="5608" y="0"/>
                  </a:moveTo>
                  <a:cubicBezTo>
                    <a:pt x="3340" y="0"/>
                    <a:pt x="1513" y="1827"/>
                    <a:pt x="1513" y="4096"/>
                  </a:cubicBezTo>
                  <a:lnTo>
                    <a:pt x="1513" y="5986"/>
                  </a:lnTo>
                  <a:cubicBezTo>
                    <a:pt x="662" y="5986"/>
                    <a:pt x="0" y="6648"/>
                    <a:pt x="0" y="7467"/>
                  </a:cubicBezTo>
                  <a:cubicBezTo>
                    <a:pt x="0" y="8317"/>
                    <a:pt x="662" y="8979"/>
                    <a:pt x="1513" y="8979"/>
                  </a:cubicBezTo>
                  <a:cubicBezTo>
                    <a:pt x="1702" y="11058"/>
                    <a:pt x="3435" y="12728"/>
                    <a:pt x="5608" y="12728"/>
                  </a:cubicBezTo>
                  <a:cubicBezTo>
                    <a:pt x="7751" y="12728"/>
                    <a:pt x="9483" y="11058"/>
                    <a:pt x="9673" y="8979"/>
                  </a:cubicBezTo>
                  <a:cubicBezTo>
                    <a:pt x="10523" y="8979"/>
                    <a:pt x="11185" y="8317"/>
                    <a:pt x="11185" y="7467"/>
                  </a:cubicBezTo>
                  <a:cubicBezTo>
                    <a:pt x="11185" y="6648"/>
                    <a:pt x="10523" y="5986"/>
                    <a:pt x="9673" y="5986"/>
                  </a:cubicBezTo>
                  <a:lnTo>
                    <a:pt x="9673" y="4096"/>
                  </a:lnTo>
                  <a:cubicBezTo>
                    <a:pt x="9673" y="1859"/>
                    <a:pt x="7845" y="0"/>
                    <a:pt x="56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77" name="Google Shape;7077;p40"/>
          <p:cNvGrpSpPr/>
          <p:nvPr/>
        </p:nvGrpSpPr>
        <p:grpSpPr>
          <a:xfrm>
            <a:off x="2713255" y="1390774"/>
            <a:ext cx="558984" cy="557657"/>
            <a:chOff x="-56010050" y="2686975"/>
            <a:chExt cx="319000" cy="318225"/>
          </a:xfrm>
        </p:grpSpPr>
        <p:sp>
          <p:nvSpPr>
            <p:cNvPr id="7078" name="Google Shape;7078;p40"/>
            <p:cNvSpPr/>
            <p:nvPr/>
          </p:nvSpPr>
          <p:spPr>
            <a:xfrm>
              <a:off x="-55887975" y="2917925"/>
              <a:ext cx="72475" cy="29775"/>
            </a:xfrm>
            <a:custGeom>
              <a:avLst/>
              <a:gdLst/>
              <a:ahLst/>
              <a:cxnLst/>
              <a:rect l="l" t="t" r="r" b="b"/>
              <a:pathLst>
                <a:path w="2899" h="1191" extrusionOk="0">
                  <a:moveTo>
                    <a:pt x="398" y="1"/>
                  </a:moveTo>
                  <a:cubicBezTo>
                    <a:pt x="308" y="1"/>
                    <a:pt x="221" y="40"/>
                    <a:pt x="158" y="119"/>
                  </a:cubicBezTo>
                  <a:cubicBezTo>
                    <a:pt x="1" y="277"/>
                    <a:pt x="1" y="529"/>
                    <a:pt x="158" y="655"/>
                  </a:cubicBezTo>
                  <a:cubicBezTo>
                    <a:pt x="505" y="1001"/>
                    <a:pt x="977" y="1190"/>
                    <a:pt x="1450" y="1190"/>
                  </a:cubicBezTo>
                  <a:cubicBezTo>
                    <a:pt x="1922" y="1190"/>
                    <a:pt x="2426" y="1001"/>
                    <a:pt x="2742" y="655"/>
                  </a:cubicBezTo>
                  <a:cubicBezTo>
                    <a:pt x="2899" y="497"/>
                    <a:pt x="2899" y="245"/>
                    <a:pt x="2742" y="119"/>
                  </a:cubicBezTo>
                  <a:cubicBezTo>
                    <a:pt x="2694" y="72"/>
                    <a:pt x="2608" y="48"/>
                    <a:pt x="2513" y="48"/>
                  </a:cubicBezTo>
                  <a:cubicBezTo>
                    <a:pt x="2419" y="48"/>
                    <a:pt x="2316" y="72"/>
                    <a:pt x="2237" y="119"/>
                  </a:cubicBezTo>
                  <a:cubicBezTo>
                    <a:pt x="2048" y="340"/>
                    <a:pt x="1733" y="434"/>
                    <a:pt x="1450" y="434"/>
                  </a:cubicBezTo>
                  <a:cubicBezTo>
                    <a:pt x="1135" y="434"/>
                    <a:pt x="851" y="340"/>
                    <a:pt x="662" y="119"/>
                  </a:cubicBezTo>
                  <a:cubicBezTo>
                    <a:pt x="583" y="40"/>
                    <a:pt x="489" y="1"/>
                    <a:pt x="3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9" name="Google Shape;7079;p40"/>
            <p:cNvSpPr/>
            <p:nvPr/>
          </p:nvSpPr>
          <p:spPr>
            <a:xfrm>
              <a:off x="-55897425" y="2854725"/>
              <a:ext cx="17350" cy="18150"/>
            </a:xfrm>
            <a:custGeom>
              <a:avLst/>
              <a:gdLst/>
              <a:ahLst/>
              <a:cxnLst/>
              <a:rect l="l" t="t" r="r" b="b"/>
              <a:pathLst>
                <a:path w="694" h="726" extrusionOk="0">
                  <a:moveTo>
                    <a:pt x="347" y="1"/>
                  </a:moveTo>
                  <a:cubicBezTo>
                    <a:pt x="158" y="1"/>
                    <a:pt x="1" y="190"/>
                    <a:pt x="1" y="379"/>
                  </a:cubicBezTo>
                  <a:cubicBezTo>
                    <a:pt x="1" y="568"/>
                    <a:pt x="158" y="725"/>
                    <a:pt x="347" y="725"/>
                  </a:cubicBezTo>
                  <a:cubicBezTo>
                    <a:pt x="536" y="725"/>
                    <a:pt x="694" y="568"/>
                    <a:pt x="694" y="379"/>
                  </a:cubicBezTo>
                  <a:cubicBezTo>
                    <a:pt x="694" y="190"/>
                    <a:pt x="536" y="1"/>
                    <a:pt x="3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0" name="Google Shape;7080;p40"/>
            <p:cNvSpPr/>
            <p:nvPr/>
          </p:nvSpPr>
          <p:spPr>
            <a:xfrm>
              <a:off x="-55822600" y="2854725"/>
              <a:ext cx="17350" cy="18150"/>
            </a:xfrm>
            <a:custGeom>
              <a:avLst/>
              <a:gdLst/>
              <a:ahLst/>
              <a:cxnLst/>
              <a:rect l="l" t="t" r="r" b="b"/>
              <a:pathLst>
                <a:path w="694" h="726" extrusionOk="0">
                  <a:moveTo>
                    <a:pt x="347" y="1"/>
                  </a:moveTo>
                  <a:cubicBezTo>
                    <a:pt x="158" y="1"/>
                    <a:pt x="0" y="190"/>
                    <a:pt x="0" y="379"/>
                  </a:cubicBezTo>
                  <a:cubicBezTo>
                    <a:pt x="0" y="568"/>
                    <a:pt x="158" y="725"/>
                    <a:pt x="347" y="725"/>
                  </a:cubicBezTo>
                  <a:cubicBezTo>
                    <a:pt x="536" y="725"/>
                    <a:pt x="694" y="568"/>
                    <a:pt x="694" y="379"/>
                  </a:cubicBezTo>
                  <a:cubicBezTo>
                    <a:pt x="694" y="190"/>
                    <a:pt x="536" y="1"/>
                    <a:pt x="3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1" name="Google Shape;7081;p40"/>
            <p:cNvSpPr/>
            <p:nvPr/>
          </p:nvSpPr>
          <p:spPr>
            <a:xfrm>
              <a:off x="-56010050" y="2686975"/>
              <a:ext cx="319000" cy="318225"/>
            </a:xfrm>
            <a:custGeom>
              <a:avLst/>
              <a:gdLst/>
              <a:ahLst/>
              <a:cxnLst/>
              <a:rect l="l" t="t" r="r" b="b"/>
              <a:pathLst>
                <a:path w="12760" h="12729" extrusionOk="0">
                  <a:moveTo>
                    <a:pt x="2962" y="756"/>
                  </a:moveTo>
                  <a:cubicBezTo>
                    <a:pt x="3686" y="756"/>
                    <a:pt x="4285" y="1260"/>
                    <a:pt x="4443" y="1954"/>
                  </a:cubicBezTo>
                  <a:cubicBezTo>
                    <a:pt x="4096" y="2174"/>
                    <a:pt x="3749" y="2395"/>
                    <a:pt x="3434" y="2710"/>
                  </a:cubicBezTo>
                  <a:cubicBezTo>
                    <a:pt x="3119" y="3025"/>
                    <a:pt x="2867" y="3340"/>
                    <a:pt x="2678" y="3686"/>
                  </a:cubicBezTo>
                  <a:cubicBezTo>
                    <a:pt x="1954" y="3592"/>
                    <a:pt x="1450" y="2962"/>
                    <a:pt x="1450" y="2237"/>
                  </a:cubicBezTo>
                  <a:cubicBezTo>
                    <a:pt x="1450" y="1418"/>
                    <a:pt x="2111" y="756"/>
                    <a:pt x="2962" y="756"/>
                  </a:cubicBezTo>
                  <a:close/>
                  <a:moveTo>
                    <a:pt x="9735" y="756"/>
                  </a:moveTo>
                  <a:cubicBezTo>
                    <a:pt x="10554" y="756"/>
                    <a:pt x="11216" y="1418"/>
                    <a:pt x="11216" y="2237"/>
                  </a:cubicBezTo>
                  <a:cubicBezTo>
                    <a:pt x="11216" y="2993"/>
                    <a:pt x="10712" y="3592"/>
                    <a:pt x="9987" y="3686"/>
                  </a:cubicBezTo>
                  <a:cubicBezTo>
                    <a:pt x="9798" y="3340"/>
                    <a:pt x="9578" y="2993"/>
                    <a:pt x="9263" y="2710"/>
                  </a:cubicBezTo>
                  <a:cubicBezTo>
                    <a:pt x="8948" y="2395"/>
                    <a:pt x="8570" y="2174"/>
                    <a:pt x="8223" y="1954"/>
                  </a:cubicBezTo>
                  <a:cubicBezTo>
                    <a:pt x="8381" y="1260"/>
                    <a:pt x="8979" y="756"/>
                    <a:pt x="9735" y="756"/>
                  </a:cubicBezTo>
                  <a:close/>
                  <a:moveTo>
                    <a:pt x="5986" y="2237"/>
                  </a:moveTo>
                  <a:lnTo>
                    <a:pt x="5986" y="2584"/>
                  </a:lnTo>
                  <a:cubicBezTo>
                    <a:pt x="5986" y="4064"/>
                    <a:pt x="4789" y="5230"/>
                    <a:pt x="3340" y="5230"/>
                  </a:cubicBezTo>
                  <a:lnTo>
                    <a:pt x="2993" y="5230"/>
                  </a:lnTo>
                  <a:cubicBezTo>
                    <a:pt x="3151" y="3655"/>
                    <a:pt x="4411" y="2395"/>
                    <a:pt x="5986" y="2237"/>
                  </a:cubicBezTo>
                  <a:close/>
                  <a:moveTo>
                    <a:pt x="6742" y="2237"/>
                  </a:moveTo>
                  <a:cubicBezTo>
                    <a:pt x="8318" y="2395"/>
                    <a:pt x="9578" y="3655"/>
                    <a:pt x="9735" y="5230"/>
                  </a:cubicBezTo>
                  <a:lnTo>
                    <a:pt x="9357" y="5230"/>
                  </a:lnTo>
                  <a:cubicBezTo>
                    <a:pt x="7908" y="5230"/>
                    <a:pt x="6742" y="4064"/>
                    <a:pt x="6742" y="2584"/>
                  </a:cubicBezTo>
                  <a:lnTo>
                    <a:pt x="6742" y="2237"/>
                  </a:lnTo>
                  <a:close/>
                  <a:moveTo>
                    <a:pt x="2206" y="5986"/>
                  </a:moveTo>
                  <a:lnTo>
                    <a:pt x="2206" y="7467"/>
                  </a:lnTo>
                  <a:cubicBezTo>
                    <a:pt x="1796" y="7467"/>
                    <a:pt x="1450" y="7152"/>
                    <a:pt x="1450" y="6742"/>
                  </a:cubicBezTo>
                  <a:cubicBezTo>
                    <a:pt x="1450" y="6301"/>
                    <a:pt x="1796" y="5986"/>
                    <a:pt x="2206" y="5986"/>
                  </a:cubicBezTo>
                  <a:close/>
                  <a:moveTo>
                    <a:pt x="10460" y="5986"/>
                  </a:moveTo>
                  <a:cubicBezTo>
                    <a:pt x="10870" y="5986"/>
                    <a:pt x="11216" y="6301"/>
                    <a:pt x="11216" y="6742"/>
                  </a:cubicBezTo>
                  <a:cubicBezTo>
                    <a:pt x="11216" y="7120"/>
                    <a:pt x="10870" y="7467"/>
                    <a:pt x="10460" y="7467"/>
                  </a:cubicBezTo>
                  <a:lnTo>
                    <a:pt x="10460" y="5986"/>
                  </a:lnTo>
                  <a:close/>
                  <a:moveTo>
                    <a:pt x="1008" y="7624"/>
                  </a:moveTo>
                  <a:cubicBezTo>
                    <a:pt x="1292" y="8002"/>
                    <a:pt x="1733" y="8223"/>
                    <a:pt x="2206" y="8223"/>
                  </a:cubicBezTo>
                  <a:cubicBezTo>
                    <a:pt x="2206" y="8633"/>
                    <a:pt x="1891" y="8979"/>
                    <a:pt x="1450" y="8979"/>
                  </a:cubicBezTo>
                  <a:cubicBezTo>
                    <a:pt x="1071" y="8979"/>
                    <a:pt x="693" y="8664"/>
                    <a:pt x="693" y="8223"/>
                  </a:cubicBezTo>
                  <a:cubicBezTo>
                    <a:pt x="693" y="8002"/>
                    <a:pt x="819" y="7750"/>
                    <a:pt x="1008" y="7624"/>
                  </a:cubicBezTo>
                  <a:close/>
                  <a:moveTo>
                    <a:pt x="11657" y="7624"/>
                  </a:moveTo>
                  <a:cubicBezTo>
                    <a:pt x="11846" y="7782"/>
                    <a:pt x="11972" y="8002"/>
                    <a:pt x="11972" y="8223"/>
                  </a:cubicBezTo>
                  <a:cubicBezTo>
                    <a:pt x="11972" y="8633"/>
                    <a:pt x="11626" y="8979"/>
                    <a:pt x="11216" y="8979"/>
                  </a:cubicBezTo>
                  <a:cubicBezTo>
                    <a:pt x="10838" y="8979"/>
                    <a:pt x="10460" y="8664"/>
                    <a:pt x="10460" y="8223"/>
                  </a:cubicBezTo>
                  <a:cubicBezTo>
                    <a:pt x="10933" y="8223"/>
                    <a:pt x="11374" y="8002"/>
                    <a:pt x="11657" y="7624"/>
                  </a:cubicBezTo>
                  <a:close/>
                  <a:moveTo>
                    <a:pt x="6333" y="4127"/>
                  </a:moveTo>
                  <a:cubicBezTo>
                    <a:pt x="6490" y="4442"/>
                    <a:pt x="6679" y="4726"/>
                    <a:pt x="6963" y="5009"/>
                  </a:cubicBezTo>
                  <a:cubicBezTo>
                    <a:pt x="7593" y="5640"/>
                    <a:pt x="8475" y="5986"/>
                    <a:pt x="9357" y="5986"/>
                  </a:cubicBezTo>
                  <a:lnTo>
                    <a:pt x="9735" y="5986"/>
                  </a:lnTo>
                  <a:lnTo>
                    <a:pt x="9735" y="8570"/>
                  </a:lnTo>
                  <a:cubicBezTo>
                    <a:pt x="9735" y="10428"/>
                    <a:pt x="8192" y="11972"/>
                    <a:pt x="6333" y="11972"/>
                  </a:cubicBezTo>
                  <a:cubicBezTo>
                    <a:pt x="4474" y="11972"/>
                    <a:pt x="2962" y="10428"/>
                    <a:pt x="2962" y="8570"/>
                  </a:cubicBezTo>
                  <a:lnTo>
                    <a:pt x="2962" y="5986"/>
                  </a:lnTo>
                  <a:lnTo>
                    <a:pt x="3308" y="5986"/>
                  </a:lnTo>
                  <a:cubicBezTo>
                    <a:pt x="4222" y="5986"/>
                    <a:pt x="5041" y="5640"/>
                    <a:pt x="5703" y="5009"/>
                  </a:cubicBezTo>
                  <a:cubicBezTo>
                    <a:pt x="5955" y="4757"/>
                    <a:pt x="6175" y="4442"/>
                    <a:pt x="6333" y="4127"/>
                  </a:cubicBezTo>
                  <a:close/>
                  <a:moveTo>
                    <a:pt x="2962" y="0"/>
                  </a:moveTo>
                  <a:cubicBezTo>
                    <a:pt x="1733" y="0"/>
                    <a:pt x="693" y="977"/>
                    <a:pt x="693" y="2237"/>
                  </a:cubicBezTo>
                  <a:cubicBezTo>
                    <a:pt x="693" y="3277"/>
                    <a:pt x="1418" y="4159"/>
                    <a:pt x="2395" y="4411"/>
                  </a:cubicBezTo>
                  <a:cubicBezTo>
                    <a:pt x="2332" y="4694"/>
                    <a:pt x="2237" y="4946"/>
                    <a:pt x="2237" y="5230"/>
                  </a:cubicBezTo>
                  <a:cubicBezTo>
                    <a:pt x="1355" y="5230"/>
                    <a:pt x="630" y="6018"/>
                    <a:pt x="756" y="6931"/>
                  </a:cubicBezTo>
                  <a:cubicBezTo>
                    <a:pt x="284" y="7215"/>
                    <a:pt x="0" y="7687"/>
                    <a:pt x="0" y="8223"/>
                  </a:cubicBezTo>
                  <a:cubicBezTo>
                    <a:pt x="0" y="9042"/>
                    <a:pt x="662" y="9735"/>
                    <a:pt x="1513" y="9735"/>
                  </a:cubicBezTo>
                  <a:cubicBezTo>
                    <a:pt x="1828" y="9735"/>
                    <a:pt x="2080" y="9641"/>
                    <a:pt x="2332" y="9452"/>
                  </a:cubicBezTo>
                  <a:cubicBezTo>
                    <a:pt x="2710" y="11310"/>
                    <a:pt x="4379" y="12728"/>
                    <a:pt x="6396" y="12728"/>
                  </a:cubicBezTo>
                  <a:cubicBezTo>
                    <a:pt x="8381" y="12728"/>
                    <a:pt x="10050" y="11310"/>
                    <a:pt x="10428" y="9452"/>
                  </a:cubicBezTo>
                  <a:cubicBezTo>
                    <a:pt x="10680" y="9609"/>
                    <a:pt x="10964" y="9735"/>
                    <a:pt x="11279" y="9735"/>
                  </a:cubicBezTo>
                  <a:cubicBezTo>
                    <a:pt x="12098" y="9735"/>
                    <a:pt x="12760" y="9042"/>
                    <a:pt x="12760" y="8223"/>
                  </a:cubicBezTo>
                  <a:cubicBezTo>
                    <a:pt x="12728" y="7687"/>
                    <a:pt x="12413" y="7152"/>
                    <a:pt x="11941" y="6931"/>
                  </a:cubicBezTo>
                  <a:cubicBezTo>
                    <a:pt x="12035" y="6018"/>
                    <a:pt x="11342" y="5230"/>
                    <a:pt x="10428" y="5230"/>
                  </a:cubicBezTo>
                  <a:cubicBezTo>
                    <a:pt x="10397" y="4946"/>
                    <a:pt x="10365" y="4694"/>
                    <a:pt x="10271" y="4411"/>
                  </a:cubicBezTo>
                  <a:cubicBezTo>
                    <a:pt x="11248" y="4159"/>
                    <a:pt x="11972" y="3277"/>
                    <a:pt x="11972" y="2237"/>
                  </a:cubicBezTo>
                  <a:cubicBezTo>
                    <a:pt x="11972" y="1008"/>
                    <a:pt x="10996" y="0"/>
                    <a:pt x="9735" y="0"/>
                  </a:cubicBezTo>
                  <a:cubicBezTo>
                    <a:pt x="8664" y="0"/>
                    <a:pt x="7814" y="693"/>
                    <a:pt x="7530" y="1638"/>
                  </a:cubicBezTo>
                  <a:cubicBezTo>
                    <a:pt x="7120" y="1544"/>
                    <a:pt x="6742" y="1481"/>
                    <a:pt x="6333" y="1481"/>
                  </a:cubicBezTo>
                  <a:cubicBezTo>
                    <a:pt x="5955" y="1481"/>
                    <a:pt x="5514" y="1575"/>
                    <a:pt x="5167" y="1638"/>
                  </a:cubicBezTo>
                  <a:cubicBezTo>
                    <a:pt x="4915" y="693"/>
                    <a:pt x="4033" y="0"/>
                    <a:pt x="29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085"/>
        <p:cNvGrpSpPr/>
        <p:nvPr/>
      </p:nvGrpSpPr>
      <p:grpSpPr>
        <a:xfrm>
          <a:off x="0" y="0"/>
          <a:ext cx="0" cy="0"/>
          <a:chOff x="0" y="0"/>
          <a:chExt cx="0" cy="0"/>
        </a:xfrm>
      </p:grpSpPr>
      <p:pic>
        <p:nvPicPr>
          <p:cNvPr id="7088" name="Google Shape;7088;p41"/>
          <p:cNvPicPr preferRelativeResize="0"/>
          <p:nvPr/>
        </p:nvPicPr>
        <p:blipFill rotWithShape="1">
          <a:blip r:embed="rId3">
            <a:alphaModFix/>
          </a:blip>
          <a:srcRect l="18282" r="18282"/>
          <a:stretch/>
        </p:blipFill>
        <p:spPr>
          <a:xfrm>
            <a:off x="4572275" y="552091"/>
            <a:ext cx="3858501" cy="4059925"/>
          </a:xfrm>
          <a:prstGeom prst="rect">
            <a:avLst/>
          </a:prstGeom>
          <a:noFill/>
          <a:ln w="28575" cap="flat" cmpd="sng">
            <a:solidFill>
              <a:schemeClr val="lt2"/>
            </a:solidFill>
            <a:prstDash val="solid"/>
            <a:round/>
            <a:headEnd type="none" w="sm" len="sm"/>
            <a:tailEnd type="none" w="sm" len="sm"/>
          </a:ln>
        </p:spPr>
      </p:pic>
      <p:grpSp>
        <p:nvGrpSpPr>
          <p:cNvPr id="7089" name="Google Shape;7089;p41"/>
          <p:cNvGrpSpPr/>
          <p:nvPr/>
        </p:nvGrpSpPr>
        <p:grpSpPr>
          <a:xfrm>
            <a:off x="7783182" y="2697627"/>
            <a:ext cx="1295090" cy="2523901"/>
            <a:chOff x="7868375" y="2951668"/>
            <a:chExt cx="1124699" cy="2191837"/>
          </a:xfrm>
        </p:grpSpPr>
        <p:sp>
          <p:nvSpPr>
            <p:cNvPr id="7090" name="Google Shape;7090;p41"/>
            <p:cNvSpPr/>
            <p:nvPr/>
          </p:nvSpPr>
          <p:spPr>
            <a:xfrm>
              <a:off x="7919850" y="3163525"/>
              <a:ext cx="1035625" cy="1926450"/>
            </a:xfrm>
            <a:custGeom>
              <a:avLst/>
              <a:gdLst/>
              <a:ahLst/>
              <a:cxnLst/>
              <a:rect l="l" t="t" r="r" b="b"/>
              <a:pathLst>
                <a:path w="41425" h="77058" extrusionOk="0">
                  <a:moveTo>
                    <a:pt x="25057" y="5163"/>
                  </a:moveTo>
                  <a:lnTo>
                    <a:pt x="25309" y="8940"/>
                  </a:lnTo>
                  <a:lnTo>
                    <a:pt x="28079" y="19895"/>
                  </a:lnTo>
                  <a:lnTo>
                    <a:pt x="32989" y="31101"/>
                  </a:lnTo>
                  <a:lnTo>
                    <a:pt x="40922" y="48099"/>
                  </a:lnTo>
                  <a:lnTo>
                    <a:pt x="41425" y="57668"/>
                  </a:lnTo>
                  <a:lnTo>
                    <a:pt x="37144" y="68874"/>
                  </a:lnTo>
                  <a:lnTo>
                    <a:pt x="29464" y="75044"/>
                  </a:lnTo>
                  <a:lnTo>
                    <a:pt x="19643" y="77058"/>
                  </a:lnTo>
                  <a:lnTo>
                    <a:pt x="9947" y="74666"/>
                  </a:lnTo>
                  <a:lnTo>
                    <a:pt x="2141" y="64845"/>
                  </a:lnTo>
                  <a:lnTo>
                    <a:pt x="378" y="60438"/>
                  </a:lnTo>
                  <a:lnTo>
                    <a:pt x="0" y="49610"/>
                  </a:lnTo>
                  <a:lnTo>
                    <a:pt x="7051" y="33115"/>
                  </a:lnTo>
                  <a:lnTo>
                    <a:pt x="10955" y="24050"/>
                  </a:lnTo>
                  <a:lnTo>
                    <a:pt x="14102" y="15865"/>
                  </a:lnTo>
                  <a:lnTo>
                    <a:pt x="16117" y="4407"/>
                  </a:lnTo>
                  <a:lnTo>
                    <a:pt x="13725" y="4030"/>
                  </a:lnTo>
                  <a:lnTo>
                    <a:pt x="13221" y="1637"/>
                  </a:lnTo>
                  <a:lnTo>
                    <a:pt x="14732" y="0"/>
                  </a:lnTo>
                  <a:lnTo>
                    <a:pt x="27071" y="126"/>
                  </a:lnTo>
                  <a:lnTo>
                    <a:pt x="28079" y="2393"/>
                  </a:lnTo>
                  <a:lnTo>
                    <a:pt x="26694" y="4281"/>
                  </a:lnTo>
                  <a:close/>
                </a:path>
              </a:pathLst>
            </a:custGeom>
            <a:solidFill>
              <a:schemeClr val="lt1"/>
            </a:solidFill>
            <a:ln>
              <a:noFill/>
            </a:ln>
          </p:spPr>
        </p:sp>
        <p:sp>
          <p:nvSpPr>
            <p:cNvPr id="7091" name="Google Shape;7091;p41"/>
            <p:cNvSpPr/>
            <p:nvPr/>
          </p:nvSpPr>
          <p:spPr>
            <a:xfrm>
              <a:off x="7868375" y="3273491"/>
              <a:ext cx="1124699" cy="1816350"/>
            </a:xfrm>
            <a:custGeom>
              <a:avLst/>
              <a:gdLst/>
              <a:ahLst/>
              <a:cxnLst/>
              <a:rect l="l" t="t" r="r" b="b"/>
              <a:pathLst>
                <a:path w="14713" h="23761" fill="none" extrusionOk="0">
                  <a:moveTo>
                    <a:pt x="7369" y="1"/>
                  </a:moveTo>
                  <a:lnTo>
                    <a:pt x="8773" y="1"/>
                  </a:lnTo>
                  <a:cubicBezTo>
                    <a:pt x="8773" y="1"/>
                    <a:pt x="8723" y="2733"/>
                    <a:pt x="11053" y="7896"/>
                  </a:cubicBezTo>
                  <a:cubicBezTo>
                    <a:pt x="13384" y="13059"/>
                    <a:pt x="14713" y="14412"/>
                    <a:pt x="14136" y="17720"/>
                  </a:cubicBezTo>
                  <a:cubicBezTo>
                    <a:pt x="13961" y="18748"/>
                    <a:pt x="13535" y="19700"/>
                    <a:pt x="13033" y="20552"/>
                  </a:cubicBezTo>
                  <a:cubicBezTo>
                    <a:pt x="11881" y="22557"/>
                    <a:pt x="9675" y="23760"/>
                    <a:pt x="7369" y="23760"/>
                  </a:cubicBezTo>
                  <a:lnTo>
                    <a:pt x="7369" y="23760"/>
                  </a:lnTo>
                  <a:lnTo>
                    <a:pt x="7369" y="23760"/>
                  </a:lnTo>
                  <a:cubicBezTo>
                    <a:pt x="5038" y="23760"/>
                    <a:pt x="2833" y="22557"/>
                    <a:pt x="1680" y="20552"/>
                  </a:cubicBezTo>
                  <a:cubicBezTo>
                    <a:pt x="1179" y="19700"/>
                    <a:pt x="753" y="18748"/>
                    <a:pt x="577" y="17720"/>
                  </a:cubicBezTo>
                  <a:cubicBezTo>
                    <a:pt x="1" y="14412"/>
                    <a:pt x="1329" y="13059"/>
                    <a:pt x="3660" y="7896"/>
                  </a:cubicBezTo>
                  <a:cubicBezTo>
                    <a:pt x="5991" y="2733"/>
                    <a:pt x="5941" y="1"/>
                    <a:pt x="5941" y="1"/>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2" name="Google Shape;7092;p41"/>
            <p:cNvSpPr/>
            <p:nvPr/>
          </p:nvSpPr>
          <p:spPr>
            <a:xfrm>
              <a:off x="8287968" y="2951668"/>
              <a:ext cx="287424" cy="208917"/>
            </a:xfrm>
            <a:custGeom>
              <a:avLst/>
              <a:gdLst/>
              <a:ahLst/>
              <a:cxnLst/>
              <a:rect l="l" t="t" r="r" b="b"/>
              <a:pathLst>
                <a:path w="3760" h="2733" extrusionOk="0">
                  <a:moveTo>
                    <a:pt x="0" y="0"/>
                  </a:moveTo>
                  <a:lnTo>
                    <a:pt x="452" y="2732"/>
                  </a:lnTo>
                  <a:lnTo>
                    <a:pt x="3284" y="2732"/>
                  </a:lnTo>
                  <a:lnTo>
                    <a:pt x="37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3" name="Google Shape;7093;p41"/>
            <p:cNvSpPr/>
            <p:nvPr/>
          </p:nvSpPr>
          <p:spPr>
            <a:xfrm>
              <a:off x="8287968" y="2951668"/>
              <a:ext cx="287424" cy="208917"/>
            </a:xfrm>
            <a:custGeom>
              <a:avLst/>
              <a:gdLst/>
              <a:ahLst/>
              <a:cxnLst/>
              <a:rect l="l" t="t" r="r" b="b"/>
              <a:pathLst>
                <a:path w="3760" h="2733" fill="none" extrusionOk="0">
                  <a:moveTo>
                    <a:pt x="1880" y="0"/>
                  </a:moveTo>
                  <a:lnTo>
                    <a:pt x="0" y="0"/>
                  </a:lnTo>
                  <a:lnTo>
                    <a:pt x="452" y="2732"/>
                  </a:lnTo>
                  <a:lnTo>
                    <a:pt x="3284" y="2732"/>
                  </a:lnTo>
                  <a:lnTo>
                    <a:pt x="3760" y="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4" name="Google Shape;7094;p41"/>
            <p:cNvSpPr/>
            <p:nvPr/>
          </p:nvSpPr>
          <p:spPr>
            <a:xfrm>
              <a:off x="8247760" y="3160509"/>
              <a:ext cx="366007" cy="113058"/>
            </a:xfrm>
            <a:custGeom>
              <a:avLst/>
              <a:gdLst/>
              <a:ahLst/>
              <a:cxnLst/>
              <a:rect l="l" t="t" r="r" b="b"/>
              <a:pathLst>
                <a:path w="4788" h="1479" fill="none" extrusionOk="0">
                  <a:moveTo>
                    <a:pt x="752" y="1479"/>
                  </a:moveTo>
                  <a:lnTo>
                    <a:pt x="4035" y="1479"/>
                  </a:lnTo>
                  <a:cubicBezTo>
                    <a:pt x="4461" y="1479"/>
                    <a:pt x="4787" y="1153"/>
                    <a:pt x="4787" y="752"/>
                  </a:cubicBezTo>
                  <a:lnTo>
                    <a:pt x="4787" y="752"/>
                  </a:lnTo>
                  <a:cubicBezTo>
                    <a:pt x="4787" y="351"/>
                    <a:pt x="4461" y="0"/>
                    <a:pt x="4035" y="0"/>
                  </a:cubicBezTo>
                  <a:lnTo>
                    <a:pt x="752" y="0"/>
                  </a:lnTo>
                  <a:cubicBezTo>
                    <a:pt x="326" y="0"/>
                    <a:pt x="0" y="351"/>
                    <a:pt x="0" y="752"/>
                  </a:cubicBezTo>
                  <a:lnTo>
                    <a:pt x="0" y="752"/>
                  </a:lnTo>
                  <a:cubicBezTo>
                    <a:pt x="0" y="1153"/>
                    <a:pt x="326" y="1479"/>
                    <a:pt x="752" y="1479"/>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5" name="Google Shape;7095;p41"/>
            <p:cNvSpPr/>
            <p:nvPr/>
          </p:nvSpPr>
          <p:spPr>
            <a:xfrm>
              <a:off x="8090670" y="4120323"/>
              <a:ext cx="680185" cy="122690"/>
            </a:xfrm>
            <a:custGeom>
              <a:avLst/>
              <a:gdLst/>
              <a:ahLst/>
              <a:cxnLst/>
              <a:rect l="l" t="t" r="r" b="b"/>
              <a:pathLst>
                <a:path w="8898" h="1605" fill="none" extrusionOk="0">
                  <a:moveTo>
                    <a:pt x="0" y="803"/>
                  </a:moveTo>
                  <a:cubicBezTo>
                    <a:pt x="0" y="1254"/>
                    <a:pt x="1980" y="1605"/>
                    <a:pt x="4461" y="1605"/>
                  </a:cubicBezTo>
                  <a:cubicBezTo>
                    <a:pt x="6917" y="1605"/>
                    <a:pt x="8897" y="1254"/>
                    <a:pt x="8897" y="803"/>
                  </a:cubicBezTo>
                  <a:cubicBezTo>
                    <a:pt x="8897" y="377"/>
                    <a:pt x="6917" y="1"/>
                    <a:pt x="4461" y="1"/>
                  </a:cubicBezTo>
                  <a:cubicBezTo>
                    <a:pt x="1980" y="1"/>
                    <a:pt x="0" y="377"/>
                    <a:pt x="0" y="803"/>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6" name="Google Shape;7096;p41"/>
            <p:cNvSpPr/>
            <p:nvPr/>
          </p:nvSpPr>
          <p:spPr>
            <a:xfrm>
              <a:off x="7989078" y="4181630"/>
              <a:ext cx="887115" cy="961876"/>
            </a:xfrm>
            <a:custGeom>
              <a:avLst/>
              <a:gdLst/>
              <a:ahLst/>
              <a:cxnLst/>
              <a:rect l="l" t="t" r="r" b="b"/>
              <a:pathLst>
                <a:path w="11605" h="12583" fill="none" extrusionOk="0">
                  <a:moveTo>
                    <a:pt x="1329" y="1"/>
                  </a:moveTo>
                  <a:cubicBezTo>
                    <a:pt x="1329" y="1"/>
                    <a:pt x="1" y="2557"/>
                    <a:pt x="76" y="5364"/>
                  </a:cubicBezTo>
                  <a:cubicBezTo>
                    <a:pt x="276" y="12582"/>
                    <a:pt x="11104" y="12582"/>
                    <a:pt x="11454" y="5389"/>
                  </a:cubicBezTo>
                  <a:cubicBezTo>
                    <a:pt x="11605" y="2557"/>
                    <a:pt x="10226" y="1"/>
                    <a:pt x="10226" y="1"/>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7" name="Google Shape;7097;p41"/>
            <p:cNvSpPr/>
            <p:nvPr/>
          </p:nvSpPr>
          <p:spPr>
            <a:xfrm>
              <a:off x="8303333" y="4367462"/>
              <a:ext cx="118792" cy="118868"/>
            </a:xfrm>
            <a:custGeom>
              <a:avLst/>
              <a:gdLst/>
              <a:ahLst/>
              <a:cxnLst/>
              <a:rect l="l" t="t" r="r" b="b"/>
              <a:pathLst>
                <a:path w="1554" h="1555" fill="none" extrusionOk="0">
                  <a:moveTo>
                    <a:pt x="0" y="778"/>
                  </a:moveTo>
                  <a:cubicBezTo>
                    <a:pt x="0" y="1204"/>
                    <a:pt x="351" y="1555"/>
                    <a:pt x="777" y="1555"/>
                  </a:cubicBezTo>
                  <a:cubicBezTo>
                    <a:pt x="1203" y="1555"/>
                    <a:pt x="1554" y="1204"/>
                    <a:pt x="1554" y="778"/>
                  </a:cubicBezTo>
                  <a:cubicBezTo>
                    <a:pt x="1554" y="352"/>
                    <a:pt x="1203" y="1"/>
                    <a:pt x="777" y="1"/>
                  </a:cubicBezTo>
                  <a:cubicBezTo>
                    <a:pt x="351" y="1"/>
                    <a:pt x="0" y="352"/>
                    <a:pt x="0" y="778"/>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8" name="Google Shape;7098;p41"/>
            <p:cNvSpPr/>
            <p:nvPr/>
          </p:nvSpPr>
          <p:spPr>
            <a:xfrm>
              <a:off x="8429769" y="4788966"/>
              <a:ext cx="118868" cy="116957"/>
            </a:xfrm>
            <a:custGeom>
              <a:avLst/>
              <a:gdLst/>
              <a:ahLst/>
              <a:cxnLst/>
              <a:rect l="l" t="t" r="r" b="b"/>
              <a:pathLst>
                <a:path w="1555" h="1530" fill="none" extrusionOk="0">
                  <a:moveTo>
                    <a:pt x="0" y="777"/>
                  </a:moveTo>
                  <a:cubicBezTo>
                    <a:pt x="0" y="1204"/>
                    <a:pt x="351" y="1529"/>
                    <a:pt x="777" y="1529"/>
                  </a:cubicBezTo>
                  <a:cubicBezTo>
                    <a:pt x="1203" y="1529"/>
                    <a:pt x="1554" y="1204"/>
                    <a:pt x="1554" y="777"/>
                  </a:cubicBezTo>
                  <a:cubicBezTo>
                    <a:pt x="1554" y="351"/>
                    <a:pt x="1203" y="1"/>
                    <a:pt x="777" y="1"/>
                  </a:cubicBezTo>
                  <a:cubicBezTo>
                    <a:pt x="351" y="1"/>
                    <a:pt x="0" y="351"/>
                    <a:pt x="0" y="777"/>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9" name="Google Shape;7099;p41"/>
            <p:cNvSpPr/>
            <p:nvPr/>
          </p:nvSpPr>
          <p:spPr>
            <a:xfrm>
              <a:off x="8627068" y="4463244"/>
              <a:ext cx="34552" cy="34552"/>
            </a:xfrm>
            <a:custGeom>
              <a:avLst/>
              <a:gdLst/>
              <a:ahLst/>
              <a:cxnLst/>
              <a:rect l="l" t="t" r="r" b="b"/>
              <a:pathLst>
                <a:path w="452" h="452" fill="none" extrusionOk="0">
                  <a:moveTo>
                    <a:pt x="1" y="226"/>
                  </a:moveTo>
                  <a:cubicBezTo>
                    <a:pt x="1" y="352"/>
                    <a:pt x="101" y="452"/>
                    <a:pt x="226" y="452"/>
                  </a:cubicBezTo>
                  <a:cubicBezTo>
                    <a:pt x="351" y="452"/>
                    <a:pt x="452" y="352"/>
                    <a:pt x="452" y="226"/>
                  </a:cubicBezTo>
                  <a:cubicBezTo>
                    <a:pt x="452" y="101"/>
                    <a:pt x="351" y="1"/>
                    <a:pt x="226" y="1"/>
                  </a:cubicBezTo>
                  <a:cubicBezTo>
                    <a:pt x="101" y="1"/>
                    <a:pt x="1" y="101"/>
                    <a:pt x="1" y="226"/>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0" name="Google Shape;7100;p41"/>
            <p:cNvSpPr/>
            <p:nvPr/>
          </p:nvSpPr>
          <p:spPr>
            <a:xfrm>
              <a:off x="8644344" y="4691272"/>
              <a:ext cx="34552" cy="36463"/>
            </a:xfrm>
            <a:custGeom>
              <a:avLst/>
              <a:gdLst/>
              <a:ahLst/>
              <a:cxnLst/>
              <a:rect l="l" t="t" r="r" b="b"/>
              <a:pathLst>
                <a:path w="452" h="477" fill="none" extrusionOk="0">
                  <a:moveTo>
                    <a:pt x="0" y="251"/>
                  </a:moveTo>
                  <a:cubicBezTo>
                    <a:pt x="0" y="376"/>
                    <a:pt x="100" y="477"/>
                    <a:pt x="226" y="477"/>
                  </a:cubicBezTo>
                  <a:cubicBezTo>
                    <a:pt x="351" y="477"/>
                    <a:pt x="451" y="376"/>
                    <a:pt x="451" y="251"/>
                  </a:cubicBezTo>
                  <a:cubicBezTo>
                    <a:pt x="451" y="126"/>
                    <a:pt x="351" y="0"/>
                    <a:pt x="226" y="0"/>
                  </a:cubicBezTo>
                  <a:cubicBezTo>
                    <a:pt x="100" y="0"/>
                    <a:pt x="0" y="126"/>
                    <a:pt x="0" y="251"/>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1" name="Google Shape;7101;p41"/>
            <p:cNvSpPr/>
            <p:nvPr/>
          </p:nvSpPr>
          <p:spPr>
            <a:xfrm>
              <a:off x="8289880" y="4771690"/>
              <a:ext cx="34552" cy="34628"/>
            </a:xfrm>
            <a:custGeom>
              <a:avLst/>
              <a:gdLst/>
              <a:ahLst/>
              <a:cxnLst/>
              <a:rect l="l" t="t" r="r" b="b"/>
              <a:pathLst>
                <a:path w="452" h="453" fill="none" extrusionOk="0">
                  <a:moveTo>
                    <a:pt x="1" y="227"/>
                  </a:moveTo>
                  <a:cubicBezTo>
                    <a:pt x="1" y="352"/>
                    <a:pt x="101" y="452"/>
                    <a:pt x="226" y="452"/>
                  </a:cubicBezTo>
                  <a:cubicBezTo>
                    <a:pt x="351" y="452"/>
                    <a:pt x="452" y="352"/>
                    <a:pt x="452" y="227"/>
                  </a:cubicBezTo>
                  <a:cubicBezTo>
                    <a:pt x="452" y="101"/>
                    <a:pt x="351" y="1"/>
                    <a:pt x="226" y="1"/>
                  </a:cubicBezTo>
                  <a:cubicBezTo>
                    <a:pt x="101" y="1"/>
                    <a:pt x="1" y="101"/>
                    <a:pt x="1" y="227"/>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2" name="Google Shape;7102;p41"/>
            <p:cNvSpPr/>
            <p:nvPr/>
          </p:nvSpPr>
          <p:spPr>
            <a:xfrm>
              <a:off x="8125146" y="4516907"/>
              <a:ext cx="34552" cy="34552"/>
            </a:xfrm>
            <a:custGeom>
              <a:avLst/>
              <a:gdLst/>
              <a:ahLst/>
              <a:cxnLst/>
              <a:rect l="l" t="t" r="r" b="b"/>
              <a:pathLst>
                <a:path w="452" h="452" fill="none" extrusionOk="0">
                  <a:moveTo>
                    <a:pt x="0" y="226"/>
                  </a:moveTo>
                  <a:cubicBezTo>
                    <a:pt x="0" y="351"/>
                    <a:pt x="100" y="452"/>
                    <a:pt x="226" y="452"/>
                  </a:cubicBezTo>
                  <a:cubicBezTo>
                    <a:pt x="351" y="452"/>
                    <a:pt x="451" y="351"/>
                    <a:pt x="451" y="226"/>
                  </a:cubicBezTo>
                  <a:cubicBezTo>
                    <a:pt x="451" y="101"/>
                    <a:pt x="351" y="1"/>
                    <a:pt x="226" y="1"/>
                  </a:cubicBezTo>
                  <a:cubicBezTo>
                    <a:pt x="100" y="1"/>
                    <a:pt x="0" y="101"/>
                    <a:pt x="0" y="226"/>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8"/>
          <p:cNvSpPr>
            <a:spLocks noGrp="1"/>
          </p:cNvSpPr>
          <p:nvPr>
            <p:ph type="body" idx="1"/>
          </p:nvPr>
        </p:nvSpPr>
        <p:spPr>
          <a:xfrm>
            <a:off x="428596" y="1745615"/>
            <a:ext cx="4022754" cy="2186400"/>
          </a:xfrm>
        </p:spPr>
        <p:txBody>
          <a:bodyPr/>
          <a:lstStyle/>
          <a:p>
            <a:pPr>
              <a:buNone/>
            </a:pPr>
            <a:r>
              <a:rPr lang="id-ID" dirty="0"/>
              <a:t>	Tidak ada satu strategi pembelajaran yang dianggap lebih baik dibandingkan dengan strategi pembelajaran yang lain. Baik tidaknya suatu strategi pembelajaran bisa dilihat dari efektif tidaknya strategi tersebut dalam mencapai tujuan pembelajaran yang telah ditentukan.</a:t>
            </a:r>
          </a:p>
          <a:p>
            <a:pPr>
              <a:buNone/>
            </a:pPr>
            <a:endParaRPr lang="id-ID" dirty="0"/>
          </a:p>
        </p:txBody>
      </p:sp>
      <p:sp>
        <p:nvSpPr>
          <p:cNvPr id="20" name="Title 19"/>
          <p:cNvSpPr>
            <a:spLocks noGrp="1"/>
          </p:cNvSpPr>
          <p:nvPr>
            <p:ph type="title"/>
          </p:nvPr>
        </p:nvSpPr>
        <p:spPr>
          <a:xfrm>
            <a:off x="785786" y="1142990"/>
            <a:ext cx="3857652" cy="327135"/>
          </a:xfrm>
        </p:spPr>
        <p:txBody>
          <a:bodyPr/>
          <a:lstStyle/>
          <a:p>
            <a:pPr lvl="1">
              <a:buSzPts val="3400"/>
            </a:pPr>
            <a:r>
              <a:rPr lang="id-ID" sz="1900" b="1" dirty="0">
                <a:solidFill>
                  <a:schemeClr val="bg1"/>
                </a:solidFill>
              </a:rPr>
              <a:t>Dasar Pertimbangan Pemilihan SPE</a:t>
            </a:r>
            <a:br>
              <a:rPr lang="id-ID" sz="1900" dirty="0">
                <a:solidFill>
                  <a:schemeClr val="bg1"/>
                </a:solidFill>
              </a:rPr>
            </a:br>
            <a:endParaRPr lang="id-ID" sz="1900" dirty="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982"/>
        <p:cNvGrpSpPr/>
        <p:nvPr/>
      </p:nvGrpSpPr>
      <p:grpSpPr>
        <a:xfrm>
          <a:off x="0" y="0"/>
          <a:ext cx="0" cy="0"/>
          <a:chOff x="0" y="0"/>
          <a:chExt cx="0" cy="0"/>
        </a:xfrm>
      </p:grpSpPr>
      <p:sp>
        <p:nvSpPr>
          <p:cNvPr id="6984" name="Google Shape;6984;p38"/>
          <p:cNvSpPr/>
          <p:nvPr/>
        </p:nvSpPr>
        <p:spPr>
          <a:xfrm>
            <a:off x="1571604" y="571486"/>
            <a:ext cx="6643734" cy="4214841"/>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p:cNvSpPr>
            <a:spLocks noGrp="1"/>
          </p:cNvSpPr>
          <p:nvPr>
            <p:ph type="title" idx="2"/>
          </p:nvPr>
        </p:nvSpPr>
        <p:spPr>
          <a:xfrm>
            <a:off x="1714480" y="714362"/>
            <a:ext cx="6286544" cy="3857652"/>
          </a:xfrm>
        </p:spPr>
        <p:txBody>
          <a:bodyPr/>
          <a:lstStyle/>
          <a:p>
            <a:r>
              <a:rPr lang="id-ID" sz="2000" dirty="0"/>
              <a:t>Dengan demikian, pertmbangan pertama penggunaan strategi pembelajaran adalah tujuan apa yang harus dicapai. Dalam penggunaan strategi pembelajaran ekspositori terdapat beberapa prinsip berikut ini, yang harus diperhatikan oleh setiap guru:</a:t>
            </a:r>
            <a:br>
              <a:rPr lang="id-ID" sz="2000" dirty="0"/>
            </a:br>
            <a:r>
              <a:rPr lang="id-ID" sz="2000" dirty="0"/>
              <a:t>Keberhasilan suatu strategi bisa dilihat dari keefektifannyastrategi pembelajaran tersebut dalam mencapai tujuan pembelajaran yang ditentukan. Pertimbangan pertama penggunaan strategi pembelajaran yaitu mengetahui tujuan apa yang harus dicapai. Terdapat beberapa prinsip yang harus diperhatikan oleh setiap guru dalam penggunaan strategi pembelajaran ekspositori.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402"/>
        <p:cNvGrpSpPr/>
        <p:nvPr/>
      </p:nvGrpSpPr>
      <p:grpSpPr>
        <a:xfrm>
          <a:off x="0" y="0"/>
          <a:ext cx="0" cy="0"/>
          <a:chOff x="0" y="0"/>
          <a:chExt cx="0" cy="0"/>
        </a:xfrm>
      </p:grpSpPr>
      <p:sp>
        <p:nvSpPr>
          <p:cNvPr id="7403" name="Google Shape;7403;p53"/>
          <p:cNvSpPr txBox="1">
            <a:spLocks noGrp="1"/>
          </p:cNvSpPr>
          <p:nvPr>
            <p:ph type="title"/>
          </p:nvPr>
        </p:nvSpPr>
        <p:spPr>
          <a:xfrm>
            <a:off x="1428727" y="500047"/>
            <a:ext cx="7001997" cy="658277"/>
          </a:xfrm>
          <a:prstGeom prst="rect">
            <a:avLst/>
          </a:prstGeom>
        </p:spPr>
        <p:txBody>
          <a:bodyPr spcFirstLastPara="1" wrap="square" lIns="91425" tIns="27425" rIns="91425" bIns="91425" anchor="ctr" anchorCtr="0">
            <a:noAutofit/>
          </a:bodyPr>
          <a:lstStyle/>
          <a:p>
            <a:r>
              <a:rPr lang="id-ID" sz="1400" dirty="0"/>
              <a:t>Prinsip-prinsip penggunaan strategi pembelajaran ekspositori tersebut dapat digunakan sebagai dasar pertimbangan dalam pemilihan strategi pembelajaran, yaitu :</a:t>
            </a:r>
            <a:br>
              <a:rPr lang="id-ID" sz="1400" dirty="0"/>
            </a:br>
            <a:endParaRPr sz="1400"/>
          </a:p>
        </p:txBody>
      </p:sp>
      <p:sp>
        <p:nvSpPr>
          <p:cNvPr id="7423" name="Google Shape;7423;p53"/>
          <p:cNvSpPr txBox="1"/>
          <p:nvPr/>
        </p:nvSpPr>
        <p:spPr>
          <a:xfrm>
            <a:off x="714348" y="1643056"/>
            <a:ext cx="7643866" cy="2928958"/>
          </a:xfrm>
          <a:prstGeom prst="rect">
            <a:avLst/>
          </a:prstGeom>
          <a:noFill/>
          <a:ln>
            <a:noFill/>
          </a:ln>
        </p:spPr>
        <p:txBody>
          <a:bodyPr spcFirstLastPara="1" wrap="square" lIns="91425" tIns="91425" rIns="91425" bIns="91425" anchor="ctr" anchorCtr="0">
            <a:noAutofit/>
          </a:bodyPr>
          <a:lstStyle/>
          <a:p>
            <a:pPr marL="342900" lvl="0" indent="-342900">
              <a:buAutoNum type="alphaLcPeriod"/>
            </a:pPr>
            <a:r>
              <a:rPr lang="id-ID" sz="1200" dirty="0"/>
              <a:t>berorientasi dengan tujuan</a:t>
            </a:r>
          </a:p>
          <a:p>
            <a:pPr marL="342900" lvl="0" indent="-342900"/>
            <a:r>
              <a:rPr lang="id-ID" sz="1200" dirty="0"/>
              <a:t>	Ciri utama dari strategi pembelajaran ekspositori adalah materi pelajaran digunakan dengan metode ceramah. Namun tidak berarti kegiatan  pembelajaran tidak mempunyai tujuan. Oleh karena itu, sebelum melakukan kegiatan pembelajaran, tujuan harus terlebih dahulu diuraikan secara jelas dan terukur. Hal ini sangat penting untuk dipahami, karena tujuan spesifik memungkinkan kita bisa mengontrol efektivitas penggunaan strategi pembelajaran.</a:t>
            </a:r>
          </a:p>
          <a:p>
            <a:r>
              <a:rPr lang="id-ID" sz="1200" dirty="0"/>
              <a:t> </a:t>
            </a:r>
          </a:p>
          <a:p>
            <a:pPr marL="342900" lvl="0" indent="-342900">
              <a:buAutoNum type="alphaLcPeriod" startAt="2"/>
            </a:pPr>
            <a:r>
              <a:rPr lang="id-ID" sz="1200" dirty="0"/>
              <a:t>prinsip komunikasi </a:t>
            </a:r>
          </a:p>
          <a:p>
            <a:pPr marL="342900" lvl="0" indent="-342900"/>
            <a:r>
              <a:rPr lang="id-ID" sz="1200" dirty="0"/>
              <a:t>	Proses pembelajaran dapat dikatakan sebagai proses komunikasi, yang menunjuk pada proses penyampaian pesan dari seseorang (sumber pesan) kepada seseorang (penerima pesan). Pesan yang ingin disampaikan adalah materi pelajaran. Proses komunikasi dikatakan efektif ketika pesan itu dapat ditangkap oleh penerima pesan (siswa) secara utuh. Kesulitan penerimaan pesan dapat berupa gangguan (</a:t>
            </a:r>
            <a:r>
              <a:rPr lang="id-ID" sz="1200" i="1" dirty="0"/>
              <a:t>noise</a:t>
            </a:r>
            <a:r>
              <a:rPr lang="id-ID" sz="1200" dirty="0"/>
              <a:t>). Setiap guru hendaknya dapat menghilangkan setiap gangguan yang mengganggu proses komunikasi. </a:t>
            </a:r>
          </a:p>
          <a:p>
            <a:r>
              <a:rPr lang="id-ID" sz="1200" dirty="0"/>
              <a:t> </a:t>
            </a:r>
          </a:p>
          <a:p>
            <a:pPr lvl="0"/>
            <a:endParaRPr lang="id-ID" sz="1200" dirty="0"/>
          </a:p>
          <a:p>
            <a:pPr marL="0" lvl="0" indent="0" algn="ctr" rtl="0">
              <a:spcBef>
                <a:spcPts val="0"/>
              </a:spcBef>
              <a:spcAft>
                <a:spcPts val="0"/>
              </a:spcAft>
              <a:buNone/>
            </a:pPr>
            <a:endParaRPr sz="1200">
              <a:solidFill>
                <a:schemeClr val="lt2"/>
              </a:solidFill>
              <a:latin typeface="Abel"/>
              <a:ea typeface="Abel"/>
              <a:cs typeface="Abel"/>
              <a:sym typeface="Abe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128"/>
        <p:cNvGrpSpPr/>
        <p:nvPr/>
      </p:nvGrpSpPr>
      <p:grpSpPr>
        <a:xfrm>
          <a:off x="0" y="0"/>
          <a:ext cx="0" cy="0"/>
          <a:chOff x="0" y="0"/>
          <a:chExt cx="0" cy="0"/>
        </a:xfrm>
      </p:grpSpPr>
      <p:sp>
        <p:nvSpPr>
          <p:cNvPr id="7129" name="Google Shape;7129;p43"/>
          <p:cNvSpPr/>
          <p:nvPr/>
        </p:nvSpPr>
        <p:spPr>
          <a:xfrm>
            <a:off x="3714744" y="3643320"/>
            <a:ext cx="3950700" cy="1245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0" name="Google Shape;7130;p43"/>
          <p:cNvSpPr/>
          <p:nvPr/>
        </p:nvSpPr>
        <p:spPr>
          <a:xfrm>
            <a:off x="3500430" y="2928940"/>
            <a:ext cx="4068000" cy="1857388"/>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1" name="Google Shape;7131;p43"/>
          <p:cNvSpPr/>
          <p:nvPr/>
        </p:nvSpPr>
        <p:spPr>
          <a:xfrm>
            <a:off x="3571868" y="1357304"/>
            <a:ext cx="3950700" cy="1363927"/>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2" name="Google Shape;7132;p43"/>
          <p:cNvSpPr/>
          <p:nvPr/>
        </p:nvSpPr>
        <p:spPr>
          <a:xfrm>
            <a:off x="3428992" y="928676"/>
            <a:ext cx="4022370" cy="1714512"/>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4" name="Google Shape;7134;p43"/>
          <p:cNvSpPr txBox="1">
            <a:spLocks noGrp="1"/>
          </p:cNvSpPr>
          <p:nvPr>
            <p:ph type="subTitle" idx="2"/>
          </p:nvPr>
        </p:nvSpPr>
        <p:spPr>
          <a:xfrm>
            <a:off x="3357554" y="3071816"/>
            <a:ext cx="4143404" cy="1714512"/>
          </a:xfrm>
          <a:prstGeom prst="rect">
            <a:avLst/>
          </a:prstGeom>
        </p:spPr>
        <p:txBody>
          <a:bodyPr spcFirstLastPara="1" wrap="square" lIns="91425" tIns="91425" rIns="91425" bIns="91425" anchor="ctr" anchorCtr="0">
            <a:noAutofit/>
          </a:bodyPr>
          <a:lstStyle/>
          <a:p>
            <a:pPr lvl="0"/>
            <a:r>
              <a:rPr lang="id-ID" sz="1200" dirty="0"/>
              <a:t>d. prinsip berkelanjutan </a:t>
            </a:r>
          </a:p>
          <a:p>
            <a:pPr lvl="0"/>
            <a:r>
              <a:rPr lang="id-ID" sz="1200" dirty="0"/>
              <a:t>	Proses pembelajaran ekspositori harus dapat mendorong siswa untuk mau mempelajari materi pelajaran lebih lanjut. Pembelajaran tidak hanya berlangsung saat itu, tetapi untuk waktu selanjutnya juga. Eskpositori yang berhasil adalah ketika melalui proses penyampaian dapat membawa siswa pada situasi ketidakseimbangan(</a:t>
            </a:r>
            <a:r>
              <a:rPr lang="id-ID" sz="1200" i="1" dirty="0"/>
              <a:t>disquilebrum</a:t>
            </a:r>
            <a:r>
              <a:rPr lang="id-ID" sz="1200" dirty="0"/>
              <a:t>), sehingga mendorong mereka untuk mencari dan menemukan atau menambah wawasan melalui proses belajar mandiri(Hidayah, 2014).</a:t>
            </a:r>
          </a:p>
          <a:p>
            <a:pPr marL="0" lvl="0" indent="0" algn="l" rtl="0">
              <a:spcBef>
                <a:spcPts val="0"/>
              </a:spcBef>
              <a:spcAft>
                <a:spcPts val="0"/>
              </a:spcAft>
              <a:buNone/>
            </a:pPr>
            <a:endParaRPr sz="1200"/>
          </a:p>
        </p:txBody>
      </p:sp>
      <p:sp>
        <p:nvSpPr>
          <p:cNvPr id="7138" name="Google Shape;7138;p43"/>
          <p:cNvSpPr/>
          <p:nvPr/>
        </p:nvSpPr>
        <p:spPr>
          <a:xfrm>
            <a:off x="2117900" y="1525200"/>
            <a:ext cx="1187400" cy="1187400"/>
          </a:xfrm>
          <a:prstGeom prst="ellipse">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9" name="Google Shape;7139;p43"/>
          <p:cNvSpPr/>
          <p:nvPr/>
        </p:nvSpPr>
        <p:spPr>
          <a:xfrm>
            <a:off x="2117900" y="2933750"/>
            <a:ext cx="1187400" cy="1187100"/>
          </a:xfrm>
          <a:prstGeom prst="ellipse">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0" name="Google Shape;7140;p43"/>
          <p:cNvSpPr/>
          <p:nvPr/>
        </p:nvSpPr>
        <p:spPr>
          <a:xfrm>
            <a:off x="2174450" y="1581750"/>
            <a:ext cx="1074300" cy="10743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1" name="Google Shape;7141;p43"/>
          <p:cNvSpPr/>
          <p:nvPr/>
        </p:nvSpPr>
        <p:spPr>
          <a:xfrm>
            <a:off x="2174450" y="2990150"/>
            <a:ext cx="1074300" cy="10743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42" name="Google Shape;7142;p43"/>
          <p:cNvGrpSpPr/>
          <p:nvPr/>
        </p:nvGrpSpPr>
        <p:grpSpPr>
          <a:xfrm>
            <a:off x="2442342" y="1844945"/>
            <a:ext cx="526097" cy="522910"/>
            <a:chOff x="-4932650" y="2046625"/>
            <a:chExt cx="293025" cy="291250"/>
          </a:xfrm>
        </p:grpSpPr>
        <p:sp>
          <p:nvSpPr>
            <p:cNvPr id="7143" name="Google Shape;7143;p43"/>
            <p:cNvSpPr/>
            <p:nvPr/>
          </p:nvSpPr>
          <p:spPr>
            <a:xfrm>
              <a:off x="-4932650" y="2046625"/>
              <a:ext cx="293025" cy="291250"/>
            </a:xfrm>
            <a:custGeom>
              <a:avLst/>
              <a:gdLst/>
              <a:ahLst/>
              <a:cxnLst/>
              <a:rect l="l" t="t" r="r" b="b"/>
              <a:pathLst>
                <a:path w="11721" h="11650" extrusionOk="0">
                  <a:moveTo>
                    <a:pt x="7625" y="694"/>
                  </a:moveTo>
                  <a:cubicBezTo>
                    <a:pt x="9515" y="694"/>
                    <a:pt x="11059" y="2206"/>
                    <a:pt x="11059" y="4096"/>
                  </a:cubicBezTo>
                  <a:cubicBezTo>
                    <a:pt x="11059" y="5987"/>
                    <a:pt x="9515" y="7530"/>
                    <a:pt x="7625" y="7530"/>
                  </a:cubicBezTo>
                  <a:cubicBezTo>
                    <a:pt x="5735" y="7530"/>
                    <a:pt x="4223" y="5987"/>
                    <a:pt x="4223" y="4096"/>
                  </a:cubicBezTo>
                  <a:cubicBezTo>
                    <a:pt x="4223" y="2206"/>
                    <a:pt x="5735" y="694"/>
                    <a:pt x="7625" y="694"/>
                  </a:cubicBezTo>
                  <a:close/>
                  <a:moveTo>
                    <a:pt x="3344" y="8066"/>
                  </a:moveTo>
                  <a:cubicBezTo>
                    <a:pt x="3435" y="8066"/>
                    <a:pt x="3529" y="8098"/>
                    <a:pt x="3593" y="8161"/>
                  </a:cubicBezTo>
                  <a:cubicBezTo>
                    <a:pt x="3719" y="8287"/>
                    <a:pt x="3719" y="8507"/>
                    <a:pt x="3593" y="8633"/>
                  </a:cubicBezTo>
                  <a:lnTo>
                    <a:pt x="1324" y="10870"/>
                  </a:lnTo>
                  <a:cubicBezTo>
                    <a:pt x="1277" y="10933"/>
                    <a:pt x="1190" y="10964"/>
                    <a:pt x="1100" y="10964"/>
                  </a:cubicBezTo>
                  <a:cubicBezTo>
                    <a:pt x="1009" y="10964"/>
                    <a:pt x="915" y="10933"/>
                    <a:pt x="852" y="10870"/>
                  </a:cubicBezTo>
                  <a:cubicBezTo>
                    <a:pt x="757" y="10744"/>
                    <a:pt x="757" y="10523"/>
                    <a:pt x="852" y="10397"/>
                  </a:cubicBezTo>
                  <a:lnTo>
                    <a:pt x="3120" y="8161"/>
                  </a:lnTo>
                  <a:cubicBezTo>
                    <a:pt x="3167" y="8098"/>
                    <a:pt x="3254" y="8066"/>
                    <a:pt x="3344" y="8066"/>
                  </a:cubicBezTo>
                  <a:close/>
                  <a:moveTo>
                    <a:pt x="7625" y="1"/>
                  </a:moveTo>
                  <a:cubicBezTo>
                    <a:pt x="5357" y="1"/>
                    <a:pt x="3529" y="1860"/>
                    <a:pt x="3529" y="4096"/>
                  </a:cubicBezTo>
                  <a:cubicBezTo>
                    <a:pt x="3529" y="5136"/>
                    <a:pt x="3908" y="6050"/>
                    <a:pt x="4538" y="6743"/>
                  </a:cubicBezTo>
                  <a:lnTo>
                    <a:pt x="3813" y="7467"/>
                  </a:lnTo>
                  <a:cubicBezTo>
                    <a:pt x="3673" y="7386"/>
                    <a:pt x="3520" y="7347"/>
                    <a:pt x="3367" y="7347"/>
                  </a:cubicBezTo>
                  <a:cubicBezTo>
                    <a:pt x="3106" y="7347"/>
                    <a:pt x="2846" y="7458"/>
                    <a:pt x="2647" y="7656"/>
                  </a:cubicBezTo>
                  <a:lnTo>
                    <a:pt x="379" y="9893"/>
                  </a:lnTo>
                  <a:cubicBezTo>
                    <a:pt x="1" y="10271"/>
                    <a:pt x="1" y="10964"/>
                    <a:pt x="379" y="11343"/>
                  </a:cubicBezTo>
                  <a:cubicBezTo>
                    <a:pt x="584" y="11547"/>
                    <a:pt x="852" y="11650"/>
                    <a:pt x="1119" y="11650"/>
                  </a:cubicBezTo>
                  <a:cubicBezTo>
                    <a:pt x="1387" y="11650"/>
                    <a:pt x="1655" y="11547"/>
                    <a:pt x="1860" y="11343"/>
                  </a:cubicBezTo>
                  <a:lnTo>
                    <a:pt x="4097" y="9106"/>
                  </a:lnTo>
                  <a:cubicBezTo>
                    <a:pt x="4412" y="8791"/>
                    <a:pt x="4506" y="8318"/>
                    <a:pt x="4286" y="7909"/>
                  </a:cubicBezTo>
                  <a:lnTo>
                    <a:pt x="5010" y="7215"/>
                  </a:lnTo>
                  <a:cubicBezTo>
                    <a:pt x="5703" y="7814"/>
                    <a:pt x="6648" y="8192"/>
                    <a:pt x="7625" y="8192"/>
                  </a:cubicBezTo>
                  <a:cubicBezTo>
                    <a:pt x="9925" y="8192"/>
                    <a:pt x="11721" y="6333"/>
                    <a:pt x="11721" y="4096"/>
                  </a:cubicBezTo>
                  <a:cubicBezTo>
                    <a:pt x="11721" y="1828"/>
                    <a:pt x="9893" y="1"/>
                    <a:pt x="76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4" name="Google Shape;7144;p43"/>
            <p:cNvSpPr/>
            <p:nvPr/>
          </p:nvSpPr>
          <p:spPr>
            <a:xfrm>
              <a:off x="-4802675" y="2115050"/>
              <a:ext cx="122100" cy="86075"/>
            </a:xfrm>
            <a:custGeom>
              <a:avLst/>
              <a:gdLst/>
              <a:ahLst/>
              <a:cxnLst/>
              <a:rect l="l" t="t" r="r" b="b"/>
              <a:pathLst>
                <a:path w="4884" h="3443" extrusionOk="0">
                  <a:moveTo>
                    <a:pt x="2428" y="1"/>
                  </a:moveTo>
                  <a:cubicBezTo>
                    <a:pt x="2301" y="1"/>
                    <a:pt x="2172" y="72"/>
                    <a:pt x="2111" y="225"/>
                  </a:cubicBezTo>
                  <a:lnTo>
                    <a:pt x="1418" y="2116"/>
                  </a:lnTo>
                  <a:lnTo>
                    <a:pt x="693" y="225"/>
                  </a:lnTo>
                  <a:cubicBezTo>
                    <a:pt x="645" y="105"/>
                    <a:pt x="524" y="4"/>
                    <a:pt x="400" y="4"/>
                  </a:cubicBezTo>
                  <a:cubicBezTo>
                    <a:pt x="361" y="4"/>
                    <a:pt x="321" y="14"/>
                    <a:pt x="284" y="36"/>
                  </a:cubicBezTo>
                  <a:cubicBezTo>
                    <a:pt x="126" y="99"/>
                    <a:pt x="0" y="288"/>
                    <a:pt x="63" y="446"/>
                  </a:cubicBezTo>
                  <a:lnTo>
                    <a:pt x="1103" y="3218"/>
                  </a:lnTo>
                  <a:cubicBezTo>
                    <a:pt x="1168" y="3364"/>
                    <a:pt x="1299" y="3443"/>
                    <a:pt x="1428" y="3443"/>
                  </a:cubicBezTo>
                  <a:cubicBezTo>
                    <a:pt x="1551" y="3443"/>
                    <a:pt x="1672" y="3372"/>
                    <a:pt x="1733" y="3218"/>
                  </a:cubicBezTo>
                  <a:lnTo>
                    <a:pt x="2426" y="1328"/>
                  </a:lnTo>
                  <a:lnTo>
                    <a:pt x="3151" y="3218"/>
                  </a:lnTo>
                  <a:cubicBezTo>
                    <a:pt x="3215" y="3364"/>
                    <a:pt x="3346" y="3443"/>
                    <a:pt x="3476" y="3443"/>
                  </a:cubicBezTo>
                  <a:cubicBezTo>
                    <a:pt x="3598" y="3443"/>
                    <a:pt x="3719" y="3372"/>
                    <a:pt x="3781" y="3218"/>
                  </a:cubicBezTo>
                  <a:lnTo>
                    <a:pt x="4789" y="446"/>
                  </a:lnTo>
                  <a:cubicBezTo>
                    <a:pt x="4884" y="257"/>
                    <a:pt x="4789" y="68"/>
                    <a:pt x="4600" y="36"/>
                  </a:cubicBezTo>
                  <a:cubicBezTo>
                    <a:pt x="4562" y="14"/>
                    <a:pt x="4521" y="4"/>
                    <a:pt x="4479" y="4"/>
                  </a:cubicBezTo>
                  <a:cubicBezTo>
                    <a:pt x="4346" y="4"/>
                    <a:pt x="4207" y="105"/>
                    <a:pt x="4159" y="225"/>
                  </a:cubicBezTo>
                  <a:lnTo>
                    <a:pt x="3466" y="2116"/>
                  </a:lnTo>
                  <a:lnTo>
                    <a:pt x="2741" y="225"/>
                  </a:lnTo>
                  <a:cubicBezTo>
                    <a:pt x="2693" y="80"/>
                    <a:pt x="2561" y="1"/>
                    <a:pt x="24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45" name="Google Shape;7145;p43"/>
          <p:cNvGrpSpPr/>
          <p:nvPr/>
        </p:nvGrpSpPr>
        <p:grpSpPr>
          <a:xfrm>
            <a:off x="2454846" y="3283067"/>
            <a:ext cx="526097" cy="523269"/>
            <a:chOff x="-3854375" y="2046625"/>
            <a:chExt cx="293025" cy="291450"/>
          </a:xfrm>
        </p:grpSpPr>
        <p:sp>
          <p:nvSpPr>
            <p:cNvPr id="7146" name="Google Shape;7146;p43"/>
            <p:cNvSpPr/>
            <p:nvPr/>
          </p:nvSpPr>
          <p:spPr>
            <a:xfrm>
              <a:off x="-3854375" y="2046625"/>
              <a:ext cx="293025" cy="291450"/>
            </a:xfrm>
            <a:custGeom>
              <a:avLst/>
              <a:gdLst/>
              <a:ahLst/>
              <a:cxnLst/>
              <a:rect l="l" t="t" r="r" b="b"/>
              <a:pathLst>
                <a:path w="11721" h="11658" extrusionOk="0">
                  <a:moveTo>
                    <a:pt x="7624" y="694"/>
                  </a:moveTo>
                  <a:cubicBezTo>
                    <a:pt x="9515" y="694"/>
                    <a:pt x="11058" y="2206"/>
                    <a:pt x="11058" y="4096"/>
                  </a:cubicBezTo>
                  <a:cubicBezTo>
                    <a:pt x="11058" y="5987"/>
                    <a:pt x="9515" y="7530"/>
                    <a:pt x="7624" y="7530"/>
                  </a:cubicBezTo>
                  <a:cubicBezTo>
                    <a:pt x="5734" y="7530"/>
                    <a:pt x="4190" y="5987"/>
                    <a:pt x="4190" y="4096"/>
                  </a:cubicBezTo>
                  <a:cubicBezTo>
                    <a:pt x="4190" y="2206"/>
                    <a:pt x="5734" y="694"/>
                    <a:pt x="7624" y="694"/>
                  </a:cubicBezTo>
                  <a:close/>
                  <a:moveTo>
                    <a:pt x="3336" y="8066"/>
                  </a:moveTo>
                  <a:cubicBezTo>
                    <a:pt x="3426" y="8066"/>
                    <a:pt x="3513" y="8098"/>
                    <a:pt x="3560" y="8161"/>
                  </a:cubicBezTo>
                  <a:cubicBezTo>
                    <a:pt x="3686" y="8287"/>
                    <a:pt x="3686" y="8507"/>
                    <a:pt x="3560" y="8633"/>
                  </a:cubicBezTo>
                  <a:lnTo>
                    <a:pt x="1323" y="10870"/>
                  </a:lnTo>
                  <a:cubicBezTo>
                    <a:pt x="1260" y="10933"/>
                    <a:pt x="1174" y="10964"/>
                    <a:pt x="1087" y="10964"/>
                  </a:cubicBezTo>
                  <a:cubicBezTo>
                    <a:pt x="1001" y="10964"/>
                    <a:pt x="914" y="10933"/>
                    <a:pt x="851" y="10870"/>
                  </a:cubicBezTo>
                  <a:cubicBezTo>
                    <a:pt x="725" y="10744"/>
                    <a:pt x="725" y="10523"/>
                    <a:pt x="851" y="10397"/>
                  </a:cubicBezTo>
                  <a:lnTo>
                    <a:pt x="3088" y="8161"/>
                  </a:lnTo>
                  <a:cubicBezTo>
                    <a:pt x="3151" y="8098"/>
                    <a:pt x="3245" y="8066"/>
                    <a:pt x="3336" y="8066"/>
                  </a:cubicBezTo>
                  <a:close/>
                  <a:moveTo>
                    <a:pt x="7624" y="1"/>
                  </a:moveTo>
                  <a:cubicBezTo>
                    <a:pt x="5356" y="1"/>
                    <a:pt x="3529" y="1860"/>
                    <a:pt x="3529" y="4096"/>
                  </a:cubicBezTo>
                  <a:cubicBezTo>
                    <a:pt x="3529" y="5136"/>
                    <a:pt x="3875" y="6050"/>
                    <a:pt x="4505" y="6743"/>
                  </a:cubicBezTo>
                  <a:lnTo>
                    <a:pt x="3812" y="7467"/>
                  </a:lnTo>
                  <a:cubicBezTo>
                    <a:pt x="3661" y="7386"/>
                    <a:pt x="3500" y="7347"/>
                    <a:pt x="3342" y="7347"/>
                  </a:cubicBezTo>
                  <a:cubicBezTo>
                    <a:pt x="3074" y="7347"/>
                    <a:pt x="2813" y="7458"/>
                    <a:pt x="2615" y="7656"/>
                  </a:cubicBezTo>
                  <a:lnTo>
                    <a:pt x="378" y="9893"/>
                  </a:lnTo>
                  <a:cubicBezTo>
                    <a:pt x="0" y="10271"/>
                    <a:pt x="0" y="10964"/>
                    <a:pt x="378" y="11343"/>
                  </a:cubicBezTo>
                  <a:cubicBezTo>
                    <a:pt x="567" y="11532"/>
                    <a:pt x="851" y="11658"/>
                    <a:pt x="1103" y="11658"/>
                  </a:cubicBezTo>
                  <a:cubicBezTo>
                    <a:pt x="1355" y="11658"/>
                    <a:pt x="1607" y="11532"/>
                    <a:pt x="1796" y="11343"/>
                  </a:cubicBezTo>
                  <a:lnTo>
                    <a:pt x="4033" y="9106"/>
                  </a:lnTo>
                  <a:cubicBezTo>
                    <a:pt x="4348" y="8791"/>
                    <a:pt x="4442" y="8318"/>
                    <a:pt x="4253" y="7909"/>
                  </a:cubicBezTo>
                  <a:lnTo>
                    <a:pt x="4947" y="7215"/>
                  </a:lnTo>
                  <a:cubicBezTo>
                    <a:pt x="5671" y="7814"/>
                    <a:pt x="6616" y="8192"/>
                    <a:pt x="7593" y="8192"/>
                  </a:cubicBezTo>
                  <a:cubicBezTo>
                    <a:pt x="9861" y="8192"/>
                    <a:pt x="11689" y="6333"/>
                    <a:pt x="11689" y="4096"/>
                  </a:cubicBezTo>
                  <a:cubicBezTo>
                    <a:pt x="11720" y="1828"/>
                    <a:pt x="9861" y="1"/>
                    <a:pt x="76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7" name="Google Shape;7147;p43"/>
            <p:cNvSpPr/>
            <p:nvPr/>
          </p:nvSpPr>
          <p:spPr>
            <a:xfrm>
              <a:off x="-3714975" y="2080500"/>
              <a:ext cx="103200" cy="119750"/>
            </a:xfrm>
            <a:custGeom>
              <a:avLst/>
              <a:gdLst/>
              <a:ahLst/>
              <a:cxnLst/>
              <a:rect l="l" t="t" r="r" b="b"/>
              <a:pathLst>
                <a:path w="4128" h="4790" extrusionOk="0">
                  <a:moveTo>
                    <a:pt x="2048" y="694"/>
                  </a:moveTo>
                  <a:cubicBezTo>
                    <a:pt x="2458" y="694"/>
                    <a:pt x="2710" y="1009"/>
                    <a:pt x="2710" y="1387"/>
                  </a:cubicBezTo>
                  <a:cubicBezTo>
                    <a:pt x="2710" y="1765"/>
                    <a:pt x="2395" y="2048"/>
                    <a:pt x="2048" y="2048"/>
                  </a:cubicBezTo>
                  <a:cubicBezTo>
                    <a:pt x="1702" y="2048"/>
                    <a:pt x="1387" y="1733"/>
                    <a:pt x="1387" y="1387"/>
                  </a:cubicBezTo>
                  <a:cubicBezTo>
                    <a:pt x="1355" y="1009"/>
                    <a:pt x="1670" y="694"/>
                    <a:pt x="2048" y="694"/>
                  </a:cubicBezTo>
                  <a:close/>
                  <a:moveTo>
                    <a:pt x="2363" y="2741"/>
                  </a:moveTo>
                  <a:cubicBezTo>
                    <a:pt x="2931" y="2741"/>
                    <a:pt x="3403" y="3214"/>
                    <a:pt x="3403" y="3781"/>
                  </a:cubicBezTo>
                  <a:lnTo>
                    <a:pt x="3403" y="4128"/>
                  </a:lnTo>
                  <a:lnTo>
                    <a:pt x="662" y="4128"/>
                  </a:lnTo>
                  <a:lnTo>
                    <a:pt x="662" y="3781"/>
                  </a:lnTo>
                  <a:cubicBezTo>
                    <a:pt x="662" y="3214"/>
                    <a:pt x="1135" y="2741"/>
                    <a:pt x="1702" y="2741"/>
                  </a:cubicBezTo>
                  <a:close/>
                  <a:moveTo>
                    <a:pt x="2048" y="1"/>
                  </a:moveTo>
                  <a:cubicBezTo>
                    <a:pt x="1292" y="1"/>
                    <a:pt x="662" y="631"/>
                    <a:pt x="662" y="1387"/>
                  </a:cubicBezTo>
                  <a:cubicBezTo>
                    <a:pt x="662" y="1702"/>
                    <a:pt x="788" y="2017"/>
                    <a:pt x="977" y="2237"/>
                  </a:cubicBezTo>
                  <a:cubicBezTo>
                    <a:pt x="410" y="2521"/>
                    <a:pt x="1" y="3119"/>
                    <a:pt x="1" y="3781"/>
                  </a:cubicBezTo>
                  <a:lnTo>
                    <a:pt x="1" y="4443"/>
                  </a:lnTo>
                  <a:cubicBezTo>
                    <a:pt x="1" y="4632"/>
                    <a:pt x="158" y="4789"/>
                    <a:pt x="347" y="4789"/>
                  </a:cubicBezTo>
                  <a:lnTo>
                    <a:pt x="3781" y="4789"/>
                  </a:lnTo>
                  <a:cubicBezTo>
                    <a:pt x="3970" y="4789"/>
                    <a:pt x="4128" y="4632"/>
                    <a:pt x="4128" y="4443"/>
                  </a:cubicBezTo>
                  <a:lnTo>
                    <a:pt x="4128" y="3781"/>
                  </a:lnTo>
                  <a:cubicBezTo>
                    <a:pt x="4096" y="3119"/>
                    <a:pt x="3718" y="2521"/>
                    <a:pt x="3120" y="2237"/>
                  </a:cubicBezTo>
                  <a:cubicBezTo>
                    <a:pt x="3309" y="2017"/>
                    <a:pt x="3435" y="1733"/>
                    <a:pt x="3435" y="1387"/>
                  </a:cubicBezTo>
                  <a:cubicBezTo>
                    <a:pt x="3435" y="631"/>
                    <a:pt x="2805" y="1"/>
                    <a:pt x="20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Subtitle 25"/>
          <p:cNvSpPr>
            <a:spLocks noGrp="1"/>
          </p:cNvSpPr>
          <p:nvPr>
            <p:ph type="subTitle" idx="1"/>
          </p:nvPr>
        </p:nvSpPr>
        <p:spPr>
          <a:xfrm>
            <a:off x="3428992" y="1285866"/>
            <a:ext cx="4143404" cy="1357322"/>
          </a:xfrm>
        </p:spPr>
        <p:txBody>
          <a:bodyPr/>
          <a:lstStyle/>
          <a:p>
            <a:pPr lvl="0"/>
            <a:r>
              <a:rPr lang="id-ID" sz="1200" dirty="0"/>
              <a:t>c. prinsip kesiapan </a:t>
            </a:r>
          </a:p>
          <a:p>
            <a:pPr lvl="0"/>
            <a:r>
              <a:rPr lang="id-ID" sz="1200" dirty="0"/>
              <a:t>	Dalam teori belajar koneksionisme, kesiapan merupakan salah satu hukum belajar. Inti dari hukum belajar ini adalah bahwa setiap individu akan merespon dengan cepat dari setiap stimulus, jika dirinya sudah memiliki kesiapan. Dan sebaliknya individu tidak mungkin merespon stimulus, jika dirnya tidak memiliki kesiapan. Maka guru harus memulai kegiatan mengajar ketika siswa siap secara fisik maupun psikis.  </a:t>
            </a:r>
          </a:p>
          <a:p>
            <a:r>
              <a:rPr lang="id-ID" sz="1200" dirty="0"/>
              <a:t> </a:t>
            </a:r>
          </a:p>
          <a:p>
            <a:endParaRPr lang="id-ID"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106"/>
        <p:cNvGrpSpPr/>
        <p:nvPr/>
      </p:nvGrpSpPr>
      <p:grpSpPr>
        <a:xfrm>
          <a:off x="0" y="0"/>
          <a:ext cx="0" cy="0"/>
          <a:chOff x="0" y="0"/>
          <a:chExt cx="0" cy="0"/>
        </a:xfrm>
      </p:grpSpPr>
      <p:sp>
        <p:nvSpPr>
          <p:cNvPr id="7107" name="Google Shape;7107;p42"/>
          <p:cNvSpPr txBox="1">
            <a:spLocks noGrp="1"/>
          </p:cNvSpPr>
          <p:nvPr>
            <p:ph type="title"/>
          </p:nvPr>
        </p:nvSpPr>
        <p:spPr>
          <a:xfrm flipH="1">
            <a:off x="4462350" y="1857370"/>
            <a:ext cx="3599400" cy="329376"/>
          </a:xfrm>
          <a:prstGeom prst="rect">
            <a:avLst/>
          </a:prstGeom>
        </p:spPr>
        <p:txBody>
          <a:bodyPr spcFirstLastPara="1" wrap="square" lIns="91425" tIns="91425" rIns="91425" bIns="91425" anchor="ctr" anchorCtr="0">
            <a:noAutofit/>
          </a:bodyPr>
          <a:lstStyle/>
          <a:p>
            <a:pPr>
              <a:spcBef>
                <a:spcPts val="1000"/>
              </a:spcBef>
            </a:pPr>
            <a:r>
              <a:rPr lang="id-ID" sz="2400" b="1" dirty="0"/>
              <a:t>Langkah Pelaksanaan SPE</a:t>
            </a:r>
            <a:br>
              <a:rPr lang="id-ID" sz="2400" dirty="0"/>
            </a:br>
            <a:endParaRPr sz="2400"/>
          </a:p>
        </p:txBody>
      </p:sp>
      <p:sp>
        <p:nvSpPr>
          <p:cNvPr id="7108" name="Google Shape;7108;p42"/>
          <p:cNvSpPr txBox="1">
            <a:spLocks noGrp="1"/>
          </p:cNvSpPr>
          <p:nvPr>
            <p:ph type="body" idx="1"/>
          </p:nvPr>
        </p:nvSpPr>
        <p:spPr>
          <a:xfrm flipH="1">
            <a:off x="4462350" y="2214560"/>
            <a:ext cx="3599400" cy="1928826"/>
          </a:xfrm>
          <a:prstGeom prst="rect">
            <a:avLst/>
          </a:prstGeom>
        </p:spPr>
        <p:txBody>
          <a:bodyPr spcFirstLastPara="1" wrap="square" lIns="91425" tIns="91425" rIns="91425" bIns="91425" anchor="t" anchorCtr="0">
            <a:noAutofit/>
          </a:bodyPr>
          <a:lstStyle/>
          <a:p>
            <a:pPr marL="0" indent="0">
              <a:spcBef>
                <a:spcPts val="1000"/>
              </a:spcBef>
              <a:spcAft>
                <a:spcPts val="1200"/>
              </a:spcAft>
              <a:buNone/>
            </a:pPr>
            <a:r>
              <a:rPr lang="id-ID" dirty="0"/>
              <a:t>Sebelum pada tahapan pelaksanaan strategi pembelajaran ekspositori. Terdapat beberapa hal yang harus dipahami oleh guru yang akan melaksanakan strategi pembelajaran ekspositori, sebagai berikut :</a:t>
            </a:r>
          </a:p>
          <a:p>
            <a:pPr marL="0" lvl="0" indent="0" algn="l" rtl="0">
              <a:spcBef>
                <a:spcPts val="1000"/>
              </a:spcBef>
              <a:spcAft>
                <a:spcPts val="1200"/>
              </a:spcAft>
              <a:buNone/>
            </a:pPr>
            <a:endParaRPr/>
          </a:p>
        </p:txBody>
      </p:sp>
      <p:grpSp>
        <p:nvGrpSpPr>
          <p:cNvPr id="7110" name="Google Shape;7110;p42"/>
          <p:cNvGrpSpPr/>
          <p:nvPr/>
        </p:nvGrpSpPr>
        <p:grpSpPr>
          <a:xfrm>
            <a:off x="-9899" y="3432678"/>
            <a:ext cx="1191687" cy="1898743"/>
            <a:chOff x="594776" y="3367653"/>
            <a:chExt cx="1191687" cy="1898743"/>
          </a:xfrm>
        </p:grpSpPr>
        <p:sp>
          <p:nvSpPr>
            <p:cNvPr id="7111" name="Google Shape;7111;p42"/>
            <p:cNvSpPr/>
            <p:nvPr/>
          </p:nvSpPr>
          <p:spPr>
            <a:xfrm rot="291003">
              <a:off x="669068" y="3426630"/>
              <a:ext cx="1043305" cy="1796776"/>
            </a:xfrm>
            <a:custGeom>
              <a:avLst/>
              <a:gdLst/>
              <a:ahLst/>
              <a:cxnLst/>
              <a:rect l="l" t="t" r="r" b="b"/>
              <a:pathLst>
                <a:path w="36263" h="62452" extrusionOk="0">
                  <a:moveTo>
                    <a:pt x="0" y="14354"/>
                  </a:moveTo>
                  <a:lnTo>
                    <a:pt x="7303" y="59179"/>
                  </a:lnTo>
                  <a:lnTo>
                    <a:pt x="11836" y="62452"/>
                  </a:lnTo>
                  <a:lnTo>
                    <a:pt x="21909" y="62452"/>
                  </a:lnTo>
                  <a:lnTo>
                    <a:pt x="26945" y="59934"/>
                  </a:lnTo>
                  <a:lnTo>
                    <a:pt x="36263" y="13850"/>
                  </a:lnTo>
                  <a:lnTo>
                    <a:pt x="18131" y="0"/>
                  </a:lnTo>
                  <a:close/>
                </a:path>
              </a:pathLst>
            </a:custGeom>
            <a:solidFill>
              <a:schemeClr val="lt1"/>
            </a:solidFill>
            <a:ln>
              <a:noFill/>
            </a:ln>
          </p:spPr>
        </p:sp>
        <p:grpSp>
          <p:nvGrpSpPr>
            <p:cNvPr id="7112" name="Google Shape;7112;p42"/>
            <p:cNvGrpSpPr/>
            <p:nvPr/>
          </p:nvGrpSpPr>
          <p:grpSpPr>
            <a:xfrm>
              <a:off x="594776" y="3367653"/>
              <a:ext cx="1187983" cy="1898743"/>
              <a:chOff x="594776" y="3367653"/>
              <a:chExt cx="1187983" cy="1898743"/>
            </a:xfrm>
          </p:grpSpPr>
          <p:sp>
            <p:nvSpPr>
              <p:cNvPr id="7113" name="Google Shape;7113;p42"/>
              <p:cNvSpPr/>
              <p:nvPr/>
            </p:nvSpPr>
            <p:spPr>
              <a:xfrm rot="290990">
                <a:off x="874213" y="3403817"/>
                <a:ext cx="577271" cy="559346"/>
              </a:xfrm>
              <a:custGeom>
                <a:avLst/>
                <a:gdLst/>
                <a:ahLst/>
                <a:cxnLst/>
                <a:rect l="l" t="t" r="r" b="b"/>
                <a:pathLst>
                  <a:path w="11304" h="10953" fill="none" extrusionOk="0">
                    <a:moveTo>
                      <a:pt x="11304" y="10201"/>
                    </a:moveTo>
                    <a:lnTo>
                      <a:pt x="6768" y="0"/>
                    </a:lnTo>
                    <a:lnTo>
                      <a:pt x="1" y="10953"/>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4" name="Google Shape;7114;p42"/>
              <p:cNvSpPr/>
              <p:nvPr/>
            </p:nvSpPr>
            <p:spPr>
              <a:xfrm rot="290990">
                <a:off x="1220235" y="3431581"/>
                <a:ext cx="541472" cy="520943"/>
              </a:xfrm>
              <a:custGeom>
                <a:avLst/>
                <a:gdLst/>
                <a:ahLst/>
                <a:cxnLst/>
                <a:rect l="l" t="t" r="r" b="b"/>
                <a:pathLst>
                  <a:path w="10603" h="10201" fill="none" extrusionOk="0">
                    <a:moveTo>
                      <a:pt x="10602" y="8071"/>
                    </a:moveTo>
                    <a:lnTo>
                      <a:pt x="4537" y="10201"/>
                    </a:lnTo>
                    <a:lnTo>
                      <a:pt x="1" y="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5" name="Google Shape;7115;p42"/>
              <p:cNvSpPr/>
              <p:nvPr/>
            </p:nvSpPr>
            <p:spPr>
              <a:xfrm rot="290990">
                <a:off x="723893" y="3387645"/>
                <a:ext cx="496635" cy="559346"/>
              </a:xfrm>
              <a:custGeom>
                <a:avLst/>
                <a:gdLst/>
                <a:ahLst/>
                <a:cxnLst/>
                <a:rect l="l" t="t" r="r" b="b"/>
                <a:pathLst>
                  <a:path w="9725" h="10953" fill="none" extrusionOk="0">
                    <a:moveTo>
                      <a:pt x="2958" y="10953"/>
                    </a:moveTo>
                    <a:lnTo>
                      <a:pt x="0" y="8321"/>
                    </a:lnTo>
                    <a:lnTo>
                      <a:pt x="9725" y="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6" name="Google Shape;7116;p42"/>
              <p:cNvSpPr/>
              <p:nvPr/>
            </p:nvSpPr>
            <p:spPr>
              <a:xfrm rot="290990">
                <a:off x="799021" y="3921522"/>
                <a:ext cx="577271" cy="1296612"/>
              </a:xfrm>
              <a:custGeom>
                <a:avLst/>
                <a:gdLst/>
                <a:ahLst/>
                <a:cxnLst/>
                <a:rect l="l" t="t" r="r" b="b"/>
                <a:pathLst>
                  <a:path w="11304" h="25390" fill="none" extrusionOk="0">
                    <a:moveTo>
                      <a:pt x="9174" y="25389"/>
                    </a:moveTo>
                    <a:lnTo>
                      <a:pt x="3660" y="25389"/>
                    </a:lnTo>
                    <a:lnTo>
                      <a:pt x="1" y="753"/>
                    </a:lnTo>
                    <a:lnTo>
                      <a:pt x="11304"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7" name="Google Shape;7117;p42"/>
              <p:cNvSpPr/>
              <p:nvPr/>
            </p:nvSpPr>
            <p:spPr>
              <a:xfrm rot="290990">
                <a:off x="653038" y="3802856"/>
                <a:ext cx="337916" cy="1392569"/>
              </a:xfrm>
              <a:custGeom>
                <a:avLst/>
                <a:gdLst/>
                <a:ahLst/>
                <a:cxnLst/>
                <a:rect l="l" t="t" r="r" b="b"/>
                <a:pathLst>
                  <a:path w="6617" h="27269" fill="none" extrusionOk="0">
                    <a:moveTo>
                      <a:pt x="0" y="0"/>
                    </a:moveTo>
                    <a:lnTo>
                      <a:pt x="4085" y="25038"/>
                    </a:lnTo>
                    <a:lnTo>
                      <a:pt x="6617" y="27268"/>
                    </a:lnTo>
                    <a:lnTo>
                      <a:pt x="2958" y="2632"/>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8" name="Google Shape;7118;p42"/>
              <p:cNvSpPr/>
              <p:nvPr/>
            </p:nvSpPr>
            <p:spPr>
              <a:xfrm rot="290990">
                <a:off x="1270662" y="3845829"/>
                <a:ext cx="418603" cy="1405387"/>
              </a:xfrm>
              <a:custGeom>
                <a:avLst/>
                <a:gdLst/>
                <a:ahLst/>
                <a:cxnLst/>
                <a:rect l="l" t="t" r="r" b="b"/>
                <a:pathLst>
                  <a:path w="8197" h="27520" fill="none" extrusionOk="0">
                    <a:moveTo>
                      <a:pt x="8196" y="1"/>
                    </a:moveTo>
                    <a:lnTo>
                      <a:pt x="2908" y="25665"/>
                    </a:lnTo>
                    <a:lnTo>
                      <a:pt x="1" y="27519"/>
                    </a:lnTo>
                    <a:lnTo>
                      <a:pt x="2131" y="213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119" name="Google Shape;7119;p42"/>
          <p:cNvGrpSpPr/>
          <p:nvPr/>
        </p:nvGrpSpPr>
        <p:grpSpPr>
          <a:xfrm>
            <a:off x="-273925" y="4256542"/>
            <a:ext cx="675254" cy="1156726"/>
            <a:chOff x="-454900" y="3757667"/>
            <a:chExt cx="675254" cy="1156726"/>
          </a:xfrm>
        </p:grpSpPr>
        <p:sp>
          <p:nvSpPr>
            <p:cNvPr id="7120" name="Google Shape;7120;p42"/>
            <p:cNvSpPr/>
            <p:nvPr/>
          </p:nvSpPr>
          <p:spPr>
            <a:xfrm>
              <a:off x="-453271" y="3771054"/>
              <a:ext cx="673625" cy="1133225"/>
            </a:xfrm>
            <a:custGeom>
              <a:avLst/>
              <a:gdLst/>
              <a:ahLst/>
              <a:cxnLst/>
              <a:rect l="l" t="t" r="r" b="b"/>
              <a:pathLst>
                <a:path w="26945" h="45329" extrusionOk="0">
                  <a:moveTo>
                    <a:pt x="0" y="11584"/>
                  </a:moveTo>
                  <a:lnTo>
                    <a:pt x="12339" y="0"/>
                  </a:lnTo>
                  <a:lnTo>
                    <a:pt x="26945" y="12340"/>
                  </a:lnTo>
                  <a:lnTo>
                    <a:pt x="20145" y="41551"/>
                  </a:lnTo>
                  <a:lnTo>
                    <a:pt x="13598" y="45329"/>
                  </a:lnTo>
                  <a:lnTo>
                    <a:pt x="7051" y="42558"/>
                  </a:lnTo>
                  <a:close/>
                </a:path>
              </a:pathLst>
            </a:custGeom>
            <a:solidFill>
              <a:schemeClr val="lt1"/>
            </a:solidFill>
            <a:ln>
              <a:noFill/>
            </a:ln>
          </p:spPr>
        </p:sp>
        <p:sp>
          <p:nvSpPr>
            <p:cNvPr id="7121" name="Google Shape;7121;p42"/>
            <p:cNvSpPr/>
            <p:nvPr/>
          </p:nvSpPr>
          <p:spPr>
            <a:xfrm>
              <a:off x="-454900" y="3757667"/>
              <a:ext cx="363742" cy="474946"/>
            </a:xfrm>
            <a:custGeom>
              <a:avLst/>
              <a:gdLst/>
              <a:ahLst/>
              <a:cxnLst/>
              <a:rect l="l" t="t" r="r" b="b"/>
              <a:pathLst>
                <a:path w="8197" h="10703" fill="none" extrusionOk="0">
                  <a:moveTo>
                    <a:pt x="1" y="6868"/>
                  </a:moveTo>
                  <a:lnTo>
                    <a:pt x="7244" y="1"/>
                  </a:lnTo>
                  <a:lnTo>
                    <a:pt x="8196" y="10703"/>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2" name="Google Shape;7122;p42"/>
            <p:cNvSpPr/>
            <p:nvPr/>
          </p:nvSpPr>
          <p:spPr>
            <a:xfrm>
              <a:off x="-133491" y="3757667"/>
              <a:ext cx="345948" cy="474946"/>
            </a:xfrm>
            <a:custGeom>
              <a:avLst/>
              <a:gdLst/>
              <a:ahLst/>
              <a:cxnLst/>
              <a:rect l="l" t="t" r="r" b="b"/>
              <a:pathLst>
                <a:path w="7796" h="10703" fill="none" extrusionOk="0">
                  <a:moveTo>
                    <a:pt x="7795" y="7219"/>
                  </a:moveTo>
                  <a:lnTo>
                    <a:pt x="953" y="10703"/>
                  </a:lnTo>
                  <a:lnTo>
                    <a:pt x="1"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3" name="Google Shape;7123;p42"/>
            <p:cNvSpPr/>
            <p:nvPr/>
          </p:nvSpPr>
          <p:spPr>
            <a:xfrm>
              <a:off x="-454900" y="4062437"/>
              <a:ext cx="363742" cy="851956"/>
            </a:xfrm>
            <a:custGeom>
              <a:avLst/>
              <a:gdLst/>
              <a:ahLst/>
              <a:cxnLst/>
              <a:rect l="l" t="t" r="r" b="b"/>
              <a:pathLst>
                <a:path w="8197" h="19199" fill="none" extrusionOk="0">
                  <a:moveTo>
                    <a:pt x="8196" y="19198"/>
                  </a:moveTo>
                  <a:lnTo>
                    <a:pt x="4111" y="17494"/>
                  </a:lnTo>
                  <a:lnTo>
                    <a:pt x="1" y="0"/>
                  </a:lnTo>
                  <a:lnTo>
                    <a:pt x="8196" y="3835"/>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4" name="Google Shape;7124;p42"/>
            <p:cNvSpPr/>
            <p:nvPr/>
          </p:nvSpPr>
          <p:spPr>
            <a:xfrm>
              <a:off x="-91202" y="4078013"/>
              <a:ext cx="303658" cy="836380"/>
            </a:xfrm>
            <a:custGeom>
              <a:avLst/>
              <a:gdLst/>
              <a:ahLst/>
              <a:cxnLst/>
              <a:rect l="l" t="t" r="r" b="b"/>
              <a:pathLst>
                <a:path w="6843" h="18848" fill="none" extrusionOk="0">
                  <a:moveTo>
                    <a:pt x="6842" y="0"/>
                  </a:moveTo>
                  <a:lnTo>
                    <a:pt x="3359" y="16291"/>
                  </a:lnTo>
                  <a:lnTo>
                    <a:pt x="0" y="18847"/>
                  </a:lnTo>
                  <a:lnTo>
                    <a:pt x="0" y="3484"/>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257"/>
        <p:cNvGrpSpPr/>
        <p:nvPr/>
      </p:nvGrpSpPr>
      <p:grpSpPr>
        <a:xfrm>
          <a:off x="0" y="0"/>
          <a:ext cx="0" cy="0"/>
          <a:chOff x="0" y="0"/>
          <a:chExt cx="0" cy="0"/>
        </a:xfrm>
      </p:grpSpPr>
      <p:sp>
        <p:nvSpPr>
          <p:cNvPr id="7258" name="Google Shape;7258;p49"/>
          <p:cNvSpPr/>
          <p:nvPr/>
        </p:nvSpPr>
        <p:spPr>
          <a:xfrm>
            <a:off x="3143240" y="3736800"/>
            <a:ext cx="5805000" cy="14067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9" name="Google Shape;7259;p49"/>
          <p:cNvSpPr/>
          <p:nvPr/>
        </p:nvSpPr>
        <p:spPr>
          <a:xfrm>
            <a:off x="142844" y="357172"/>
            <a:ext cx="8715436" cy="464347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4" name="Google Shape;7264;p49"/>
          <p:cNvSpPr txBox="1">
            <a:spLocks noGrp="1"/>
          </p:cNvSpPr>
          <p:nvPr>
            <p:ph type="title"/>
          </p:nvPr>
        </p:nvSpPr>
        <p:spPr>
          <a:xfrm>
            <a:off x="428596" y="1785932"/>
            <a:ext cx="8429684" cy="2357454"/>
          </a:xfrm>
          <a:prstGeom prst="rect">
            <a:avLst/>
          </a:prstGeom>
        </p:spPr>
        <p:txBody>
          <a:bodyPr spcFirstLastPara="1" wrap="square" lIns="91425" tIns="91425" rIns="91425" bIns="91425" anchor="ctr" anchorCtr="0">
            <a:noAutofit/>
          </a:bodyPr>
          <a:lstStyle/>
          <a:p>
            <a:pPr lvl="0"/>
            <a:r>
              <a:rPr lang="id-ID" sz="1300" dirty="0"/>
              <a:t>a.	merumuskan tujuan yang ingin dicapai </a:t>
            </a:r>
            <a:br>
              <a:rPr lang="id-ID" sz="1300" dirty="0"/>
            </a:br>
            <a:r>
              <a:rPr lang="id-ID" sz="1300" dirty="0"/>
              <a:t>	perumusan tujuan merupakan langkah pertama yang harus dipersiapkan oleh guru. Tujuan yang ingin dicapai sebaiknya 	dirumuskan 	dalam bentuk perubahan tingkah laku yang spesifik berorientasi pada hasil belajar. Tujuan yang spesifik 	dapat  memperjelas ke arah yang ingin dicapai. Oleh karena itu, tujuan yang jelas dapat membimbing siswa dalam 	menyimak materi pelajaran dan mengetahui efektifitas dan efiesiensi penggunaan startegi ekspositori, </a:t>
            </a:r>
            <a:br>
              <a:rPr lang="id-ID" sz="1300" dirty="0"/>
            </a:br>
            <a:r>
              <a:rPr lang="id-ID" sz="1300" dirty="0"/>
              <a:t> </a:t>
            </a:r>
            <a:br>
              <a:rPr lang="id-ID" sz="1300" dirty="0"/>
            </a:br>
            <a:r>
              <a:rPr lang="id-ID" sz="1300" dirty="0"/>
              <a:t>b.	menguasai pelajaran dengan baik</a:t>
            </a:r>
            <a:br>
              <a:rPr lang="id-ID" sz="1300" dirty="0"/>
            </a:br>
            <a:r>
              <a:rPr lang="id-ID" sz="1300" dirty="0"/>
              <a:t>	penguasaan materi pelajaran dengan baik merupakan syarat mutlak penggunaan strategi ekspositori. Penguasaan materi 	yang sempurna akan membuat kepercayaan diri guru meningkat, sehingga guru akan mudah mengelola kelas, seperti 	bebas  bergerak, berani menatap siswa, dan tidak takut dengan perilaku-perilaku siswa yang yang dapat menganggu 	jalannya proses pembelajaran. Terdapatbeberapa hal yang dapat dilakukan agar guru dapat menguasai materi pelajaran, 	sebagai  berikut :</a:t>
            </a:r>
            <a:br>
              <a:rPr lang="id-ID" sz="1300" dirty="0"/>
            </a:br>
            <a:r>
              <a:rPr lang="id-ID" sz="1300" dirty="0"/>
              <a:t>		1.memperlajari sumber-sumber belajar yang mutakhir (</a:t>
            </a:r>
            <a:r>
              <a:rPr lang="id-ID" sz="1300" i="1" dirty="0"/>
              <a:t>up to date</a:t>
            </a:r>
            <a:r>
              <a:rPr lang="id-ID" sz="1300" dirty="0"/>
              <a:t>),</a:t>
            </a:r>
            <a:br>
              <a:rPr lang="id-ID" sz="1300" dirty="0"/>
            </a:br>
            <a:r>
              <a:rPr lang="id-ID" sz="1300" dirty="0"/>
              <a:t>		2. mempersiapkan masalah-masalah yang mungkin muncul, </a:t>
            </a:r>
            <a:br>
              <a:rPr lang="id-ID" sz="1300" dirty="0"/>
            </a:br>
            <a:r>
              <a:rPr lang="id-ID" sz="1300" dirty="0"/>
              <a:t>		3. membuat garis besar materi yang akan disampaikan. </a:t>
            </a:r>
            <a:br>
              <a:rPr lang="id-ID" sz="1300" dirty="0"/>
            </a:br>
            <a:br>
              <a:rPr lang="id-ID" sz="1300" dirty="0"/>
            </a:br>
            <a:r>
              <a:rPr lang="id-ID" sz="1300" dirty="0"/>
              <a:t>C. 	menguasai medan dan berbagai hal yang dapat memengaruhi proses penyampaian</a:t>
            </a:r>
            <a:br>
              <a:rPr lang="id-ID" sz="1300" dirty="0"/>
            </a:br>
            <a:r>
              <a:rPr lang="id-ID" sz="1300" dirty="0"/>
              <a:t>	lapangan atau medan merupakan hal yang penting dalam langkah persiapan. Pengenalan medan yang baik dapat 	mengantisipasi berbagai kemungkinan yang dapat menganggu proses penyajian materi pelajaran. Beberapa hal yang 	terkait dengan medan yang perlu dikenali, sebagai berikut :</a:t>
            </a:r>
            <a:br>
              <a:rPr lang="id-ID" sz="1300" dirty="0"/>
            </a:br>
            <a:r>
              <a:rPr lang="id-ID" sz="1300" dirty="0"/>
              <a:t>		1. latar belakang siswa atau audiens,</a:t>
            </a:r>
            <a:br>
              <a:rPr lang="id-ID" sz="1300" dirty="0"/>
            </a:br>
            <a:r>
              <a:rPr lang="id-ID" sz="1300" dirty="0"/>
              <a:t>		2. kondisi ruangan, posisi tempat duduk, dan perlengkapan (Suryani, 2012: 107-108).</a:t>
            </a:r>
            <a:br>
              <a:rPr lang="id-ID" sz="1300" dirty="0"/>
            </a:br>
            <a:br>
              <a:rPr lang="id-ID" sz="1300" dirty="0"/>
            </a:br>
            <a:br>
              <a:rPr lang="id-ID" sz="1300" dirty="0"/>
            </a:br>
            <a:endParaRPr sz="13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85786" y="1000114"/>
            <a:ext cx="7500989" cy="2500329"/>
          </a:xfrm>
        </p:spPr>
        <p:txBody>
          <a:bodyPr/>
          <a:lstStyle/>
          <a:p>
            <a:pPr algn="l"/>
            <a:r>
              <a:rPr lang="id-ID" sz="1600" dirty="0"/>
              <a:t>Terdapat beberapa langkah dalam pelaksanaan strategi pebelajaran ekspositori, sebagai berikut :</a:t>
            </a:r>
            <a:br>
              <a:rPr lang="id-ID" sz="1600" dirty="0"/>
            </a:br>
            <a:br>
              <a:rPr lang="id-ID" sz="1100" dirty="0"/>
            </a:br>
            <a:r>
              <a:rPr lang="id-ID" sz="1100" dirty="0"/>
              <a:t>a.	</a:t>
            </a:r>
            <a:r>
              <a:rPr lang="id-ID" sz="1400" dirty="0"/>
              <a:t>persiapan (</a:t>
            </a:r>
            <a:r>
              <a:rPr lang="id-ID" sz="1400" i="1" dirty="0"/>
              <a:t>preparation</a:t>
            </a:r>
            <a:r>
              <a:rPr lang="id-ID" sz="1400" dirty="0"/>
              <a:t>)</a:t>
            </a:r>
            <a:br>
              <a:rPr lang="id-ID" sz="1400" dirty="0"/>
            </a:br>
            <a:r>
              <a:rPr lang="id-ID" sz="1400" dirty="0"/>
              <a:t>	tahap persiapan berkaitan dengan mempersiapkan siswa untuk menerima pelajaran. Langkah 	persiapan merupakan langkah yang sangat penting. Keberhasilan pelaksanaan pembelajaran 	sangat tergantung dari langkah persiapan. Tujuan yang ingin dicapai dalam melakukan persiapan 	yaitu :</a:t>
            </a:r>
            <a:br>
              <a:rPr lang="id-ID" sz="1400" dirty="0"/>
            </a:br>
            <a:r>
              <a:rPr lang="id-ID" sz="1400" dirty="0"/>
              <a:t>		1. mengajak siswa keluar dari kondisi mental yang pasif, </a:t>
            </a:r>
            <a:br>
              <a:rPr lang="id-ID" sz="1400" dirty="0"/>
            </a:br>
            <a:r>
              <a:rPr lang="id-ID" sz="1400" dirty="0"/>
              <a:t>		2. membangkitkan motivasi 			   </a:t>
            </a:r>
            <a:br>
              <a:rPr lang="id-ID" sz="1400" dirty="0"/>
            </a:br>
            <a:r>
              <a:rPr lang="id-ID" sz="1400" dirty="0"/>
              <a:t>		3. dan minat siswa untuk belajar, merangsang dan menggugah rasa ingin tahu siswa,</a:t>
            </a:r>
            <a:br>
              <a:rPr lang="id-ID" sz="1400" dirty="0"/>
            </a:br>
            <a:r>
              <a:rPr lang="id-ID" sz="1400" dirty="0"/>
              <a:t>		4. menciptakan suasana dan iklim pembelajaran yang terbuka (Hidayah, 2014).</a:t>
            </a:r>
            <a:br>
              <a:rPr lang="id-ID" sz="1400" dirty="0"/>
            </a:br>
            <a:endParaRPr lang="id-ID"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433"/>
        <p:cNvGrpSpPr/>
        <p:nvPr/>
      </p:nvGrpSpPr>
      <p:grpSpPr>
        <a:xfrm>
          <a:off x="0" y="0"/>
          <a:ext cx="0" cy="0"/>
          <a:chOff x="0" y="0"/>
          <a:chExt cx="0" cy="0"/>
        </a:xfrm>
      </p:grpSpPr>
      <p:sp>
        <p:nvSpPr>
          <p:cNvPr id="7434" name="Google Shape;7434;p55"/>
          <p:cNvSpPr txBox="1">
            <a:spLocks noGrp="1"/>
          </p:cNvSpPr>
          <p:nvPr>
            <p:ph type="title"/>
          </p:nvPr>
        </p:nvSpPr>
        <p:spPr>
          <a:xfrm>
            <a:off x="713225" y="1142990"/>
            <a:ext cx="7717500" cy="3643338"/>
          </a:xfrm>
          <a:prstGeom prst="rect">
            <a:avLst/>
          </a:prstGeom>
        </p:spPr>
        <p:txBody>
          <a:bodyPr spcFirstLastPara="1" wrap="square" lIns="91425" tIns="27425" rIns="91425" bIns="91425" anchor="ctr" anchorCtr="0">
            <a:noAutofit/>
          </a:bodyPr>
          <a:lstStyle/>
          <a:p>
            <a:pPr algn="l"/>
            <a:r>
              <a:rPr lang="id-ID" sz="1600" dirty="0">
                <a:solidFill>
                  <a:schemeClr val="bg2"/>
                </a:solidFill>
              </a:rPr>
              <a:t>	Terdapat beberapa hal yang harus dilakukan dalam langkah persiapan, yaitu :</a:t>
            </a:r>
            <a:br>
              <a:rPr lang="id-ID" sz="1600" dirty="0">
                <a:solidFill>
                  <a:schemeClr val="bg2"/>
                </a:solidFill>
              </a:rPr>
            </a:br>
            <a:br>
              <a:rPr lang="id-ID" sz="1600" dirty="0">
                <a:solidFill>
                  <a:schemeClr val="bg2"/>
                </a:solidFill>
              </a:rPr>
            </a:br>
            <a:r>
              <a:rPr lang="id-ID" sz="1600" dirty="0">
                <a:solidFill>
                  <a:schemeClr val="bg2"/>
                </a:solidFill>
              </a:rPr>
              <a:t>	1. memberikan sugesti yang positif dan menghindari sugesti yang negatif. Pemberian 	sugesti positif akan membangkitkan siswa untuk 	ingin belajar, sedangkan sugesti yang 	negatif akan mematahkan semangat belajar siswa,</a:t>
            </a:r>
            <a:br>
              <a:rPr lang="id-ID" sz="1600" dirty="0">
                <a:solidFill>
                  <a:schemeClr val="bg2"/>
                </a:solidFill>
              </a:rPr>
            </a:br>
            <a:br>
              <a:rPr lang="id-ID" sz="1600" dirty="0">
                <a:solidFill>
                  <a:schemeClr val="bg2"/>
                </a:solidFill>
              </a:rPr>
            </a:br>
            <a:r>
              <a:rPr lang="id-ID" sz="1600" dirty="0">
                <a:solidFill>
                  <a:schemeClr val="bg2"/>
                </a:solidFill>
              </a:rPr>
              <a:t>	2. mulailah dengan mengemukakan tujuan yang ingin dicapai. Penyampaian tujuan 	sangat penting, karena siswa akan mengerti dengan tujuan daripembelajaran materi 	tersebut(Suryani, 2012:110).</a:t>
            </a:r>
            <a:br>
              <a:rPr lang="id-ID" sz="1600" dirty="0">
                <a:solidFill>
                  <a:schemeClr val="bg2"/>
                </a:solidFill>
              </a:rPr>
            </a:br>
            <a:r>
              <a:rPr lang="id-ID" sz="1600" dirty="0">
                <a:solidFill>
                  <a:schemeClr val="bg2"/>
                </a:solidFill>
              </a:rPr>
              <a:t>	</a:t>
            </a:r>
            <a:endParaRPr sz="1600">
              <a:solidFill>
                <a:schemeClr val="bg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47"/>
        <p:cNvGrpSpPr/>
        <p:nvPr/>
      </p:nvGrpSpPr>
      <p:grpSpPr>
        <a:xfrm>
          <a:off x="0" y="0"/>
          <a:ext cx="0" cy="0"/>
          <a:chOff x="0" y="0"/>
          <a:chExt cx="0" cy="0"/>
        </a:xfrm>
      </p:grpSpPr>
      <p:sp>
        <p:nvSpPr>
          <p:cNvPr id="6" name="Title 4"/>
          <p:cNvSpPr>
            <a:spLocks noGrp="1"/>
          </p:cNvSpPr>
          <p:nvPr>
            <p:ph type="subTitle" idx="1"/>
          </p:nvPr>
        </p:nvSpPr>
        <p:spPr>
          <a:xfrm>
            <a:off x="971100" y="1004600"/>
            <a:ext cx="6958486" cy="3603900"/>
          </a:xfrm>
        </p:spPr>
        <p:txBody>
          <a:bodyPr/>
          <a:lstStyle/>
          <a:p>
            <a:pPr algn="ctr">
              <a:buNone/>
            </a:pPr>
            <a:r>
              <a:rPr lang="id-ID" sz="3600" b="1" dirty="0"/>
              <a:t>	STRATEGI PEMBELAJARAN EKSPOSITORI (SPE) DAN UPAYA PEMECAHANNYA</a:t>
            </a:r>
            <a:endParaRPr lang="id-ID" sz="3600" dirty="0"/>
          </a:p>
          <a:p>
            <a:pPr>
              <a:buNone/>
            </a:pPr>
            <a:endParaRPr lang="id-ID" sz="3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427"/>
        <p:cNvGrpSpPr/>
        <p:nvPr/>
      </p:nvGrpSpPr>
      <p:grpSpPr>
        <a:xfrm>
          <a:off x="0" y="0"/>
          <a:ext cx="0" cy="0"/>
          <a:chOff x="0" y="0"/>
          <a:chExt cx="0" cy="0"/>
        </a:xfrm>
      </p:grpSpPr>
      <p:sp>
        <p:nvSpPr>
          <p:cNvPr id="7428" name="Google Shape;7428;p54"/>
          <p:cNvSpPr txBox="1">
            <a:spLocks noGrp="1"/>
          </p:cNvSpPr>
          <p:nvPr>
            <p:ph type="title"/>
          </p:nvPr>
        </p:nvSpPr>
        <p:spPr>
          <a:xfrm>
            <a:off x="984924" y="1857370"/>
            <a:ext cx="7373289" cy="1110530"/>
          </a:xfrm>
          <a:prstGeom prst="rect">
            <a:avLst/>
          </a:prstGeom>
        </p:spPr>
        <p:txBody>
          <a:bodyPr spcFirstLastPara="1" wrap="square" lIns="91425" tIns="91425" rIns="91425" bIns="91425" anchor="ctr" anchorCtr="0">
            <a:noAutofit/>
          </a:bodyPr>
          <a:lstStyle/>
          <a:p>
            <a:pPr lvl="0" algn="l"/>
            <a:r>
              <a:rPr lang="id-ID" sz="1400" dirty="0"/>
              <a:t>b.	penyajian(</a:t>
            </a:r>
            <a:r>
              <a:rPr lang="id-ID" sz="1400" i="1" dirty="0"/>
              <a:t>presentation</a:t>
            </a:r>
            <a:r>
              <a:rPr lang="id-ID" sz="1400" dirty="0"/>
              <a:t>)</a:t>
            </a:r>
            <a:br>
              <a:rPr lang="id-ID" sz="1400" dirty="0"/>
            </a:br>
            <a:r>
              <a:rPr lang="id-ID" sz="1400" dirty="0"/>
              <a:t>	Langkah penyajian adalah langkah penyampaian materi pelajaran sesuai dengan persiapan 	yang telah dilakukan. Guru harus memikirkan cara agar materi pelajaran dapat dengan mudah 	ditangkap dan dipahami oleh siswa. Oleh sebab itu, terdapat beberapa hal yang harus 	diperhatikan dalam pelaksanaan ini, yaitu :</a:t>
            </a:r>
            <a:br>
              <a:rPr lang="id-ID" sz="1400" dirty="0"/>
            </a:br>
            <a:endParaRPr sz="14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309"/>
        <p:cNvGrpSpPr/>
        <p:nvPr/>
      </p:nvGrpSpPr>
      <p:grpSpPr>
        <a:xfrm>
          <a:off x="0" y="0"/>
          <a:ext cx="0" cy="0"/>
          <a:chOff x="0" y="0"/>
          <a:chExt cx="0" cy="0"/>
        </a:xfrm>
      </p:grpSpPr>
      <p:sp>
        <p:nvSpPr>
          <p:cNvPr id="72" name="Title 71"/>
          <p:cNvSpPr>
            <a:spLocks noGrp="1"/>
          </p:cNvSpPr>
          <p:nvPr>
            <p:ph type="title"/>
          </p:nvPr>
        </p:nvSpPr>
        <p:spPr>
          <a:xfrm>
            <a:off x="928661" y="1214428"/>
            <a:ext cx="7502063" cy="3357585"/>
          </a:xfrm>
        </p:spPr>
        <p:txBody>
          <a:bodyPr/>
          <a:lstStyle/>
          <a:p>
            <a:pPr lvl="0" algn="l"/>
            <a:r>
              <a:rPr lang="id-ID" sz="1500" dirty="0">
                <a:solidFill>
                  <a:schemeClr val="tx1"/>
                </a:solidFill>
              </a:rPr>
              <a:t>1. penggunaan bahasa</a:t>
            </a:r>
            <a:br>
              <a:rPr lang="id-ID" sz="1500" dirty="0">
                <a:solidFill>
                  <a:schemeClr val="tx1"/>
                </a:solidFill>
              </a:rPr>
            </a:br>
            <a:r>
              <a:rPr lang="id-ID" sz="1500" dirty="0">
                <a:solidFill>
                  <a:schemeClr val="tx1"/>
                </a:solidFill>
              </a:rPr>
              <a:t>   penggunaan bahasa merupakan aspek yang sangat berpengaruh untuk keberhasilan presntasi. Terdapat    </a:t>
            </a:r>
            <a:br>
              <a:rPr lang="id-ID" sz="1500" dirty="0">
                <a:solidFill>
                  <a:schemeClr val="tx1"/>
                </a:solidFill>
              </a:rPr>
            </a:br>
            <a:r>
              <a:rPr lang="id-ID" sz="1500" dirty="0">
                <a:solidFill>
                  <a:schemeClr val="tx1"/>
                </a:solidFill>
              </a:rPr>
              <a:t>   beberapa hal yang harus diperhatikan dalam penggunaan bahasa, yaitu bahasa yang dipakai harus bersifat  </a:t>
            </a:r>
            <a:br>
              <a:rPr lang="id-ID" sz="1500" dirty="0">
                <a:solidFill>
                  <a:schemeClr val="tx1"/>
                </a:solidFill>
              </a:rPr>
            </a:br>
            <a:r>
              <a:rPr lang="id-ID" sz="1500" dirty="0">
                <a:solidFill>
                  <a:schemeClr val="tx1"/>
                </a:solidFill>
              </a:rPr>
              <a:t>   komunikatif agar mudah dipahami dan penggunaan bahasa harus memperhatikan tingkat perkembangan,</a:t>
            </a:r>
            <a:br>
              <a:rPr lang="id-ID" sz="1500" dirty="0">
                <a:solidFill>
                  <a:schemeClr val="tx1"/>
                </a:solidFill>
              </a:rPr>
            </a:br>
            <a:r>
              <a:rPr lang="id-ID" sz="1500" dirty="0">
                <a:solidFill>
                  <a:schemeClr val="tx1"/>
                </a:solidFill>
              </a:rPr>
              <a:t> </a:t>
            </a:r>
            <a:br>
              <a:rPr lang="id-ID" sz="1500" dirty="0">
                <a:solidFill>
                  <a:schemeClr val="tx1"/>
                </a:solidFill>
              </a:rPr>
            </a:br>
            <a:r>
              <a:rPr lang="id-ID" sz="1500" dirty="0">
                <a:solidFill>
                  <a:schemeClr val="tx1"/>
                </a:solidFill>
              </a:rPr>
              <a:t>2. intonasi suara</a:t>
            </a:r>
            <a:br>
              <a:rPr lang="id-ID" sz="1500" dirty="0">
                <a:solidFill>
                  <a:schemeClr val="tx1"/>
                </a:solidFill>
              </a:rPr>
            </a:br>
            <a:r>
              <a:rPr lang="id-ID" sz="1500" dirty="0">
                <a:solidFill>
                  <a:schemeClr val="tx1"/>
                </a:solidFill>
              </a:rPr>
              <a:t>    intonasi suara adalah pengaturan suara sesuai dengan pesan yang ingin disampaikan. Guru yang baik </a:t>
            </a:r>
            <a:br>
              <a:rPr lang="id-ID" sz="1500" dirty="0">
                <a:solidFill>
                  <a:schemeClr val="tx1"/>
                </a:solidFill>
              </a:rPr>
            </a:br>
            <a:r>
              <a:rPr lang="id-ID" sz="1500" dirty="0">
                <a:solidFill>
                  <a:schemeClr val="tx1"/>
                </a:solidFill>
              </a:rPr>
              <a:t>    dapat mengetahui waktu yang tepat untuk meninggikan dan melemahkan suara. Pengaturan suara akan </a:t>
            </a:r>
            <a:br>
              <a:rPr lang="id-ID" sz="1500" dirty="0">
                <a:solidFill>
                  <a:schemeClr val="tx1"/>
                </a:solidFill>
              </a:rPr>
            </a:br>
            <a:r>
              <a:rPr lang="id-ID" sz="1500" dirty="0">
                <a:solidFill>
                  <a:schemeClr val="tx1"/>
                </a:solidFill>
              </a:rPr>
              <a:t>   membuat perhatian siswa tetap terkontrol, sehingga siswa tidak akan mudah bosan(Hasan, 2012).</a:t>
            </a:r>
            <a:br>
              <a:rPr lang="id-ID" sz="1500" dirty="0">
                <a:solidFill>
                  <a:schemeClr val="tx1"/>
                </a:solidFill>
              </a:rPr>
            </a:br>
            <a:r>
              <a:rPr lang="id-ID" sz="1500" dirty="0">
                <a:solidFill>
                  <a:schemeClr val="tx1"/>
                </a:solidFill>
              </a:rPr>
              <a:t> </a:t>
            </a:r>
            <a:br>
              <a:rPr lang="id-ID" sz="1500" dirty="0">
                <a:solidFill>
                  <a:schemeClr val="tx1"/>
                </a:solidFill>
              </a:rPr>
            </a:br>
            <a:r>
              <a:rPr lang="id-ID" sz="1500" dirty="0">
                <a:solidFill>
                  <a:schemeClr val="tx1"/>
                </a:solidFill>
              </a:rPr>
              <a:t>   Dede Rosyada(2007:148) menjelaskan bahwa tidak semua guru memiliki bakat pembicaraan yang baik,    </a:t>
            </a:r>
            <a:br>
              <a:rPr lang="id-ID" sz="1500" dirty="0">
                <a:solidFill>
                  <a:schemeClr val="tx1"/>
                </a:solidFill>
              </a:rPr>
            </a:br>
            <a:r>
              <a:rPr lang="id-ID" sz="1500" dirty="0">
                <a:solidFill>
                  <a:schemeClr val="tx1"/>
                </a:solidFill>
              </a:rPr>
              <a:t>   namun guru harus mampu menjadi komunikator yang efektif. Guru harus melatih vokalnya dan irama </a:t>
            </a:r>
            <a:br>
              <a:rPr lang="id-ID" sz="1500" dirty="0">
                <a:solidFill>
                  <a:schemeClr val="tx1"/>
                </a:solidFill>
              </a:rPr>
            </a:br>
            <a:r>
              <a:rPr lang="id-ID" sz="1500" dirty="0">
                <a:solidFill>
                  <a:schemeClr val="tx1"/>
                </a:solidFill>
              </a:rPr>
              <a:t>   penyampaian pelajarannya, sehingga tidak hanya efektif menyampaikan pesan, tetapi juga nikmat untuk   </a:t>
            </a:r>
            <a:br>
              <a:rPr lang="id-ID" sz="1500" dirty="0">
                <a:solidFill>
                  <a:schemeClr val="tx1"/>
                </a:solidFill>
              </a:rPr>
            </a:br>
            <a:r>
              <a:rPr lang="id-ID" sz="1500" dirty="0">
                <a:solidFill>
                  <a:schemeClr val="tx1"/>
                </a:solidFill>
              </a:rPr>
              <a:t>   didengar (Hidayah, 2014).</a:t>
            </a:r>
            <a:br>
              <a:rPr lang="id-ID" sz="1500" dirty="0">
                <a:solidFill>
                  <a:schemeClr val="tx1"/>
                </a:solidFill>
              </a:rPr>
            </a:br>
            <a:endParaRPr lang="id-ID" sz="1500" dirty="0">
              <a:solidFill>
                <a:schemeClr val="tx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7" y="1571618"/>
            <a:ext cx="7286676" cy="1500198"/>
          </a:xfrm>
        </p:spPr>
        <p:txBody>
          <a:bodyPr/>
          <a:lstStyle/>
          <a:p>
            <a:pPr lvl="0" algn="l"/>
            <a:r>
              <a:rPr lang="id-ID" sz="1500" dirty="0"/>
              <a:t>3. menjaga kontak mata dengan siswa </a:t>
            </a:r>
            <a:br>
              <a:rPr lang="id-ID" sz="1500" dirty="0"/>
            </a:br>
            <a:r>
              <a:rPr lang="id-ID" sz="1500" dirty="0"/>
              <a:t>    kontak mata(</a:t>
            </a:r>
            <a:r>
              <a:rPr lang="id-ID" sz="1500" i="1" dirty="0"/>
              <a:t>eye contract</a:t>
            </a:r>
            <a:r>
              <a:rPr lang="id-ID" sz="1500" dirty="0"/>
              <a:t>) merupakan hal yang sangat penting untuk membuat siswa tetap </a:t>
            </a:r>
            <a:br>
              <a:rPr lang="id-ID" sz="1500" dirty="0"/>
            </a:br>
            <a:r>
              <a:rPr lang="id-ID" sz="1500" dirty="0"/>
              <a:t>   memerhatikan pelajaran. Kontak mata yang terjaga membuat siswa bukan hanya akan merasa   </a:t>
            </a:r>
            <a:br>
              <a:rPr lang="id-ID" sz="1500" dirty="0"/>
            </a:br>
            <a:r>
              <a:rPr lang="id-ID" sz="1500" dirty="0"/>
              <a:t>   dihargai oleh guru, tetapi siswa seakan-akan diajak terlibat dalam proses penyajian,</a:t>
            </a:r>
            <a:br>
              <a:rPr lang="id-ID" sz="1500" dirty="0"/>
            </a:br>
            <a:r>
              <a:rPr lang="id-ID" sz="1500" dirty="0"/>
              <a:t> </a:t>
            </a:r>
            <a:br>
              <a:rPr lang="id-ID" sz="1500" dirty="0"/>
            </a:br>
            <a:r>
              <a:rPr lang="id-ID" sz="1500" dirty="0"/>
              <a:t>4. menggunakan </a:t>
            </a:r>
            <a:r>
              <a:rPr lang="id-ID" sz="1500" i="1" dirty="0"/>
              <a:t>joke</a:t>
            </a:r>
            <a:r>
              <a:rPr lang="id-ID" sz="1500" dirty="0"/>
              <a:t>-</a:t>
            </a:r>
            <a:r>
              <a:rPr lang="id-ID" sz="1500" i="1" dirty="0"/>
              <a:t>joke</a:t>
            </a:r>
            <a:r>
              <a:rPr lang="id-ID" sz="1500" dirty="0"/>
              <a:t> yang menyegarkan</a:t>
            </a:r>
            <a:br>
              <a:rPr lang="id-ID" sz="1500" dirty="0"/>
            </a:br>
            <a:r>
              <a:rPr lang="id-ID" sz="1500" dirty="0"/>
              <a:t>    penggunaan </a:t>
            </a:r>
            <a:r>
              <a:rPr lang="id-ID" sz="1500" i="1" dirty="0"/>
              <a:t>joke </a:t>
            </a:r>
            <a:r>
              <a:rPr lang="id-ID" sz="1500" dirty="0"/>
              <a:t>oleh guru dapat menjaga kelas agar tetap hidup melalui penggunaan kalimat atau </a:t>
            </a:r>
            <a:br>
              <a:rPr lang="id-ID" sz="1500" dirty="0"/>
            </a:br>
            <a:r>
              <a:rPr lang="id-ID" sz="1500" dirty="0"/>
              <a:t>    bahasa yang lucu. Guru dapat memunculkan </a:t>
            </a:r>
            <a:r>
              <a:rPr lang="id-ID" sz="1500" i="1" dirty="0"/>
              <a:t>joke</a:t>
            </a:r>
            <a:r>
              <a:rPr lang="id-ID" sz="1500" dirty="0"/>
              <a:t>,bila siswa sudah kehilangan konsetrasi yang dapat </a:t>
            </a:r>
            <a:br>
              <a:rPr lang="id-ID" sz="1500" dirty="0"/>
            </a:br>
            <a:r>
              <a:rPr lang="id-ID" sz="1500" dirty="0"/>
              <a:t>    dilihat dari cara siswa duduk tidak tenang, cara siswa memandang, dan gejala-gejala perilaku   </a:t>
            </a:r>
            <a:br>
              <a:rPr lang="id-ID" sz="1500" dirty="0"/>
            </a:br>
            <a:r>
              <a:rPr lang="id-ID" sz="1500" dirty="0"/>
              <a:t>    tertentu, misalnya memainkan alat tulis atau mengetuk-ngetuk meja(Hasan, 2012).</a:t>
            </a:r>
            <a:br>
              <a:rPr lang="id-ID" sz="1500" dirty="0"/>
            </a:br>
            <a:endParaRPr lang="id-ID" sz="15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581"/>
        <p:cNvGrpSpPr/>
        <p:nvPr/>
      </p:nvGrpSpPr>
      <p:grpSpPr>
        <a:xfrm>
          <a:off x="0" y="0"/>
          <a:ext cx="0" cy="0"/>
          <a:chOff x="0" y="0"/>
          <a:chExt cx="0" cy="0"/>
        </a:xfrm>
      </p:grpSpPr>
      <p:sp>
        <p:nvSpPr>
          <p:cNvPr id="7582" name="Google Shape;7582;p59"/>
          <p:cNvSpPr txBox="1">
            <a:spLocks noGrp="1"/>
          </p:cNvSpPr>
          <p:nvPr>
            <p:ph type="title"/>
          </p:nvPr>
        </p:nvSpPr>
        <p:spPr>
          <a:xfrm>
            <a:off x="2285984" y="1285866"/>
            <a:ext cx="4714716" cy="3088058"/>
          </a:xfrm>
          <a:prstGeom prst="rect">
            <a:avLst/>
          </a:prstGeom>
        </p:spPr>
        <p:txBody>
          <a:bodyPr spcFirstLastPara="1" wrap="square" lIns="0" tIns="0" rIns="0" bIns="0" anchor="ctr" anchorCtr="0">
            <a:noAutofit/>
          </a:bodyPr>
          <a:lstStyle/>
          <a:p>
            <a:pPr lvl="0" algn="l"/>
            <a:r>
              <a:rPr lang="id-ID" sz="1600" dirty="0"/>
              <a:t>c.	korelasi(</a:t>
            </a:r>
            <a:r>
              <a:rPr lang="id-ID" sz="1600" i="1" dirty="0"/>
              <a:t>correlation</a:t>
            </a:r>
            <a:r>
              <a:rPr lang="id-ID" sz="1600" dirty="0"/>
              <a:t>)</a:t>
            </a:r>
            <a:br>
              <a:rPr lang="id-ID" sz="1600" dirty="0"/>
            </a:br>
            <a:r>
              <a:rPr lang="id-ID" sz="1600" dirty="0"/>
              <a:t>	korelasi adalah langkah yang 	menghubungkan materi pelajaran dengan 	pengalaman siswa atau hal-hal lain yang 	memungkinkan siswa dapat menangkap 	keterkaitan dalam stuktur pengetahuan yang 	telah dimilikinya. korelasi dilakukan untuk 	memberikan makna terhadap materi 	pelajaran, 	baik makna untuk memperbaiki stuktur 	pengetahuan yang dimilikinya maupun makna 	untuk meningkatkan kualitas kemampuan berpikir 	dan kemampuan motorik siswa(Armiya, 2012).</a:t>
            </a:r>
            <a:br>
              <a:rPr lang="id-ID" sz="1600" dirty="0"/>
            </a:br>
            <a:endParaRPr sz="16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500"/>
        <p:cNvGrpSpPr/>
        <p:nvPr/>
      </p:nvGrpSpPr>
      <p:grpSpPr>
        <a:xfrm>
          <a:off x="0" y="0"/>
          <a:ext cx="0" cy="0"/>
          <a:chOff x="0" y="0"/>
          <a:chExt cx="0" cy="0"/>
        </a:xfrm>
      </p:grpSpPr>
      <p:sp>
        <p:nvSpPr>
          <p:cNvPr id="24" name="Title 23"/>
          <p:cNvSpPr>
            <a:spLocks noGrp="1"/>
          </p:cNvSpPr>
          <p:nvPr>
            <p:ph type="title"/>
          </p:nvPr>
        </p:nvSpPr>
        <p:spPr>
          <a:xfrm>
            <a:off x="1285851" y="1500180"/>
            <a:ext cx="7144873" cy="3071833"/>
          </a:xfrm>
        </p:spPr>
        <p:txBody>
          <a:bodyPr/>
          <a:lstStyle/>
          <a:p>
            <a:pPr lvl="0" algn="l"/>
            <a:r>
              <a:rPr lang="id-ID" sz="1800" dirty="0">
                <a:solidFill>
                  <a:schemeClr val="bg2"/>
                </a:solidFill>
              </a:rPr>
              <a:t>d.	menyimpulkan(</a:t>
            </a:r>
            <a:r>
              <a:rPr lang="id-ID" sz="1800" i="1" dirty="0">
                <a:solidFill>
                  <a:schemeClr val="bg2"/>
                </a:solidFill>
              </a:rPr>
              <a:t>generalization</a:t>
            </a:r>
            <a:r>
              <a:rPr lang="id-ID" sz="1800" dirty="0">
                <a:solidFill>
                  <a:schemeClr val="bg2"/>
                </a:solidFill>
              </a:rPr>
              <a:t>)</a:t>
            </a:r>
            <a:br>
              <a:rPr lang="id-ID" sz="1800" dirty="0">
                <a:solidFill>
                  <a:schemeClr val="bg2"/>
                </a:solidFill>
              </a:rPr>
            </a:br>
            <a:r>
              <a:rPr lang="id-ID" sz="1800" dirty="0">
                <a:solidFill>
                  <a:schemeClr val="bg2"/>
                </a:solidFill>
              </a:rPr>
              <a:t>	menyimpulkan adalah tahapan untuk memahami inti(</a:t>
            </a:r>
            <a:r>
              <a:rPr lang="id-ID" sz="1800" i="1" dirty="0">
                <a:solidFill>
                  <a:schemeClr val="bg2"/>
                </a:solidFill>
              </a:rPr>
              <a:t>core</a:t>
            </a:r>
            <a:r>
              <a:rPr lang="id-ID" sz="1800" dirty="0">
                <a:solidFill>
                  <a:schemeClr val="bg2"/>
                </a:solidFill>
              </a:rPr>
              <a:t>) dari materi 	pelajaran yang telah disajikan. Menyimpulkan merupakan langkah yang 	sangat penting dalam strategi ekspositori, sebab siswa akan dapat 	mengambil inti sari dari proses penyajan. Menyimpulkan berarti 	memberikan keyakinan kepada siswa tentang suatu paparan. 	Menyimpulkan dapat dilakukan dengan beberapa cara, yaitu :</a:t>
            </a:r>
            <a:br>
              <a:rPr lang="id-ID" sz="1800" dirty="0">
                <a:solidFill>
                  <a:schemeClr val="bg2"/>
                </a:solidFill>
              </a:rPr>
            </a:br>
            <a:r>
              <a:rPr lang="id-ID" sz="1800" dirty="0">
                <a:solidFill>
                  <a:schemeClr val="bg2"/>
                </a:solidFill>
              </a:rPr>
              <a:t>		1.mengulang kembali inti-inti materi yang menjadi pokok 		   persoalan,</a:t>
            </a:r>
            <a:br>
              <a:rPr lang="id-ID" sz="1800" dirty="0">
                <a:solidFill>
                  <a:schemeClr val="bg2"/>
                </a:solidFill>
              </a:rPr>
            </a:br>
            <a:r>
              <a:rPr lang="id-ID" sz="1800" dirty="0">
                <a:solidFill>
                  <a:schemeClr val="bg2"/>
                </a:solidFill>
              </a:rPr>
              <a:t>		2.memberikan pertanyaan yang relevan dengan materi yang 		    telah disampaikan</a:t>
            </a:r>
            <a:br>
              <a:rPr lang="id-ID" sz="1800" dirty="0">
                <a:solidFill>
                  <a:schemeClr val="bg2"/>
                </a:solidFill>
              </a:rPr>
            </a:br>
            <a:r>
              <a:rPr lang="id-ID" sz="1800" dirty="0">
                <a:solidFill>
                  <a:schemeClr val="bg2"/>
                </a:solidFill>
              </a:rPr>
              <a:t> </a:t>
            </a:r>
            <a:br>
              <a:rPr lang="id-ID" sz="1800" dirty="0">
                <a:solidFill>
                  <a:schemeClr val="bg2"/>
                </a:solidFill>
              </a:rPr>
            </a:br>
            <a:endParaRPr lang="id-ID" sz="1800" dirty="0">
              <a:solidFill>
                <a:schemeClr val="bg2"/>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225" y="315024"/>
            <a:ext cx="7717500" cy="4328427"/>
          </a:xfrm>
        </p:spPr>
        <p:txBody>
          <a:bodyPr/>
          <a:lstStyle/>
          <a:p>
            <a:pPr lvl="0" algn="l"/>
            <a:r>
              <a:rPr lang="id-ID" sz="1800" dirty="0">
                <a:solidFill>
                  <a:schemeClr val="bg2"/>
                </a:solidFill>
              </a:rPr>
              <a:t>e.	mengaplikasikan(</a:t>
            </a:r>
            <a:r>
              <a:rPr lang="id-ID" sz="1800" i="1" dirty="0">
                <a:solidFill>
                  <a:schemeClr val="bg2"/>
                </a:solidFill>
              </a:rPr>
              <a:t>application</a:t>
            </a:r>
            <a:r>
              <a:rPr lang="id-ID" sz="1800" dirty="0">
                <a:solidFill>
                  <a:schemeClr val="bg2"/>
                </a:solidFill>
              </a:rPr>
              <a:t>)</a:t>
            </a:r>
            <a:br>
              <a:rPr lang="id-ID" sz="1800" dirty="0">
                <a:solidFill>
                  <a:schemeClr val="bg2"/>
                </a:solidFill>
              </a:rPr>
            </a:br>
            <a:r>
              <a:rPr lang="id-ID" sz="1800" dirty="0">
                <a:solidFill>
                  <a:schemeClr val="bg2"/>
                </a:solidFill>
              </a:rPr>
              <a:t>	pengaplikasian adalah langkah siswa menunjukkan kemampuannya, setelah 	mereka menyimak penjelasan guru. Pada langkah ini, guru dapat mengumpulkan	informasi tentang penguasaan dan pemahaman materi pelajaran oleh siswa. 	Teknik yang biasanya dilakukan pada langkah ini, diantaranya membuat tugas 	yang relevan dengan materi yang telah disajikan dan memberikan tes yang sesuai 	dengan materi pelajaran yang telah disajikan(Hasan, 2012). </a:t>
            </a:r>
            <a:br>
              <a:rPr lang="id-ID" sz="1800" dirty="0">
                <a:solidFill>
                  <a:schemeClr val="bg2"/>
                </a:solidFill>
              </a:rPr>
            </a:br>
            <a:endParaRPr lang="id-ID" sz="1800" dirty="0">
              <a:solidFill>
                <a:schemeClr val="bg2"/>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526"/>
        <p:cNvGrpSpPr/>
        <p:nvPr/>
      </p:nvGrpSpPr>
      <p:grpSpPr>
        <a:xfrm>
          <a:off x="0" y="0"/>
          <a:ext cx="0" cy="0"/>
          <a:chOff x="0" y="0"/>
          <a:chExt cx="0" cy="0"/>
        </a:xfrm>
      </p:grpSpPr>
      <p:sp>
        <p:nvSpPr>
          <p:cNvPr id="53" name="Title 52"/>
          <p:cNvSpPr>
            <a:spLocks noGrp="1"/>
          </p:cNvSpPr>
          <p:nvPr>
            <p:ph type="title"/>
          </p:nvPr>
        </p:nvSpPr>
        <p:spPr>
          <a:xfrm>
            <a:off x="857224" y="285734"/>
            <a:ext cx="7574624" cy="4286279"/>
          </a:xfrm>
        </p:spPr>
        <p:txBody>
          <a:bodyPr/>
          <a:lstStyle/>
          <a:p>
            <a:pPr lvl="1"/>
            <a:r>
              <a:rPr lang="id-ID" sz="1600" b="1" dirty="0">
                <a:solidFill>
                  <a:schemeClr val="bg1"/>
                </a:solidFill>
              </a:rPr>
              <a:t>		</a:t>
            </a:r>
            <a:r>
              <a:rPr lang="id-ID" sz="1600" b="1" dirty="0">
                <a:solidFill>
                  <a:schemeClr val="bg1"/>
                </a:solidFill>
                <a:latin typeface="Adobe Heiti Std R" pitchFamily="34" charset="-128"/>
                <a:ea typeface="Adobe Heiti Std R" pitchFamily="34" charset="-128"/>
              </a:rPr>
              <a:t>Upaya Pemecahan Kasus Pembelajaran Ekspositori</a:t>
            </a:r>
            <a:br>
              <a:rPr lang="id-ID" sz="1400" b="1" dirty="0">
                <a:solidFill>
                  <a:schemeClr val="bg1"/>
                </a:solidFill>
              </a:rPr>
            </a:br>
            <a:br>
              <a:rPr lang="id-ID" sz="1400" b="1" dirty="0">
                <a:solidFill>
                  <a:schemeClr val="bg1"/>
                </a:solidFill>
              </a:rPr>
            </a:br>
            <a:br>
              <a:rPr lang="id-ID" sz="1400" b="1" dirty="0">
                <a:solidFill>
                  <a:schemeClr val="bg2"/>
                </a:solidFill>
              </a:rPr>
            </a:br>
            <a:br>
              <a:rPr lang="id-ID" sz="1400" dirty="0">
                <a:solidFill>
                  <a:schemeClr val="bg2"/>
                </a:solidFill>
              </a:rPr>
            </a:br>
            <a:r>
              <a:rPr lang="id-ID" sz="1400" dirty="0">
                <a:solidFill>
                  <a:schemeClr val="bg2"/>
                </a:solidFill>
              </a:rPr>
              <a:t>Upaya pemecahan kasus pembelajaran dalam strategi pembelajaran ekspositori dapat pula disebut sebagai kegiatan yang dapat diterapkan dalam kegiatan pembelajaran atau aplikasi strategi pembelajaran ekspositori dalam kegiatan pembelajaran. Kegiatan-kegiatan tersebut diantaranya yaitu :</a:t>
            </a:r>
            <a:br>
              <a:rPr lang="id-ID" sz="1400" dirty="0">
                <a:solidFill>
                  <a:schemeClr val="bg2"/>
                </a:solidFill>
              </a:rPr>
            </a:br>
            <a:r>
              <a:rPr lang="id-ID" sz="1400" dirty="0">
                <a:solidFill>
                  <a:schemeClr val="bg2"/>
                </a:solidFill>
              </a:rPr>
              <a:t>tanya jawab</a:t>
            </a:r>
            <a:br>
              <a:rPr lang="id-ID" sz="1400" dirty="0">
                <a:solidFill>
                  <a:schemeClr val="bg2"/>
                </a:solidFill>
              </a:rPr>
            </a:br>
            <a:r>
              <a:rPr lang="id-ID" sz="1400" dirty="0">
                <a:solidFill>
                  <a:schemeClr val="bg2"/>
                </a:solidFill>
              </a:rPr>
              <a:t>	a. Tanya jawab adalah metode mengajar yang memungkinkan terjadinya komunikasi 	     langsung yang bersifat </a:t>
            </a:r>
            <a:r>
              <a:rPr lang="id-ID" sz="1400" i="1" dirty="0">
                <a:solidFill>
                  <a:schemeClr val="bg2"/>
                </a:solidFill>
              </a:rPr>
              <a:t>two way traffic</a:t>
            </a:r>
            <a:r>
              <a:rPr lang="id-ID" sz="1400" dirty="0">
                <a:solidFill>
                  <a:schemeClr val="bg2"/>
                </a:solidFill>
              </a:rPr>
              <a:t> sebab pada saat yang sama terjadi dialog 	     antara guru dan siswa. Guru bertanya dan siswa menjawab atau siswa bertanya 	     dan guru menjawab. Dalam komunikasi ini terlihat adanya hubungan timbal balik 	     secara langsung antara guru. Tujuan utama yang akan dicapai dari metode tanya 	     jawab yaitu mengetahui sampai sejauh mana materi pelajaran yang telah 	  	     dikuasai oleh siswa. </a:t>
            </a:r>
            <a:br>
              <a:rPr lang="id-ID" sz="1400" dirty="0">
                <a:solidFill>
                  <a:schemeClr val="bg2"/>
                </a:solidFill>
              </a:rPr>
            </a:br>
            <a:endParaRPr lang="id-ID" sz="1400" dirty="0">
              <a:solidFill>
                <a:schemeClr val="bg2"/>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586"/>
        <p:cNvGrpSpPr/>
        <p:nvPr/>
      </p:nvGrpSpPr>
      <p:grpSpPr>
        <a:xfrm>
          <a:off x="0" y="0"/>
          <a:ext cx="0" cy="0"/>
          <a:chOff x="0" y="0"/>
          <a:chExt cx="0" cy="0"/>
        </a:xfrm>
      </p:grpSpPr>
      <p:sp>
        <p:nvSpPr>
          <p:cNvPr id="37" name="Title 36"/>
          <p:cNvSpPr>
            <a:spLocks noGrp="1"/>
          </p:cNvSpPr>
          <p:nvPr>
            <p:ph type="title"/>
          </p:nvPr>
        </p:nvSpPr>
        <p:spPr>
          <a:xfrm>
            <a:off x="713225" y="1142990"/>
            <a:ext cx="7717500" cy="3500461"/>
          </a:xfrm>
        </p:spPr>
        <p:txBody>
          <a:bodyPr/>
          <a:lstStyle/>
          <a:p>
            <a:pPr lvl="0" algn="l"/>
            <a:r>
              <a:rPr lang="id-ID" sz="1300" dirty="0">
                <a:solidFill>
                  <a:schemeClr val="bg2"/>
                </a:solidFill>
              </a:rPr>
              <a:t>	b. ceramah </a:t>
            </a:r>
            <a:br>
              <a:rPr lang="id-ID" sz="1300" dirty="0">
                <a:solidFill>
                  <a:schemeClr val="bg2"/>
                </a:solidFill>
              </a:rPr>
            </a:br>
            <a:r>
              <a:rPr lang="id-ID" sz="1300" dirty="0">
                <a:solidFill>
                  <a:schemeClr val="bg2"/>
                </a:solidFill>
              </a:rPr>
              <a:t>	    Metode ceramah adalah penuturan bahan pelajaran secara lisan. Metode ini senantiasa bagus bila 	   	    pengunaannya disiapkan dengan baik, didukungalat dan media serta memperhatikan batas-batas kemungkinan 	    penggunannya.  Metode ceramah merupakan metode yang sampai saat ini sering digunakan oleh setiap guru 	    atau instruktur. Hal ini selain disebabkan oleh beberapa pertimbangan tertentu, juga adanya faktor kebiasaan 	    baik dari guru atau pun siswa. Guru biasanya belum merasa puas manakala dalam proses pengelolaan 	  	    pembelajaran tidak melakukan ceramah. Demikian juga dengan siswa, mereka akan belajar manakala ada guru 	    yang memberikan materi pelajaran melalui ceramah, sehingga ada guru yang berceramah berarti ada proses ````	    belajar dan tidak ada guru berarti tidak ada belajar. </a:t>
            </a:r>
            <a:br>
              <a:rPr lang="id-ID" sz="1300" dirty="0">
                <a:solidFill>
                  <a:schemeClr val="bg2"/>
                </a:solidFill>
              </a:rPr>
            </a:br>
            <a:r>
              <a:rPr lang="id-ID" sz="1300" dirty="0">
                <a:solidFill>
                  <a:schemeClr val="bg2"/>
                </a:solidFill>
              </a:rPr>
              <a:t> </a:t>
            </a:r>
            <a:br>
              <a:rPr lang="id-ID" sz="1300" dirty="0">
                <a:solidFill>
                  <a:schemeClr val="bg2"/>
                </a:solidFill>
              </a:rPr>
            </a:br>
            <a:r>
              <a:rPr lang="id-ID" sz="1300" dirty="0">
                <a:solidFill>
                  <a:schemeClr val="bg2"/>
                </a:solidFill>
              </a:rPr>
              <a:t>	c. demonstrasi </a:t>
            </a:r>
            <a:br>
              <a:rPr lang="id-ID" sz="1300" dirty="0">
                <a:solidFill>
                  <a:schemeClr val="bg2"/>
                </a:solidFill>
              </a:rPr>
            </a:br>
            <a:r>
              <a:rPr lang="id-ID" sz="1300" dirty="0">
                <a:solidFill>
                  <a:schemeClr val="bg2"/>
                </a:solidFill>
              </a:rPr>
              <a:t>	    Metode demonstrasi merupakan metode penyajian pelajaran dengan memperagakan dan mempertunjukkan 	    kepada siswa tentang suatu proses, situasi atau benda tertentu, baik sebenarnya atau hanya sekadar tiruan. 	    Sebagai metode penyajian, demonstrasi tidak terlepas dari penjelasan secara lisan oleh guru. Walaupun dalam 	    proses demonstrasi peran siswa hanya sekadar memerhatikan, akan tetapi demonstrasi dapat menyajikan 	    bahan pelajaran lebih konkret(Hasan, 2012).</a:t>
            </a:r>
            <a:br>
              <a:rPr lang="id-ID" sz="1300" dirty="0">
                <a:solidFill>
                  <a:schemeClr val="bg2"/>
                </a:solidFill>
              </a:rPr>
            </a:br>
            <a:endParaRPr lang="id-ID" sz="1300" dirty="0">
              <a:solidFill>
                <a:schemeClr val="bg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625"/>
        <p:cNvGrpSpPr/>
        <p:nvPr/>
      </p:nvGrpSpPr>
      <p:grpSpPr>
        <a:xfrm>
          <a:off x="0" y="0"/>
          <a:ext cx="0" cy="0"/>
          <a:chOff x="0" y="0"/>
          <a:chExt cx="0" cy="0"/>
        </a:xfrm>
      </p:grpSpPr>
      <p:sp>
        <p:nvSpPr>
          <p:cNvPr id="24" name="Title 23"/>
          <p:cNvSpPr>
            <a:spLocks noGrp="1"/>
          </p:cNvSpPr>
          <p:nvPr>
            <p:ph type="title"/>
          </p:nvPr>
        </p:nvSpPr>
        <p:spPr>
          <a:xfrm>
            <a:off x="785787" y="571486"/>
            <a:ext cx="7715303" cy="3929089"/>
          </a:xfrm>
        </p:spPr>
        <p:txBody>
          <a:bodyPr/>
          <a:lstStyle/>
          <a:p>
            <a:pPr lvl="1"/>
            <a:r>
              <a:rPr lang="id-ID" sz="1400" b="1" dirty="0"/>
              <a:t>			</a:t>
            </a:r>
            <a:r>
              <a:rPr lang="id-ID" sz="2000" b="1" dirty="0"/>
              <a:t>Kesimpulan</a:t>
            </a:r>
            <a:br>
              <a:rPr lang="id-ID" sz="2000" b="1" dirty="0"/>
            </a:br>
            <a:br>
              <a:rPr lang="id-ID" sz="1400" dirty="0"/>
            </a:br>
            <a:br>
              <a:rPr lang="id-ID" sz="1400" dirty="0"/>
            </a:br>
            <a:r>
              <a:rPr lang="id-ID" sz="1300" dirty="0">
                <a:solidFill>
                  <a:schemeClr val="bg2"/>
                </a:solidFill>
              </a:rPr>
              <a:t>Kesimpulan dari makalah startegi pembelajaran ekspositori dengan upaya pemecahannya sebagai berikut :</a:t>
            </a:r>
            <a:br>
              <a:rPr lang="id-ID" sz="1300" dirty="0">
                <a:solidFill>
                  <a:schemeClr val="bg2"/>
                </a:solidFill>
              </a:rPr>
            </a:br>
            <a:r>
              <a:rPr lang="id-ID" sz="1300" dirty="0">
                <a:solidFill>
                  <a:schemeClr val="bg2"/>
                </a:solidFill>
              </a:rPr>
              <a:t>	1. strategi pembelajaran ekspositori adalah strategi pembelajaran yang 	   	    	    menekankan pada proses penyampaian materi secara verbal dari seorang guru 	    	    kepada sekelompok siswa dengan maksud agar siswa dapat menguasai materi pelajaran 	    secara optimal, </a:t>
            </a:r>
            <a:br>
              <a:rPr lang="id-ID" sz="1300" dirty="0">
                <a:solidFill>
                  <a:schemeClr val="bg2"/>
                </a:solidFill>
              </a:rPr>
            </a:br>
            <a:r>
              <a:rPr lang="id-ID" sz="1300" dirty="0">
                <a:solidFill>
                  <a:schemeClr val="bg2"/>
                </a:solidFill>
              </a:rPr>
              <a:t>	2. salah satu kelebihan strategi pembelajaran ekspositori, yaitu guru dapat mengontrol 	 	    urutan dan keluasan materi pembelajaran dan strategi pembelajaran ekspositori dianggap 	    sangat efektif. Salah satu kelemahan strategi pembelajaran ekspositori, yaitu strategi 	    pembelajaran ekspositori hanya dapat dilakukan terhadap siswa yang memiliki 	    	    kemampuan mendengar dan menyimak secara baik,</a:t>
            </a:r>
            <a:br>
              <a:rPr lang="id-ID" sz="1300" dirty="0">
                <a:solidFill>
                  <a:schemeClr val="bg2"/>
                </a:solidFill>
              </a:rPr>
            </a:br>
            <a:r>
              <a:rPr lang="id-ID" sz="1300" dirty="0">
                <a:solidFill>
                  <a:schemeClr val="bg2"/>
                </a:solidFill>
              </a:rPr>
              <a:t>	3. dasar pertimbangan pemilihan strategi pembelajaran ekspositori, yaitu berorientasi 	 	    dengan tujuan, prinsip komunikasi, prinsip kesiapan, dan prinsip berkelanjutan,</a:t>
            </a:r>
            <a:br>
              <a:rPr lang="id-ID" sz="1300" dirty="0">
                <a:solidFill>
                  <a:schemeClr val="bg2"/>
                </a:solidFill>
              </a:rPr>
            </a:br>
            <a:r>
              <a:rPr lang="id-ID" sz="1300" dirty="0">
                <a:solidFill>
                  <a:schemeClr val="bg2"/>
                </a:solidFill>
              </a:rPr>
              <a:t>	4. langkah pelaksanaan dari strategi pembelajaran ekspositori, yaitu persiapan, 	 	    penyajian, korelasi, menyimpulkan, dan mengaplikasikan, upaya pemecahan kasus 	  	    pembelajaran ekspositori, yaitu tanya jawab, demostrasi, dan ceramah.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673"/>
        <p:cNvGrpSpPr/>
        <p:nvPr/>
      </p:nvGrpSpPr>
      <p:grpSpPr>
        <a:xfrm>
          <a:off x="0" y="0"/>
          <a:ext cx="0" cy="0"/>
          <a:chOff x="0" y="0"/>
          <a:chExt cx="0" cy="0"/>
        </a:xfrm>
      </p:grpSpPr>
      <p:sp>
        <p:nvSpPr>
          <p:cNvPr id="7675" name="Google Shape;7675;p63"/>
          <p:cNvSpPr txBox="1">
            <a:spLocks noGrp="1"/>
          </p:cNvSpPr>
          <p:nvPr>
            <p:ph type="ctrTitle"/>
          </p:nvPr>
        </p:nvSpPr>
        <p:spPr>
          <a:xfrm>
            <a:off x="1357290" y="1785932"/>
            <a:ext cx="6358200" cy="889200"/>
          </a:xfrm>
          <a:prstGeom prst="rect">
            <a:avLst/>
          </a:prstGeom>
        </p:spPr>
        <p:txBody>
          <a:bodyPr spcFirstLastPara="1" wrap="square" lIns="91425" tIns="91425" rIns="91425" bIns="91425" anchor="ctr" anchorCtr="0">
            <a:noAutofit/>
          </a:bodyPr>
          <a:lstStyle/>
          <a:p>
            <a:pPr marL="0" lvl="0" indent="0" algn="ctr" rtl="0">
              <a:spcBef>
                <a:spcPts val="1000"/>
              </a:spcBef>
              <a:spcAft>
                <a:spcPts val="0"/>
              </a:spcAft>
              <a:buNone/>
            </a:pPr>
            <a:r>
              <a:rPr lang="en" dirty="0"/>
              <a:t>Thanks!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74"/>
        <p:cNvGrpSpPr/>
        <p:nvPr/>
      </p:nvGrpSpPr>
      <p:grpSpPr>
        <a:xfrm>
          <a:off x="0" y="0"/>
          <a:ext cx="0" cy="0"/>
          <a:chOff x="0" y="0"/>
          <a:chExt cx="0" cy="0"/>
        </a:xfrm>
      </p:grpSpPr>
      <p:sp>
        <p:nvSpPr>
          <p:cNvPr id="6875" name="Google Shape;6875;p33"/>
          <p:cNvSpPr/>
          <p:nvPr/>
        </p:nvSpPr>
        <p:spPr>
          <a:xfrm>
            <a:off x="6991771" y="372315"/>
            <a:ext cx="1934091" cy="1934091"/>
          </a:xfrm>
          <a:custGeom>
            <a:avLst/>
            <a:gdLst/>
            <a:ahLst/>
            <a:cxnLst/>
            <a:rect l="l" t="t" r="r" b="b"/>
            <a:pathLst>
              <a:path w="27621" h="27621" extrusionOk="0">
                <a:moveTo>
                  <a:pt x="13810" y="0"/>
                </a:moveTo>
                <a:cubicBezTo>
                  <a:pt x="6186" y="0"/>
                  <a:pt x="0" y="6186"/>
                  <a:pt x="0" y="13810"/>
                </a:cubicBezTo>
                <a:cubicBezTo>
                  <a:pt x="0" y="21435"/>
                  <a:pt x="6186" y="27621"/>
                  <a:pt x="13810" y="27621"/>
                </a:cubicBezTo>
                <a:cubicBezTo>
                  <a:pt x="21435" y="27621"/>
                  <a:pt x="27621" y="21435"/>
                  <a:pt x="27621" y="13810"/>
                </a:cubicBezTo>
                <a:cubicBezTo>
                  <a:pt x="27621" y="6186"/>
                  <a:pt x="21435" y="0"/>
                  <a:pt x="138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6" name="Google Shape;6876;p33"/>
          <p:cNvSpPr/>
          <p:nvPr/>
        </p:nvSpPr>
        <p:spPr>
          <a:xfrm>
            <a:off x="6991771" y="289475"/>
            <a:ext cx="1934091" cy="1935352"/>
          </a:xfrm>
          <a:custGeom>
            <a:avLst/>
            <a:gdLst/>
            <a:ahLst/>
            <a:cxnLst/>
            <a:rect l="l" t="t" r="r" b="b"/>
            <a:pathLst>
              <a:path w="27621" h="27639" extrusionOk="0">
                <a:moveTo>
                  <a:pt x="13810" y="1"/>
                </a:moveTo>
                <a:cubicBezTo>
                  <a:pt x="6186" y="1"/>
                  <a:pt x="0" y="6186"/>
                  <a:pt x="0" y="13811"/>
                </a:cubicBezTo>
                <a:cubicBezTo>
                  <a:pt x="0" y="21453"/>
                  <a:pt x="6186" y="27638"/>
                  <a:pt x="13810" y="27638"/>
                </a:cubicBezTo>
                <a:cubicBezTo>
                  <a:pt x="21435" y="27638"/>
                  <a:pt x="27621" y="21453"/>
                  <a:pt x="27621" y="13811"/>
                </a:cubicBezTo>
                <a:cubicBezTo>
                  <a:pt x="27621" y="6186"/>
                  <a:pt x="21435" y="1"/>
                  <a:pt x="138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9" name="Google Shape;6879;p33"/>
          <p:cNvSpPr txBox="1">
            <a:spLocks noGrp="1"/>
          </p:cNvSpPr>
          <p:nvPr>
            <p:ph type="title" idx="2"/>
          </p:nvPr>
        </p:nvSpPr>
        <p:spPr>
          <a:xfrm>
            <a:off x="6971275" y="1359589"/>
            <a:ext cx="1954500" cy="550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0000" dirty="0">
                <a:solidFill>
                  <a:schemeClr val="lt1"/>
                </a:solidFill>
              </a:rPr>
              <a:t>“”</a:t>
            </a:r>
            <a:endParaRPr sz="10000">
              <a:solidFill>
                <a:schemeClr val="lt1"/>
              </a:solidFill>
            </a:endParaRPr>
          </a:p>
        </p:txBody>
      </p:sp>
      <p:sp>
        <p:nvSpPr>
          <p:cNvPr id="8" name="Title 7"/>
          <p:cNvSpPr>
            <a:spLocks noGrp="1"/>
          </p:cNvSpPr>
          <p:nvPr>
            <p:ph type="title"/>
          </p:nvPr>
        </p:nvSpPr>
        <p:spPr>
          <a:xfrm>
            <a:off x="2500950" y="2714626"/>
            <a:ext cx="4328400" cy="142876"/>
          </a:xfrm>
        </p:spPr>
        <p:txBody>
          <a:bodyPr/>
          <a:lstStyle/>
          <a:p>
            <a:pPr lvl="1"/>
            <a:r>
              <a:rPr lang="id-ID" sz="1400" b="1" dirty="0"/>
              <a:t>Pengertian dan Karakteristik SPE</a:t>
            </a:r>
            <a:br>
              <a:rPr lang="id-ID" sz="1400" dirty="0"/>
            </a:br>
            <a:r>
              <a:rPr lang="id-ID" sz="1400" dirty="0"/>
              <a:t>Strategi pembelajaran ekspositori adalah strategi pembelajaran yang menekankan kepada proses penyampaian materi secara verbal dari seorang guru kepada sekelompok siswa dengan maksud agar siswa dapat menguasai materi pelajaran secara optimal. Dalam strategi ini materi pelajaran disampaikan langsung oleh guru. Siswa tidak dituntut untuk menemukan materi itu. Materi pelajaran seakanakan sudah jadi. Karena strategi ekspositori lebih menekankan kepada proses bertutur, maka sering juga dinamakan strategi</a:t>
            </a:r>
            <a:r>
              <a:rPr lang="en-US" sz="1400" dirty="0"/>
              <a:t>.</a:t>
            </a:r>
            <a:br>
              <a:rPr lang="id-ID" sz="1400" dirty="0"/>
            </a:br>
            <a:endParaRPr lang="id-ID"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883"/>
        <p:cNvGrpSpPr/>
        <p:nvPr/>
      </p:nvGrpSpPr>
      <p:grpSpPr>
        <a:xfrm>
          <a:off x="0" y="0"/>
          <a:ext cx="0" cy="0"/>
          <a:chOff x="0" y="0"/>
          <a:chExt cx="0" cy="0"/>
        </a:xfrm>
      </p:grpSpPr>
      <p:sp>
        <p:nvSpPr>
          <p:cNvPr id="6884" name="Google Shape;6884;p34"/>
          <p:cNvSpPr/>
          <p:nvPr/>
        </p:nvSpPr>
        <p:spPr>
          <a:xfrm>
            <a:off x="713222" y="1167650"/>
            <a:ext cx="4411200" cy="2983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887" name="Google Shape;6887;p34"/>
          <p:cNvPicPr preferRelativeResize="0"/>
          <p:nvPr/>
        </p:nvPicPr>
        <p:blipFill rotWithShape="1">
          <a:blip r:embed="rId3">
            <a:alphaModFix/>
          </a:blip>
          <a:srcRect t="59" b="59"/>
          <a:stretch/>
        </p:blipFill>
        <p:spPr>
          <a:xfrm>
            <a:off x="850475" y="1070149"/>
            <a:ext cx="4380031" cy="2920031"/>
          </a:xfrm>
          <a:prstGeom prst="rect">
            <a:avLst/>
          </a:prstGeom>
          <a:noFill/>
          <a:ln w="28575" cap="flat" cmpd="sng">
            <a:solidFill>
              <a:schemeClr val="lt2"/>
            </a:solidFill>
            <a:prstDash val="solid"/>
            <a:round/>
            <a:headEnd type="none" w="sm" len="sm"/>
            <a:tailEnd type="none" w="sm" len="sm"/>
          </a:ln>
        </p:spPr>
      </p:pic>
      <p:grpSp>
        <p:nvGrpSpPr>
          <p:cNvPr id="6888" name="Google Shape;6888;p34"/>
          <p:cNvGrpSpPr/>
          <p:nvPr/>
        </p:nvGrpSpPr>
        <p:grpSpPr>
          <a:xfrm>
            <a:off x="217275" y="2060590"/>
            <a:ext cx="1029352" cy="3388560"/>
            <a:chOff x="-1278125" y="1298590"/>
            <a:chExt cx="1029352" cy="3388560"/>
          </a:xfrm>
        </p:grpSpPr>
        <p:sp>
          <p:nvSpPr>
            <p:cNvPr id="6889" name="Google Shape;6889;p34"/>
            <p:cNvSpPr/>
            <p:nvPr/>
          </p:nvSpPr>
          <p:spPr>
            <a:xfrm>
              <a:off x="-1278125" y="1304375"/>
              <a:ext cx="994200" cy="3382775"/>
            </a:xfrm>
            <a:custGeom>
              <a:avLst/>
              <a:gdLst/>
              <a:ahLst/>
              <a:cxnLst/>
              <a:rect l="l" t="t" r="r" b="b"/>
              <a:pathLst>
                <a:path w="39768" h="135311" extrusionOk="0">
                  <a:moveTo>
                    <a:pt x="11431" y="92247"/>
                  </a:moveTo>
                  <a:lnTo>
                    <a:pt x="8068" y="85388"/>
                  </a:lnTo>
                  <a:lnTo>
                    <a:pt x="7664" y="75707"/>
                  </a:lnTo>
                  <a:lnTo>
                    <a:pt x="19010" y="51897"/>
                  </a:lnTo>
                  <a:lnTo>
                    <a:pt x="18207" y="45510"/>
                  </a:lnTo>
                  <a:lnTo>
                    <a:pt x="12851" y="26097"/>
                  </a:lnTo>
                  <a:lnTo>
                    <a:pt x="13581" y="11026"/>
                  </a:lnTo>
                  <a:lnTo>
                    <a:pt x="19094" y="0"/>
                  </a:lnTo>
                  <a:lnTo>
                    <a:pt x="16422" y="11818"/>
                  </a:lnTo>
                  <a:lnTo>
                    <a:pt x="20580" y="26424"/>
                  </a:lnTo>
                  <a:lnTo>
                    <a:pt x="27720" y="35796"/>
                  </a:lnTo>
                  <a:lnTo>
                    <a:pt x="32934" y="45510"/>
                  </a:lnTo>
                  <a:lnTo>
                    <a:pt x="31817" y="56443"/>
                  </a:lnTo>
                  <a:lnTo>
                    <a:pt x="24008" y="74514"/>
                  </a:lnTo>
                  <a:lnTo>
                    <a:pt x="24204" y="82968"/>
                  </a:lnTo>
                  <a:lnTo>
                    <a:pt x="27720" y="91801"/>
                  </a:lnTo>
                  <a:lnTo>
                    <a:pt x="39768" y="94700"/>
                  </a:lnTo>
                  <a:lnTo>
                    <a:pt x="27496" y="96040"/>
                  </a:lnTo>
                  <a:lnTo>
                    <a:pt x="25265" y="96709"/>
                  </a:lnTo>
                  <a:lnTo>
                    <a:pt x="25265" y="129286"/>
                  </a:lnTo>
                  <a:lnTo>
                    <a:pt x="26828" y="133303"/>
                  </a:lnTo>
                  <a:lnTo>
                    <a:pt x="25042" y="135311"/>
                  </a:lnTo>
                  <a:lnTo>
                    <a:pt x="14778" y="134865"/>
                  </a:lnTo>
                  <a:lnTo>
                    <a:pt x="13044" y="132454"/>
                  </a:lnTo>
                  <a:lnTo>
                    <a:pt x="14791" y="131108"/>
                  </a:lnTo>
                  <a:lnTo>
                    <a:pt x="14657" y="96684"/>
                  </a:lnTo>
                  <a:lnTo>
                    <a:pt x="5647" y="94935"/>
                  </a:lnTo>
                  <a:lnTo>
                    <a:pt x="0" y="93996"/>
                  </a:lnTo>
                  <a:close/>
                </a:path>
              </a:pathLst>
            </a:custGeom>
            <a:solidFill>
              <a:schemeClr val="lt1"/>
            </a:solidFill>
            <a:ln>
              <a:noFill/>
            </a:ln>
          </p:spPr>
        </p:sp>
        <p:sp>
          <p:nvSpPr>
            <p:cNvPr id="6890" name="Google Shape;6890;p34"/>
            <p:cNvSpPr/>
            <p:nvPr/>
          </p:nvSpPr>
          <p:spPr>
            <a:xfrm>
              <a:off x="-763487" y="3656538"/>
              <a:ext cx="514715" cy="41"/>
            </a:xfrm>
            <a:custGeom>
              <a:avLst/>
              <a:gdLst/>
              <a:ahLst/>
              <a:cxnLst/>
              <a:rect l="l" t="t" r="r" b="b"/>
              <a:pathLst>
                <a:path w="12408" h="1" fill="none" extrusionOk="0">
                  <a:moveTo>
                    <a:pt x="1" y="1"/>
                  </a:moveTo>
                  <a:lnTo>
                    <a:pt x="12407" y="1"/>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1" name="Google Shape;6891;p34"/>
            <p:cNvSpPr/>
            <p:nvPr/>
          </p:nvSpPr>
          <p:spPr>
            <a:xfrm>
              <a:off x="-1278119" y="3601449"/>
              <a:ext cx="1029347" cy="110219"/>
            </a:xfrm>
            <a:custGeom>
              <a:avLst/>
              <a:gdLst/>
              <a:ahLst/>
              <a:cxnLst/>
              <a:rect l="l" t="t" r="r" b="b"/>
              <a:pathLst>
                <a:path w="24814" h="2657" fill="none" extrusionOk="0">
                  <a:moveTo>
                    <a:pt x="16066" y="0"/>
                  </a:moveTo>
                  <a:lnTo>
                    <a:pt x="8748" y="0"/>
                  </a:lnTo>
                  <a:lnTo>
                    <a:pt x="1" y="1329"/>
                  </a:lnTo>
                  <a:lnTo>
                    <a:pt x="8748" y="2657"/>
                  </a:lnTo>
                  <a:lnTo>
                    <a:pt x="12407" y="2657"/>
                  </a:lnTo>
                  <a:lnTo>
                    <a:pt x="16066" y="2657"/>
                  </a:lnTo>
                  <a:lnTo>
                    <a:pt x="24813" y="1329"/>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2" name="Google Shape;6892;p34"/>
            <p:cNvSpPr/>
            <p:nvPr/>
          </p:nvSpPr>
          <p:spPr>
            <a:xfrm>
              <a:off x="-1278119" y="3656538"/>
              <a:ext cx="514673" cy="41"/>
            </a:xfrm>
            <a:custGeom>
              <a:avLst/>
              <a:gdLst/>
              <a:ahLst/>
              <a:cxnLst/>
              <a:rect l="l" t="t" r="r" b="b"/>
              <a:pathLst>
                <a:path w="12407" h="1" fill="none" extrusionOk="0">
                  <a:moveTo>
                    <a:pt x="12407" y="1"/>
                  </a:moveTo>
                  <a:lnTo>
                    <a:pt x="1" y="1"/>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3" name="Google Shape;6893;p34"/>
            <p:cNvSpPr/>
            <p:nvPr/>
          </p:nvSpPr>
          <p:spPr>
            <a:xfrm>
              <a:off x="-932944" y="4573550"/>
              <a:ext cx="337958" cy="99848"/>
            </a:xfrm>
            <a:custGeom>
              <a:avLst/>
              <a:gdLst/>
              <a:ahLst/>
              <a:cxnLst/>
              <a:rect l="l" t="t" r="r" b="b"/>
              <a:pathLst>
                <a:path w="8147" h="2407" fill="none" extrusionOk="0">
                  <a:moveTo>
                    <a:pt x="1" y="1203"/>
                  </a:moveTo>
                  <a:lnTo>
                    <a:pt x="1" y="1203"/>
                  </a:lnTo>
                  <a:cubicBezTo>
                    <a:pt x="1" y="1855"/>
                    <a:pt x="552" y="2406"/>
                    <a:pt x="1204" y="2406"/>
                  </a:cubicBezTo>
                  <a:lnTo>
                    <a:pt x="6943" y="2406"/>
                  </a:lnTo>
                  <a:cubicBezTo>
                    <a:pt x="7620" y="2406"/>
                    <a:pt x="8146" y="1855"/>
                    <a:pt x="8146" y="1203"/>
                  </a:cubicBezTo>
                  <a:lnTo>
                    <a:pt x="8146" y="1203"/>
                  </a:lnTo>
                  <a:cubicBezTo>
                    <a:pt x="8146" y="526"/>
                    <a:pt x="7620" y="0"/>
                    <a:pt x="6943" y="0"/>
                  </a:cubicBezTo>
                  <a:lnTo>
                    <a:pt x="1204" y="0"/>
                  </a:lnTo>
                  <a:cubicBezTo>
                    <a:pt x="552" y="0"/>
                    <a:pt x="1" y="526"/>
                    <a:pt x="1" y="1203"/>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4" name="Google Shape;6894;p34"/>
            <p:cNvSpPr/>
            <p:nvPr/>
          </p:nvSpPr>
          <p:spPr>
            <a:xfrm>
              <a:off x="-899675" y="3716854"/>
              <a:ext cx="272457" cy="856738"/>
            </a:xfrm>
            <a:custGeom>
              <a:avLst/>
              <a:gdLst/>
              <a:ahLst/>
              <a:cxnLst/>
              <a:rect l="l" t="t" r="r" b="b"/>
              <a:pathLst>
                <a:path w="6568" h="20653" fill="none" extrusionOk="0">
                  <a:moveTo>
                    <a:pt x="1" y="0"/>
                  </a:moveTo>
                  <a:lnTo>
                    <a:pt x="1" y="20652"/>
                  </a:lnTo>
                  <a:lnTo>
                    <a:pt x="6567" y="20652"/>
                  </a:lnTo>
                  <a:lnTo>
                    <a:pt x="6567" y="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5" name="Google Shape;6895;p34"/>
            <p:cNvSpPr/>
            <p:nvPr/>
          </p:nvSpPr>
          <p:spPr>
            <a:xfrm>
              <a:off x="-899675" y="3724113"/>
              <a:ext cx="272457" cy="202766"/>
            </a:xfrm>
            <a:custGeom>
              <a:avLst/>
              <a:gdLst/>
              <a:ahLst/>
              <a:cxnLst/>
              <a:rect l="l" t="t" r="r" b="b"/>
              <a:pathLst>
                <a:path w="6568" h="4888" fill="none" extrusionOk="0">
                  <a:moveTo>
                    <a:pt x="6567" y="2106"/>
                  </a:moveTo>
                  <a:lnTo>
                    <a:pt x="1" y="1"/>
                  </a:lnTo>
                  <a:lnTo>
                    <a:pt x="1" y="2532"/>
                  </a:lnTo>
                  <a:lnTo>
                    <a:pt x="6567" y="4888"/>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6" name="Google Shape;6896;p34"/>
            <p:cNvSpPr/>
            <p:nvPr/>
          </p:nvSpPr>
          <p:spPr>
            <a:xfrm>
              <a:off x="-899675" y="3936213"/>
              <a:ext cx="272457" cy="202766"/>
            </a:xfrm>
            <a:custGeom>
              <a:avLst/>
              <a:gdLst/>
              <a:ahLst/>
              <a:cxnLst/>
              <a:rect l="l" t="t" r="r" b="b"/>
              <a:pathLst>
                <a:path w="6568" h="4888" fill="none" extrusionOk="0">
                  <a:moveTo>
                    <a:pt x="6567" y="2106"/>
                  </a:moveTo>
                  <a:lnTo>
                    <a:pt x="1" y="1"/>
                  </a:lnTo>
                  <a:lnTo>
                    <a:pt x="1" y="2532"/>
                  </a:lnTo>
                  <a:lnTo>
                    <a:pt x="6567" y="4888"/>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7" name="Google Shape;6897;p34"/>
            <p:cNvSpPr/>
            <p:nvPr/>
          </p:nvSpPr>
          <p:spPr>
            <a:xfrm>
              <a:off x="-899675" y="4148313"/>
              <a:ext cx="272457" cy="202766"/>
            </a:xfrm>
            <a:custGeom>
              <a:avLst/>
              <a:gdLst/>
              <a:ahLst/>
              <a:cxnLst/>
              <a:rect l="l" t="t" r="r" b="b"/>
              <a:pathLst>
                <a:path w="6568" h="4888" fill="none" extrusionOk="0">
                  <a:moveTo>
                    <a:pt x="6567" y="2131"/>
                  </a:moveTo>
                  <a:lnTo>
                    <a:pt x="1" y="0"/>
                  </a:lnTo>
                  <a:lnTo>
                    <a:pt x="1" y="2532"/>
                  </a:lnTo>
                  <a:lnTo>
                    <a:pt x="6567" y="4888"/>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8" name="Google Shape;6898;p34"/>
            <p:cNvSpPr/>
            <p:nvPr/>
          </p:nvSpPr>
          <p:spPr>
            <a:xfrm>
              <a:off x="-899675" y="4360413"/>
              <a:ext cx="272457" cy="203804"/>
            </a:xfrm>
            <a:custGeom>
              <a:avLst/>
              <a:gdLst/>
              <a:ahLst/>
              <a:cxnLst/>
              <a:rect l="l" t="t" r="r" b="b"/>
              <a:pathLst>
                <a:path w="6568" h="4913" fill="none" extrusionOk="0">
                  <a:moveTo>
                    <a:pt x="6567" y="2130"/>
                  </a:moveTo>
                  <a:lnTo>
                    <a:pt x="1" y="0"/>
                  </a:lnTo>
                  <a:lnTo>
                    <a:pt x="1" y="2557"/>
                  </a:lnTo>
                  <a:lnTo>
                    <a:pt x="6567" y="4912"/>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9" name="Google Shape;6899;p34"/>
            <p:cNvSpPr/>
            <p:nvPr/>
          </p:nvSpPr>
          <p:spPr>
            <a:xfrm>
              <a:off x="-1209466" y="1298590"/>
              <a:ext cx="952355" cy="2302901"/>
            </a:xfrm>
            <a:custGeom>
              <a:avLst/>
              <a:gdLst/>
              <a:ahLst/>
              <a:cxnLst/>
              <a:rect l="l" t="t" r="r" b="b"/>
              <a:pathLst>
                <a:path w="22958" h="55515" fill="none" extrusionOk="0">
                  <a:moveTo>
                    <a:pt x="10752" y="0"/>
                  </a:moveTo>
                  <a:cubicBezTo>
                    <a:pt x="10752" y="0"/>
                    <a:pt x="5213" y="5589"/>
                    <a:pt x="6667" y="16391"/>
                  </a:cubicBezTo>
                  <a:cubicBezTo>
                    <a:pt x="8120" y="27218"/>
                    <a:pt x="12481" y="26842"/>
                    <a:pt x="6667" y="37319"/>
                  </a:cubicBezTo>
                  <a:cubicBezTo>
                    <a:pt x="0" y="49374"/>
                    <a:pt x="5464" y="55514"/>
                    <a:pt x="5464" y="55514"/>
                  </a:cubicBezTo>
                  <a:lnTo>
                    <a:pt x="16065" y="55514"/>
                  </a:lnTo>
                  <a:cubicBezTo>
                    <a:pt x="16065" y="55514"/>
                    <a:pt x="11278" y="50602"/>
                    <a:pt x="13684" y="43660"/>
                  </a:cubicBezTo>
                  <a:cubicBezTo>
                    <a:pt x="16191" y="36492"/>
                    <a:pt x="22958" y="31078"/>
                    <a:pt x="13985" y="19900"/>
                  </a:cubicBezTo>
                  <a:cubicBezTo>
                    <a:pt x="5013" y="8722"/>
                    <a:pt x="10752" y="0"/>
                    <a:pt x="10752" y="0"/>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0" name="Google Shape;6900;p34"/>
            <p:cNvSpPr/>
            <p:nvPr/>
          </p:nvSpPr>
          <p:spPr>
            <a:xfrm>
              <a:off x="-978699" y="1298590"/>
              <a:ext cx="435691" cy="2302901"/>
            </a:xfrm>
            <a:custGeom>
              <a:avLst/>
              <a:gdLst/>
              <a:ahLst/>
              <a:cxnLst/>
              <a:rect l="l" t="t" r="r" b="b"/>
              <a:pathLst>
                <a:path w="10503" h="55515" fill="none" extrusionOk="0">
                  <a:moveTo>
                    <a:pt x="5189" y="0"/>
                  </a:moveTo>
                  <a:cubicBezTo>
                    <a:pt x="5189" y="0"/>
                    <a:pt x="1" y="7218"/>
                    <a:pt x="3685" y="17243"/>
                  </a:cubicBezTo>
                  <a:cubicBezTo>
                    <a:pt x="7369" y="27294"/>
                    <a:pt x="10502" y="28146"/>
                    <a:pt x="6818" y="35790"/>
                  </a:cubicBezTo>
                  <a:cubicBezTo>
                    <a:pt x="3109" y="43459"/>
                    <a:pt x="176" y="48672"/>
                    <a:pt x="5189" y="55514"/>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1" name="Google Shape;6901;p34"/>
            <p:cNvSpPr/>
            <p:nvPr/>
          </p:nvSpPr>
          <p:spPr>
            <a:xfrm>
              <a:off x="-739552" y="1423328"/>
              <a:ext cx="308837" cy="346254"/>
            </a:xfrm>
            <a:custGeom>
              <a:avLst/>
              <a:gdLst/>
              <a:ahLst/>
              <a:cxnLst/>
              <a:rect l="l" t="t" r="r" b="b"/>
              <a:pathLst>
                <a:path w="7445" h="8347" extrusionOk="0">
                  <a:moveTo>
                    <a:pt x="3735" y="1"/>
                  </a:moveTo>
                  <a:cubicBezTo>
                    <a:pt x="3735" y="1"/>
                    <a:pt x="0" y="8347"/>
                    <a:pt x="3735" y="8347"/>
                  </a:cubicBezTo>
                  <a:cubicBezTo>
                    <a:pt x="7444" y="8347"/>
                    <a:pt x="3735" y="1"/>
                    <a:pt x="37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2" name="Google Shape;6902;p34"/>
            <p:cNvSpPr/>
            <p:nvPr/>
          </p:nvSpPr>
          <p:spPr>
            <a:xfrm>
              <a:off x="-739552" y="1423328"/>
              <a:ext cx="308837" cy="346254"/>
            </a:xfrm>
            <a:custGeom>
              <a:avLst/>
              <a:gdLst/>
              <a:ahLst/>
              <a:cxnLst/>
              <a:rect l="l" t="t" r="r" b="b"/>
              <a:pathLst>
                <a:path w="7445" h="8347" fill="none" extrusionOk="0">
                  <a:moveTo>
                    <a:pt x="3735" y="1"/>
                  </a:moveTo>
                  <a:cubicBezTo>
                    <a:pt x="3735" y="1"/>
                    <a:pt x="0" y="8347"/>
                    <a:pt x="3735" y="8347"/>
                  </a:cubicBezTo>
                  <a:cubicBezTo>
                    <a:pt x="7444" y="8347"/>
                    <a:pt x="3735" y="1"/>
                    <a:pt x="3735" y="1"/>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ext Placeholder 20"/>
          <p:cNvSpPr>
            <a:spLocks noGrp="1"/>
          </p:cNvSpPr>
          <p:nvPr>
            <p:ph type="body" idx="1"/>
          </p:nvPr>
        </p:nvSpPr>
        <p:spPr>
          <a:xfrm>
            <a:off x="5143505" y="1142990"/>
            <a:ext cx="3071834" cy="2791710"/>
          </a:xfrm>
        </p:spPr>
        <p:txBody>
          <a:bodyPr/>
          <a:lstStyle/>
          <a:p>
            <a:pPr>
              <a:buNone/>
            </a:pPr>
            <a:r>
              <a:rPr lang="id-ID" sz="1200" dirty="0"/>
              <a:t>	Abdul Majid(2013:216) menjelaskan bahwa strategi pembelajaran ekspositori adalah strategi pembelajaran yang menekankan pada proses penyampaian materi secara verbal dari seorang guru kepada sekelompok siswa dengan maksud agar siswa dapat menguasai materi pelajaran secara optimal. Dede Rosyada(2007:147) menjelaskan bahwa komunikasi guru pada siswa terbagi menjadi dua macam, yaitu komunikasi verbal dan komunikasi non verbal. Komunikasi verbal adalah komunikasi dengan kata, baik diucapkan maupun ditulis.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906"/>
        <p:cNvGrpSpPr/>
        <p:nvPr/>
      </p:nvGrpSpPr>
      <p:grpSpPr>
        <a:xfrm>
          <a:off x="0" y="0"/>
          <a:ext cx="0" cy="0"/>
          <a:chOff x="0" y="0"/>
          <a:chExt cx="0" cy="0"/>
        </a:xfrm>
      </p:grpSpPr>
      <p:grpSp>
        <p:nvGrpSpPr>
          <p:cNvPr id="6920" name="Google Shape;6920;p35"/>
          <p:cNvGrpSpPr/>
          <p:nvPr/>
        </p:nvGrpSpPr>
        <p:grpSpPr>
          <a:xfrm>
            <a:off x="7645396" y="1410425"/>
            <a:ext cx="1564873" cy="1297499"/>
            <a:chOff x="7749749" y="1039600"/>
            <a:chExt cx="1356513" cy="1124739"/>
          </a:xfrm>
        </p:grpSpPr>
        <p:sp>
          <p:nvSpPr>
            <p:cNvPr id="6921" name="Google Shape;6921;p35"/>
            <p:cNvSpPr/>
            <p:nvPr/>
          </p:nvSpPr>
          <p:spPr>
            <a:xfrm>
              <a:off x="7809675" y="1284300"/>
              <a:ext cx="1240250" cy="865650"/>
            </a:xfrm>
            <a:custGeom>
              <a:avLst/>
              <a:gdLst/>
              <a:ahLst/>
              <a:cxnLst/>
              <a:rect l="l" t="t" r="r" b="b"/>
              <a:pathLst>
                <a:path w="49610" h="34626" extrusionOk="0">
                  <a:moveTo>
                    <a:pt x="630" y="12843"/>
                  </a:moveTo>
                  <a:lnTo>
                    <a:pt x="8436" y="7303"/>
                  </a:lnTo>
                  <a:lnTo>
                    <a:pt x="24679" y="0"/>
                  </a:lnTo>
                  <a:lnTo>
                    <a:pt x="40544" y="6296"/>
                  </a:lnTo>
                  <a:lnTo>
                    <a:pt x="47721" y="11710"/>
                  </a:lnTo>
                  <a:lnTo>
                    <a:pt x="49610" y="15865"/>
                  </a:lnTo>
                  <a:lnTo>
                    <a:pt x="47217" y="21531"/>
                  </a:lnTo>
                  <a:lnTo>
                    <a:pt x="43566" y="23168"/>
                  </a:lnTo>
                  <a:lnTo>
                    <a:pt x="44195" y="28078"/>
                  </a:lnTo>
                  <a:lnTo>
                    <a:pt x="41551" y="32108"/>
                  </a:lnTo>
                  <a:lnTo>
                    <a:pt x="40796" y="33367"/>
                  </a:lnTo>
                  <a:lnTo>
                    <a:pt x="36011" y="34626"/>
                  </a:lnTo>
                  <a:lnTo>
                    <a:pt x="31478" y="33367"/>
                  </a:lnTo>
                  <a:lnTo>
                    <a:pt x="28834" y="28582"/>
                  </a:lnTo>
                  <a:lnTo>
                    <a:pt x="27701" y="21405"/>
                  </a:lnTo>
                  <a:lnTo>
                    <a:pt x="25309" y="22412"/>
                  </a:lnTo>
                  <a:lnTo>
                    <a:pt x="23042" y="21657"/>
                  </a:lnTo>
                  <a:lnTo>
                    <a:pt x="21405" y="28456"/>
                  </a:lnTo>
                  <a:lnTo>
                    <a:pt x="17880" y="33619"/>
                  </a:lnTo>
                  <a:lnTo>
                    <a:pt x="13347" y="34626"/>
                  </a:lnTo>
                  <a:lnTo>
                    <a:pt x="7429" y="31730"/>
                  </a:lnTo>
                  <a:lnTo>
                    <a:pt x="6044" y="28078"/>
                  </a:lnTo>
                  <a:lnTo>
                    <a:pt x="6296" y="23168"/>
                  </a:lnTo>
                  <a:lnTo>
                    <a:pt x="1637" y="20650"/>
                  </a:lnTo>
                  <a:lnTo>
                    <a:pt x="0" y="14858"/>
                  </a:lnTo>
                  <a:close/>
                </a:path>
              </a:pathLst>
            </a:custGeom>
            <a:solidFill>
              <a:schemeClr val="lt1"/>
            </a:solidFill>
            <a:ln>
              <a:noFill/>
            </a:ln>
          </p:spPr>
        </p:sp>
        <p:sp>
          <p:nvSpPr>
            <p:cNvPr id="6922" name="Google Shape;6922;p35"/>
            <p:cNvSpPr/>
            <p:nvPr/>
          </p:nvSpPr>
          <p:spPr>
            <a:xfrm>
              <a:off x="7749749" y="1039600"/>
              <a:ext cx="1356513" cy="1124739"/>
            </a:xfrm>
            <a:custGeom>
              <a:avLst/>
              <a:gdLst/>
              <a:ahLst/>
              <a:cxnLst/>
              <a:rect l="l" t="t" r="r" b="b"/>
              <a:pathLst>
                <a:path w="39149" h="32460" extrusionOk="0">
                  <a:moveTo>
                    <a:pt x="19575" y="10455"/>
                  </a:moveTo>
                  <a:cubicBezTo>
                    <a:pt x="19600" y="10505"/>
                    <a:pt x="19600" y="10555"/>
                    <a:pt x="19600" y="10605"/>
                  </a:cubicBezTo>
                  <a:cubicBezTo>
                    <a:pt x="19600" y="10605"/>
                    <a:pt x="19575" y="10580"/>
                    <a:pt x="19575" y="10580"/>
                  </a:cubicBezTo>
                  <a:cubicBezTo>
                    <a:pt x="19575" y="10530"/>
                    <a:pt x="19575" y="10505"/>
                    <a:pt x="19575" y="10455"/>
                  </a:cubicBezTo>
                  <a:close/>
                  <a:moveTo>
                    <a:pt x="16342" y="20730"/>
                  </a:moveTo>
                  <a:cubicBezTo>
                    <a:pt x="16367" y="20780"/>
                    <a:pt x="16367" y="20831"/>
                    <a:pt x="16392" y="20881"/>
                  </a:cubicBezTo>
                  <a:cubicBezTo>
                    <a:pt x="16367" y="20856"/>
                    <a:pt x="16367" y="20856"/>
                    <a:pt x="16342" y="20856"/>
                  </a:cubicBezTo>
                  <a:cubicBezTo>
                    <a:pt x="16317" y="20831"/>
                    <a:pt x="16292" y="20831"/>
                    <a:pt x="16267" y="20831"/>
                  </a:cubicBezTo>
                  <a:cubicBezTo>
                    <a:pt x="16292" y="20805"/>
                    <a:pt x="16317" y="20755"/>
                    <a:pt x="16342" y="20730"/>
                  </a:cubicBezTo>
                  <a:close/>
                  <a:moveTo>
                    <a:pt x="19149" y="7522"/>
                  </a:moveTo>
                  <a:lnTo>
                    <a:pt x="19149" y="7522"/>
                  </a:lnTo>
                  <a:cubicBezTo>
                    <a:pt x="19074" y="8249"/>
                    <a:pt x="18923" y="9502"/>
                    <a:pt x="18673" y="11031"/>
                  </a:cubicBezTo>
                  <a:cubicBezTo>
                    <a:pt x="18648" y="11081"/>
                    <a:pt x="18623" y="11131"/>
                    <a:pt x="18623" y="11131"/>
                  </a:cubicBezTo>
                  <a:lnTo>
                    <a:pt x="17545" y="15968"/>
                  </a:lnTo>
                  <a:cubicBezTo>
                    <a:pt x="16743" y="18650"/>
                    <a:pt x="15590" y="21106"/>
                    <a:pt x="13911" y="22109"/>
                  </a:cubicBezTo>
                  <a:cubicBezTo>
                    <a:pt x="12219" y="23111"/>
                    <a:pt x="10282" y="23634"/>
                    <a:pt x="8473" y="23634"/>
                  </a:cubicBezTo>
                  <a:cubicBezTo>
                    <a:pt x="7389" y="23634"/>
                    <a:pt x="6351" y="23446"/>
                    <a:pt x="5440" y="23061"/>
                  </a:cubicBezTo>
                  <a:cubicBezTo>
                    <a:pt x="3685" y="22309"/>
                    <a:pt x="2532" y="20906"/>
                    <a:pt x="2081" y="18976"/>
                  </a:cubicBezTo>
                  <a:cubicBezTo>
                    <a:pt x="1104" y="14815"/>
                    <a:pt x="13560" y="9502"/>
                    <a:pt x="19149" y="7522"/>
                  </a:cubicBezTo>
                  <a:close/>
                  <a:moveTo>
                    <a:pt x="20026" y="7522"/>
                  </a:moveTo>
                  <a:lnTo>
                    <a:pt x="20026" y="7522"/>
                  </a:lnTo>
                  <a:cubicBezTo>
                    <a:pt x="25615" y="9502"/>
                    <a:pt x="38071" y="14815"/>
                    <a:pt x="37094" y="18976"/>
                  </a:cubicBezTo>
                  <a:cubicBezTo>
                    <a:pt x="36643" y="20906"/>
                    <a:pt x="35490" y="22309"/>
                    <a:pt x="33735" y="23061"/>
                  </a:cubicBezTo>
                  <a:cubicBezTo>
                    <a:pt x="32824" y="23446"/>
                    <a:pt x="31786" y="23634"/>
                    <a:pt x="30700" y="23634"/>
                  </a:cubicBezTo>
                  <a:cubicBezTo>
                    <a:pt x="28890" y="23634"/>
                    <a:pt x="26947" y="23111"/>
                    <a:pt x="25239" y="22109"/>
                  </a:cubicBezTo>
                  <a:cubicBezTo>
                    <a:pt x="21480" y="19853"/>
                    <a:pt x="20277" y="10079"/>
                    <a:pt x="20026" y="7522"/>
                  </a:cubicBezTo>
                  <a:close/>
                  <a:moveTo>
                    <a:pt x="15765" y="21532"/>
                  </a:moveTo>
                  <a:lnTo>
                    <a:pt x="15765" y="21532"/>
                  </a:lnTo>
                  <a:cubicBezTo>
                    <a:pt x="15289" y="23186"/>
                    <a:pt x="13309" y="29803"/>
                    <a:pt x="9901" y="31181"/>
                  </a:cubicBezTo>
                  <a:cubicBezTo>
                    <a:pt x="9876" y="31181"/>
                    <a:pt x="9826" y="31207"/>
                    <a:pt x="9800" y="31232"/>
                  </a:cubicBezTo>
                  <a:cubicBezTo>
                    <a:pt x="8472" y="30780"/>
                    <a:pt x="7495" y="30054"/>
                    <a:pt x="6893" y="29051"/>
                  </a:cubicBezTo>
                  <a:cubicBezTo>
                    <a:pt x="5690" y="26971"/>
                    <a:pt x="6567" y="24339"/>
                    <a:pt x="6567" y="24314"/>
                  </a:cubicBezTo>
                  <a:cubicBezTo>
                    <a:pt x="6567" y="24289"/>
                    <a:pt x="6567" y="24264"/>
                    <a:pt x="6592" y="24239"/>
                  </a:cubicBezTo>
                  <a:cubicBezTo>
                    <a:pt x="7194" y="24364"/>
                    <a:pt x="7820" y="24440"/>
                    <a:pt x="8472" y="24440"/>
                  </a:cubicBezTo>
                  <a:cubicBezTo>
                    <a:pt x="10427" y="24440"/>
                    <a:pt x="12507" y="23863"/>
                    <a:pt x="14337" y="22785"/>
                  </a:cubicBezTo>
                  <a:cubicBezTo>
                    <a:pt x="14863" y="22485"/>
                    <a:pt x="15314" y="22034"/>
                    <a:pt x="15765" y="21532"/>
                  </a:cubicBezTo>
                  <a:close/>
                  <a:moveTo>
                    <a:pt x="23735" y="21883"/>
                  </a:moveTo>
                  <a:lnTo>
                    <a:pt x="23735" y="21883"/>
                  </a:lnTo>
                  <a:cubicBezTo>
                    <a:pt x="24086" y="22259"/>
                    <a:pt x="24437" y="22560"/>
                    <a:pt x="24838" y="22785"/>
                  </a:cubicBezTo>
                  <a:cubicBezTo>
                    <a:pt x="26668" y="23863"/>
                    <a:pt x="28748" y="24440"/>
                    <a:pt x="30703" y="24440"/>
                  </a:cubicBezTo>
                  <a:cubicBezTo>
                    <a:pt x="31405" y="24440"/>
                    <a:pt x="32081" y="24364"/>
                    <a:pt x="32733" y="24214"/>
                  </a:cubicBezTo>
                  <a:cubicBezTo>
                    <a:pt x="32733" y="24239"/>
                    <a:pt x="32733" y="24289"/>
                    <a:pt x="32758" y="24314"/>
                  </a:cubicBezTo>
                  <a:cubicBezTo>
                    <a:pt x="32758" y="24339"/>
                    <a:pt x="33635" y="26971"/>
                    <a:pt x="32432" y="29051"/>
                  </a:cubicBezTo>
                  <a:cubicBezTo>
                    <a:pt x="31856" y="30054"/>
                    <a:pt x="30878" y="30780"/>
                    <a:pt x="29575" y="31232"/>
                  </a:cubicBezTo>
                  <a:cubicBezTo>
                    <a:pt x="29550" y="31207"/>
                    <a:pt x="29525" y="31181"/>
                    <a:pt x="29500" y="31181"/>
                  </a:cubicBezTo>
                  <a:cubicBezTo>
                    <a:pt x="26292" y="29903"/>
                    <a:pt x="24362" y="24014"/>
                    <a:pt x="23735" y="21883"/>
                  </a:cubicBezTo>
                  <a:close/>
                  <a:moveTo>
                    <a:pt x="16618" y="21357"/>
                  </a:moveTo>
                  <a:cubicBezTo>
                    <a:pt x="16843" y="21758"/>
                    <a:pt x="17144" y="22234"/>
                    <a:pt x="17545" y="22635"/>
                  </a:cubicBezTo>
                  <a:cubicBezTo>
                    <a:pt x="17369" y="24715"/>
                    <a:pt x="16793" y="28926"/>
                    <a:pt x="14562" y="30755"/>
                  </a:cubicBezTo>
                  <a:cubicBezTo>
                    <a:pt x="13849" y="31356"/>
                    <a:pt x="13010" y="31661"/>
                    <a:pt x="12055" y="31661"/>
                  </a:cubicBezTo>
                  <a:cubicBezTo>
                    <a:pt x="11734" y="31661"/>
                    <a:pt x="11400" y="31627"/>
                    <a:pt x="11054" y="31557"/>
                  </a:cubicBezTo>
                  <a:cubicBezTo>
                    <a:pt x="11003" y="31557"/>
                    <a:pt x="10978" y="31557"/>
                    <a:pt x="10928" y="31532"/>
                  </a:cubicBezTo>
                  <a:cubicBezTo>
                    <a:pt x="14663" y="29252"/>
                    <a:pt x="16517" y="21833"/>
                    <a:pt x="16618" y="21357"/>
                  </a:cubicBezTo>
                  <a:close/>
                  <a:moveTo>
                    <a:pt x="22833" y="21582"/>
                  </a:moveTo>
                  <a:cubicBezTo>
                    <a:pt x="23184" y="22986"/>
                    <a:pt x="25014" y="29402"/>
                    <a:pt x="28447" y="31532"/>
                  </a:cubicBezTo>
                  <a:cubicBezTo>
                    <a:pt x="28372" y="31532"/>
                    <a:pt x="28322" y="31557"/>
                    <a:pt x="28272" y="31557"/>
                  </a:cubicBezTo>
                  <a:cubicBezTo>
                    <a:pt x="27925" y="31627"/>
                    <a:pt x="27591" y="31661"/>
                    <a:pt x="27270" y="31661"/>
                  </a:cubicBezTo>
                  <a:cubicBezTo>
                    <a:pt x="26315" y="31661"/>
                    <a:pt x="25476" y="31356"/>
                    <a:pt x="24763" y="30755"/>
                  </a:cubicBezTo>
                  <a:cubicBezTo>
                    <a:pt x="22507" y="28901"/>
                    <a:pt x="21931" y="24640"/>
                    <a:pt x="21780" y="22585"/>
                  </a:cubicBezTo>
                  <a:cubicBezTo>
                    <a:pt x="22106" y="22309"/>
                    <a:pt x="22457" y="21983"/>
                    <a:pt x="22833" y="21582"/>
                  </a:cubicBezTo>
                  <a:close/>
                  <a:moveTo>
                    <a:pt x="14689" y="1"/>
                  </a:moveTo>
                  <a:cubicBezTo>
                    <a:pt x="14484" y="1"/>
                    <a:pt x="14310" y="145"/>
                    <a:pt x="14287" y="354"/>
                  </a:cubicBezTo>
                  <a:cubicBezTo>
                    <a:pt x="14262" y="555"/>
                    <a:pt x="14437" y="755"/>
                    <a:pt x="14638" y="780"/>
                  </a:cubicBezTo>
                  <a:cubicBezTo>
                    <a:pt x="17570" y="1106"/>
                    <a:pt x="18798" y="5467"/>
                    <a:pt x="19099" y="6695"/>
                  </a:cubicBezTo>
                  <a:cubicBezTo>
                    <a:pt x="16342" y="7673"/>
                    <a:pt x="1" y="13638"/>
                    <a:pt x="1279" y="19151"/>
                  </a:cubicBezTo>
                  <a:cubicBezTo>
                    <a:pt x="1805" y="21332"/>
                    <a:pt x="3134" y="22961"/>
                    <a:pt x="5114" y="23788"/>
                  </a:cubicBezTo>
                  <a:cubicBezTo>
                    <a:pt x="5339" y="23888"/>
                    <a:pt x="5590" y="23963"/>
                    <a:pt x="5815" y="24039"/>
                  </a:cubicBezTo>
                  <a:cubicBezTo>
                    <a:pt x="5815" y="24064"/>
                    <a:pt x="5815" y="24064"/>
                    <a:pt x="5815" y="24064"/>
                  </a:cubicBezTo>
                  <a:cubicBezTo>
                    <a:pt x="5765" y="24189"/>
                    <a:pt x="4813" y="27046"/>
                    <a:pt x="6216" y="29452"/>
                  </a:cubicBezTo>
                  <a:cubicBezTo>
                    <a:pt x="7069" y="30956"/>
                    <a:pt x="8648" y="31933"/>
                    <a:pt x="10903" y="32359"/>
                  </a:cubicBezTo>
                  <a:cubicBezTo>
                    <a:pt x="11304" y="32435"/>
                    <a:pt x="11680" y="32460"/>
                    <a:pt x="12031" y="32460"/>
                  </a:cubicBezTo>
                  <a:cubicBezTo>
                    <a:pt x="13184" y="32460"/>
                    <a:pt x="14212" y="32109"/>
                    <a:pt x="15064" y="31382"/>
                  </a:cubicBezTo>
                  <a:cubicBezTo>
                    <a:pt x="17369" y="29477"/>
                    <a:pt x="18071" y="25542"/>
                    <a:pt x="18297" y="23237"/>
                  </a:cubicBezTo>
                  <a:cubicBezTo>
                    <a:pt x="18643" y="23435"/>
                    <a:pt x="19039" y="23559"/>
                    <a:pt x="19486" y="23559"/>
                  </a:cubicBezTo>
                  <a:cubicBezTo>
                    <a:pt x="19945" y="23559"/>
                    <a:pt x="20458" y="23428"/>
                    <a:pt x="21029" y="23111"/>
                  </a:cubicBezTo>
                  <a:cubicBezTo>
                    <a:pt x="21229" y="25392"/>
                    <a:pt x="21906" y="29427"/>
                    <a:pt x="24262" y="31382"/>
                  </a:cubicBezTo>
                  <a:cubicBezTo>
                    <a:pt x="25114" y="32109"/>
                    <a:pt x="26141" y="32460"/>
                    <a:pt x="27294" y="32460"/>
                  </a:cubicBezTo>
                  <a:cubicBezTo>
                    <a:pt x="27645" y="32460"/>
                    <a:pt x="28021" y="32435"/>
                    <a:pt x="28422" y="32359"/>
                  </a:cubicBezTo>
                  <a:cubicBezTo>
                    <a:pt x="30678" y="31933"/>
                    <a:pt x="32257" y="30956"/>
                    <a:pt x="33109" y="29452"/>
                  </a:cubicBezTo>
                  <a:cubicBezTo>
                    <a:pt x="34512" y="27046"/>
                    <a:pt x="33560" y="24189"/>
                    <a:pt x="33510" y="24064"/>
                  </a:cubicBezTo>
                  <a:cubicBezTo>
                    <a:pt x="33510" y="24039"/>
                    <a:pt x="33485" y="24014"/>
                    <a:pt x="33485" y="24014"/>
                  </a:cubicBezTo>
                  <a:cubicBezTo>
                    <a:pt x="33660" y="23938"/>
                    <a:pt x="33861" y="23863"/>
                    <a:pt x="34036" y="23788"/>
                  </a:cubicBezTo>
                  <a:cubicBezTo>
                    <a:pt x="36041" y="22961"/>
                    <a:pt x="37370" y="21332"/>
                    <a:pt x="37871" y="19151"/>
                  </a:cubicBezTo>
                  <a:cubicBezTo>
                    <a:pt x="39149" y="13663"/>
                    <a:pt x="22983" y="7723"/>
                    <a:pt x="20101" y="6720"/>
                  </a:cubicBezTo>
                  <a:cubicBezTo>
                    <a:pt x="20402" y="5492"/>
                    <a:pt x="21655" y="1106"/>
                    <a:pt x="24562" y="780"/>
                  </a:cubicBezTo>
                  <a:cubicBezTo>
                    <a:pt x="24788" y="755"/>
                    <a:pt x="24938" y="555"/>
                    <a:pt x="24913" y="354"/>
                  </a:cubicBezTo>
                  <a:cubicBezTo>
                    <a:pt x="24890" y="145"/>
                    <a:pt x="24716" y="1"/>
                    <a:pt x="24531" y="1"/>
                  </a:cubicBezTo>
                  <a:cubicBezTo>
                    <a:pt x="24517" y="1"/>
                    <a:pt x="24502" y="2"/>
                    <a:pt x="24487" y="3"/>
                  </a:cubicBezTo>
                  <a:cubicBezTo>
                    <a:pt x="21630" y="304"/>
                    <a:pt x="20202" y="3587"/>
                    <a:pt x="19600" y="5517"/>
                  </a:cubicBezTo>
                  <a:cubicBezTo>
                    <a:pt x="19024" y="3587"/>
                    <a:pt x="17595" y="304"/>
                    <a:pt x="14738" y="3"/>
                  </a:cubicBezTo>
                  <a:cubicBezTo>
                    <a:pt x="14721" y="2"/>
                    <a:pt x="14705" y="1"/>
                    <a:pt x="146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3" name="Google Shape;6923;p35"/>
            <p:cNvSpPr/>
            <p:nvPr/>
          </p:nvSpPr>
          <p:spPr>
            <a:xfrm>
              <a:off x="8702383" y="1546858"/>
              <a:ext cx="185031" cy="184996"/>
            </a:xfrm>
            <a:custGeom>
              <a:avLst/>
              <a:gdLst/>
              <a:ahLst/>
              <a:cxnLst/>
              <a:rect l="l" t="t" r="r" b="b"/>
              <a:pathLst>
                <a:path w="5340" h="5339" extrusionOk="0">
                  <a:moveTo>
                    <a:pt x="2683" y="802"/>
                  </a:moveTo>
                  <a:cubicBezTo>
                    <a:pt x="3710" y="802"/>
                    <a:pt x="4537" y="1629"/>
                    <a:pt x="4537" y="2682"/>
                  </a:cubicBezTo>
                  <a:cubicBezTo>
                    <a:pt x="4537" y="3709"/>
                    <a:pt x="3710" y="4536"/>
                    <a:pt x="2683" y="4536"/>
                  </a:cubicBezTo>
                  <a:cubicBezTo>
                    <a:pt x="1655" y="4536"/>
                    <a:pt x="803" y="3709"/>
                    <a:pt x="803" y="2682"/>
                  </a:cubicBezTo>
                  <a:cubicBezTo>
                    <a:pt x="803" y="1629"/>
                    <a:pt x="1655" y="802"/>
                    <a:pt x="2683" y="802"/>
                  </a:cubicBezTo>
                  <a:close/>
                  <a:moveTo>
                    <a:pt x="2683" y="0"/>
                  </a:moveTo>
                  <a:cubicBezTo>
                    <a:pt x="1204" y="0"/>
                    <a:pt x="1" y="1203"/>
                    <a:pt x="1" y="2682"/>
                  </a:cubicBezTo>
                  <a:cubicBezTo>
                    <a:pt x="1" y="4135"/>
                    <a:pt x="1204" y="5338"/>
                    <a:pt x="2683" y="5338"/>
                  </a:cubicBezTo>
                  <a:cubicBezTo>
                    <a:pt x="4136" y="5338"/>
                    <a:pt x="5339" y="4135"/>
                    <a:pt x="5339" y="2682"/>
                  </a:cubicBezTo>
                  <a:cubicBezTo>
                    <a:pt x="5339" y="1203"/>
                    <a:pt x="4136" y="0"/>
                    <a:pt x="26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4" name="Google Shape;6924;p35"/>
            <p:cNvSpPr/>
            <p:nvPr/>
          </p:nvSpPr>
          <p:spPr>
            <a:xfrm>
              <a:off x="7972956" y="1546858"/>
              <a:ext cx="184996" cy="184996"/>
            </a:xfrm>
            <a:custGeom>
              <a:avLst/>
              <a:gdLst/>
              <a:ahLst/>
              <a:cxnLst/>
              <a:rect l="l" t="t" r="r" b="b"/>
              <a:pathLst>
                <a:path w="5339" h="5339" extrusionOk="0">
                  <a:moveTo>
                    <a:pt x="2682" y="802"/>
                  </a:moveTo>
                  <a:cubicBezTo>
                    <a:pt x="3709" y="802"/>
                    <a:pt x="4561" y="1629"/>
                    <a:pt x="4561" y="2682"/>
                  </a:cubicBezTo>
                  <a:cubicBezTo>
                    <a:pt x="4561" y="3709"/>
                    <a:pt x="3709" y="4536"/>
                    <a:pt x="2682" y="4536"/>
                  </a:cubicBezTo>
                  <a:cubicBezTo>
                    <a:pt x="1654" y="4536"/>
                    <a:pt x="802" y="3709"/>
                    <a:pt x="802" y="2682"/>
                  </a:cubicBezTo>
                  <a:cubicBezTo>
                    <a:pt x="802" y="1629"/>
                    <a:pt x="1654" y="802"/>
                    <a:pt x="2682" y="802"/>
                  </a:cubicBezTo>
                  <a:close/>
                  <a:moveTo>
                    <a:pt x="2682" y="0"/>
                  </a:moveTo>
                  <a:cubicBezTo>
                    <a:pt x="1203" y="0"/>
                    <a:pt x="0" y="1203"/>
                    <a:pt x="0" y="2682"/>
                  </a:cubicBezTo>
                  <a:cubicBezTo>
                    <a:pt x="0" y="4135"/>
                    <a:pt x="1203" y="5338"/>
                    <a:pt x="2682" y="5338"/>
                  </a:cubicBezTo>
                  <a:cubicBezTo>
                    <a:pt x="4160" y="5338"/>
                    <a:pt x="5338" y="4135"/>
                    <a:pt x="5338" y="2682"/>
                  </a:cubicBezTo>
                  <a:cubicBezTo>
                    <a:pt x="5338" y="1203"/>
                    <a:pt x="4160" y="0"/>
                    <a:pt x="26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itle 20"/>
          <p:cNvSpPr>
            <a:spLocks noGrp="1"/>
          </p:cNvSpPr>
          <p:nvPr>
            <p:ph type="title"/>
          </p:nvPr>
        </p:nvSpPr>
        <p:spPr>
          <a:xfrm>
            <a:off x="713225" y="785800"/>
            <a:ext cx="7073485" cy="3500461"/>
          </a:xfrm>
        </p:spPr>
        <p:txBody>
          <a:bodyPr/>
          <a:lstStyle/>
          <a:p>
            <a:r>
              <a:rPr lang="id-ID" sz="2000" dirty="0">
                <a:solidFill>
                  <a:schemeClr val="tx1"/>
                </a:solidFill>
                <a:latin typeface="DilleniaUPC" pitchFamily="18" charset="-34"/>
                <a:cs typeface="DilleniaUPC" pitchFamily="18" charset="-34"/>
              </a:rPr>
              <a:t> </a:t>
            </a:r>
            <a:br>
              <a:rPr lang="id-ID" sz="2000" dirty="0">
                <a:solidFill>
                  <a:schemeClr val="tx1"/>
                </a:solidFill>
                <a:latin typeface="DilleniaUPC" pitchFamily="18" charset="-34"/>
                <a:cs typeface="DilleniaUPC" pitchFamily="18" charset="-34"/>
              </a:rPr>
            </a:br>
            <a:r>
              <a:rPr lang="id-ID" sz="2000" dirty="0">
                <a:solidFill>
                  <a:schemeClr val="tx1"/>
                </a:solidFill>
                <a:latin typeface="DilleniaUPC" pitchFamily="18" charset="-34"/>
                <a:cs typeface="DilleniaUPC" pitchFamily="18" charset="-34"/>
              </a:rPr>
              <a:t>Strategi pembelajaran ekspositori merupakan bentuk dari pendekatan pembelajaran yang berorientasi kepada guru(</a:t>
            </a:r>
            <a:r>
              <a:rPr lang="id-ID" sz="2000" i="1" dirty="0">
                <a:solidFill>
                  <a:schemeClr val="tx1"/>
                </a:solidFill>
                <a:latin typeface="DilleniaUPC" pitchFamily="18" charset="-34"/>
                <a:cs typeface="DilleniaUPC" pitchFamily="18" charset="-34"/>
              </a:rPr>
              <a:t>teacher centered approach</a:t>
            </a:r>
            <a:r>
              <a:rPr lang="id-ID" sz="2000" dirty="0">
                <a:solidFill>
                  <a:schemeClr val="tx1"/>
                </a:solidFill>
                <a:latin typeface="DilleniaUPC" pitchFamily="18" charset="-34"/>
                <a:cs typeface="DilleniaUPC" pitchFamily="18" charset="-34"/>
              </a:rPr>
              <a:t>). Hal ini dikarenakan guru memegang peran yang sangat dominan. Fokus utama strategi pembelajaran ekspositori adalah kemampuan akademik(</a:t>
            </a:r>
            <a:r>
              <a:rPr lang="id-ID" sz="2000" i="1" dirty="0">
                <a:solidFill>
                  <a:schemeClr val="tx1"/>
                </a:solidFill>
                <a:latin typeface="DilleniaUPC" pitchFamily="18" charset="-34"/>
                <a:cs typeface="DilleniaUPC" pitchFamily="18" charset="-34"/>
              </a:rPr>
              <a:t>academic achievement) </a:t>
            </a:r>
            <a:r>
              <a:rPr lang="id-ID" sz="2000" dirty="0">
                <a:solidFill>
                  <a:schemeClr val="tx1"/>
                </a:solidFill>
                <a:latin typeface="DilleniaUPC" pitchFamily="18" charset="-34"/>
                <a:cs typeface="DilleniaUPC" pitchFamily="18" charset="-34"/>
              </a:rPr>
              <a:t>siswa(Sasmito, 2016).</a:t>
            </a:r>
            <a:br>
              <a:rPr lang="id-ID" sz="2000" dirty="0">
                <a:solidFill>
                  <a:schemeClr val="tx1"/>
                </a:solidFill>
                <a:latin typeface="DilleniaUPC" pitchFamily="18" charset="-34"/>
                <a:cs typeface="DilleniaUPC" pitchFamily="18" charset="-34"/>
              </a:rPr>
            </a:br>
            <a:endParaRPr lang="id-ID" sz="2000" dirty="0">
              <a:solidFill>
                <a:schemeClr val="tx1"/>
              </a:solidFill>
              <a:latin typeface="DilleniaUPC" pitchFamily="18" charset="-34"/>
              <a:cs typeface="DilleniaUPC" pitchFamily="18" charset="-3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944"/>
        <p:cNvGrpSpPr/>
        <p:nvPr/>
      </p:nvGrpSpPr>
      <p:grpSpPr>
        <a:xfrm>
          <a:off x="0" y="0"/>
          <a:ext cx="0" cy="0"/>
          <a:chOff x="0" y="0"/>
          <a:chExt cx="0" cy="0"/>
        </a:xfrm>
      </p:grpSpPr>
      <p:pic>
        <p:nvPicPr>
          <p:cNvPr id="6947" name="Google Shape;6947;p37"/>
          <p:cNvPicPr preferRelativeResize="0"/>
          <p:nvPr/>
        </p:nvPicPr>
        <p:blipFill rotWithShape="1">
          <a:blip r:embed="rId3">
            <a:alphaModFix/>
          </a:blip>
          <a:srcRect l="16627" r="16621"/>
          <a:stretch/>
        </p:blipFill>
        <p:spPr>
          <a:xfrm>
            <a:off x="5230125" y="539500"/>
            <a:ext cx="3200598" cy="3200599"/>
          </a:xfrm>
          <a:prstGeom prst="rect">
            <a:avLst/>
          </a:prstGeom>
          <a:noFill/>
          <a:ln w="28575" cap="flat" cmpd="sng">
            <a:solidFill>
              <a:schemeClr val="lt2"/>
            </a:solidFill>
            <a:prstDash val="solid"/>
            <a:round/>
            <a:headEnd type="none" w="sm" len="sm"/>
            <a:tailEnd type="none" w="sm" len="sm"/>
          </a:ln>
        </p:spPr>
      </p:pic>
      <p:sp>
        <p:nvSpPr>
          <p:cNvPr id="6948" name="Google Shape;6948;p37"/>
          <p:cNvSpPr/>
          <p:nvPr/>
        </p:nvSpPr>
        <p:spPr>
          <a:xfrm>
            <a:off x="6268075" y="3367750"/>
            <a:ext cx="1124700" cy="11247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49" name="Google Shape;6949;p37"/>
          <p:cNvGrpSpPr/>
          <p:nvPr/>
        </p:nvGrpSpPr>
        <p:grpSpPr>
          <a:xfrm>
            <a:off x="6524011" y="3599865"/>
            <a:ext cx="612849" cy="381969"/>
            <a:chOff x="4287825" y="3634625"/>
            <a:chExt cx="447400" cy="278850"/>
          </a:xfrm>
        </p:grpSpPr>
        <p:sp>
          <p:nvSpPr>
            <p:cNvPr id="6950" name="Google Shape;6950;p37"/>
            <p:cNvSpPr/>
            <p:nvPr/>
          </p:nvSpPr>
          <p:spPr>
            <a:xfrm>
              <a:off x="4287825" y="3686625"/>
              <a:ext cx="447400" cy="197400"/>
            </a:xfrm>
            <a:custGeom>
              <a:avLst/>
              <a:gdLst/>
              <a:ahLst/>
              <a:cxnLst/>
              <a:rect l="l" t="t" r="r" b="b"/>
              <a:pathLst>
                <a:path w="17896" h="7896" fill="none" extrusionOk="0">
                  <a:moveTo>
                    <a:pt x="1" y="4512"/>
                  </a:moveTo>
                  <a:cubicBezTo>
                    <a:pt x="1" y="4512"/>
                    <a:pt x="2482" y="1"/>
                    <a:pt x="8948" y="1"/>
                  </a:cubicBezTo>
                  <a:cubicBezTo>
                    <a:pt x="15414" y="1"/>
                    <a:pt x="17896" y="4512"/>
                    <a:pt x="17896" y="4512"/>
                  </a:cubicBezTo>
                  <a:cubicBezTo>
                    <a:pt x="17896" y="4512"/>
                    <a:pt x="15314" y="7895"/>
                    <a:pt x="8948" y="7895"/>
                  </a:cubicBezTo>
                  <a:cubicBezTo>
                    <a:pt x="2557" y="7895"/>
                    <a:pt x="1" y="4512"/>
                    <a:pt x="1" y="4512"/>
                  </a:cubicBezTo>
                  <a:close/>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1" name="Google Shape;6951;p37"/>
            <p:cNvSpPr/>
            <p:nvPr/>
          </p:nvSpPr>
          <p:spPr>
            <a:xfrm>
              <a:off x="4413775" y="3687875"/>
              <a:ext cx="194875" cy="194900"/>
            </a:xfrm>
            <a:custGeom>
              <a:avLst/>
              <a:gdLst/>
              <a:ahLst/>
              <a:cxnLst/>
              <a:rect l="l" t="t" r="r" b="b"/>
              <a:pathLst>
                <a:path w="7795" h="7796" fill="none" extrusionOk="0">
                  <a:moveTo>
                    <a:pt x="0" y="3910"/>
                  </a:moveTo>
                  <a:cubicBezTo>
                    <a:pt x="0" y="6041"/>
                    <a:pt x="1755" y="7795"/>
                    <a:pt x="3910" y="7795"/>
                  </a:cubicBezTo>
                  <a:cubicBezTo>
                    <a:pt x="6066" y="7795"/>
                    <a:pt x="7795" y="6041"/>
                    <a:pt x="7795" y="3910"/>
                  </a:cubicBezTo>
                  <a:cubicBezTo>
                    <a:pt x="7795" y="1755"/>
                    <a:pt x="6066" y="1"/>
                    <a:pt x="3910" y="1"/>
                  </a:cubicBezTo>
                  <a:cubicBezTo>
                    <a:pt x="1755" y="1"/>
                    <a:pt x="0" y="1755"/>
                    <a:pt x="0" y="3910"/>
                  </a:cubicBezTo>
                  <a:close/>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2" name="Google Shape;6952;p37"/>
            <p:cNvSpPr/>
            <p:nvPr/>
          </p:nvSpPr>
          <p:spPr>
            <a:xfrm>
              <a:off x="4445100" y="3719200"/>
              <a:ext cx="132850" cy="132250"/>
            </a:xfrm>
            <a:custGeom>
              <a:avLst/>
              <a:gdLst/>
              <a:ahLst/>
              <a:cxnLst/>
              <a:rect l="l" t="t" r="r" b="b"/>
              <a:pathLst>
                <a:path w="5314" h="5290" fill="none" extrusionOk="0">
                  <a:moveTo>
                    <a:pt x="0" y="2657"/>
                  </a:moveTo>
                  <a:cubicBezTo>
                    <a:pt x="0" y="4111"/>
                    <a:pt x="1178" y="5289"/>
                    <a:pt x="2657" y="5289"/>
                  </a:cubicBezTo>
                  <a:cubicBezTo>
                    <a:pt x="4111" y="5289"/>
                    <a:pt x="5314" y="4111"/>
                    <a:pt x="5314" y="2657"/>
                  </a:cubicBezTo>
                  <a:cubicBezTo>
                    <a:pt x="5314" y="1179"/>
                    <a:pt x="4111" y="1"/>
                    <a:pt x="2657" y="1"/>
                  </a:cubicBezTo>
                  <a:cubicBezTo>
                    <a:pt x="1178" y="1"/>
                    <a:pt x="0" y="1179"/>
                    <a:pt x="0" y="2657"/>
                  </a:cubicBezTo>
                  <a:close/>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3" name="Google Shape;6953;p37"/>
            <p:cNvSpPr/>
            <p:nvPr/>
          </p:nvSpPr>
          <p:spPr>
            <a:xfrm>
              <a:off x="4287825" y="3634625"/>
              <a:ext cx="447400" cy="278850"/>
            </a:xfrm>
            <a:custGeom>
              <a:avLst/>
              <a:gdLst/>
              <a:ahLst/>
              <a:cxnLst/>
              <a:rect l="l" t="t" r="r" b="b"/>
              <a:pathLst>
                <a:path w="17896" h="11154" fill="none" extrusionOk="0">
                  <a:moveTo>
                    <a:pt x="1" y="6592"/>
                  </a:moveTo>
                  <a:cubicBezTo>
                    <a:pt x="1" y="6592"/>
                    <a:pt x="2106" y="0"/>
                    <a:pt x="8948" y="0"/>
                  </a:cubicBezTo>
                  <a:cubicBezTo>
                    <a:pt x="15790" y="0"/>
                    <a:pt x="17896" y="6592"/>
                    <a:pt x="17896" y="6592"/>
                  </a:cubicBezTo>
                  <a:cubicBezTo>
                    <a:pt x="17896" y="6592"/>
                    <a:pt x="14512" y="11153"/>
                    <a:pt x="8948" y="11153"/>
                  </a:cubicBezTo>
                  <a:cubicBezTo>
                    <a:pt x="3384" y="11153"/>
                    <a:pt x="1" y="6592"/>
                    <a:pt x="1" y="6592"/>
                  </a:cubicBezTo>
                  <a:close/>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54" name="Google Shape;6954;p37"/>
          <p:cNvSpPr txBox="1"/>
          <p:nvPr/>
        </p:nvSpPr>
        <p:spPr>
          <a:xfrm>
            <a:off x="6493375" y="4066199"/>
            <a:ext cx="674100" cy="2319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2000">
                <a:solidFill>
                  <a:schemeClr val="lt1"/>
                </a:solidFill>
                <a:latin typeface="Khand SemiBold"/>
                <a:ea typeface="Khand SemiBold"/>
                <a:cs typeface="Khand SemiBold"/>
                <a:sym typeface="Khand SemiBold"/>
              </a:rPr>
              <a:t>LOGO</a:t>
            </a:r>
            <a:endParaRPr sz="2000">
              <a:solidFill>
                <a:schemeClr val="lt1"/>
              </a:solidFill>
              <a:latin typeface="Khand SemiBold"/>
              <a:ea typeface="Khand SemiBold"/>
              <a:cs typeface="Khand SemiBold"/>
              <a:sym typeface="Khand SemiBold"/>
            </a:endParaRPr>
          </a:p>
        </p:txBody>
      </p:sp>
      <p:grpSp>
        <p:nvGrpSpPr>
          <p:cNvPr id="6955" name="Google Shape;6955;p37"/>
          <p:cNvGrpSpPr/>
          <p:nvPr/>
        </p:nvGrpSpPr>
        <p:grpSpPr>
          <a:xfrm>
            <a:off x="633881" y="3367653"/>
            <a:ext cx="1191636" cy="1898744"/>
            <a:chOff x="594806" y="3367653"/>
            <a:chExt cx="1191636" cy="1898744"/>
          </a:xfrm>
        </p:grpSpPr>
        <p:sp>
          <p:nvSpPr>
            <p:cNvPr id="6956" name="Google Shape;6956;p37"/>
            <p:cNvSpPr/>
            <p:nvPr/>
          </p:nvSpPr>
          <p:spPr>
            <a:xfrm rot="290914">
              <a:off x="669094" y="3426618"/>
              <a:ext cx="1043282" cy="1796736"/>
            </a:xfrm>
            <a:custGeom>
              <a:avLst/>
              <a:gdLst/>
              <a:ahLst/>
              <a:cxnLst/>
              <a:rect l="l" t="t" r="r" b="b"/>
              <a:pathLst>
                <a:path w="36263" h="62452" extrusionOk="0">
                  <a:moveTo>
                    <a:pt x="0" y="14354"/>
                  </a:moveTo>
                  <a:lnTo>
                    <a:pt x="7303" y="59179"/>
                  </a:lnTo>
                  <a:lnTo>
                    <a:pt x="11836" y="62452"/>
                  </a:lnTo>
                  <a:lnTo>
                    <a:pt x="21909" y="62452"/>
                  </a:lnTo>
                  <a:lnTo>
                    <a:pt x="26945" y="59934"/>
                  </a:lnTo>
                  <a:lnTo>
                    <a:pt x="36263" y="13850"/>
                  </a:lnTo>
                  <a:lnTo>
                    <a:pt x="18131" y="0"/>
                  </a:lnTo>
                  <a:close/>
                </a:path>
              </a:pathLst>
            </a:custGeom>
            <a:solidFill>
              <a:schemeClr val="lt1"/>
            </a:solidFill>
            <a:ln>
              <a:noFill/>
            </a:ln>
          </p:spPr>
        </p:sp>
        <p:grpSp>
          <p:nvGrpSpPr>
            <p:cNvPr id="6957" name="Google Shape;6957;p37"/>
            <p:cNvGrpSpPr/>
            <p:nvPr/>
          </p:nvGrpSpPr>
          <p:grpSpPr>
            <a:xfrm>
              <a:off x="594806" y="3367653"/>
              <a:ext cx="1187957" cy="1898744"/>
              <a:chOff x="594806" y="3367653"/>
              <a:chExt cx="1187957" cy="1898744"/>
            </a:xfrm>
          </p:grpSpPr>
          <p:sp>
            <p:nvSpPr>
              <p:cNvPr id="6958" name="Google Shape;6958;p37"/>
              <p:cNvSpPr/>
              <p:nvPr/>
            </p:nvSpPr>
            <p:spPr>
              <a:xfrm rot="290914">
                <a:off x="874220" y="3403812"/>
                <a:ext cx="577274" cy="559349"/>
              </a:xfrm>
              <a:custGeom>
                <a:avLst/>
                <a:gdLst/>
                <a:ahLst/>
                <a:cxnLst/>
                <a:rect l="l" t="t" r="r" b="b"/>
                <a:pathLst>
                  <a:path w="11304" h="10953" fill="none" extrusionOk="0">
                    <a:moveTo>
                      <a:pt x="11304" y="10201"/>
                    </a:moveTo>
                    <a:lnTo>
                      <a:pt x="6768" y="0"/>
                    </a:lnTo>
                    <a:lnTo>
                      <a:pt x="1" y="10953"/>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9" name="Google Shape;6959;p37"/>
              <p:cNvSpPr/>
              <p:nvPr/>
            </p:nvSpPr>
            <p:spPr>
              <a:xfrm rot="290914">
                <a:off x="1220241" y="3431576"/>
                <a:ext cx="541475" cy="520946"/>
              </a:xfrm>
              <a:custGeom>
                <a:avLst/>
                <a:gdLst/>
                <a:ahLst/>
                <a:cxnLst/>
                <a:rect l="l" t="t" r="r" b="b"/>
                <a:pathLst>
                  <a:path w="10603" h="10201" fill="none" extrusionOk="0">
                    <a:moveTo>
                      <a:pt x="10602" y="8071"/>
                    </a:moveTo>
                    <a:lnTo>
                      <a:pt x="4537" y="10201"/>
                    </a:lnTo>
                    <a:lnTo>
                      <a:pt x="1" y="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0" name="Google Shape;6960;p37"/>
              <p:cNvSpPr/>
              <p:nvPr/>
            </p:nvSpPr>
            <p:spPr>
              <a:xfrm rot="290914">
                <a:off x="723899" y="3387640"/>
                <a:ext cx="496638" cy="559349"/>
              </a:xfrm>
              <a:custGeom>
                <a:avLst/>
                <a:gdLst/>
                <a:ahLst/>
                <a:cxnLst/>
                <a:rect l="l" t="t" r="r" b="b"/>
                <a:pathLst>
                  <a:path w="9725" h="10953" fill="none" extrusionOk="0">
                    <a:moveTo>
                      <a:pt x="2958" y="10953"/>
                    </a:moveTo>
                    <a:lnTo>
                      <a:pt x="0" y="8321"/>
                    </a:lnTo>
                    <a:lnTo>
                      <a:pt x="9725" y="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1" name="Google Shape;6961;p37"/>
              <p:cNvSpPr/>
              <p:nvPr/>
            </p:nvSpPr>
            <p:spPr>
              <a:xfrm rot="290914">
                <a:off x="799035" y="3921517"/>
                <a:ext cx="577274" cy="1296620"/>
              </a:xfrm>
              <a:custGeom>
                <a:avLst/>
                <a:gdLst/>
                <a:ahLst/>
                <a:cxnLst/>
                <a:rect l="l" t="t" r="r" b="b"/>
                <a:pathLst>
                  <a:path w="11304" h="25390" fill="none" extrusionOk="0">
                    <a:moveTo>
                      <a:pt x="9174" y="25389"/>
                    </a:moveTo>
                    <a:lnTo>
                      <a:pt x="3660" y="25389"/>
                    </a:lnTo>
                    <a:lnTo>
                      <a:pt x="1" y="753"/>
                    </a:lnTo>
                    <a:lnTo>
                      <a:pt x="11304"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2" name="Google Shape;6962;p37"/>
              <p:cNvSpPr/>
              <p:nvPr/>
            </p:nvSpPr>
            <p:spPr>
              <a:xfrm rot="290914">
                <a:off x="653053" y="3802854"/>
                <a:ext cx="337918" cy="1392577"/>
              </a:xfrm>
              <a:custGeom>
                <a:avLst/>
                <a:gdLst/>
                <a:ahLst/>
                <a:cxnLst/>
                <a:rect l="l" t="t" r="r" b="b"/>
                <a:pathLst>
                  <a:path w="6617" h="27269" fill="none" extrusionOk="0">
                    <a:moveTo>
                      <a:pt x="0" y="0"/>
                    </a:moveTo>
                    <a:lnTo>
                      <a:pt x="4085" y="25038"/>
                    </a:lnTo>
                    <a:lnTo>
                      <a:pt x="6617" y="27268"/>
                    </a:lnTo>
                    <a:lnTo>
                      <a:pt x="2958" y="2632"/>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3" name="Google Shape;6963;p37"/>
              <p:cNvSpPr/>
              <p:nvPr/>
            </p:nvSpPr>
            <p:spPr>
              <a:xfrm rot="290914">
                <a:off x="1270677" y="3845826"/>
                <a:ext cx="418605" cy="1405395"/>
              </a:xfrm>
              <a:custGeom>
                <a:avLst/>
                <a:gdLst/>
                <a:ahLst/>
                <a:cxnLst/>
                <a:rect l="l" t="t" r="r" b="b"/>
                <a:pathLst>
                  <a:path w="8197" h="27520" fill="none" extrusionOk="0">
                    <a:moveTo>
                      <a:pt x="8196" y="1"/>
                    </a:moveTo>
                    <a:lnTo>
                      <a:pt x="2908" y="25665"/>
                    </a:lnTo>
                    <a:lnTo>
                      <a:pt x="1" y="27519"/>
                    </a:lnTo>
                    <a:lnTo>
                      <a:pt x="2131" y="213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964" name="Google Shape;6964;p37"/>
          <p:cNvGrpSpPr/>
          <p:nvPr/>
        </p:nvGrpSpPr>
        <p:grpSpPr>
          <a:xfrm>
            <a:off x="369825" y="4191517"/>
            <a:ext cx="675254" cy="1156726"/>
            <a:chOff x="-454900" y="3757667"/>
            <a:chExt cx="675254" cy="1156726"/>
          </a:xfrm>
        </p:grpSpPr>
        <p:sp>
          <p:nvSpPr>
            <p:cNvPr id="6965" name="Google Shape;6965;p37"/>
            <p:cNvSpPr/>
            <p:nvPr/>
          </p:nvSpPr>
          <p:spPr>
            <a:xfrm>
              <a:off x="-453271" y="3771054"/>
              <a:ext cx="673625" cy="1133225"/>
            </a:xfrm>
            <a:custGeom>
              <a:avLst/>
              <a:gdLst/>
              <a:ahLst/>
              <a:cxnLst/>
              <a:rect l="l" t="t" r="r" b="b"/>
              <a:pathLst>
                <a:path w="26945" h="45329" extrusionOk="0">
                  <a:moveTo>
                    <a:pt x="0" y="11584"/>
                  </a:moveTo>
                  <a:lnTo>
                    <a:pt x="12339" y="0"/>
                  </a:lnTo>
                  <a:lnTo>
                    <a:pt x="26945" y="12340"/>
                  </a:lnTo>
                  <a:lnTo>
                    <a:pt x="20145" y="41551"/>
                  </a:lnTo>
                  <a:lnTo>
                    <a:pt x="13598" y="45329"/>
                  </a:lnTo>
                  <a:lnTo>
                    <a:pt x="7051" y="42558"/>
                  </a:lnTo>
                  <a:close/>
                </a:path>
              </a:pathLst>
            </a:custGeom>
            <a:solidFill>
              <a:schemeClr val="lt1"/>
            </a:solidFill>
            <a:ln>
              <a:noFill/>
            </a:ln>
          </p:spPr>
        </p:sp>
        <p:sp>
          <p:nvSpPr>
            <p:cNvPr id="6966" name="Google Shape;6966;p37"/>
            <p:cNvSpPr/>
            <p:nvPr/>
          </p:nvSpPr>
          <p:spPr>
            <a:xfrm>
              <a:off x="-454900" y="3757667"/>
              <a:ext cx="363742" cy="474946"/>
            </a:xfrm>
            <a:custGeom>
              <a:avLst/>
              <a:gdLst/>
              <a:ahLst/>
              <a:cxnLst/>
              <a:rect l="l" t="t" r="r" b="b"/>
              <a:pathLst>
                <a:path w="8197" h="10703" fill="none" extrusionOk="0">
                  <a:moveTo>
                    <a:pt x="1" y="6868"/>
                  </a:moveTo>
                  <a:lnTo>
                    <a:pt x="7244" y="1"/>
                  </a:lnTo>
                  <a:lnTo>
                    <a:pt x="8196" y="10703"/>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7" name="Google Shape;6967;p37"/>
            <p:cNvSpPr/>
            <p:nvPr/>
          </p:nvSpPr>
          <p:spPr>
            <a:xfrm>
              <a:off x="-133491" y="3757667"/>
              <a:ext cx="345948" cy="474946"/>
            </a:xfrm>
            <a:custGeom>
              <a:avLst/>
              <a:gdLst/>
              <a:ahLst/>
              <a:cxnLst/>
              <a:rect l="l" t="t" r="r" b="b"/>
              <a:pathLst>
                <a:path w="7796" h="10703" fill="none" extrusionOk="0">
                  <a:moveTo>
                    <a:pt x="7795" y="7219"/>
                  </a:moveTo>
                  <a:lnTo>
                    <a:pt x="953" y="10703"/>
                  </a:lnTo>
                  <a:lnTo>
                    <a:pt x="1"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8" name="Google Shape;6968;p37"/>
            <p:cNvSpPr/>
            <p:nvPr/>
          </p:nvSpPr>
          <p:spPr>
            <a:xfrm>
              <a:off x="-454900" y="4062437"/>
              <a:ext cx="363742" cy="851956"/>
            </a:xfrm>
            <a:custGeom>
              <a:avLst/>
              <a:gdLst/>
              <a:ahLst/>
              <a:cxnLst/>
              <a:rect l="l" t="t" r="r" b="b"/>
              <a:pathLst>
                <a:path w="8197" h="19199" fill="none" extrusionOk="0">
                  <a:moveTo>
                    <a:pt x="8196" y="19198"/>
                  </a:moveTo>
                  <a:lnTo>
                    <a:pt x="4111" y="17494"/>
                  </a:lnTo>
                  <a:lnTo>
                    <a:pt x="1" y="0"/>
                  </a:lnTo>
                  <a:lnTo>
                    <a:pt x="8196" y="3835"/>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9" name="Google Shape;6969;p37"/>
            <p:cNvSpPr/>
            <p:nvPr/>
          </p:nvSpPr>
          <p:spPr>
            <a:xfrm>
              <a:off x="-91202" y="4078013"/>
              <a:ext cx="303658" cy="836380"/>
            </a:xfrm>
            <a:custGeom>
              <a:avLst/>
              <a:gdLst/>
              <a:ahLst/>
              <a:cxnLst/>
              <a:rect l="l" t="t" r="r" b="b"/>
              <a:pathLst>
                <a:path w="6843" h="18848" fill="none" extrusionOk="0">
                  <a:moveTo>
                    <a:pt x="6842" y="0"/>
                  </a:moveTo>
                  <a:lnTo>
                    <a:pt x="3359" y="16291"/>
                  </a:lnTo>
                  <a:lnTo>
                    <a:pt x="0" y="18847"/>
                  </a:lnTo>
                  <a:lnTo>
                    <a:pt x="0" y="3484"/>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70" name="Google Shape;6970;p37"/>
          <p:cNvGrpSpPr/>
          <p:nvPr/>
        </p:nvGrpSpPr>
        <p:grpSpPr>
          <a:xfrm>
            <a:off x="7590625" y="285700"/>
            <a:ext cx="1248400" cy="652350"/>
            <a:chOff x="7590625" y="285700"/>
            <a:chExt cx="1248400" cy="652350"/>
          </a:xfrm>
        </p:grpSpPr>
        <p:sp>
          <p:nvSpPr>
            <p:cNvPr id="6971" name="Google Shape;6971;p37"/>
            <p:cNvSpPr/>
            <p:nvPr/>
          </p:nvSpPr>
          <p:spPr>
            <a:xfrm>
              <a:off x="7605075" y="295900"/>
              <a:ext cx="1233950" cy="642150"/>
            </a:xfrm>
            <a:custGeom>
              <a:avLst/>
              <a:gdLst/>
              <a:ahLst/>
              <a:cxnLst/>
              <a:rect l="l" t="t" r="r" b="b"/>
              <a:pathLst>
                <a:path w="49358" h="25686" extrusionOk="0">
                  <a:moveTo>
                    <a:pt x="0" y="5540"/>
                  </a:moveTo>
                  <a:lnTo>
                    <a:pt x="10325" y="20146"/>
                  </a:lnTo>
                  <a:lnTo>
                    <a:pt x="39033" y="25686"/>
                  </a:lnTo>
                  <a:lnTo>
                    <a:pt x="49358" y="17124"/>
                  </a:lnTo>
                  <a:lnTo>
                    <a:pt x="40292" y="5792"/>
                  </a:lnTo>
                  <a:lnTo>
                    <a:pt x="14354" y="0"/>
                  </a:lnTo>
                  <a:close/>
                </a:path>
              </a:pathLst>
            </a:custGeom>
            <a:solidFill>
              <a:schemeClr val="lt1"/>
            </a:solidFill>
            <a:ln>
              <a:noFill/>
            </a:ln>
          </p:spPr>
        </p:sp>
        <p:sp>
          <p:nvSpPr>
            <p:cNvPr id="6972" name="Google Shape;6972;p37"/>
            <p:cNvSpPr/>
            <p:nvPr/>
          </p:nvSpPr>
          <p:spPr>
            <a:xfrm>
              <a:off x="7590625" y="285700"/>
              <a:ext cx="1235806" cy="643250"/>
            </a:xfrm>
            <a:custGeom>
              <a:avLst/>
              <a:gdLst/>
              <a:ahLst/>
              <a:cxnLst/>
              <a:rect l="l" t="t" r="r" b="b"/>
              <a:pathLst>
                <a:path w="29375" h="15290" fill="none" extrusionOk="0">
                  <a:moveTo>
                    <a:pt x="1" y="3309"/>
                  </a:moveTo>
                  <a:lnTo>
                    <a:pt x="5715" y="11806"/>
                  </a:lnTo>
                  <a:lnTo>
                    <a:pt x="22833" y="15289"/>
                  </a:lnTo>
                  <a:lnTo>
                    <a:pt x="29374" y="10502"/>
                  </a:lnTo>
                  <a:lnTo>
                    <a:pt x="24211" y="3836"/>
                  </a:lnTo>
                  <a:lnTo>
                    <a:pt x="8472"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3" name="Google Shape;6973;p37"/>
            <p:cNvSpPr/>
            <p:nvPr/>
          </p:nvSpPr>
          <p:spPr>
            <a:xfrm>
              <a:off x="7590625" y="285700"/>
              <a:ext cx="417587" cy="230964"/>
            </a:xfrm>
            <a:custGeom>
              <a:avLst/>
              <a:gdLst/>
              <a:ahLst/>
              <a:cxnLst/>
              <a:rect l="l" t="t" r="r" b="b"/>
              <a:pathLst>
                <a:path w="9926" h="5490" fill="none" extrusionOk="0">
                  <a:moveTo>
                    <a:pt x="9926" y="3384"/>
                  </a:moveTo>
                  <a:lnTo>
                    <a:pt x="8472" y="1"/>
                  </a:lnTo>
                  <a:lnTo>
                    <a:pt x="1" y="3309"/>
                  </a:lnTo>
                  <a:lnTo>
                    <a:pt x="5916" y="549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4" name="Google Shape;6974;p37"/>
            <p:cNvSpPr/>
            <p:nvPr/>
          </p:nvSpPr>
          <p:spPr>
            <a:xfrm>
              <a:off x="8485810" y="447038"/>
              <a:ext cx="340599" cy="280523"/>
            </a:xfrm>
            <a:custGeom>
              <a:avLst/>
              <a:gdLst/>
              <a:ahLst/>
              <a:cxnLst/>
              <a:rect l="l" t="t" r="r" b="b"/>
              <a:pathLst>
                <a:path w="8096" h="6668" fill="none" extrusionOk="0">
                  <a:moveTo>
                    <a:pt x="2932" y="1"/>
                  </a:moveTo>
                  <a:lnTo>
                    <a:pt x="0" y="2407"/>
                  </a:lnTo>
                  <a:lnTo>
                    <a:pt x="2657" y="5815"/>
                  </a:lnTo>
                  <a:lnTo>
                    <a:pt x="8095" y="6667"/>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5" name="Google Shape;6975;p37"/>
            <p:cNvSpPr/>
            <p:nvPr/>
          </p:nvSpPr>
          <p:spPr>
            <a:xfrm>
              <a:off x="7831049" y="664246"/>
              <a:ext cx="720154" cy="264704"/>
            </a:xfrm>
            <a:custGeom>
              <a:avLst/>
              <a:gdLst/>
              <a:ahLst/>
              <a:cxnLst/>
              <a:rect l="l" t="t" r="r" b="b"/>
              <a:pathLst>
                <a:path w="17118" h="6292" fill="none" extrusionOk="0">
                  <a:moveTo>
                    <a:pt x="17118" y="6291"/>
                  </a:moveTo>
                  <a:lnTo>
                    <a:pt x="15464" y="2933"/>
                  </a:lnTo>
                  <a:lnTo>
                    <a:pt x="2907" y="0"/>
                  </a:lnTo>
                  <a:lnTo>
                    <a:pt x="0" y="2808"/>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6" name="Google Shape;6976;p37"/>
            <p:cNvSpPr/>
            <p:nvPr/>
          </p:nvSpPr>
          <p:spPr>
            <a:xfrm>
              <a:off x="8481561" y="691675"/>
              <a:ext cx="344848" cy="237275"/>
            </a:xfrm>
            <a:custGeom>
              <a:avLst/>
              <a:gdLst/>
              <a:ahLst/>
              <a:cxnLst/>
              <a:rect l="l" t="t" r="r" b="b"/>
              <a:pathLst>
                <a:path w="8197" h="5640" fill="none" extrusionOk="0">
                  <a:moveTo>
                    <a:pt x="2758" y="0"/>
                  </a:moveTo>
                  <a:lnTo>
                    <a:pt x="1" y="2281"/>
                  </a:lnTo>
                  <a:lnTo>
                    <a:pt x="1655" y="5639"/>
                  </a:lnTo>
                  <a:lnTo>
                    <a:pt x="8196" y="852"/>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7" name="Google Shape;6977;p37"/>
            <p:cNvSpPr/>
            <p:nvPr/>
          </p:nvSpPr>
          <p:spPr>
            <a:xfrm>
              <a:off x="7946991" y="285700"/>
              <a:ext cx="662224" cy="262601"/>
            </a:xfrm>
            <a:custGeom>
              <a:avLst/>
              <a:gdLst/>
              <a:ahLst/>
              <a:cxnLst/>
              <a:rect l="l" t="t" r="r" b="b"/>
              <a:pathLst>
                <a:path w="15741" h="6242" fill="none" extrusionOk="0">
                  <a:moveTo>
                    <a:pt x="15740" y="3836"/>
                  </a:moveTo>
                  <a:lnTo>
                    <a:pt x="12808" y="6242"/>
                  </a:lnTo>
                  <a:lnTo>
                    <a:pt x="1455" y="3384"/>
                  </a:lnTo>
                  <a:lnTo>
                    <a:pt x="1" y="1"/>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8" name="Google Shape;6978;p37"/>
            <p:cNvSpPr/>
            <p:nvPr/>
          </p:nvSpPr>
          <p:spPr>
            <a:xfrm>
              <a:off x="7590625" y="424910"/>
              <a:ext cx="362770" cy="357469"/>
            </a:xfrm>
            <a:custGeom>
              <a:avLst/>
              <a:gdLst/>
              <a:ahLst/>
              <a:cxnLst/>
              <a:rect l="l" t="t" r="r" b="b"/>
              <a:pathLst>
                <a:path w="8623" h="8497" fill="none" extrusionOk="0">
                  <a:moveTo>
                    <a:pt x="5916" y="2181"/>
                  </a:moveTo>
                  <a:lnTo>
                    <a:pt x="8622" y="5689"/>
                  </a:lnTo>
                  <a:lnTo>
                    <a:pt x="5715" y="8497"/>
                  </a:lnTo>
                  <a:lnTo>
                    <a:pt x="1" y="0"/>
                  </a:ln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 name="Title 36"/>
          <p:cNvSpPr>
            <a:spLocks noGrp="1"/>
          </p:cNvSpPr>
          <p:nvPr>
            <p:ph type="title"/>
          </p:nvPr>
        </p:nvSpPr>
        <p:spPr>
          <a:xfrm>
            <a:off x="1428728" y="1000114"/>
            <a:ext cx="3714776" cy="2928958"/>
          </a:xfrm>
        </p:spPr>
        <p:txBody>
          <a:bodyPr/>
          <a:lstStyle/>
          <a:p>
            <a:r>
              <a:rPr lang="id-ID" sz="1300" dirty="0">
                <a:latin typeface="Narkisim" pitchFamily="34" charset="-79"/>
                <a:cs typeface="Narkisim" pitchFamily="34" charset="-79"/>
              </a:rPr>
              <a:t>Roy Killen menamakan strategi pembelajaran ekspositori dengan istilah strategi pembelajaran langsung(</a:t>
            </a:r>
            <a:r>
              <a:rPr lang="id-ID" sz="1300" i="1" dirty="0">
                <a:latin typeface="Narkisim" pitchFamily="34" charset="-79"/>
                <a:cs typeface="Narkisim" pitchFamily="34" charset="-79"/>
              </a:rPr>
              <a:t>direct instruction</a:t>
            </a:r>
            <a:r>
              <a:rPr lang="id-ID" sz="1300" dirty="0">
                <a:latin typeface="Narkisim" pitchFamily="34" charset="-79"/>
                <a:cs typeface="Narkisim" pitchFamily="34" charset="-79"/>
              </a:rPr>
              <a:t>), karena materi pelajaran disampaikan secara langsung oleh guru. Selain itu, strategi pembelajaran ekspositori sering disebut strategi </a:t>
            </a:r>
            <a:r>
              <a:rPr lang="id-ID" sz="1300" i="1" dirty="0">
                <a:latin typeface="Narkisim" pitchFamily="34" charset="-79"/>
                <a:cs typeface="Narkisim" pitchFamily="34" charset="-79"/>
              </a:rPr>
              <a:t>chalk and talk. </a:t>
            </a:r>
            <a:r>
              <a:rPr lang="id-ID" sz="1300" dirty="0">
                <a:latin typeface="Narkisim" pitchFamily="34" charset="-79"/>
                <a:cs typeface="Narkisim" pitchFamily="34" charset="-79"/>
              </a:rPr>
              <a:t>Hal ini dikarenakan strategi pembelajaran ekspositori menekankan pada proses penyampaian materi secara verbal. Peran siswa adalah menyimak untuk menguasai materi pelajaran yang disampaikan oleh guru. Pada sistem ini,  guru menyajikan bahan dalam bentuk yang telah dipersiapkan secara rapi, sistematik, dan lengkap(Hidayah, 2014).</a:t>
            </a:r>
            <a:br>
              <a:rPr lang="id-ID" sz="1300" dirty="0">
                <a:latin typeface="Narkisim" pitchFamily="34" charset="-79"/>
                <a:cs typeface="Narkisim" pitchFamily="34" charset="-79"/>
              </a:rPr>
            </a:br>
            <a:endParaRPr lang="id-ID" sz="1300" dirty="0">
              <a:latin typeface="Narkisim" pitchFamily="34" charset="-79"/>
              <a:cs typeface="Narkisim" pitchFamily="34" charset="-79"/>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929"/>
        <p:cNvGrpSpPr/>
        <p:nvPr/>
      </p:nvGrpSpPr>
      <p:grpSpPr>
        <a:xfrm>
          <a:off x="0" y="0"/>
          <a:ext cx="0" cy="0"/>
          <a:chOff x="0" y="0"/>
          <a:chExt cx="0" cy="0"/>
        </a:xfrm>
      </p:grpSpPr>
      <p:sp>
        <p:nvSpPr>
          <p:cNvPr id="6930" name="Google Shape;6930;p36"/>
          <p:cNvSpPr/>
          <p:nvPr/>
        </p:nvSpPr>
        <p:spPr>
          <a:xfrm>
            <a:off x="1285852" y="2857502"/>
            <a:ext cx="3200400" cy="13377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1" name="Google Shape;6931;p36"/>
          <p:cNvSpPr/>
          <p:nvPr/>
        </p:nvSpPr>
        <p:spPr>
          <a:xfrm>
            <a:off x="1214414" y="2786064"/>
            <a:ext cx="3200400" cy="1337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2" name="Google Shape;6932;p36"/>
          <p:cNvSpPr/>
          <p:nvPr/>
        </p:nvSpPr>
        <p:spPr>
          <a:xfrm>
            <a:off x="1000100" y="1142990"/>
            <a:ext cx="3200400" cy="1337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3" name="Google Shape;6933;p36"/>
          <p:cNvSpPr/>
          <p:nvPr/>
        </p:nvSpPr>
        <p:spPr>
          <a:xfrm>
            <a:off x="928662" y="1071552"/>
            <a:ext cx="3200400" cy="1337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5" name="Google Shape;6935;p36"/>
          <p:cNvSpPr txBox="1">
            <a:spLocks noGrp="1"/>
          </p:cNvSpPr>
          <p:nvPr>
            <p:ph type="subTitle" idx="2"/>
          </p:nvPr>
        </p:nvSpPr>
        <p:spPr>
          <a:xfrm>
            <a:off x="1142976" y="1643056"/>
            <a:ext cx="2531100" cy="460729"/>
          </a:xfrm>
          <a:prstGeom prst="rect">
            <a:avLst/>
          </a:prstGeom>
        </p:spPr>
        <p:txBody>
          <a:bodyPr spcFirstLastPara="1" wrap="square" lIns="91425" tIns="91425" rIns="91425" bIns="91425" anchor="ctr" anchorCtr="0">
            <a:noAutofit/>
          </a:bodyPr>
          <a:lstStyle/>
          <a:p>
            <a:pPr marL="0" indent="0" algn="l"/>
            <a:r>
              <a:rPr lang="id-ID" sz="1200" dirty="0"/>
              <a:t>a. strategi pembelajaran ekspositori dilakukan dengan cara menyampaikan materi secara verbal, artinya bertutur secara lisan merupakan alat utama dalam melakukan strategi pembelajaran ekspositori. Oleh karena itu sering disebut ceramah,</a:t>
            </a:r>
          </a:p>
          <a:p>
            <a:pPr marL="0" lvl="0" indent="0" algn="l" rtl="0">
              <a:spcBef>
                <a:spcPts val="0"/>
              </a:spcBef>
              <a:spcAft>
                <a:spcPts val="0"/>
              </a:spcAft>
              <a:buNone/>
            </a:pPr>
            <a:endParaRPr sz="1200"/>
          </a:p>
        </p:txBody>
      </p:sp>
      <p:pic>
        <p:nvPicPr>
          <p:cNvPr id="6938" name="Google Shape;6938;p36"/>
          <p:cNvPicPr preferRelativeResize="0"/>
          <p:nvPr/>
        </p:nvPicPr>
        <p:blipFill rotWithShape="1">
          <a:blip r:embed="rId3">
            <a:alphaModFix/>
          </a:blip>
          <a:srcRect b="21029"/>
          <a:stretch/>
        </p:blipFill>
        <p:spPr>
          <a:xfrm>
            <a:off x="5503189" y="1377400"/>
            <a:ext cx="1354800" cy="1337400"/>
          </a:xfrm>
          <a:prstGeom prst="ellipse">
            <a:avLst/>
          </a:prstGeom>
          <a:noFill/>
          <a:ln w="28575" cap="flat" cmpd="sng">
            <a:solidFill>
              <a:schemeClr val="lt2"/>
            </a:solidFill>
            <a:prstDash val="solid"/>
            <a:round/>
            <a:headEnd type="none" w="sm" len="sm"/>
            <a:tailEnd type="none" w="sm" len="sm"/>
          </a:ln>
        </p:spPr>
      </p:pic>
      <p:pic>
        <p:nvPicPr>
          <p:cNvPr id="6939" name="Google Shape;6939;p36"/>
          <p:cNvPicPr preferRelativeResize="0"/>
          <p:nvPr/>
        </p:nvPicPr>
        <p:blipFill rotWithShape="1">
          <a:blip r:embed="rId4">
            <a:alphaModFix/>
          </a:blip>
          <a:srcRect l="9487" r="9487"/>
          <a:stretch/>
        </p:blipFill>
        <p:spPr>
          <a:xfrm>
            <a:off x="5503143" y="3181020"/>
            <a:ext cx="1354800" cy="1337700"/>
          </a:xfrm>
          <a:prstGeom prst="ellipse">
            <a:avLst/>
          </a:prstGeom>
          <a:noFill/>
          <a:ln w="28575" cap="flat" cmpd="sng">
            <a:solidFill>
              <a:schemeClr val="lt2"/>
            </a:solidFill>
            <a:prstDash val="solid"/>
            <a:round/>
            <a:headEnd type="none" w="sm" len="sm"/>
            <a:tailEnd type="none" w="sm" len="sm"/>
          </a:ln>
        </p:spPr>
      </p:pic>
      <p:sp>
        <p:nvSpPr>
          <p:cNvPr id="6940" name="Google Shape;6940;p36"/>
          <p:cNvSpPr txBox="1">
            <a:spLocks noGrp="1"/>
          </p:cNvSpPr>
          <p:nvPr>
            <p:ph type="title"/>
          </p:nvPr>
        </p:nvSpPr>
        <p:spPr>
          <a:xfrm>
            <a:off x="713225" y="500047"/>
            <a:ext cx="7717500" cy="500067"/>
          </a:xfrm>
          <a:prstGeom prst="rect">
            <a:avLst/>
          </a:prstGeom>
        </p:spPr>
        <p:txBody>
          <a:bodyPr spcFirstLastPara="1" wrap="square" lIns="91425" tIns="27425" rIns="91425" bIns="91425" anchor="ctr" anchorCtr="0">
            <a:noAutofit/>
          </a:bodyPr>
          <a:lstStyle/>
          <a:p>
            <a:r>
              <a:rPr lang="id-ID" sz="1800" dirty="0"/>
              <a:t>Ada beberapa karakteristik strategi pembelajaran ekspositori, yakni :</a:t>
            </a:r>
            <a:br>
              <a:rPr lang="id-ID" sz="1800" dirty="0"/>
            </a:br>
            <a:endParaRPr sz="1800"/>
          </a:p>
        </p:txBody>
      </p:sp>
      <p:sp>
        <p:nvSpPr>
          <p:cNvPr id="14" name="Subtitle 13"/>
          <p:cNvSpPr>
            <a:spLocks noGrp="1"/>
          </p:cNvSpPr>
          <p:nvPr>
            <p:ph type="subTitle" idx="1"/>
          </p:nvPr>
        </p:nvSpPr>
        <p:spPr>
          <a:xfrm>
            <a:off x="1428728" y="2928940"/>
            <a:ext cx="2675239" cy="1357322"/>
          </a:xfrm>
        </p:spPr>
        <p:txBody>
          <a:bodyPr/>
          <a:lstStyle/>
          <a:p>
            <a:pPr lvl="0" algn="l"/>
            <a:r>
              <a:rPr lang="id-ID" sz="1200" dirty="0"/>
              <a:t>	b. materi pelajaran diberikan sudah dalam bentuk jadi, seperti konsep, fakta, dan materi tertentu sehingga siswa hanya menerima dan memahaminya,</a:t>
            </a:r>
          </a:p>
          <a:p>
            <a:pPr algn="l"/>
            <a:endParaRPr lang="id-ID" sz="1200" dirty="0"/>
          </a:p>
        </p:txBody>
      </p:sp>
      <p:sp>
        <p:nvSpPr>
          <p:cNvPr id="19" name="Google Shape;6930;p36"/>
          <p:cNvSpPr/>
          <p:nvPr/>
        </p:nvSpPr>
        <p:spPr>
          <a:xfrm>
            <a:off x="5072066" y="2285998"/>
            <a:ext cx="3200400" cy="13377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931;p36"/>
          <p:cNvSpPr/>
          <p:nvPr/>
        </p:nvSpPr>
        <p:spPr>
          <a:xfrm>
            <a:off x="5000628" y="2214560"/>
            <a:ext cx="3200400" cy="1337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Subtitle 13"/>
          <p:cNvSpPr>
            <a:spLocks noGrp="1"/>
          </p:cNvSpPr>
          <p:nvPr>
            <p:ph type="subTitle" idx="1"/>
          </p:nvPr>
        </p:nvSpPr>
        <p:spPr>
          <a:xfrm>
            <a:off x="5214942" y="2357436"/>
            <a:ext cx="2675239" cy="1357322"/>
          </a:xfrm>
        </p:spPr>
        <p:txBody>
          <a:bodyPr/>
          <a:lstStyle/>
          <a:p>
            <a:pPr lvl="0" algn="l"/>
            <a:r>
              <a:rPr lang="id-ID" sz="1200" dirty="0"/>
              <a:t>	c. tujuan utama strategi pembelajaran ekspositori ini agar siswa dapat memahami dan mengerti materi yang diberikan oleh guru. (Suryani, 2012:106).</a:t>
            </a:r>
          </a:p>
          <a:p>
            <a:pPr lvl="0" algn="l"/>
            <a:endParaRPr lang="id-ID"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996"/>
        <p:cNvGrpSpPr/>
        <p:nvPr/>
      </p:nvGrpSpPr>
      <p:grpSpPr>
        <a:xfrm>
          <a:off x="0" y="0"/>
          <a:ext cx="0" cy="0"/>
          <a:chOff x="0" y="0"/>
          <a:chExt cx="0" cy="0"/>
        </a:xfrm>
      </p:grpSpPr>
      <p:sp>
        <p:nvSpPr>
          <p:cNvPr id="7006" name="Google Shape;7006;p39"/>
          <p:cNvSpPr/>
          <p:nvPr/>
        </p:nvSpPr>
        <p:spPr>
          <a:xfrm>
            <a:off x="1326776" y="-1"/>
            <a:ext cx="266700" cy="272400"/>
          </a:xfrm>
          <a:prstGeom prst="rect">
            <a:avLst/>
          </a:prstGeom>
          <a:solidFill>
            <a:schemeClr val="lt1"/>
          </a:solid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14" name="Google Shape;7014;p39"/>
          <p:cNvGrpSpPr/>
          <p:nvPr/>
        </p:nvGrpSpPr>
        <p:grpSpPr>
          <a:xfrm>
            <a:off x="174493" y="955917"/>
            <a:ext cx="2864670" cy="1514374"/>
            <a:chOff x="1114376" y="448075"/>
            <a:chExt cx="2479375" cy="1310693"/>
          </a:xfrm>
        </p:grpSpPr>
        <p:sp>
          <p:nvSpPr>
            <p:cNvPr id="7015" name="Google Shape;7015;p39"/>
            <p:cNvSpPr/>
            <p:nvPr/>
          </p:nvSpPr>
          <p:spPr>
            <a:xfrm>
              <a:off x="1189725" y="472456"/>
              <a:ext cx="2337608" cy="1286311"/>
            </a:xfrm>
            <a:custGeom>
              <a:avLst/>
              <a:gdLst/>
              <a:ahLst/>
              <a:cxnLst/>
              <a:rect l="l" t="t" r="r" b="b"/>
              <a:pathLst>
                <a:path w="85611" h="47109" extrusionOk="0">
                  <a:moveTo>
                    <a:pt x="21272" y="28323"/>
                  </a:moveTo>
                  <a:cubicBezTo>
                    <a:pt x="21631" y="28861"/>
                    <a:pt x="19860" y="30183"/>
                    <a:pt x="19524" y="31416"/>
                  </a:cubicBezTo>
                  <a:cubicBezTo>
                    <a:pt x="19188" y="32649"/>
                    <a:pt x="18919" y="34531"/>
                    <a:pt x="19255" y="35719"/>
                  </a:cubicBezTo>
                  <a:cubicBezTo>
                    <a:pt x="19591" y="36907"/>
                    <a:pt x="20353" y="38117"/>
                    <a:pt x="21541" y="38543"/>
                  </a:cubicBezTo>
                  <a:cubicBezTo>
                    <a:pt x="22729" y="38969"/>
                    <a:pt x="25127" y="38431"/>
                    <a:pt x="26382" y="38274"/>
                  </a:cubicBezTo>
                  <a:cubicBezTo>
                    <a:pt x="27637" y="38117"/>
                    <a:pt x="27838" y="37467"/>
                    <a:pt x="29071" y="37601"/>
                  </a:cubicBezTo>
                  <a:cubicBezTo>
                    <a:pt x="30304" y="37735"/>
                    <a:pt x="32523" y="38766"/>
                    <a:pt x="33778" y="39080"/>
                  </a:cubicBezTo>
                  <a:cubicBezTo>
                    <a:pt x="35033" y="39394"/>
                    <a:pt x="35906" y="39663"/>
                    <a:pt x="36601" y="39484"/>
                  </a:cubicBezTo>
                  <a:cubicBezTo>
                    <a:pt x="37296" y="39305"/>
                    <a:pt x="37475" y="37915"/>
                    <a:pt x="37946" y="38005"/>
                  </a:cubicBezTo>
                  <a:cubicBezTo>
                    <a:pt x="38417" y="38095"/>
                    <a:pt x="38842" y="38565"/>
                    <a:pt x="39425" y="40022"/>
                  </a:cubicBezTo>
                  <a:cubicBezTo>
                    <a:pt x="40008" y="41479"/>
                    <a:pt x="40590" y="45826"/>
                    <a:pt x="41442" y="46745"/>
                  </a:cubicBezTo>
                  <a:cubicBezTo>
                    <a:pt x="42294" y="47664"/>
                    <a:pt x="43863" y="46611"/>
                    <a:pt x="44535" y="45535"/>
                  </a:cubicBezTo>
                  <a:cubicBezTo>
                    <a:pt x="45208" y="44459"/>
                    <a:pt x="45029" y="41524"/>
                    <a:pt x="45477" y="40291"/>
                  </a:cubicBezTo>
                  <a:cubicBezTo>
                    <a:pt x="45925" y="39058"/>
                    <a:pt x="46530" y="38206"/>
                    <a:pt x="47225" y="38139"/>
                  </a:cubicBezTo>
                  <a:cubicBezTo>
                    <a:pt x="47920" y="38072"/>
                    <a:pt x="48749" y="39730"/>
                    <a:pt x="49645" y="39887"/>
                  </a:cubicBezTo>
                  <a:cubicBezTo>
                    <a:pt x="50541" y="40044"/>
                    <a:pt x="51572" y="39551"/>
                    <a:pt x="52603" y="39080"/>
                  </a:cubicBezTo>
                  <a:cubicBezTo>
                    <a:pt x="53634" y="38609"/>
                    <a:pt x="54666" y="37175"/>
                    <a:pt x="55831" y="37063"/>
                  </a:cubicBezTo>
                  <a:cubicBezTo>
                    <a:pt x="56997" y="36951"/>
                    <a:pt x="58274" y="38206"/>
                    <a:pt x="59596" y="38408"/>
                  </a:cubicBezTo>
                  <a:cubicBezTo>
                    <a:pt x="60918" y="38610"/>
                    <a:pt x="62622" y="38946"/>
                    <a:pt x="63765" y="38274"/>
                  </a:cubicBezTo>
                  <a:cubicBezTo>
                    <a:pt x="64908" y="37602"/>
                    <a:pt x="66432" y="36010"/>
                    <a:pt x="66454" y="34374"/>
                  </a:cubicBezTo>
                  <a:cubicBezTo>
                    <a:pt x="66476" y="32738"/>
                    <a:pt x="63922" y="29443"/>
                    <a:pt x="63899" y="28457"/>
                  </a:cubicBezTo>
                  <a:cubicBezTo>
                    <a:pt x="63877" y="27471"/>
                    <a:pt x="64930" y="28681"/>
                    <a:pt x="66319" y="28457"/>
                  </a:cubicBezTo>
                  <a:cubicBezTo>
                    <a:pt x="67709" y="28233"/>
                    <a:pt x="70107" y="28211"/>
                    <a:pt x="72236" y="27113"/>
                  </a:cubicBezTo>
                  <a:cubicBezTo>
                    <a:pt x="74365" y="26015"/>
                    <a:pt x="76898" y="24827"/>
                    <a:pt x="79094" y="21868"/>
                  </a:cubicBezTo>
                  <a:cubicBezTo>
                    <a:pt x="81290" y="18910"/>
                    <a:pt x="84787" y="12589"/>
                    <a:pt x="85414" y="9362"/>
                  </a:cubicBezTo>
                  <a:cubicBezTo>
                    <a:pt x="86042" y="6135"/>
                    <a:pt x="84809" y="4050"/>
                    <a:pt x="82859" y="2504"/>
                  </a:cubicBezTo>
                  <a:cubicBezTo>
                    <a:pt x="80909" y="958"/>
                    <a:pt x="78153" y="-163"/>
                    <a:pt x="73715" y="84"/>
                  </a:cubicBezTo>
                  <a:cubicBezTo>
                    <a:pt x="69278" y="331"/>
                    <a:pt x="60918" y="2415"/>
                    <a:pt x="56234" y="3984"/>
                  </a:cubicBezTo>
                  <a:cubicBezTo>
                    <a:pt x="51550" y="5553"/>
                    <a:pt x="47337" y="8847"/>
                    <a:pt x="45611" y="9497"/>
                  </a:cubicBezTo>
                  <a:cubicBezTo>
                    <a:pt x="43885" y="10147"/>
                    <a:pt x="46082" y="8690"/>
                    <a:pt x="45880" y="7883"/>
                  </a:cubicBezTo>
                  <a:cubicBezTo>
                    <a:pt x="45678" y="7076"/>
                    <a:pt x="45073" y="5239"/>
                    <a:pt x="44401" y="4656"/>
                  </a:cubicBezTo>
                  <a:cubicBezTo>
                    <a:pt x="43729" y="4073"/>
                    <a:pt x="42608" y="4006"/>
                    <a:pt x="41846" y="4387"/>
                  </a:cubicBezTo>
                  <a:cubicBezTo>
                    <a:pt x="41084" y="4768"/>
                    <a:pt x="40098" y="6001"/>
                    <a:pt x="39829" y="6942"/>
                  </a:cubicBezTo>
                  <a:cubicBezTo>
                    <a:pt x="39560" y="7883"/>
                    <a:pt x="41106" y="10080"/>
                    <a:pt x="40232" y="10035"/>
                  </a:cubicBezTo>
                  <a:cubicBezTo>
                    <a:pt x="39358" y="9990"/>
                    <a:pt x="37139" y="7995"/>
                    <a:pt x="34584" y="6673"/>
                  </a:cubicBezTo>
                  <a:cubicBezTo>
                    <a:pt x="32029" y="5351"/>
                    <a:pt x="28937" y="3199"/>
                    <a:pt x="24903" y="2101"/>
                  </a:cubicBezTo>
                  <a:cubicBezTo>
                    <a:pt x="20869" y="1003"/>
                    <a:pt x="14414" y="-252"/>
                    <a:pt x="10380" y="84"/>
                  </a:cubicBezTo>
                  <a:cubicBezTo>
                    <a:pt x="6346" y="420"/>
                    <a:pt x="2200" y="1922"/>
                    <a:pt x="698" y="4118"/>
                  </a:cubicBezTo>
                  <a:cubicBezTo>
                    <a:pt x="-804" y="6314"/>
                    <a:pt x="631" y="10550"/>
                    <a:pt x="1370" y="13262"/>
                  </a:cubicBezTo>
                  <a:cubicBezTo>
                    <a:pt x="2110" y="15974"/>
                    <a:pt x="3409" y="18170"/>
                    <a:pt x="5135" y="20389"/>
                  </a:cubicBezTo>
                  <a:cubicBezTo>
                    <a:pt x="6861" y="22608"/>
                    <a:pt x="9685" y="25275"/>
                    <a:pt x="11724" y="26575"/>
                  </a:cubicBezTo>
                  <a:cubicBezTo>
                    <a:pt x="13764" y="27875"/>
                    <a:pt x="15781" y="27897"/>
                    <a:pt x="17372" y="28188"/>
                  </a:cubicBezTo>
                  <a:cubicBezTo>
                    <a:pt x="18963" y="28479"/>
                    <a:pt x="20913" y="27785"/>
                    <a:pt x="21272" y="28323"/>
                  </a:cubicBezTo>
                  <a:close/>
                </a:path>
              </a:pathLst>
            </a:custGeom>
            <a:solidFill>
              <a:schemeClr val="lt1"/>
            </a:solidFill>
            <a:ln>
              <a:noFill/>
            </a:ln>
          </p:spPr>
        </p:sp>
        <p:sp>
          <p:nvSpPr>
            <p:cNvPr id="7016" name="Google Shape;7016;p39"/>
            <p:cNvSpPr/>
            <p:nvPr/>
          </p:nvSpPr>
          <p:spPr>
            <a:xfrm>
              <a:off x="1114376" y="448075"/>
              <a:ext cx="1162585" cy="1238030"/>
            </a:xfrm>
            <a:custGeom>
              <a:avLst/>
              <a:gdLst/>
              <a:ahLst/>
              <a:cxnLst/>
              <a:rect l="l" t="t" r="r" b="b"/>
              <a:pathLst>
                <a:path w="27018" h="28773" fill="none" extrusionOk="0">
                  <a:moveTo>
                    <a:pt x="27018" y="6743"/>
                  </a:moveTo>
                  <a:cubicBezTo>
                    <a:pt x="27018" y="6743"/>
                    <a:pt x="22958" y="3810"/>
                    <a:pt x="17193" y="1906"/>
                  </a:cubicBezTo>
                  <a:cubicBezTo>
                    <a:pt x="11429" y="1"/>
                    <a:pt x="4211" y="176"/>
                    <a:pt x="2105" y="3911"/>
                  </a:cubicBezTo>
                  <a:cubicBezTo>
                    <a:pt x="0" y="7620"/>
                    <a:pt x="9499" y="28773"/>
                    <a:pt x="26416" y="12407"/>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7" name="Google Shape;7017;p39"/>
            <p:cNvSpPr/>
            <p:nvPr/>
          </p:nvSpPr>
          <p:spPr>
            <a:xfrm>
              <a:off x="2383704" y="498763"/>
              <a:ext cx="211406" cy="97113"/>
            </a:xfrm>
            <a:custGeom>
              <a:avLst/>
              <a:gdLst/>
              <a:ahLst/>
              <a:cxnLst/>
              <a:rect l="l" t="t" r="r" b="b"/>
              <a:pathLst>
                <a:path w="4913" h="2257" fill="none" extrusionOk="0">
                  <a:moveTo>
                    <a:pt x="4160" y="1"/>
                  </a:moveTo>
                  <a:cubicBezTo>
                    <a:pt x="4160" y="1"/>
                    <a:pt x="4912" y="352"/>
                    <a:pt x="4612" y="1053"/>
                  </a:cubicBezTo>
                  <a:cubicBezTo>
                    <a:pt x="4336" y="1730"/>
                    <a:pt x="3559" y="1580"/>
                    <a:pt x="2531" y="1605"/>
                  </a:cubicBezTo>
                  <a:cubicBezTo>
                    <a:pt x="1529" y="1630"/>
                    <a:pt x="0" y="2257"/>
                    <a:pt x="0" y="2257"/>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8" name="Google Shape;7018;p39"/>
            <p:cNvSpPr/>
            <p:nvPr/>
          </p:nvSpPr>
          <p:spPr>
            <a:xfrm>
              <a:off x="1699965" y="1243982"/>
              <a:ext cx="538176" cy="317070"/>
            </a:xfrm>
            <a:custGeom>
              <a:avLst/>
              <a:gdLst/>
              <a:ahLst/>
              <a:cxnLst/>
              <a:rect l="l" t="t" r="r" b="b"/>
              <a:pathLst>
                <a:path w="12507" h="7369" fill="none" extrusionOk="0">
                  <a:moveTo>
                    <a:pt x="1654" y="0"/>
                  </a:moveTo>
                  <a:cubicBezTo>
                    <a:pt x="1654" y="0"/>
                    <a:pt x="0" y="2030"/>
                    <a:pt x="401" y="4512"/>
                  </a:cubicBezTo>
                  <a:cubicBezTo>
                    <a:pt x="827" y="6993"/>
                    <a:pt x="3584" y="6792"/>
                    <a:pt x="5664" y="6065"/>
                  </a:cubicBezTo>
                  <a:cubicBezTo>
                    <a:pt x="7720" y="5314"/>
                    <a:pt x="9449" y="7369"/>
                    <a:pt x="10702" y="7068"/>
                  </a:cubicBezTo>
                  <a:cubicBezTo>
                    <a:pt x="11930" y="6792"/>
                    <a:pt x="12507" y="5890"/>
                    <a:pt x="12507" y="589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9" name="Google Shape;7019;p39"/>
            <p:cNvSpPr/>
            <p:nvPr/>
          </p:nvSpPr>
          <p:spPr>
            <a:xfrm>
              <a:off x="1734474" y="1017521"/>
              <a:ext cx="531722" cy="464826"/>
            </a:xfrm>
            <a:custGeom>
              <a:avLst/>
              <a:gdLst/>
              <a:ahLst/>
              <a:cxnLst/>
              <a:rect l="l" t="t" r="r" b="b"/>
              <a:pathLst>
                <a:path w="12357" h="10803" fill="none" extrusionOk="0">
                  <a:moveTo>
                    <a:pt x="12356" y="0"/>
                  </a:moveTo>
                  <a:cubicBezTo>
                    <a:pt x="12356" y="0"/>
                    <a:pt x="4637" y="5439"/>
                    <a:pt x="0" y="10802"/>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0" name="Google Shape;7020;p39"/>
            <p:cNvSpPr/>
            <p:nvPr/>
          </p:nvSpPr>
          <p:spPr>
            <a:xfrm>
              <a:off x="1845534" y="1090842"/>
              <a:ext cx="408785" cy="434621"/>
            </a:xfrm>
            <a:custGeom>
              <a:avLst/>
              <a:gdLst/>
              <a:ahLst/>
              <a:cxnLst/>
              <a:rect l="l" t="t" r="r" b="b"/>
              <a:pathLst>
                <a:path w="9500" h="10101" fill="none" extrusionOk="0">
                  <a:moveTo>
                    <a:pt x="9500" y="0"/>
                  </a:moveTo>
                  <a:cubicBezTo>
                    <a:pt x="9500" y="0"/>
                    <a:pt x="4362" y="3509"/>
                    <a:pt x="1" y="10101"/>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1" name="Google Shape;7021;p39"/>
            <p:cNvSpPr/>
            <p:nvPr/>
          </p:nvSpPr>
          <p:spPr>
            <a:xfrm>
              <a:off x="1991146" y="1172812"/>
              <a:ext cx="253447" cy="324642"/>
            </a:xfrm>
            <a:custGeom>
              <a:avLst/>
              <a:gdLst/>
              <a:ahLst/>
              <a:cxnLst/>
              <a:rect l="l" t="t" r="r" b="b"/>
              <a:pathLst>
                <a:path w="5890" h="7545" fill="none" extrusionOk="0">
                  <a:moveTo>
                    <a:pt x="5890" y="0"/>
                  </a:moveTo>
                  <a:cubicBezTo>
                    <a:pt x="5890" y="0"/>
                    <a:pt x="1604" y="4311"/>
                    <a:pt x="0" y="7544"/>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2" name="Google Shape;7022;p39"/>
            <p:cNvSpPr/>
            <p:nvPr/>
          </p:nvSpPr>
          <p:spPr>
            <a:xfrm>
              <a:off x="2259650" y="585036"/>
              <a:ext cx="187697" cy="141345"/>
            </a:xfrm>
            <a:custGeom>
              <a:avLst/>
              <a:gdLst/>
              <a:ahLst/>
              <a:cxnLst/>
              <a:rect l="l" t="t" r="r" b="b"/>
              <a:pathLst>
                <a:path w="4362" h="3285" fill="none" extrusionOk="0">
                  <a:moveTo>
                    <a:pt x="2181" y="3284"/>
                  </a:moveTo>
                  <a:lnTo>
                    <a:pt x="3785" y="3284"/>
                  </a:lnTo>
                  <a:cubicBezTo>
                    <a:pt x="4362" y="1480"/>
                    <a:pt x="3485" y="602"/>
                    <a:pt x="2833" y="226"/>
                  </a:cubicBezTo>
                  <a:cubicBezTo>
                    <a:pt x="2432" y="1"/>
                    <a:pt x="1956" y="1"/>
                    <a:pt x="1555" y="226"/>
                  </a:cubicBezTo>
                  <a:cubicBezTo>
                    <a:pt x="878" y="602"/>
                    <a:pt x="1" y="1480"/>
                    <a:pt x="577" y="3284"/>
                  </a:cubicBezTo>
                  <a:close/>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3" name="Google Shape;7023;p39"/>
            <p:cNvSpPr/>
            <p:nvPr/>
          </p:nvSpPr>
          <p:spPr>
            <a:xfrm>
              <a:off x="2175527" y="726343"/>
              <a:ext cx="357020" cy="335399"/>
            </a:xfrm>
            <a:custGeom>
              <a:avLst/>
              <a:gdLst/>
              <a:ahLst/>
              <a:cxnLst/>
              <a:rect l="l" t="t" r="r" b="b"/>
              <a:pathLst>
                <a:path w="8297" h="7795" fill="none" extrusionOk="0">
                  <a:moveTo>
                    <a:pt x="5740" y="0"/>
                  </a:moveTo>
                  <a:cubicBezTo>
                    <a:pt x="8297" y="3584"/>
                    <a:pt x="5941" y="7243"/>
                    <a:pt x="5941" y="7243"/>
                  </a:cubicBezTo>
                  <a:cubicBezTo>
                    <a:pt x="5941" y="7243"/>
                    <a:pt x="5440" y="7795"/>
                    <a:pt x="4136" y="7795"/>
                  </a:cubicBezTo>
                  <a:cubicBezTo>
                    <a:pt x="2858" y="7795"/>
                    <a:pt x="2357" y="7243"/>
                    <a:pt x="2357" y="7243"/>
                  </a:cubicBezTo>
                  <a:cubicBezTo>
                    <a:pt x="2357" y="7243"/>
                    <a:pt x="1" y="3584"/>
                    <a:pt x="2532" y="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4" name="Google Shape;7024;p39"/>
            <p:cNvSpPr/>
            <p:nvPr/>
          </p:nvSpPr>
          <p:spPr>
            <a:xfrm>
              <a:off x="2276905" y="1572896"/>
              <a:ext cx="154263" cy="184459"/>
            </a:xfrm>
            <a:custGeom>
              <a:avLst/>
              <a:gdLst/>
              <a:ahLst/>
              <a:cxnLst/>
              <a:rect l="l" t="t" r="r" b="b"/>
              <a:pathLst>
                <a:path w="3585" h="4287" fill="none" extrusionOk="0">
                  <a:moveTo>
                    <a:pt x="3585" y="0"/>
                  </a:moveTo>
                  <a:cubicBezTo>
                    <a:pt x="3585" y="1579"/>
                    <a:pt x="3334" y="2582"/>
                    <a:pt x="3033" y="3234"/>
                  </a:cubicBezTo>
                  <a:cubicBezTo>
                    <a:pt x="2507" y="4286"/>
                    <a:pt x="1053" y="4286"/>
                    <a:pt x="552" y="3234"/>
                  </a:cubicBezTo>
                  <a:cubicBezTo>
                    <a:pt x="251" y="2582"/>
                    <a:pt x="1" y="1579"/>
                    <a:pt x="1" y="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5" name="Google Shape;7025;p39"/>
            <p:cNvSpPr/>
            <p:nvPr/>
          </p:nvSpPr>
          <p:spPr>
            <a:xfrm>
              <a:off x="2222989" y="1404652"/>
              <a:ext cx="262096" cy="195216"/>
            </a:xfrm>
            <a:custGeom>
              <a:avLst/>
              <a:gdLst/>
              <a:ahLst/>
              <a:cxnLst/>
              <a:rect l="l" t="t" r="r" b="b"/>
              <a:pathLst>
                <a:path w="6091" h="4537" fill="none" extrusionOk="0">
                  <a:moveTo>
                    <a:pt x="5565" y="1"/>
                  </a:moveTo>
                  <a:cubicBezTo>
                    <a:pt x="5565" y="1"/>
                    <a:pt x="6091" y="2507"/>
                    <a:pt x="5364" y="3259"/>
                  </a:cubicBezTo>
                  <a:lnTo>
                    <a:pt x="5339" y="3284"/>
                  </a:lnTo>
                  <a:cubicBezTo>
                    <a:pt x="4086" y="4537"/>
                    <a:pt x="2006" y="4537"/>
                    <a:pt x="753" y="3284"/>
                  </a:cubicBezTo>
                  <a:cubicBezTo>
                    <a:pt x="728" y="3259"/>
                    <a:pt x="728" y="3259"/>
                    <a:pt x="728" y="3259"/>
                  </a:cubicBezTo>
                  <a:cubicBezTo>
                    <a:pt x="1" y="2507"/>
                    <a:pt x="502" y="1"/>
                    <a:pt x="502" y="1"/>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6" name="Google Shape;7026;p39"/>
            <p:cNvSpPr/>
            <p:nvPr/>
          </p:nvSpPr>
          <p:spPr>
            <a:xfrm>
              <a:off x="2103281" y="1286021"/>
              <a:ext cx="500439" cy="251324"/>
            </a:xfrm>
            <a:custGeom>
              <a:avLst/>
              <a:gdLst/>
              <a:ahLst/>
              <a:cxnLst/>
              <a:rect l="l" t="t" r="r" b="b"/>
              <a:pathLst>
                <a:path w="11630" h="5841" fill="none" extrusionOk="0">
                  <a:moveTo>
                    <a:pt x="11630" y="5840"/>
                  </a:moveTo>
                  <a:cubicBezTo>
                    <a:pt x="10778" y="2958"/>
                    <a:pt x="8522" y="1"/>
                    <a:pt x="8522" y="1"/>
                  </a:cubicBezTo>
                  <a:cubicBezTo>
                    <a:pt x="8948" y="2056"/>
                    <a:pt x="8271" y="3134"/>
                    <a:pt x="7494" y="3710"/>
                  </a:cubicBezTo>
                  <a:cubicBezTo>
                    <a:pt x="6517" y="4437"/>
                    <a:pt x="5139" y="4437"/>
                    <a:pt x="4161" y="3710"/>
                  </a:cubicBezTo>
                  <a:cubicBezTo>
                    <a:pt x="3384" y="3134"/>
                    <a:pt x="2707" y="2056"/>
                    <a:pt x="3109" y="1"/>
                  </a:cubicBezTo>
                  <a:cubicBezTo>
                    <a:pt x="3109" y="1"/>
                    <a:pt x="878" y="2958"/>
                    <a:pt x="1" y="584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7" name="Google Shape;7027;p39"/>
            <p:cNvSpPr/>
            <p:nvPr/>
          </p:nvSpPr>
          <p:spPr>
            <a:xfrm>
              <a:off x="2180949" y="1145833"/>
              <a:ext cx="345144" cy="207091"/>
            </a:xfrm>
            <a:custGeom>
              <a:avLst/>
              <a:gdLst/>
              <a:ahLst/>
              <a:cxnLst/>
              <a:rect l="l" t="t" r="r" b="b"/>
              <a:pathLst>
                <a:path w="8021" h="4813" fill="none" extrusionOk="0">
                  <a:moveTo>
                    <a:pt x="6366" y="1"/>
                  </a:moveTo>
                  <a:cubicBezTo>
                    <a:pt x="8020" y="4813"/>
                    <a:pt x="4010" y="4236"/>
                    <a:pt x="4010" y="4236"/>
                  </a:cubicBezTo>
                  <a:cubicBezTo>
                    <a:pt x="4010" y="4236"/>
                    <a:pt x="0" y="4813"/>
                    <a:pt x="1654" y="1"/>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8" name="Google Shape;7028;p39"/>
            <p:cNvSpPr/>
            <p:nvPr/>
          </p:nvSpPr>
          <p:spPr>
            <a:xfrm>
              <a:off x="2189555" y="1038002"/>
              <a:ext cx="328964" cy="152102"/>
            </a:xfrm>
            <a:custGeom>
              <a:avLst/>
              <a:gdLst/>
              <a:ahLst/>
              <a:cxnLst/>
              <a:rect l="l" t="t" r="r" b="b"/>
              <a:pathLst>
                <a:path w="7645" h="3535" fill="none" extrusionOk="0">
                  <a:moveTo>
                    <a:pt x="5615" y="0"/>
                  </a:moveTo>
                  <a:cubicBezTo>
                    <a:pt x="7645" y="3534"/>
                    <a:pt x="3810" y="3133"/>
                    <a:pt x="3810" y="3133"/>
                  </a:cubicBezTo>
                  <a:cubicBezTo>
                    <a:pt x="3810" y="3133"/>
                    <a:pt x="1" y="3534"/>
                    <a:pt x="2031" y="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9" name="Google Shape;7029;p39"/>
            <p:cNvSpPr/>
            <p:nvPr/>
          </p:nvSpPr>
          <p:spPr>
            <a:xfrm>
              <a:off x="2431123" y="448075"/>
              <a:ext cx="1162628" cy="1238030"/>
            </a:xfrm>
            <a:custGeom>
              <a:avLst/>
              <a:gdLst/>
              <a:ahLst/>
              <a:cxnLst/>
              <a:rect l="l" t="t" r="r" b="b"/>
              <a:pathLst>
                <a:path w="27019" h="28773" fill="none" extrusionOk="0">
                  <a:moveTo>
                    <a:pt x="1" y="6743"/>
                  </a:moveTo>
                  <a:cubicBezTo>
                    <a:pt x="1" y="6743"/>
                    <a:pt x="4036" y="3810"/>
                    <a:pt x="9825" y="1906"/>
                  </a:cubicBezTo>
                  <a:cubicBezTo>
                    <a:pt x="15590" y="1"/>
                    <a:pt x="22808" y="176"/>
                    <a:pt x="24913" y="3911"/>
                  </a:cubicBezTo>
                  <a:cubicBezTo>
                    <a:pt x="27018" y="7620"/>
                    <a:pt x="17495" y="28773"/>
                    <a:pt x="577" y="12407"/>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0" name="Google Shape;7030;p39"/>
            <p:cNvSpPr/>
            <p:nvPr/>
          </p:nvSpPr>
          <p:spPr>
            <a:xfrm>
              <a:off x="2113005" y="498763"/>
              <a:ext cx="211406" cy="97113"/>
            </a:xfrm>
            <a:custGeom>
              <a:avLst/>
              <a:gdLst/>
              <a:ahLst/>
              <a:cxnLst/>
              <a:rect l="l" t="t" r="r" b="b"/>
              <a:pathLst>
                <a:path w="4913" h="2257" fill="none" extrusionOk="0">
                  <a:moveTo>
                    <a:pt x="752" y="1"/>
                  </a:moveTo>
                  <a:cubicBezTo>
                    <a:pt x="752" y="1"/>
                    <a:pt x="0" y="352"/>
                    <a:pt x="276" y="1053"/>
                  </a:cubicBezTo>
                  <a:cubicBezTo>
                    <a:pt x="577" y="1730"/>
                    <a:pt x="1354" y="1580"/>
                    <a:pt x="2356" y="1605"/>
                  </a:cubicBezTo>
                  <a:cubicBezTo>
                    <a:pt x="3359" y="1630"/>
                    <a:pt x="4913" y="2257"/>
                    <a:pt x="4913" y="2257"/>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1" name="Google Shape;7031;p39"/>
            <p:cNvSpPr/>
            <p:nvPr/>
          </p:nvSpPr>
          <p:spPr>
            <a:xfrm>
              <a:off x="2469978" y="1243982"/>
              <a:ext cx="538176" cy="317070"/>
            </a:xfrm>
            <a:custGeom>
              <a:avLst/>
              <a:gdLst/>
              <a:ahLst/>
              <a:cxnLst/>
              <a:rect l="l" t="t" r="r" b="b"/>
              <a:pathLst>
                <a:path w="12507" h="7369" fill="none" extrusionOk="0">
                  <a:moveTo>
                    <a:pt x="10852" y="0"/>
                  </a:moveTo>
                  <a:cubicBezTo>
                    <a:pt x="10852" y="0"/>
                    <a:pt x="12506" y="2030"/>
                    <a:pt x="12080" y="4512"/>
                  </a:cubicBezTo>
                  <a:cubicBezTo>
                    <a:pt x="11679" y="6993"/>
                    <a:pt x="8922" y="6792"/>
                    <a:pt x="6842" y="6065"/>
                  </a:cubicBezTo>
                  <a:cubicBezTo>
                    <a:pt x="4762" y="5314"/>
                    <a:pt x="3033" y="7369"/>
                    <a:pt x="1805" y="7068"/>
                  </a:cubicBezTo>
                  <a:cubicBezTo>
                    <a:pt x="551" y="6792"/>
                    <a:pt x="0" y="5890"/>
                    <a:pt x="0" y="589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2" name="Google Shape;7032;p39"/>
            <p:cNvSpPr/>
            <p:nvPr/>
          </p:nvSpPr>
          <p:spPr>
            <a:xfrm>
              <a:off x="2441923" y="1017521"/>
              <a:ext cx="531722" cy="464826"/>
            </a:xfrm>
            <a:custGeom>
              <a:avLst/>
              <a:gdLst/>
              <a:ahLst/>
              <a:cxnLst/>
              <a:rect l="l" t="t" r="r" b="b"/>
              <a:pathLst>
                <a:path w="12357" h="10803" fill="none" extrusionOk="0">
                  <a:moveTo>
                    <a:pt x="0" y="0"/>
                  </a:moveTo>
                  <a:cubicBezTo>
                    <a:pt x="0" y="0"/>
                    <a:pt x="7695" y="5439"/>
                    <a:pt x="12356" y="10802"/>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3" name="Google Shape;7033;p39"/>
            <p:cNvSpPr/>
            <p:nvPr/>
          </p:nvSpPr>
          <p:spPr>
            <a:xfrm>
              <a:off x="2453799" y="1090842"/>
              <a:ext cx="408742" cy="434621"/>
            </a:xfrm>
            <a:custGeom>
              <a:avLst/>
              <a:gdLst/>
              <a:ahLst/>
              <a:cxnLst/>
              <a:rect l="l" t="t" r="r" b="b"/>
              <a:pathLst>
                <a:path w="9499" h="10101" fill="none" extrusionOk="0">
                  <a:moveTo>
                    <a:pt x="0" y="0"/>
                  </a:moveTo>
                  <a:cubicBezTo>
                    <a:pt x="0" y="0"/>
                    <a:pt x="5113" y="3509"/>
                    <a:pt x="9499" y="10101"/>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4" name="Google Shape;7034;p39"/>
            <p:cNvSpPr/>
            <p:nvPr/>
          </p:nvSpPr>
          <p:spPr>
            <a:xfrm>
              <a:off x="2463481" y="1172812"/>
              <a:ext cx="253490" cy="324642"/>
            </a:xfrm>
            <a:custGeom>
              <a:avLst/>
              <a:gdLst/>
              <a:ahLst/>
              <a:cxnLst/>
              <a:rect l="l" t="t" r="r" b="b"/>
              <a:pathLst>
                <a:path w="5891" h="7545" fill="none" extrusionOk="0">
                  <a:moveTo>
                    <a:pt x="1" y="0"/>
                  </a:moveTo>
                  <a:cubicBezTo>
                    <a:pt x="1" y="0"/>
                    <a:pt x="4261" y="4311"/>
                    <a:pt x="5890" y="7544"/>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5" name="Google Shape;7035;p39"/>
            <p:cNvSpPr/>
            <p:nvPr/>
          </p:nvSpPr>
          <p:spPr>
            <a:xfrm>
              <a:off x="1484258" y="480433"/>
              <a:ext cx="546825" cy="674069"/>
            </a:xfrm>
            <a:custGeom>
              <a:avLst/>
              <a:gdLst/>
              <a:ahLst/>
              <a:cxnLst/>
              <a:rect l="l" t="t" r="r" b="b"/>
              <a:pathLst>
                <a:path w="12708" h="15666" fill="none" extrusionOk="0">
                  <a:moveTo>
                    <a:pt x="1" y="1"/>
                  </a:moveTo>
                  <a:cubicBezTo>
                    <a:pt x="4462" y="2181"/>
                    <a:pt x="1855" y="7119"/>
                    <a:pt x="4036" y="8873"/>
                  </a:cubicBezTo>
                  <a:cubicBezTo>
                    <a:pt x="6191" y="10627"/>
                    <a:pt x="11981" y="7219"/>
                    <a:pt x="12708" y="15665"/>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6" name="Google Shape;7036;p39"/>
            <p:cNvSpPr/>
            <p:nvPr/>
          </p:nvSpPr>
          <p:spPr>
            <a:xfrm>
              <a:off x="1280427" y="531121"/>
              <a:ext cx="565156" cy="701004"/>
            </a:xfrm>
            <a:custGeom>
              <a:avLst/>
              <a:gdLst/>
              <a:ahLst/>
              <a:cxnLst/>
              <a:rect l="l" t="t" r="r" b="b"/>
              <a:pathLst>
                <a:path w="13134" h="16292" fill="none" extrusionOk="0">
                  <a:moveTo>
                    <a:pt x="13134" y="16292"/>
                  </a:moveTo>
                  <a:cubicBezTo>
                    <a:pt x="13134" y="16292"/>
                    <a:pt x="12382" y="11354"/>
                    <a:pt x="9324" y="11780"/>
                  </a:cubicBezTo>
                  <a:cubicBezTo>
                    <a:pt x="6267" y="12206"/>
                    <a:pt x="3485" y="11229"/>
                    <a:pt x="3911" y="5615"/>
                  </a:cubicBezTo>
                  <a:cubicBezTo>
                    <a:pt x="4362" y="1"/>
                    <a:pt x="1" y="201"/>
                    <a:pt x="1" y="201"/>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7" name="Google Shape;7037;p39"/>
            <p:cNvSpPr/>
            <p:nvPr/>
          </p:nvSpPr>
          <p:spPr>
            <a:xfrm>
              <a:off x="1634172" y="483660"/>
              <a:ext cx="495060" cy="621231"/>
            </a:xfrm>
            <a:custGeom>
              <a:avLst/>
              <a:gdLst/>
              <a:ahLst/>
              <a:cxnLst/>
              <a:rect l="l" t="t" r="r" b="b"/>
              <a:pathLst>
                <a:path w="11505" h="14438" fill="none" extrusionOk="0">
                  <a:moveTo>
                    <a:pt x="0" y="1"/>
                  </a:moveTo>
                  <a:cubicBezTo>
                    <a:pt x="0" y="1"/>
                    <a:pt x="1755" y="1455"/>
                    <a:pt x="1479" y="4387"/>
                  </a:cubicBezTo>
                  <a:cubicBezTo>
                    <a:pt x="1203" y="7319"/>
                    <a:pt x="1529" y="8372"/>
                    <a:pt x="4712" y="8021"/>
                  </a:cubicBezTo>
                  <a:cubicBezTo>
                    <a:pt x="7895" y="7670"/>
                    <a:pt x="11504" y="8547"/>
                    <a:pt x="10953" y="14437"/>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8" name="Google Shape;7038;p39"/>
            <p:cNvSpPr/>
            <p:nvPr/>
          </p:nvSpPr>
          <p:spPr>
            <a:xfrm>
              <a:off x="1826127" y="539770"/>
              <a:ext cx="364550" cy="498258"/>
            </a:xfrm>
            <a:custGeom>
              <a:avLst/>
              <a:gdLst/>
              <a:ahLst/>
              <a:cxnLst/>
              <a:rect l="l" t="t" r="r" b="b"/>
              <a:pathLst>
                <a:path w="8472" h="11580" fill="none" extrusionOk="0">
                  <a:moveTo>
                    <a:pt x="1329" y="0"/>
                  </a:moveTo>
                  <a:cubicBezTo>
                    <a:pt x="1329" y="0"/>
                    <a:pt x="1" y="3309"/>
                    <a:pt x="3760" y="4587"/>
                  </a:cubicBezTo>
                  <a:cubicBezTo>
                    <a:pt x="7494" y="5865"/>
                    <a:pt x="8321" y="7268"/>
                    <a:pt x="8472" y="11579"/>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9" name="Google Shape;7039;p39"/>
            <p:cNvSpPr/>
            <p:nvPr/>
          </p:nvSpPr>
          <p:spPr>
            <a:xfrm>
              <a:off x="2674842" y="480433"/>
              <a:ext cx="546825" cy="674069"/>
            </a:xfrm>
            <a:custGeom>
              <a:avLst/>
              <a:gdLst/>
              <a:ahLst/>
              <a:cxnLst/>
              <a:rect l="l" t="t" r="r" b="b"/>
              <a:pathLst>
                <a:path w="12708" h="15666" fill="none" extrusionOk="0">
                  <a:moveTo>
                    <a:pt x="12708" y="1"/>
                  </a:moveTo>
                  <a:cubicBezTo>
                    <a:pt x="8222" y="2181"/>
                    <a:pt x="10853" y="7119"/>
                    <a:pt x="8673" y="8873"/>
                  </a:cubicBezTo>
                  <a:cubicBezTo>
                    <a:pt x="6517" y="10627"/>
                    <a:pt x="728" y="7219"/>
                    <a:pt x="1" y="15665"/>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0" name="Google Shape;7040;p39"/>
            <p:cNvSpPr/>
            <p:nvPr/>
          </p:nvSpPr>
          <p:spPr>
            <a:xfrm>
              <a:off x="2860342" y="531121"/>
              <a:ext cx="565156" cy="701004"/>
            </a:xfrm>
            <a:custGeom>
              <a:avLst/>
              <a:gdLst/>
              <a:ahLst/>
              <a:cxnLst/>
              <a:rect l="l" t="t" r="r" b="b"/>
              <a:pathLst>
                <a:path w="13134" h="16292" fill="none" extrusionOk="0">
                  <a:moveTo>
                    <a:pt x="1" y="16292"/>
                  </a:moveTo>
                  <a:cubicBezTo>
                    <a:pt x="1" y="16292"/>
                    <a:pt x="753" y="11354"/>
                    <a:pt x="3810" y="11780"/>
                  </a:cubicBezTo>
                  <a:cubicBezTo>
                    <a:pt x="6868" y="12206"/>
                    <a:pt x="9650" y="11229"/>
                    <a:pt x="9224" y="5615"/>
                  </a:cubicBezTo>
                  <a:cubicBezTo>
                    <a:pt x="8773" y="1"/>
                    <a:pt x="13134" y="201"/>
                    <a:pt x="13134" y="201"/>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1" name="Google Shape;7041;p39"/>
            <p:cNvSpPr/>
            <p:nvPr/>
          </p:nvSpPr>
          <p:spPr>
            <a:xfrm>
              <a:off x="2576735" y="483660"/>
              <a:ext cx="495060" cy="621231"/>
            </a:xfrm>
            <a:custGeom>
              <a:avLst/>
              <a:gdLst/>
              <a:ahLst/>
              <a:cxnLst/>
              <a:rect l="l" t="t" r="r" b="b"/>
              <a:pathLst>
                <a:path w="11505" h="14438" fill="none" extrusionOk="0">
                  <a:moveTo>
                    <a:pt x="11504" y="1"/>
                  </a:moveTo>
                  <a:cubicBezTo>
                    <a:pt x="11504" y="1"/>
                    <a:pt x="9725" y="1455"/>
                    <a:pt x="10000" y="4387"/>
                  </a:cubicBezTo>
                  <a:cubicBezTo>
                    <a:pt x="10301" y="7319"/>
                    <a:pt x="9975" y="8372"/>
                    <a:pt x="6792" y="8021"/>
                  </a:cubicBezTo>
                  <a:cubicBezTo>
                    <a:pt x="3609" y="7670"/>
                    <a:pt x="0" y="8547"/>
                    <a:pt x="552" y="14437"/>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2" name="Google Shape;7042;p39"/>
            <p:cNvSpPr/>
            <p:nvPr/>
          </p:nvSpPr>
          <p:spPr>
            <a:xfrm>
              <a:off x="2515245" y="539770"/>
              <a:ext cx="364550" cy="498258"/>
            </a:xfrm>
            <a:custGeom>
              <a:avLst/>
              <a:gdLst/>
              <a:ahLst/>
              <a:cxnLst/>
              <a:rect l="l" t="t" r="r" b="b"/>
              <a:pathLst>
                <a:path w="8472" h="11580" fill="none" extrusionOk="0">
                  <a:moveTo>
                    <a:pt x="7144" y="0"/>
                  </a:moveTo>
                  <a:cubicBezTo>
                    <a:pt x="7144" y="0"/>
                    <a:pt x="8472" y="3309"/>
                    <a:pt x="4713" y="4587"/>
                  </a:cubicBezTo>
                  <a:cubicBezTo>
                    <a:pt x="978" y="5865"/>
                    <a:pt x="151" y="7268"/>
                    <a:pt x="1" y="11579"/>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 name="Subtitle 50"/>
          <p:cNvSpPr>
            <a:spLocks noGrp="1"/>
          </p:cNvSpPr>
          <p:nvPr>
            <p:ph type="subTitle" idx="1"/>
          </p:nvPr>
        </p:nvSpPr>
        <p:spPr>
          <a:xfrm>
            <a:off x="2571736" y="1000114"/>
            <a:ext cx="4736210" cy="3071834"/>
          </a:xfrm>
        </p:spPr>
        <p:txBody>
          <a:bodyPr/>
          <a:lstStyle/>
          <a:p>
            <a:pPr lvl="1"/>
            <a:r>
              <a:rPr lang="id-ID" b="1" dirty="0">
                <a:solidFill>
                  <a:schemeClr val="tx2">
                    <a:lumMod val="50000"/>
                  </a:schemeClr>
                </a:solidFill>
              </a:rPr>
              <a:t>Kelebihan dan Kekurangan SPE</a:t>
            </a:r>
          </a:p>
          <a:p>
            <a:pPr lvl="1"/>
            <a:endParaRPr lang="id-ID" sz="1800" dirty="0">
              <a:solidFill>
                <a:schemeClr val="tx2">
                  <a:lumMod val="50000"/>
                </a:schemeClr>
              </a:solidFill>
            </a:endParaRPr>
          </a:p>
          <a:p>
            <a:pPr algn="l"/>
            <a:r>
              <a:rPr lang="id-ID" dirty="0">
                <a:solidFill>
                  <a:schemeClr val="tx2">
                    <a:lumMod val="50000"/>
                  </a:schemeClr>
                </a:solidFill>
              </a:rPr>
              <a:t>		Dengan strategi pembelajaran ekspositori guru bisa mengontrol urutan dan keluasan materi pembelajaran, dengan demikian ia dapat mengetahui sejauh mana siswa menguasai bahan pelajaran yang disampaikan.</a:t>
            </a:r>
            <a:r>
              <a:rPr lang="id-ID" sz="1800" dirty="0">
                <a:solidFill>
                  <a:schemeClr val="tx2">
                    <a:lumMod val="50000"/>
                  </a:schemeClr>
                </a:solidFill>
              </a:rPr>
              <a:t> </a:t>
            </a:r>
            <a:r>
              <a:rPr lang="id-ID" dirty="0">
                <a:solidFill>
                  <a:schemeClr val="tx2">
                    <a:lumMod val="50000"/>
                  </a:schemeClr>
                </a:solidFill>
              </a:rPr>
              <a:t>Strategi pembelajaran ekspositori dianggap sangat efektif apabila materi pelajaran yang harus dikuasai siswa cukup luas, sementara itu waktu yang dimiliki untuk belajar terbatas. </a:t>
            </a:r>
            <a:endParaRPr lang="id-ID" sz="1800" dirty="0">
              <a:solidFill>
                <a:schemeClr val="tx2">
                  <a:lumMod val="50000"/>
                </a:schemeClr>
              </a:solidFill>
            </a:endParaRPr>
          </a:p>
          <a:p>
            <a:endParaRPr lang="id-ID" dirty="0">
              <a:solidFill>
                <a:schemeClr val="tx2">
                  <a:lumMod val="50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182"/>
        <p:cNvGrpSpPr/>
        <p:nvPr/>
      </p:nvGrpSpPr>
      <p:grpSpPr>
        <a:xfrm>
          <a:off x="0" y="0"/>
          <a:ext cx="0" cy="0"/>
          <a:chOff x="0" y="0"/>
          <a:chExt cx="0" cy="0"/>
        </a:xfrm>
      </p:grpSpPr>
      <p:sp>
        <p:nvSpPr>
          <p:cNvPr id="25" name="Title 24"/>
          <p:cNvSpPr>
            <a:spLocks noGrp="1"/>
          </p:cNvSpPr>
          <p:nvPr>
            <p:ph type="title"/>
          </p:nvPr>
        </p:nvSpPr>
        <p:spPr>
          <a:xfrm>
            <a:off x="1000099" y="1071552"/>
            <a:ext cx="7430625" cy="3571899"/>
          </a:xfrm>
        </p:spPr>
        <p:txBody>
          <a:bodyPr/>
          <a:lstStyle/>
          <a:p>
            <a:pPr algn="l"/>
            <a:r>
              <a:rPr lang="id-ID" sz="1600" dirty="0">
                <a:solidFill>
                  <a:schemeClr val="tx1"/>
                </a:solidFill>
              </a:rPr>
              <a:t>Melalui strategi pembelajaran ekspositori selain siswa dapat mendengar melalui penuturan (kuliah) tentang suatu materi pelajaran juga sekaligus siswa bisa melihat atau mengobservasi (melalui pelaksanaan demonstrasi).</a:t>
            </a:r>
            <a:br>
              <a:rPr lang="id-ID" sz="1600" dirty="0">
                <a:solidFill>
                  <a:schemeClr val="tx1"/>
                </a:solidFill>
              </a:rPr>
            </a:br>
            <a:r>
              <a:rPr lang="id-ID" sz="1600" dirty="0">
                <a:solidFill>
                  <a:schemeClr val="tx1"/>
                </a:solidFill>
              </a:rPr>
              <a:t>Keuntungan lain adalah strategi pembelajaran ini bisa digunakan untuk jumlah siswa dan ukuran kelas yang besar.</a:t>
            </a:r>
            <a:br>
              <a:rPr lang="id-ID" sz="1600" dirty="0">
                <a:solidFill>
                  <a:schemeClr val="tx1"/>
                </a:solidFill>
              </a:rPr>
            </a:br>
            <a:r>
              <a:rPr lang="id-ID" sz="1600" dirty="0">
                <a:solidFill>
                  <a:schemeClr val="tx1"/>
                </a:solidFill>
              </a:rPr>
              <a:t>Dari uraian di atas dapat disimpulkan bahwa dalam strategi pembelajaran ekspositori ini dilakukan melalui metode ceramah, namun tidak berarti proses penyampaian materi tanpa tujuan pembelajaran. Karena itu sebelum strategi ini diterapkan terlebih dahulu guru harus merumuskan tujuan pembelajaran secara jelas dan terukur. Hal ini sangat penting untuk dipaham, karena tujuan yang spesifik memungkinkan untuk bisa mengontrol efektivitas penggunaan strategi pembelajaran.</a:t>
            </a:r>
            <a:br>
              <a:rPr lang="id-ID" sz="1600" dirty="0">
                <a:solidFill>
                  <a:schemeClr val="tx1"/>
                </a:solidFill>
              </a:rPr>
            </a:br>
            <a:endParaRPr lang="id-ID" sz="1600" dirty="0">
              <a:solidFill>
                <a:schemeClr val="tx1"/>
              </a:solidFill>
            </a:endParaRPr>
          </a:p>
        </p:txBody>
      </p:sp>
    </p:spTree>
  </p:cSld>
  <p:clrMapOvr>
    <a:masterClrMapping/>
  </p:clrMapOvr>
</p:sld>
</file>

<file path=ppt/theme/theme1.xml><?xml version="1.0" encoding="utf-8"?>
<a:theme xmlns:a="http://schemas.openxmlformats.org/drawingml/2006/main" name="Frankie Grid Pitch Deck by Slidesgo">
  <a:themeElements>
    <a:clrScheme name="Simple Light">
      <a:dk1>
        <a:srgbClr val="0D2230"/>
      </a:dk1>
      <a:lt1>
        <a:srgbClr val="FFFDF5"/>
      </a:lt1>
      <a:dk2>
        <a:srgbClr val="2362F7"/>
      </a:dk2>
      <a:lt2>
        <a:srgbClr val="0000FE"/>
      </a:lt2>
      <a:accent1>
        <a:srgbClr val="2362F7"/>
      </a:accent1>
      <a:accent2>
        <a:srgbClr val="327AF4"/>
      </a:accent2>
      <a:accent3>
        <a:srgbClr val="4191F0"/>
      </a:accent3>
      <a:accent4>
        <a:srgbClr val="2149F7"/>
      </a:accent4>
      <a:accent5>
        <a:srgbClr val="2E68F5"/>
      </a:accent5>
      <a:accent6>
        <a:srgbClr val="5087F7"/>
      </a:accent6>
      <a:hlink>
        <a:srgbClr val="0000F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2935</Words>
  <Application>Microsoft Office PowerPoint</Application>
  <PresentationFormat>On-screen Show (16:9)</PresentationFormat>
  <Paragraphs>59</Paragraphs>
  <Slides>29</Slides>
  <Notes>27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29</vt:i4>
      </vt:variant>
    </vt:vector>
  </HeadingPairs>
  <TitlesOfParts>
    <vt:vector size="38" baseType="lpstr">
      <vt:lpstr>DilleniaUPC</vt:lpstr>
      <vt:lpstr>Khand SemiBold</vt:lpstr>
      <vt:lpstr>Arial</vt:lpstr>
      <vt:lpstr>Abel</vt:lpstr>
      <vt:lpstr>Narkisim</vt:lpstr>
      <vt:lpstr>Adobe Heiti Std R</vt:lpstr>
      <vt:lpstr>Adobe Caslon Pro Bold</vt:lpstr>
      <vt:lpstr>Be Vietnam</vt:lpstr>
      <vt:lpstr>Frankie Grid Pitch Deck by Slidesgo</vt:lpstr>
      <vt:lpstr>Strategi Pembelajaran Fisika</vt:lpstr>
      <vt:lpstr>PowerPoint Presentation</vt:lpstr>
      <vt:lpstr>“”</vt:lpstr>
      <vt:lpstr>PowerPoint Presentation</vt:lpstr>
      <vt:lpstr>  Strategi pembelajaran ekspositori merupakan bentuk dari pendekatan pembelajaran yang berorientasi kepada guru(teacher centered approach). Hal ini dikarenakan guru memegang peran yang sangat dominan. Fokus utama strategi pembelajaran ekspositori adalah kemampuan akademik(academic achievement) siswa(Sasmito, 2016). </vt:lpstr>
      <vt:lpstr>Roy Killen menamakan strategi pembelajaran ekspositori dengan istilah strategi pembelajaran langsung(direct instruction), karena materi pelajaran disampaikan secara langsung oleh guru. Selain itu, strategi pembelajaran ekspositori sering disebut strategi chalk and talk. Hal ini dikarenakan strategi pembelajaran ekspositori menekankan pada proses penyampaian materi secara verbal. Peran siswa adalah menyimak untuk menguasai materi pelajaran yang disampaikan oleh guru. Pada sistem ini,  guru menyajikan bahan dalam bentuk yang telah dipersiapkan secara rapi, sistematik, dan lengkap(Hidayah, 2014). </vt:lpstr>
      <vt:lpstr>Ada beberapa karakteristik strategi pembelajaran ekspositori, yakni : </vt:lpstr>
      <vt:lpstr>PowerPoint Presentation</vt:lpstr>
      <vt:lpstr>Melalui strategi pembelajaran ekspositori selain siswa dapat mendengar melalui penuturan (kuliah) tentang suatu materi pelajaran juga sekaligus siswa bisa melihat atau mengobservasi (melalui pelaksanaan demonstrasi). Keuntungan lain adalah strategi pembelajaran ini bisa digunakan untuk jumlah siswa dan ukuran kelas yang besar. Dari uraian di atas dapat disimpulkan bahwa dalam strategi pembelajaran ekspositori ini dilakukan melalui metode ceramah, namun tidak berarti proses penyampaian materi tanpa tujuan pembelajaran. Karena itu sebelum strategi ini diterapkan terlebih dahulu guru harus merumuskan tujuan pembelajaran secara jelas dan terukur. Hal ini sangat penting untuk dipaham, karena tujuan yang spesifik memungkinkan untuk bisa mengontrol efektivitas penggunaan strategi pembelajaran. </vt:lpstr>
      <vt:lpstr>Keunggulan atau kelebihan dalam penggunaan strategi pembelajaran ekspositori sebagai berikut:  </vt:lpstr>
      <vt:lpstr>Strategi pembelajaran ekspositori juga memiliki kelamahan, sebagai berikut :</vt:lpstr>
      <vt:lpstr>Dasar Pertimbangan Pemilihan SPE </vt:lpstr>
      <vt:lpstr>Dengan demikian, pertmbangan pertama penggunaan strategi pembelajaran adalah tujuan apa yang harus dicapai. Dalam penggunaan strategi pembelajaran ekspositori terdapat beberapa prinsip berikut ini, yang harus diperhatikan oleh setiap guru: Keberhasilan suatu strategi bisa dilihat dari keefektifannyastrategi pembelajaran tersebut dalam mencapai tujuan pembelajaran yang ditentukan. Pertimbangan pertama penggunaan strategi pembelajaran yaitu mengetahui tujuan apa yang harus dicapai. Terdapat beberapa prinsip yang harus diperhatikan oleh setiap guru dalam penggunaan strategi pembelajaran ekspositori.</vt:lpstr>
      <vt:lpstr>Prinsip-prinsip penggunaan strategi pembelajaran ekspositori tersebut dapat digunakan sebagai dasar pertimbangan dalam pemilihan strategi pembelajaran, yaitu : </vt:lpstr>
      <vt:lpstr>PowerPoint Presentation</vt:lpstr>
      <vt:lpstr>Langkah Pelaksanaan SPE </vt:lpstr>
      <vt:lpstr>a. merumuskan tujuan yang ingin dicapai   perumusan tujuan merupakan langkah pertama yang harus dipersiapkan oleh guru. Tujuan yang ingin dicapai sebaiknya  dirumuskan  dalam bentuk perubahan tingkah laku yang spesifik berorientasi pada hasil belajar. Tujuan yang spesifik  dapat  memperjelas ke arah yang ingin dicapai. Oleh karena itu, tujuan yang jelas dapat membimbing siswa dalam  menyimak materi pelajaran dan mengetahui efektifitas dan efiesiensi penggunaan startegi ekspositori,    b. menguasai pelajaran dengan baik  penguasaan materi pelajaran dengan baik merupakan syarat mutlak penggunaan strategi ekspositori. Penguasaan materi  yang sempurna akan membuat kepercayaan diri guru meningkat, sehingga guru akan mudah mengelola kelas, seperti  bebas  bergerak, berani menatap siswa, dan tidak takut dengan perilaku-perilaku siswa yang yang dapat menganggu  jalannya proses pembelajaran. Terdapatbeberapa hal yang dapat dilakukan agar guru dapat menguasai materi pelajaran,  sebagai  berikut :   1.memperlajari sumber-sumber belajar yang mutakhir (up to date),   2. mempersiapkan masalah-masalah yang mungkin muncul,    3. membuat garis besar materi yang akan disampaikan.   C.  menguasai medan dan berbagai hal yang dapat memengaruhi proses penyampaian  lapangan atau medan merupakan hal yang penting dalam langkah persiapan. Pengenalan medan yang baik dapat  mengantisipasi berbagai kemungkinan yang dapat menganggu proses penyajian materi pelajaran. Beberapa hal yang  terkait dengan medan yang perlu dikenali, sebagai berikut :   1. latar belakang siswa atau audiens,   2. kondisi ruangan, posisi tempat duduk, dan perlengkapan (Suryani, 2012: 107-108).   </vt:lpstr>
      <vt:lpstr>Terdapat beberapa langkah dalam pelaksanaan strategi pebelajaran ekspositori, sebagai berikut :  a. persiapan (preparation)  tahap persiapan berkaitan dengan mempersiapkan siswa untuk menerima pelajaran. Langkah  persiapan merupakan langkah yang sangat penting. Keberhasilan pelaksanaan pembelajaran  sangat tergantung dari langkah persiapan. Tujuan yang ingin dicapai dalam melakukan persiapan  yaitu :   1. mengajak siswa keluar dari kondisi mental yang pasif,    2. membangkitkan motivasi          3. dan minat siswa untuk belajar, merangsang dan menggugah rasa ingin tahu siswa,   4. menciptakan suasana dan iklim pembelajaran yang terbuka (Hidayah, 2014). </vt:lpstr>
      <vt:lpstr> Terdapat beberapa hal yang harus dilakukan dalam langkah persiapan, yaitu :   1. memberikan sugesti yang positif dan menghindari sugesti yang negatif. Pemberian  sugesti positif akan membangkitkan siswa untuk  ingin belajar, sedangkan sugesti yang  negatif akan mematahkan semangat belajar siswa,   2. mulailah dengan mengemukakan tujuan yang ingin dicapai. Penyampaian tujuan  sangat penting, karena siswa akan mengerti dengan tujuan daripembelajaran materi  tersebut(Suryani, 2012:110).  </vt:lpstr>
      <vt:lpstr>b. penyajian(presentation)  Langkah penyajian adalah langkah penyampaian materi pelajaran sesuai dengan persiapan  yang telah dilakukan. Guru harus memikirkan cara agar materi pelajaran dapat dengan mudah  ditangkap dan dipahami oleh siswa. Oleh sebab itu, terdapat beberapa hal yang harus  diperhatikan dalam pelaksanaan ini, yaitu : </vt:lpstr>
      <vt:lpstr>1. penggunaan bahasa    penggunaan bahasa merupakan aspek yang sangat berpengaruh untuk keberhasilan presntasi. Terdapat        beberapa hal yang harus diperhatikan dalam penggunaan bahasa, yaitu bahasa yang dipakai harus bersifat      komunikatif agar mudah dipahami dan penggunaan bahasa harus memperhatikan tingkat perkembangan,   2. intonasi suara     intonasi suara adalah pengaturan suara sesuai dengan pesan yang ingin disampaikan. Guru yang baik      dapat mengetahui waktu yang tepat untuk meninggikan dan melemahkan suara. Pengaturan suara akan     membuat perhatian siswa tetap terkontrol, sehingga siswa tidak akan mudah bosan(Hasan, 2012).      Dede Rosyada(2007:148) menjelaskan bahwa tidak semua guru memiliki bakat pembicaraan yang baik,        namun guru harus mampu menjadi komunikator yang efektif. Guru harus melatih vokalnya dan irama     penyampaian pelajarannya, sehingga tidak hanya efektif menyampaikan pesan, tetapi juga nikmat untuk       didengar (Hidayah, 2014). </vt:lpstr>
      <vt:lpstr>3. menjaga kontak mata dengan siswa      kontak mata(eye contract) merupakan hal yang sangat penting untuk membuat siswa tetap     memerhatikan pelajaran. Kontak mata yang terjaga membuat siswa bukan hanya akan merasa       dihargai oleh guru, tetapi siswa seakan-akan diajak terlibat dalam proses penyajian,   4. menggunakan joke-joke yang menyegarkan     penggunaan joke oleh guru dapat menjaga kelas agar tetap hidup melalui penggunaan kalimat atau      bahasa yang lucu. Guru dapat memunculkan joke,bila siswa sudah kehilangan konsetrasi yang dapat      dilihat dari cara siswa duduk tidak tenang, cara siswa memandang, dan gejala-gejala perilaku        tertentu, misalnya memainkan alat tulis atau mengetuk-ngetuk meja(Hasan, 2012). </vt:lpstr>
      <vt:lpstr>c. korelasi(correlation)  korelasi adalah langkah yang  menghubungkan materi pelajaran dengan  pengalaman siswa atau hal-hal lain yang  memungkinkan siswa dapat menangkap  keterkaitan dalam stuktur pengetahuan yang  telah dimilikinya. korelasi dilakukan untuk  memberikan makna terhadap materi  pelajaran,  baik makna untuk memperbaiki stuktur  pengetahuan yang dimilikinya maupun makna  untuk meningkatkan kualitas kemampuan berpikir  dan kemampuan motorik siswa(Armiya, 2012). </vt:lpstr>
      <vt:lpstr>d. menyimpulkan(generalization)  menyimpulkan adalah tahapan untuk memahami inti(core) dari materi  pelajaran yang telah disajikan. Menyimpulkan merupakan langkah yang  sangat penting dalam strategi ekspositori, sebab siswa akan dapat  mengambil inti sari dari proses penyajan. Menyimpulkan berarti  memberikan keyakinan kepada siswa tentang suatu paparan.  Menyimpulkan dapat dilakukan dengan beberapa cara, yaitu :   1.mengulang kembali inti-inti materi yang menjadi pokok      persoalan,   2.memberikan pertanyaan yang relevan dengan materi yang       telah disampaikan   </vt:lpstr>
      <vt:lpstr>e. mengaplikasikan(application)  pengaplikasian adalah langkah siswa menunjukkan kemampuannya, setelah  mereka menyimak penjelasan guru. Pada langkah ini, guru dapat mengumpulkan informasi tentang penguasaan dan pemahaman materi pelajaran oleh siswa.  Teknik yang biasanya dilakukan pada langkah ini, diantaranya membuat tugas  yang relevan dengan materi yang telah disajikan dan memberikan tes yang sesuai  dengan materi pelajaran yang telah disajikan(Hasan, 2012).  </vt:lpstr>
      <vt:lpstr>  Upaya Pemecahan Kasus Pembelajaran Ekspositori    Upaya pemecahan kasus pembelajaran dalam strategi pembelajaran ekspositori dapat pula disebut sebagai kegiatan yang dapat diterapkan dalam kegiatan pembelajaran atau aplikasi strategi pembelajaran ekspositori dalam kegiatan pembelajaran. Kegiatan-kegiatan tersebut diantaranya yaitu : tanya jawab  a. Tanya jawab adalah metode mengajar yang memungkinkan terjadinya komunikasi       langsung yang bersifat two way traffic sebab pada saat yang sama terjadi dialog       antara guru dan siswa. Guru bertanya dan siswa menjawab atau siswa bertanya       dan guru menjawab. Dalam komunikasi ini terlihat adanya hubungan timbal balik       secara langsung antara guru. Tujuan utama yang akan dicapai dari metode tanya       jawab yaitu mengetahui sampai sejauh mana materi pelajaran yang telah          dikuasai oleh siswa.  </vt:lpstr>
      <vt:lpstr> b. ceramah       Metode ceramah adalah penuturan bahan pelajaran secara lisan. Metode ini senantiasa bagus bila          pengunaannya disiapkan dengan baik, didukungalat dan media serta memperhatikan batas-batas kemungkinan      penggunannya.  Metode ceramah merupakan metode yang sampai saat ini sering digunakan oleh setiap guru      atau instruktur. Hal ini selain disebabkan oleh beberapa pertimbangan tertentu, juga adanya faktor kebiasaan      baik dari guru atau pun siswa. Guru biasanya belum merasa puas manakala dalam proses pengelolaan         pembelajaran tidak melakukan ceramah. Demikian juga dengan siswa, mereka akan belajar manakala ada guru      yang memberikan materi pelajaran melalui ceramah, sehingga ada guru yang berceramah berarti ada proses ````     belajar dan tidak ada guru berarti tidak ada belajar.     c. demonstrasi       Metode demonstrasi merupakan metode penyajian pelajaran dengan memperagakan dan mempertunjukkan      kepada siswa tentang suatu proses, situasi atau benda tertentu, baik sebenarnya atau hanya sekadar tiruan.      Sebagai metode penyajian, demonstrasi tidak terlepas dari penjelasan secara lisan oleh guru. Walaupun dalam      proses demonstrasi peran siswa hanya sekadar memerhatikan, akan tetapi demonstrasi dapat menyajikan      bahan pelajaran lebih konkret(Hasan, 2012). </vt:lpstr>
      <vt:lpstr>   Kesimpulan   Kesimpulan dari makalah startegi pembelajaran ekspositori dengan upaya pemecahannya sebagai berikut :  1. strategi pembelajaran ekspositori adalah strategi pembelajaran yang               menekankan pada proses penyampaian materi secara verbal dari seorang guru           kepada sekelompok siswa dengan maksud agar siswa dapat menguasai materi pelajaran      secara optimal,   2. salah satu kelebihan strategi pembelajaran ekspositori, yaitu guru dapat mengontrol        urutan dan keluasan materi pembelajaran dan strategi pembelajaran ekspositori dianggap      sangat efektif. Salah satu kelemahan strategi pembelajaran ekspositori, yaitu strategi      pembelajaran ekspositori hanya dapat dilakukan terhadap siswa yang memiliki           kemampuan mendengar dan menyimak secara baik,  3. dasar pertimbangan pemilihan strategi pembelajaran ekspositori, yaitu berorientasi        dengan tujuan, prinsip komunikasi, prinsip kesiapan, dan prinsip berkelanjutan,  4. langkah pelaksanaan dari strategi pembelajaran ekspositori, yaitu persiapan,        penyajian, korelasi, menyimpulkan, dan mengaplikasikan, upaya pemecahan kasus         pembelajaran ekspositori, yaitu tanya jawab, demostrasi, dan ceramah.</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 Pembelajaran Fisika</dc:title>
  <dc:creator>user</dc:creator>
  <cp:lastModifiedBy>DELL</cp:lastModifiedBy>
  <cp:revision>2</cp:revision>
  <dcterms:modified xsi:type="dcterms:W3CDTF">2021-09-24T06:49:35Z</dcterms:modified>
</cp:coreProperties>
</file>