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A610-7AD5-02DD-DC9F-8CEFF1AD67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PEMERIKSAAN AKUNTANSI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AF4CD-68D8-4576-0B4F-9665ED9CF8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(AUDITING)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28361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E6428-E608-D77B-BBAD-FF41EFBAC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9C054-B262-23AE-7B77-AA8241C39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3600" dirty="0"/>
              <a:t>Proses </a:t>
            </a:r>
            <a:r>
              <a:rPr lang="en-ID" sz="3600" dirty="0" err="1"/>
              <a:t>pemeriksaan</a:t>
            </a:r>
            <a:r>
              <a:rPr lang="en-ID" sz="3600" dirty="0"/>
              <a:t> </a:t>
            </a:r>
            <a:r>
              <a:rPr lang="en-ID" sz="3600" dirty="0" err="1"/>
              <a:t>secara</a:t>
            </a:r>
            <a:r>
              <a:rPr lang="en-ID" sz="3600" dirty="0"/>
              <a:t> </a:t>
            </a:r>
            <a:r>
              <a:rPr lang="en-ID" sz="3600" dirty="0" err="1"/>
              <a:t>sistematis</a:t>
            </a:r>
            <a:r>
              <a:rPr lang="en-ID" sz="3600" dirty="0"/>
              <a:t> </a:t>
            </a:r>
            <a:r>
              <a:rPr lang="en-ID" sz="3600" dirty="0" err="1"/>
              <a:t>terhadap</a:t>
            </a:r>
            <a:r>
              <a:rPr lang="en-ID" sz="3600" dirty="0"/>
              <a:t>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keuangan</a:t>
            </a:r>
            <a:r>
              <a:rPr lang="en-ID" sz="3600" dirty="0"/>
              <a:t> dan </a:t>
            </a:r>
            <a:r>
              <a:rPr lang="en-ID" sz="3600" dirty="0" err="1"/>
              <a:t>catatan</a:t>
            </a:r>
            <a:r>
              <a:rPr lang="en-ID" sz="3600" dirty="0"/>
              <a:t> yang </a:t>
            </a:r>
            <a:r>
              <a:rPr lang="en-ID" sz="3600" dirty="0" err="1"/>
              <a:t>terkait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memastikan</a:t>
            </a:r>
            <a:r>
              <a:rPr lang="en-ID" sz="3600" dirty="0"/>
              <a:t> </a:t>
            </a:r>
            <a:r>
              <a:rPr lang="en-ID" sz="3600" dirty="0" err="1"/>
              <a:t>bahwa</a:t>
            </a:r>
            <a:r>
              <a:rPr lang="en-ID" sz="3600" dirty="0"/>
              <a:t>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tersebut</a:t>
            </a:r>
            <a:r>
              <a:rPr lang="en-ID" sz="3600" dirty="0"/>
              <a:t> </a:t>
            </a:r>
            <a:r>
              <a:rPr lang="en-ID" sz="3600" dirty="0" err="1"/>
              <a:t>bebas</a:t>
            </a:r>
            <a:r>
              <a:rPr lang="en-ID" sz="3600" dirty="0"/>
              <a:t> </a:t>
            </a:r>
            <a:r>
              <a:rPr lang="en-ID" sz="3600" dirty="0" err="1"/>
              <a:t>dari</a:t>
            </a:r>
            <a:r>
              <a:rPr lang="en-ID" sz="3600" dirty="0"/>
              <a:t> </a:t>
            </a:r>
            <a:r>
              <a:rPr lang="en-ID" sz="3600" dirty="0" err="1"/>
              <a:t>kesalahan</a:t>
            </a:r>
            <a:r>
              <a:rPr lang="en-ID" sz="3600" dirty="0"/>
              <a:t> material, </a:t>
            </a:r>
            <a:r>
              <a:rPr lang="en-ID" sz="3600" dirty="0" err="1"/>
              <a:t>serta</a:t>
            </a:r>
            <a:r>
              <a:rPr lang="en-ID" sz="3600" dirty="0"/>
              <a:t> </a:t>
            </a:r>
            <a:r>
              <a:rPr lang="en-ID" sz="3600" dirty="0" err="1"/>
              <a:t>sesuai</a:t>
            </a:r>
            <a:r>
              <a:rPr lang="en-ID" sz="3600" dirty="0"/>
              <a:t> </a:t>
            </a:r>
            <a:r>
              <a:rPr lang="en-ID" sz="3600" dirty="0" err="1"/>
              <a:t>dengan</a:t>
            </a:r>
            <a:r>
              <a:rPr lang="en-ID" sz="3600" dirty="0"/>
              <a:t> </a:t>
            </a:r>
            <a:r>
              <a:rPr lang="en-ID" sz="3600" dirty="0" err="1"/>
              <a:t>standar</a:t>
            </a:r>
            <a:r>
              <a:rPr lang="en-ID" sz="3600" dirty="0"/>
              <a:t> </a:t>
            </a:r>
            <a:r>
              <a:rPr lang="en-ID" sz="3600" dirty="0" err="1"/>
              <a:t>akuntansi</a:t>
            </a:r>
            <a:r>
              <a:rPr lang="en-ID" sz="3600" dirty="0"/>
              <a:t> yang </a:t>
            </a:r>
            <a:r>
              <a:rPr lang="en-ID" sz="3600" dirty="0" err="1"/>
              <a:t>berlaku</a:t>
            </a:r>
            <a:r>
              <a:rPr lang="en-ID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475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A7270-F1EC-F9D6-8AD7-53634DEA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Tujuan</a:t>
            </a:r>
            <a:r>
              <a:rPr lang="en-ID" b="1" dirty="0"/>
              <a:t> Auditing: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A75EA-D9B5-C564-E16D-15D6C493C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D" sz="3600" dirty="0" err="1"/>
              <a:t>Memverifikasi</a:t>
            </a:r>
            <a:r>
              <a:rPr lang="en-ID" sz="3600" dirty="0"/>
              <a:t> </a:t>
            </a:r>
            <a:r>
              <a:rPr lang="en-ID" sz="3600" dirty="0" err="1"/>
              <a:t>kewajaran</a:t>
            </a:r>
            <a:r>
              <a:rPr lang="en-ID" sz="3600" dirty="0"/>
              <a:t>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keuangan</a:t>
            </a:r>
            <a:r>
              <a:rPr lang="en-ID" sz="3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3600" dirty="0" err="1"/>
              <a:t>Memberikan</a:t>
            </a:r>
            <a:r>
              <a:rPr lang="en-ID" sz="3600" dirty="0"/>
              <a:t> </a:t>
            </a:r>
            <a:r>
              <a:rPr lang="en-ID" sz="3600" dirty="0" err="1"/>
              <a:t>jaminan</a:t>
            </a:r>
            <a:r>
              <a:rPr lang="en-ID" sz="3600" dirty="0"/>
              <a:t> </a:t>
            </a:r>
            <a:r>
              <a:rPr lang="en-ID" sz="3600" dirty="0" err="1"/>
              <a:t>kepada</a:t>
            </a:r>
            <a:r>
              <a:rPr lang="en-ID" sz="3600" dirty="0"/>
              <a:t> </a:t>
            </a:r>
            <a:r>
              <a:rPr lang="en-ID" sz="3600" dirty="0" err="1"/>
              <a:t>pengguna</a:t>
            </a:r>
            <a:r>
              <a:rPr lang="en-ID" sz="3600" dirty="0"/>
              <a:t>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keuangan</a:t>
            </a:r>
            <a:r>
              <a:rPr lang="en-ID" sz="3600" dirty="0"/>
              <a:t> (investor, </a:t>
            </a:r>
            <a:r>
              <a:rPr lang="en-ID" sz="3600" dirty="0" err="1"/>
              <a:t>kreditor</a:t>
            </a:r>
            <a:r>
              <a:rPr lang="en-ID" sz="3600" dirty="0"/>
              <a:t>, </a:t>
            </a:r>
            <a:r>
              <a:rPr lang="en-ID" sz="3600" dirty="0" err="1"/>
              <a:t>dll</a:t>
            </a:r>
            <a:r>
              <a:rPr lang="en-ID" sz="3600" dirty="0"/>
              <a:t>.) </a:t>
            </a:r>
            <a:r>
              <a:rPr lang="en-ID" sz="3600" dirty="0" err="1"/>
              <a:t>bahwa</a:t>
            </a:r>
            <a:r>
              <a:rPr lang="en-ID" sz="3600" dirty="0"/>
              <a:t> </a:t>
            </a:r>
            <a:r>
              <a:rPr lang="en-ID" sz="3600" dirty="0" err="1"/>
              <a:t>informasi</a:t>
            </a:r>
            <a:r>
              <a:rPr lang="en-ID" sz="3600" dirty="0"/>
              <a:t> yang </a:t>
            </a:r>
            <a:r>
              <a:rPr lang="en-ID" sz="3600" dirty="0" err="1"/>
              <a:t>disampaikan</a:t>
            </a:r>
            <a:r>
              <a:rPr lang="en-ID" sz="3600" dirty="0"/>
              <a:t> </a:t>
            </a:r>
            <a:r>
              <a:rPr lang="en-ID" sz="3600" dirty="0" err="1"/>
              <a:t>dapat</a:t>
            </a:r>
            <a:r>
              <a:rPr lang="en-ID" sz="3600" dirty="0"/>
              <a:t> </a:t>
            </a:r>
            <a:r>
              <a:rPr lang="en-ID" sz="3600" dirty="0" err="1"/>
              <a:t>dipercaya</a:t>
            </a:r>
            <a:r>
              <a:rPr lang="en-ID" sz="36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5428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993C-9948-196C-AABD-46AF3D7CB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36905"/>
          </a:xfrm>
        </p:spPr>
        <p:txBody>
          <a:bodyPr/>
          <a:lstStyle/>
          <a:p>
            <a:r>
              <a:rPr lang="en-US" dirty="0"/>
              <a:t>JENIS-JENIS AUDITING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8D9BDE6-6220-ADDC-1306-EBCD30E624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63961" y="1488715"/>
            <a:ext cx="903011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Auditing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Eksternal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auditor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independen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opini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perusahaan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Auditing Internal: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auditor internal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mengevaluasi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efektivitas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pengendalian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internal dan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perusahaan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Auditing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Forensik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pemeriksaan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mendeteksi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penipuan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kesalahan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material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475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D8C7B95-0EDF-1CA3-E606-683A2ED534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43070" y="659011"/>
            <a:ext cx="8785013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Pengertian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pedoman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aturan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perilaku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pekerjaan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auditor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menjaga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kualitas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kredibilitas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layanan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diberikan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Beberapa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Utama: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PSA (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Pernyataan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Auditing):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pelaksanaan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audit di Indonesia.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IFAC (International Federation of Accountants):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internasional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audit global.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 (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Akuntansi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Pedoman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dipatuhi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penyusunan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81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F13B6-33EA-A1AF-ED97-0B1DE2EB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/>
              <a:t>Prinsip</a:t>
            </a:r>
            <a:r>
              <a:rPr lang="en-ID" dirty="0"/>
              <a:t> Utama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</a:t>
            </a:r>
            <a:r>
              <a:rPr lang="en-ID" dirty="0" err="1"/>
              <a:t>Akuntan</a:t>
            </a:r>
            <a:r>
              <a:rPr lang="en-ID" dirty="0"/>
              <a:t> Publik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36B88-29D7-03BC-25D9-886866370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097088"/>
            <a:ext cx="9905999" cy="3541714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Independensi</a:t>
            </a:r>
            <a:r>
              <a:rPr lang="en-ID" sz="2600" b="1" dirty="0"/>
              <a:t>:</a:t>
            </a:r>
            <a:r>
              <a:rPr lang="en-ID" sz="2600" dirty="0"/>
              <a:t> Auditor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bebas</a:t>
            </a:r>
            <a:r>
              <a:rPr lang="en-ID" sz="2600" dirty="0"/>
              <a:t> </a:t>
            </a:r>
            <a:r>
              <a:rPr lang="en-ID" sz="2600" dirty="0" err="1"/>
              <a:t>dari</a:t>
            </a:r>
            <a:r>
              <a:rPr lang="en-ID" sz="2600" dirty="0"/>
              <a:t> </a:t>
            </a:r>
            <a:r>
              <a:rPr lang="en-ID" sz="2600" dirty="0" err="1"/>
              <a:t>konflik</a:t>
            </a:r>
            <a:r>
              <a:rPr lang="en-ID" sz="2600" dirty="0"/>
              <a:t> </a:t>
            </a:r>
            <a:r>
              <a:rPr lang="en-ID" sz="2600" dirty="0" err="1"/>
              <a:t>kepentingan</a:t>
            </a:r>
            <a:r>
              <a:rPr lang="en-ID" sz="2600" dirty="0"/>
              <a:t> dan </a:t>
            </a:r>
            <a:r>
              <a:rPr lang="en-ID" sz="2600" dirty="0" err="1"/>
              <a:t>mampu</a:t>
            </a:r>
            <a:r>
              <a:rPr lang="en-ID" sz="2600" dirty="0"/>
              <a:t> </a:t>
            </a:r>
            <a:r>
              <a:rPr lang="en-ID" sz="2600" dirty="0" err="1"/>
              <a:t>memberikan</a:t>
            </a:r>
            <a:r>
              <a:rPr lang="en-ID" sz="2600" dirty="0"/>
              <a:t> </a:t>
            </a:r>
            <a:r>
              <a:rPr lang="en-ID" sz="2600" dirty="0" err="1"/>
              <a:t>opini</a:t>
            </a:r>
            <a:r>
              <a:rPr lang="en-ID" sz="2600" dirty="0"/>
              <a:t> yang </a:t>
            </a:r>
            <a:r>
              <a:rPr lang="en-ID" sz="2600" dirty="0" err="1"/>
              <a:t>objektif</a:t>
            </a:r>
            <a:r>
              <a:rPr lang="en-ID" sz="2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Kompetensi</a:t>
            </a:r>
            <a:r>
              <a:rPr lang="en-ID" sz="2600" b="1" dirty="0"/>
              <a:t> </a:t>
            </a:r>
            <a:r>
              <a:rPr lang="en-ID" sz="2600" b="1" dirty="0" err="1"/>
              <a:t>Profesional</a:t>
            </a:r>
            <a:r>
              <a:rPr lang="en-ID" sz="2600" b="1" dirty="0"/>
              <a:t>:</a:t>
            </a:r>
            <a:r>
              <a:rPr lang="en-ID" sz="2600" dirty="0"/>
              <a:t> Auditor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memiliki</a:t>
            </a:r>
            <a:r>
              <a:rPr lang="en-ID" sz="2600" dirty="0"/>
              <a:t> </a:t>
            </a:r>
            <a:r>
              <a:rPr lang="en-ID" sz="2600" dirty="0" err="1"/>
              <a:t>pengetahuan</a:t>
            </a:r>
            <a:r>
              <a:rPr lang="en-ID" sz="2600" dirty="0"/>
              <a:t> dan </a:t>
            </a:r>
            <a:r>
              <a:rPr lang="en-ID" sz="2600" dirty="0" err="1"/>
              <a:t>keterampilan</a:t>
            </a:r>
            <a:r>
              <a:rPr lang="en-ID" sz="2600" dirty="0"/>
              <a:t> yang </a:t>
            </a:r>
            <a:r>
              <a:rPr lang="en-ID" sz="2600" dirty="0" err="1"/>
              <a:t>memadai</a:t>
            </a:r>
            <a:r>
              <a:rPr lang="en-ID" sz="2600" dirty="0"/>
              <a:t> 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melaksanakan</a:t>
            </a:r>
            <a:r>
              <a:rPr lang="en-ID" sz="2600" dirty="0"/>
              <a:t> </a:t>
            </a:r>
            <a:r>
              <a:rPr lang="en-ID" sz="2600" dirty="0" err="1"/>
              <a:t>tugas</a:t>
            </a:r>
            <a:r>
              <a:rPr lang="en-ID" sz="2600" dirty="0"/>
              <a:t> audit.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Kerja</a:t>
            </a:r>
            <a:r>
              <a:rPr lang="en-ID" sz="2600" b="1" dirty="0"/>
              <a:t> </a:t>
            </a:r>
            <a:r>
              <a:rPr lang="en-ID" sz="2600" b="1" dirty="0" err="1"/>
              <a:t>sama</a:t>
            </a:r>
            <a:r>
              <a:rPr lang="en-ID" sz="2600" b="1" dirty="0"/>
              <a:t> Tim:</a:t>
            </a:r>
            <a:r>
              <a:rPr lang="en-ID" sz="2600" dirty="0"/>
              <a:t> Auditor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bekerja</a:t>
            </a: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tim</a:t>
            </a:r>
            <a:r>
              <a:rPr lang="en-ID" sz="2600" dirty="0"/>
              <a:t> yang </a:t>
            </a:r>
            <a:r>
              <a:rPr lang="en-ID" sz="2600" dirty="0" err="1"/>
              <a:t>terkoordinasi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</a:t>
            </a:r>
            <a:r>
              <a:rPr lang="en-ID" sz="2600" dirty="0" err="1"/>
              <a:t>baik</a:t>
            </a:r>
            <a:r>
              <a:rPr lang="en-ID" sz="2600" dirty="0"/>
              <a:t> 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mencapai</a:t>
            </a:r>
            <a:r>
              <a:rPr lang="en-ID" sz="2600" dirty="0"/>
              <a:t> </a:t>
            </a:r>
            <a:r>
              <a:rPr lang="en-ID" sz="2600" dirty="0" err="1"/>
              <a:t>tujuan</a:t>
            </a:r>
            <a:r>
              <a:rPr lang="en-ID" sz="2600" dirty="0"/>
              <a:t> audit.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Integritas</a:t>
            </a:r>
            <a:r>
              <a:rPr lang="en-ID" sz="2600" b="1" dirty="0"/>
              <a:t> dan </a:t>
            </a:r>
            <a:r>
              <a:rPr lang="en-ID" sz="2600" b="1" dirty="0" err="1"/>
              <a:t>Objektivitas</a:t>
            </a:r>
            <a:r>
              <a:rPr lang="en-ID" sz="2600" b="1" dirty="0"/>
              <a:t>:</a:t>
            </a:r>
            <a:r>
              <a:rPr lang="en-ID" sz="2600" dirty="0"/>
              <a:t> Auditor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menjalankan</a:t>
            </a:r>
            <a:r>
              <a:rPr lang="en-ID" sz="2600" dirty="0"/>
              <a:t> </a:t>
            </a:r>
            <a:r>
              <a:rPr lang="en-ID" sz="2600" dirty="0" err="1"/>
              <a:t>tugasnya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</a:t>
            </a:r>
            <a:r>
              <a:rPr lang="en-ID" sz="2600" dirty="0" err="1"/>
              <a:t>jujur</a:t>
            </a:r>
            <a:r>
              <a:rPr lang="en-ID" sz="2600" dirty="0"/>
              <a:t> dan </a:t>
            </a:r>
            <a:r>
              <a:rPr lang="en-ID" sz="2600" dirty="0" err="1"/>
              <a:t>adil</a:t>
            </a:r>
            <a:r>
              <a:rPr lang="en-ID" sz="26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410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F910-911B-5B67-9F3A-6F8C519A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KODE ETIK AKUNTAN INDONESIA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60BD34-BB4E-FAE0-C090-07D79BCDF0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41412" y="2296797"/>
            <a:ext cx="9799478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Pengertian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Kode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Kode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pedoman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moral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mengatur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perilaku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konteks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hubungan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klien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sesama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Kode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Menjaga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profesionalisme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kredibilitas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Menghindari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penyalahgunaan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wewenang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konflik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kepentingan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kepercayaan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96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AE75-89A6-59C7-9E21-2581727A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/>
              <a:t>Prinsip</a:t>
            </a:r>
            <a:r>
              <a:rPr lang="en-ID" dirty="0"/>
              <a:t> Utama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</a:t>
            </a:r>
            <a:r>
              <a:rPr lang="en-ID" dirty="0" err="1"/>
              <a:t>Akuntan</a:t>
            </a:r>
            <a:r>
              <a:rPr lang="en-ID" dirty="0"/>
              <a:t> Publik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2C6FE-DAAB-D0BD-3B60-BA2EE3341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57256"/>
            <a:ext cx="9905999" cy="35417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Integritas</a:t>
            </a:r>
            <a:r>
              <a:rPr lang="en-ID" sz="2600" b="1" dirty="0"/>
              <a:t>:</a:t>
            </a:r>
            <a:r>
              <a:rPr lang="en-ID" sz="2600" dirty="0"/>
              <a:t> </a:t>
            </a:r>
            <a:r>
              <a:rPr lang="en-ID" sz="2600" dirty="0" err="1"/>
              <a:t>Akuntan</a:t>
            </a:r>
            <a:r>
              <a:rPr lang="en-ID" sz="2600" dirty="0"/>
              <a:t>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jujur</a:t>
            </a:r>
            <a:r>
              <a:rPr lang="en-ID" sz="2600" dirty="0"/>
              <a:t>, </a:t>
            </a:r>
            <a:r>
              <a:rPr lang="en-ID" sz="2600" dirty="0" err="1"/>
              <a:t>terbuka</a:t>
            </a:r>
            <a:r>
              <a:rPr lang="en-ID" sz="2600" dirty="0"/>
              <a:t>, dan </a:t>
            </a:r>
            <a:r>
              <a:rPr lang="en-ID" sz="2600" dirty="0" err="1"/>
              <a:t>adil</a:t>
            </a: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semua</a:t>
            </a:r>
            <a:r>
              <a:rPr lang="en-ID" sz="2600" dirty="0"/>
              <a:t> </a:t>
            </a:r>
            <a:r>
              <a:rPr lang="en-ID" sz="2600" dirty="0" err="1"/>
              <a:t>aspek</a:t>
            </a:r>
            <a:r>
              <a:rPr lang="en-ID" sz="2600" dirty="0"/>
              <a:t> </a:t>
            </a:r>
            <a:r>
              <a:rPr lang="en-ID" sz="2600" dirty="0" err="1"/>
              <a:t>pekerjaan</a:t>
            </a:r>
            <a:r>
              <a:rPr lang="en-ID" sz="2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Objektivitas</a:t>
            </a:r>
            <a:r>
              <a:rPr lang="en-ID" sz="2600" b="1" dirty="0"/>
              <a:t>:</a:t>
            </a:r>
            <a:r>
              <a:rPr lang="en-ID" sz="2600" dirty="0"/>
              <a:t> </a:t>
            </a:r>
            <a:r>
              <a:rPr lang="en-ID" sz="2600" dirty="0" err="1"/>
              <a:t>Akuntan</a:t>
            </a:r>
            <a:r>
              <a:rPr lang="en-ID" sz="2600" dirty="0"/>
              <a:t>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menghindari</a:t>
            </a:r>
            <a:r>
              <a:rPr lang="en-ID" sz="2600" dirty="0"/>
              <a:t> bias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mengambil</a:t>
            </a:r>
            <a:r>
              <a:rPr lang="en-ID" sz="2600" dirty="0"/>
              <a:t> </a:t>
            </a:r>
            <a:r>
              <a:rPr lang="en-ID" sz="2600" dirty="0" err="1"/>
              <a:t>keputusan</a:t>
            </a:r>
            <a:r>
              <a:rPr lang="en-ID" sz="2600" dirty="0"/>
              <a:t> yang </a:t>
            </a:r>
            <a:r>
              <a:rPr lang="en-ID" sz="2600" dirty="0" err="1"/>
              <a:t>mempengaruhi</a:t>
            </a:r>
            <a:r>
              <a:rPr lang="en-ID" sz="2600" dirty="0"/>
              <a:t> </a:t>
            </a:r>
            <a:r>
              <a:rPr lang="en-ID" sz="2600" dirty="0" err="1"/>
              <a:t>opini</a:t>
            </a:r>
            <a:r>
              <a:rPr lang="en-ID" sz="2600" dirty="0"/>
              <a:t> </a:t>
            </a:r>
            <a:r>
              <a:rPr lang="en-ID" sz="2600" dirty="0" err="1"/>
              <a:t>profesional</a:t>
            </a:r>
            <a:r>
              <a:rPr lang="en-ID" sz="2600" dirty="0"/>
              <a:t> </a:t>
            </a:r>
            <a:r>
              <a:rPr lang="en-ID" sz="2600" dirty="0" err="1"/>
              <a:t>mereka</a:t>
            </a:r>
            <a:r>
              <a:rPr lang="en-ID" sz="2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Kerahasiaan</a:t>
            </a:r>
            <a:r>
              <a:rPr lang="en-ID" sz="2600" b="1" dirty="0"/>
              <a:t>:</a:t>
            </a:r>
            <a:r>
              <a:rPr lang="en-ID" sz="2600" dirty="0"/>
              <a:t> </a:t>
            </a:r>
            <a:r>
              <a:rPr lang="en-ID" sz="2600" dirty="0" err="1"/>
              <a:t>Akuntan</a:t>
            </a:r>
            <a:r>
              <a:rPr lang="en-ID" sz="2600" dirty="0"/>
              <a:t>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menjaga</a:t>
            </a:r>
            <a:r>
              <a:rPr lang="en-ID" sz="2600" dirty="0"/>
              <a:t> </a:t>
            </a:r>
            <a:r>
              <a:rPr lang="en-ID" sz="2600" dirty="0" err="1"/>
              <a:t>kerahasiaan</a:t>
            </a:r>
            <a:r>
              <a:rPr lang="en-ID" sz="2600" dirty="0"/>
              <a:t> </a:t>
            </a:r>
            <a:r>
              <a:rPr lang="en-ID" sz="2600" dirty="0" err="1"/>
              <a:t>informasi</a:t>
            </a:r>
            <a:r>
              <a:rPr lang="en-ID" sz="2600" dirty="0"/>
              <a:t> yang </a:t>
            </a:r>
            <a:r>
              <a:rPr lang="en-ID" sz="2600" dirty="0" err="1"/>
              <a:t>diperoleh</a:t>
            </a:r>
            <a:r>
              <a:rPr lang="en-ID" sz="2600" dirty="0"/>
              <a:t> </a:t>
            </a:r>
            <a:r>
              <a:rPr lang="en-ID" sz="2600" dirty="0" err="1"/>
              <a:t>selama</a:t>
            </a:r>
            <a:r>
              <a:rPr lang="en-ID" sz="2600" dirty="0"/>
              <a:t> </a:t>
            </a:r>
            <a:r>
              <a:rPr lang="en-ID" sz="2600" dirty="0" err="1"/>
              <a:t>melaksanakan</a:t>
            </a:r>
            <a:r>
              <a:rPr lang="en-ID" sz="2600" dirty="0"/>
              <a:t> </a:t>
            </a:r>
            <a:r>
              <a:rPr lang="en-ID" sz="2600" dirty="0" err="1"/>
              <a:t>tugas</a:t>
            </a:r>
            <a:r>
              <a:rPr lang="en-ID" sz="26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600" b="1" dirty="0" err="1"/>
              <a:t>Perilaku</a:t>
            </a:r>
            <a:r>
              <a:rPr lang="en-ID" sz="2600" b="1" dirty="0"/>
              <a:t> </a:t>
            </a:r>
            <a:r>
              <a:rPr lang="en-ID" sz="2600" b="1" dirty="0" err="1"/>
              <a:t>Profesional</a:t>
            </a:r>
            <a:r>
              <a:rPr lang="en-ID" sz="2600" b="1" dirty="0"/>
              <a:t>:</a:t>
            </a:r>
            <a:r>
              <a:rPr lang="en-ID" sz="2600" dirty="0"/>
              <a:t> </a:t>
            </a:r>
            <a:r>
              <a:rPr lang="en-ID" sz="2600" dirty="0" err="1"/>
              <a:t>Akuntan</a:t>
            </a:r>
            <a:r>
              <a:rPr lang="en-ID" sz="2600" dirty="0"/>
              <a:t>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selalu</a:t>
            </a:r>
            <a:r>
              <a:rPr lang="en-ID" sz="2600" dirty="0"/>
              <a:t> </a:t>
            </a:r>
            <a:r>
              <a:rPr lang="en-ID" sz="2600" dirty="0" err="1"/>
              <a:t>bertindak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</a:t>
            </a:r>
            <a:r>
              <a:rPr lang="en-ID" sz="2600" dirty="0" err="1"/>
              <a:t>cara</a:t>
            </a:r>
            <a:r>
              <a:rPr lang="en-ID" sz="2600" dirty="0"/>
              <a:t> yang </a:t>
            </a:r>
            <a:r>
              <a:rPr lang="en-ID" sz="2600" dirty="0" err="1"/>
              <a:t>menghormati</a:t>
            </a:r>
            <a:r>
              <a:rPr lang="en-ID" sz="2600" dirty="0"/>
              <a:t> </a:t>
            </a:r>
            <a:r>
              <a:rPr lang="en-ID" sz="2600" dirty="0" err="1"/>
              <a:t>reputasi</a:t>
            </a:r>
            <a:r>
              <a:rPr lang="en-ID" sz="2600" dirty="0"/>
              <a:t> </a:t>
            </a:r>
            <a:r>
              <a:rPr lang="en-ID" sz="2600" dirty="0" err="1"/>
              <a:t>profesi</a:t>
            </a:r>
            <a:r>
              <a:rPr lang="en-ID" sz="2600" dirty="0"/>
              <a:t> dan </a:t>
            </a:r>
            <a:r>
              <a:rPr lang="en-ID" sz="2600" dirty="0" err="1"/>
              <a:t>menjaga</a:t>
            </a:r>
            <a:r>
              <a:rPr lang="en-ID" sz="2600" dirty="0"/>
              <a:t> </a:t>
            </a:r>
            <a:r>
              <a:rPr lang="en-ID" sz="2600" dirty="0" err="1"/>
              <a:t>kepentingan</a:t>
            </a:r>
            <a:r>
              <a:rPr lang="en-ID" sz="2600" dirty="0"/>
              <a:t> </a:t>
            </a:r>
            <a:r>
              <a:rPr lang="en-ID" sz="2600" dirty="0" err="1"/>
              <a:t>publik</a:t>
            </a:r>
            <a:r>
              <a:rPr lang="en-ID" sz="26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812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72</TotalTime>
  <Words>392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Circuit</vt:lpstr>
      <vt:lpstr>PEMERIKSAAN AKUNTANSI</vt:lpstr>
      <vt:lpstr>AUDITING</vt:lpstr>
      <vt:lpstr>Tujuan Auditing: </vt:lpstr>
      <vt:lpstr>JENIS-JENIS AUDITING</vt:lpstr>
      <vt:lpstr>PowerPoint Presentation</vt:lpstr>
      <vt:lpstr>Prinsip Utama dalam Standar Profesional Akuntan Publik </vt:lpstr>
      <vt:lpstr>KODE ETIK AKUNTAN INDONESIA</vt:lpstr>
      <vt:lpstr>Prinsip Utama dalam Standar Profesional Akuntan Publik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Pujiati Pujiati</dc:creator>
  <cp:lastModifiedBy>Pujiati Pujiati</cp:lastModifiedBy>
  <cp:revision>7</cp:revision>
  <dcterms:created xsi:type="dcterms:W3CDTF">2025-02-17T03:02:26Z</dcterms:created>
  <dcterms:modified xsi:type="dcterms:W3CDTF">2025-02-17T04:40:09Z</dcterms:modified>
</cp:coreProperties>
</file>