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DBA6A11-C359-4D73-8620-42492077E849}" type="datetimeFigureOut">
              <a:rPr lang="id-ID" smtClean="0"/>
              <a:t>26/02/2022</a:t>
            </a:fld>
            <a:endParaRPr lang="id-ID"/>
          </a:p>
        </p:txBody>
      </p:sp>
      <p:sp>
        <p:nvSpPr>
          <p:cNvPr id="17" name="Footer Placeholder 16"/>
          <p:cNvSpPr>
            <a:spLocks noGrp="1"/>
          </p:cNvSpPr>
          <p:nvPr>
            <p:ph type="ftr" sz="quarter" idx="11"/>
          </p:nvPr>
        </p:nvSpPr>
        <p:spPr/>
        <p:txBody>
          <a:bodyPr/>
          <a:lstStyle/>
          <a:p>
            <a:endParaRPr lang="id-ID"/>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68ABA71-645D-4D47-97EB-617A5D64AA75}" type="slidenum">
              <a:rPr lang="id-ID" smtClean="0"/>
              <a:t>‹#›</a:t>
            </a:fld>
            <a:endParaRPr lang="id-ID"/>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DBA6A11-C359-4D73-8620-42492077E849}" type="datetimeFigureOut">
              <a:rPr lang="id-ID" smtClean="0"/>
              <a:t>26/02/2022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68ABA71-645D-4D47-97EB-617A5D64AA75}"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668ABA71-645D-4D47-97EB-617A5D64AA75}" type="slidenum">
              <a:rPr lang="id-ID" smtClean="0"/>
              <a:t>‹#›</a:t>
            </a:fld>
            <a:endParaRPr lang="id-ID"/>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DBA6A11-C359-4D73-8620-42492077E849}" type="datetimeFigureOut">
              <a:rPr lang="id-ID" smtClean="0"/>
              <a:t>26/02/2022</a:t>
            </a:fld>
            <a:endParaRPr lang="id-ID"/>
          </a:p>
        </p:txBody>
      </p:sp>
      <p:sp>
        <p:nvSpPr>
          <p:cNvPr id="5" name="Footer Placeholder 4"/>
          <p:cNvSpPr>
            <a:spLocks noGrp="1"/>
          </p:cNvSpPr>
          <p:nvPr>
            <p:ph type="ftr" sz="quarter" idx="11"/>
          </p:nvPr>
        </p:nvSpPr>
        <p:spPr/>
        <p:txBody>
          <a:bodyPr/>
          <a:lstStyle/>
          <a:p>
            <a:endParaRPr lang="id-ID"/>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DBA6A11-C359-4D73-8620-42492077E849}" type="datetimeFigureOut">
              <a:rPr lang="id-ID" smtClean="0"/>
              <a:t>26/02/2022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a:xfrm>
            <a:off x="4361688" y="1026372"/>
            <a:ext cx="457200" cy="441325"/>
          </a:xfrm>
        </p:spPr>
        <p:txBody>
          <a:bodyPr/>
          <a:lstStyle/>
          <a:p>
            <a:fld id="{668ABA71-645D-4D47-97EB-617A5D64AA75}" type="slidenum">
              <a:rPr lang="id-ID" smtClean="0"/>
              <a:t>‹#›</a:t>
            </a:fld>
            <a:endParaRPr lang="id-ID"/>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id-ID"/>
          </a:p>
        </p:txBody>
      </p:sp>
      <p:sp>
        <p:nvSpPr>
          <p:cNvPr id="4" name="Date Placeholder 3"/>
          <p:cNvSpPr>
            <a:spLocks noGrp="1"/>
          </p:cNvSpPr>
          <p:nvPr>
            <p:ph type="dt" sz="half" idx="10"/>
          </p:nvPr>
        </p:nvSpPr>
        <p:spPr/>
        <p:txBody>
          <a:bodyPr/>
          <a:lstStyle/>
          <a:p>
            <a:fld id="{8DBA6A11-C359-4D73-8620-42492077E849}" type="datetimeFigureOut">
              <a:rPr lang="id-ID" smtClean="0"/>
              <a:t>26/02/2022</a:t>
            </a:fld>
            <a:endParaRPr lang="id-ID"/>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68ABA71-645D-4D47-97EB-617A5D64AA75}" type="slidenum">
              <a:rPr lang="id-ID" smtClean="0"/>
              <a:t>‹#›</a:t>
            </a:fld>
            <a:endParaRPr lang="id-ID"/>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8DBA6A11-C359-4D73-8620-42492077E849}" type="datetimeFigureOut">
              <a:rPr lang="id-ID" smtClean="0"/>
              <a:t>26/02/2022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68ABA71-645D-4D47-97EB-617A5D64AA75}" type="slidenum">
              <a:rPr lang="id-ID" smtClean="0"/>
              <a:t>‹#›</a:t>
            </a:fld>
            <a:endParaRPr lang="id-ID"/>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DBA6A11-C359-4D73-8620-42492077E849}" type="datetimeFigureOut">
              <a:rPr lang="id-ID" smtClean="0"/>
              <a:t>26/02/2022</a:t>
            </a:fld>
            <a:endParaRPr lang="id-ID"/>
          </a:p>
        </p:txBody>
      </p:sp>
      <p:sp>
        <p:nvSpPr>
          <p:cNvPr id="8" name="Footer Placeholder 7"/>
          <p:cNvSpPr>
            <a:spLocks noGrp="1"/>
          </p:cNvSpPr>
          <p:nvPr>
            <p:ph type="ftr" sz="quarter" idx="11"/>
          </p:nvPr>
        </p:nvSpPr>
        <p:spPr>
          <a:xfrm>
            <a:off x="304800" y="6409944"/>
            <a:ext cx="3581400" cy="365760"/>
          </a:xfrm>
        </p:spPr>
        <p:txBody>
          <a:bodyPr/>
          <a:lstStyle/>
          <a:p>
            <a:endParaRPr lang="id-ID"/>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668ABA71-645D-4D47-97EB-617A5D64AA75}" type="slidenum">
              <a:rPr lang="id-ID" smtClean="0"/>
              <a:t>‹#›</a:t>
            </a:fld>
            <a:endParaRPr lang="id-ID"/>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DBA6A11-C359-4D73-8620-42492077E849}" type="datetimeFigureOut">
              <a:rPr lang="id-ID" smtClean="0"/>
              <a:t>26/02/2022</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a:xfrm>
            <a:off x="4343400" y="1036020"/>
            <a:ext cx="457200" cy="441325"/>
          </a:xfrm>
        </p:spPr>
        <p:txBody>
          <a:bodyPr/>
          <a:lstStyle/>
          <a:p>
            <a:fld id="{668ABA71-645D-4D47-97EB-617A5D64AA75}"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8DBA6A11-C359-4D73-8620-42492077E849}" type="datetimeFigureOut">
              <a:rPr lang="id-ID" smtClean="0"/>
              <a:t>26/02/2022</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668ABA71-645D-4D47-97EB-617A5D64AA75}"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668ABA71-645D-4D47-97EB-617A5D64AA75}" type="slidenum">
              <a:rPr lang="id-ID" smtClean="0"/>
              <a:t>‹#›</a:t>
            </a:fld>
            <a:endParaRPr lang="id-ID"/>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8DBA6A11-C359-4D73-8620-42492077E849}" type="datetimeFigureOut">
              <a:rPr lang="id-ID" smtClean="0"/>
              <a:t>26/02/2022</a:t>
            </a:fld>
            <a:endParaRPr lang="id-ID"/>
          </a:p>
        </p:txBody>
      </p:sp>
      <p:sp>
        <p:nvSpPr>
          <p:cNvPr id="6" name="Footer Placeholder 5"/>
          <p:cNvSpPr>
            <a:spLocks noGrp="1"/>
          </p:cNvSpPr>
          <p:nvPr>
            <p:ph type="ftr" sz="quarter" idx="11"/>
          </p:nvPr>
        </p:nvSpPr>
        <p:spPr>
          <a:xfrm>
            <a:off x="301752" y="6410848"/>
            <a:ext cx="3383280" cy="365760"/>
          </a:xfrm>
        </p:spPr>
        <p:txBody>
          <a:bodyPr/>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668ABA71-645D-4D47-97EB-617A5D64AA75}" type="slidenum">
              <a:rPr lang="id-ID" smtClean="0"/>
              <a:t>‹#›</a:t>
            </a:fld>
            <a:endParaRPr lang="id-ID"/>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8DBA6A11-C359-4D73-8620-42492077E849}" type="datetimeFigureOut">
              <a:rPr lang="id-ID" smtClean="0"/>
              <a:t>26/02/2022</a:t>
            </a:fld>
            <a:endParaRPr lang="id-ID"/>
          </a:p>
        </p:txBody>
      </p:sp>
      <p:sp>
        <p:nvSpPr>
          <p:cNvPr id="6" name="Footer Placeholder 5"/>
          <p:cNvSpPr>
            <a:spLocks noGrp="1"/>
          </p:cNvSpPr>
          <p:nvPr>
            <p:ph type="ftr" sz="quarter" idx="11"/>
          </p:nvPr>
        </p:nvSpPr>
        <p:spPr>
          <a:xfrm>
            <a:off x="301752" y="6410848"/>
            <a:ext cx="3584448" cy="365760"/>
          </a:xfrm>
        </p:spPr>
        <p:txBody>
          <a:bodyPr/>
          <a:lstStyle/>
          <a:p>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8DBA6A11-C359-4D73-8620-42492077E849}" type="datetimeFigureOut">
              <a:rPr lang="id-ID" smtClean="0"/>
              <a:t>26/02/2022</a:t>
            </a:fld>
            <a:endParaRPr lang="id-ID"/>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id-ID"/>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668ABA71-645D-4D47-97EB-617A5D64AA75}" type="slidenum">
              <a:rPr lang="id-ID" smtClean="0"/>
              <a:t>‹#›</a:t>
            </a:fld>
            <a:endParaRPr lang="id-ID"/>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id-ID"/>
          </a:p>
        </p:txBody>
      </p:sp>
      <p:sp>
        <p:nvSpPr>
          <p:cNvPr id="2" name="Title 1"/>
          <p:cNvSpPr>
            <a:spLocks noGrp="1"/>
          </p:cNvSpPr>
          <p:nvPr>
            <p:ph type="ctrTitle"/>
          </p:nvPr>
        </p:nvSpPr>
        <p:spPr/>
        <p:txBody>
          <a:bodyPr/>
          <a:lstStyle/>
          <a:p>
            <a:r>
              <a:rPr lang="id-ID" dirty="0" smtClean="0"/>
              <a:t>PERMODALAN </a:t>
            </a:r>
            <a:endParaRPr lang="id-ID" dirty="0"/>
          </a:p>
        </p:txBody>
      </p:sp>
    </p:spTree>
    <p:extLst>
      <p:ext uri="{BB962C8B-B14F-4D97-AF65-F5344CB8AC3E}">
        <p14:creationId xmlns:p14="http://schemas.microsoft.com/office/powerpoint/2010/main" val="4167115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dirty="0" smtClean="0"/>
              <a:t>PENGERTIAN MODAL USAHA</a:t>
            </a:r>
            <a:endParaRPr lang="id-ID" dirty="0"/>
          </a:p>
        </p:txBody>
      </p:sp>
      <p:sp>
        <p:nvSpPr>
          <p:cNvPr id="3" name="Content Placeholder 2"/>
          <p:cNvSpPr>
            <a:spLocks noGrp="1"/>
          </p:cNvSpPr>
          <p:nvPr>
            <p:ph sz="quarter" idx="1"/>
          </p:nvPr>
        </p:nvSpPr>
        <p:spPr/>
        <p:txBody>
          <a:bodyPr/>
          <a:lstStyle/>
          <a:p>
            <a:r>
              <a:rPr lang="id-ID" dirty="0"/>
              <a:t> </a:t>
            </a:r>
            <a:r>
              <a:rPr lang="id-ID" dirty="0" smtClean="0"/>
              <a:t>MODAL </a:t>
            </a:r>
            <a:r>
              <a:rPr lang="id-ID" dirty="0"/>
              <a:t>ADALAH SESUATU YANG DIPERLUKAN UNTUK MEMBIAYAI OPERASI SUATU PERUSAHAAN MULAI DARI BERDIRI SAMPAI BEROPERASIMODAL TSB DAPAT BERBENTUK UANG ATAU KEAHLIAN UNTUK MENGELOLA</a:t>
            </a:r>
          </a:p>
        </p:txBody>
      </p:sp>
    </p:spTree>
    <p:extLst>
      <p:ext uri="{BB962C8B-B14F-4D97-AF65-F5344CB8AC3E}">
        <p14:creationId xmlns:p14="http://schemas.microsoft.com/office/powerpoint/2010/main" val="3486878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JENIS-JENIS MODAL USAHA</a:t>
            </a:r>
            <a:endParaRPr lang="id-ID" dirty="0"/>
          </a:p>
        </p:txBody>
      </p:sp>
      <p:sp>
        <p:nvSpPr>
          <p:cNvPr id="3" name="Content Placeholder 2"/>
          <p:cNvSpPr>
            <a:spLocks noGrp="1"/>
          </p:cNvSpPr>
          <p:nvPr>
            <p:ph sz="quarter" idx="1"/>
          </p:nvPr>
        </p:nvSpPr>
        <p:spPr/>
        <p:txBody>
          <a:bodyPr/>
          <a:lstStyle/>
          <a:p>
            <a:r>
              <a:rPr lang="id-ID" dirty="0" smtClean="0"/>
              <a:t>1</a:t>
            </a:r>
            <a:r>
              <a:rPr lang="id-ID" dirty="0"/>
              <a:t>. MODAL INVESTASI : - DIGUNAKAN UNTUK JANGKA PANJANG (&gt; 1THN) - MEMBELI AKTIVA TETAP ( spt. Tanah, bangunan, mesin, peralatan, kendaraan, &amp; inventaris lainnya) </a:t>
            </a:r>
            <a:endParaRPr lang="id-ID" dirty="0" smtClean="0"/>
          </a:p>
          <a:p>
            <a:r>
              <a:rPr lang="id-ID" dirty="0" smtClean="0"/>
              <a:t>2</a:t>
            </a:r>
            <a:r>
              <a:rPr lang="id-ID" dirty="0"/>
              <a:t>. MODAL KERJA : - DIGUNAKAN UNTUK JANGKA PENDEK (&lt; 1 TAHUN) - MEMBIAYAI OPERASIONAL PERUSAHAAN</a:t>
            </a:r>
          </a:p>
        </p:txBody>
      </p:sp>
    </p:spTree>
    <p:extLst>
      <p:ext uri="{BB962C8B-B14F-4D97-AF65-F5344CB8AC3E}">
        <p14:creationId xmlns:p14="http://schemas.microsoft.com/office/powerpoint/2010/main" val="2019942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SUMBER-SUMBER MODAL USAHA</a:t>
            </a:r>
            <a:endParaRPr lang="id-ID" dirty="0"/>
          </a:p>
        </p:txBody>
      </p:sp>
      <p:sp>
        <p:nvSpPr>
          <p:cNvPr id="3" name="Content Placeholder 2"/>
          <p:cNvSpPr>
            <a:spLocks noGrp="1"/>
          </p:cNvSpPr>
          <p:nvPr>
            <p:ph sz="quarter" idx="1"/>
          </p:nvPr>
        </p:nvSpPr>
        <p:spPr/>
        <p:txBody>
          <a:bodyPr>
            <a:normAutofit lnSpcReduction="10000"/>
          </a:bodyPr>
          <a:lstStyle/>
          <a:p>
            <a:r>
              <a:rPr lang="id-ID" dirty="0" smtClean="0"/>
              <a:t>PERTIMBANGAN </a:t>
            </a:r>
            <a:r>
              <a:rPr lang="id-ID" dirty="0"/>
              <a:t>MEMPEROLEH SUATU MODAL </a:t>
            </a:r>
            <a:r>
              <a:rPr lang="id-ID" dirty="0" smtClean="0"/>
              <a:t>:</a:t>
            </a:r>
          </a:p>
          <a:p>
            <a:r>
              <a:rPr lang="id-ID" dirty="0" smtClean="0"/>
              <a:t>1</a:t>
            </a:r>
            <a:r>
              <a:rPr lang="id-ID" dirty="0"/>
              <a:t>. TUJUAN </a:t>
            </a:r>
            <a:r>
              <a:rPr lang="id-ID" dirty="0" smtClean="0"/>
              <a:t>PERUSAHAAN</a:t>
            </a:r>
          </a:p>
          <a:p>
            <a:r>
              <a:rPr lang="id-ID" dirty="0" smtClean="0"/>
              <a:t>2</a:t>
            </a:r>
            <a:r>
              <a:rPr lang="id-ID" dirty="0"/>
              <a:t>. MASA PENGEMBALIAN </a:t>
            </a:r>
            <a:r>
              <a:rPr lang="id-ID" dirty="0" smtClean="0"/>
              <a:t>MODAL</a:t>
            </a:r>
          </a:p>
          <a:p>
            <a:r>
              <a:rPr lang="id-ID" dirty="0" smtClean="0"/>
              <a:t>3</a:t>
            </a:r>
            <a:r>
              <a:rPr lang="id-ID" dirty="0"/>
              <a:t>. BIAYA YANG </a:t>
            </a:r>
            <a:r>
              <a:rPr lang="id-ID" dirty="0" smtClean="0"/>
              <a:t>DIKELUARKAN</a:t>
            </a:r>
          </a:p>
          <a:p>
            <a:r>
              <a:rPr lang="id-ID" dirty="0" smtClean="0"/>
              <a:t>4</a:t>
            </a:r>
            <a:r>
              <a:rPr lang="id-ID" dirty="0"/>
              <a:t>. ESTIMASI </a:t>
            </a:r>
            <a:r>
              <a:rPr lang="id-ID" dirty="0" smtClean="0"/>
              <a:t>KEUNTUNGAN</a:t>
            </a:r>
          </a:p>
          <a:p>
            <a:r>
              <a:rPr lang="id-ID" dirty="0" smtClean="0"/>
              <a:t>SUMBER </a:t>
            </a:r>
            <a:r>
              <a:rPr lang="id-ID" dirty="0"/>
              <a:t>MODAL </a:t>
            </a:r>
            <a:r>
              <a:rPr lang="id-ID" dirty="0" smtClean="0"/>
              <a:t>:</a:t>
            </a:r>
          </a:p>
          <a:p>
            <a:r>
              <a:rPr lang="id-ID" dirty="0" smtClean="0"/>
              <a:t>1</a:t>
            </a:r>
            <a:r>
              <a:rPr lang="id-ID" dirty="0"/>
              <a:t>. MODAL </a:t>
            </a:r>
            <a:r>
              <a:rPr lang="id-ID" dirty="0" smtClean="0"/>
              <a:t>SENDIRI</a:t>
            </a:r>
          </a:p>
          <a:p>
            <a:r>
              <a:rPr lang="id-ID" dirty="0" smtClean="0"/>
              <a:t>2</a:t>
            </a:r>
            <a:r>
              <a:rPr lang="id-ID" dirty="0"/>
              <a:t>. MODAL ASING (PINJAMAN DARI PERBANKAN, LEMBAGA KEUANGAN)</a:t>
            </a:r>
          </a:p>
        </p:txBody>
      </p:sp>
    </p:spTree>
    <p:extLst>
      <p:ext uri="{BB962C8B-B14F-4D97-AF65-F5344CB8AC3E}">
        <p14:creationId xmlns:p14="http://schemas.microsoft.com/office/powerpoint/2010/main" val="23085746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smtClean="0"/>
              <a:t>Kelebihan dan Kekurangan Suatu Modal</a:t>
            </a:r>
            <a:endParaRPr lang="id-ID" dirty="0"/>
          </a:p>
        </p:txBody>
      </p:sp>
      <p:sp>
        <p:nvSpPr>
          <p:cNvPr id="3" name="Content Placeholder 2"/>
          <p:cNvSpPr>
            <a:spLocks noGrp="1"/>
          </p:cNvSpPr>
          <p:nvPr>
            <p:ph sz="quarter" idx="1"/>
          </p:nvPr>
        </p:nvSpPr>
        <p:spPr/>
        <p:txBody>
          <a:bodyPr>
            <a:normAutofit lnSpcReduction="10000"/>
          </a:bodyPr>
          <a:lstStyle/>
          <a:p>
            <a:pPr marL="0" indent="0">
              <a:buNone/>
            </a:pPr>
            <a:r>
              <a:rPr lang="id-ID" dirty="0"/>
              <a:t/>
            </a:r>
            <a:br>
              <a:rPr lang="id-ID" dirty="0"/>
            </a:br>
            <a:r>
              <a:rPr lang="id-ID" dirty="0"/>
              <a:t>Kelebihan modal sendiriTidak ada biaya seperti bunga atau administrasiTidak tergantung pada pihak lainTanpa memerlukan persyaratan dan memakan waktu yang lamaTidak ada keharusan mengembalikan modalKekurangan modal sendiriJumlahnya terbatasPerolehan modal baru dari pemilik baru relatif lebih sulitKurang motivasi dalam </a:t>
            </a:r>
            <a:r>
              <a:rPr lang="id-ID" dirty="0" smtClean="0"/>
              <a:t>berusaha.  Jumlahnya </a:t>
            </a:r>
            <a:r>
              <a:rPr lang="id-ID" dirty="0"/>
              <a:t>tidak terbatasMotivasi usaha tinggiKekurangan modal pinjamanDikenakan berbagai biaya administrasi dan biaya bungaHarus dikembalikanBeban moral</a:t>
            </a:r>
          </a:p>
          <a:p>
            <a:endParaRPr lang="id-ID" dirty="0"/>
          </a:p>
        </p:txBody>
      </p:sp>
    </p:spTree>
    <p:extLst>
      <p:ext uri="{BB962C8B-B14F-4D97-AF65-F5344CB8AC3E}">
        <p14:creationId xmlns:p14="http://schemas.microsoft.com/office/powerpoint/2010/main" val="300617333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TotalTime>
  <Words>109</Words>
  <Application>Microsoft Office PowerPoint</Application>
  <PresentationFormat>On-screen Show (4:3)</PresentationFormat>
  <Paragraphs>17</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Civic</vt:lpstr>
      <vt:lpstr>PERMODALAN </vt:lpstr>
      <vt:lpstr>PENGERTIAN MODAL USAHA</vt:lpstr>
      <vt:lpstr>JENIS-JENIS MODAL USAHA</vt:lpstr>
      <vt:lpstr>SUMBER-SUMBER MODAL USAHA</vt:lpstr>
      <vt:lpstr>Kelebihan dan Kekurangan Suatu Modal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PERMODALAN </dc:title>
  <dc:creator>ASUS</dc:creator>
  <cp:lastModifiedBy>ASUS</cp:lastModifiedBy>
  <cp:revision>1</cp:revision>
  <dcterms:created xsi:type="dcterms:W3CDTF">2022-02-26T05:29:16Z</dcterms:created>
  <dcterms:modified xsi:type="dcterms:W3CDTF">2022-02-26T05:33:50Z</dcterms:modified>
</cp:coreProperties>
</file>