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4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handoutMasterIdLst>
    <p:handoutMasterId r:id="rId12"/>
  </p:handoutMasterIdLst>
  <p:sldIdLst>
    <p:sldId id="257" r:id="rId2"/>
    <p:sldId id="274" r:id="rId3"/>
    <p:sldId id="273" r:id="rId4"/>
    <p:sldId id="258" r:id="rId5"/>
    <p:sldId id="276" r:id="rId6"/>
    <p:sldId id="277" r:id="rId7"/>
    <p:sldId id="275" r:id="rId8"/>
    <p:sldId id="278" r:id="rId9"/>
    <p:sldId id="261" r:id="rId10"/>
  </p:sldIdLst>
  <p:sldSz cx="9144000" cy="6858000" type="screen4x3"/>
  <p:notesSz cx="6858000" cy="9144000"/>
  <p:defaultTextStyle>
    <a:defPPr>
      <a:defRPr lang="zh-CN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pitchFamily="2" charset="-122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pitchFamily="2" charset="-122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pitchFamily="2" charset="-122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pitchFamily="2" charset="-122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宋体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宋体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宋体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宋体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42C58"/>
    <a:srgbClr val="E5863F"/>
    <a:srgbClr val="F0D790"/>
    <a:srgbClr val="E3B229"/>
    <a:srgbClr val="73CBCF"/>
    <a:srgbClr val="86CF3D"/>
    <a:srgbClr val="3B4A4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60" d="100"/>
          <a:sy n="60" d="100"/>
        </p:scale>
        <p:origin x="-1572" y="-18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65" d="100"/>
          <a:sy n="65" d="100"/>
        </p:scale>
        <p:origin x="-2844" y="-12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274B17C-A8D6-4EC1-9F74-DEF1B852E50E}" type="doc">
      <dgm:prSet loTypeId="urn:microsoft.com/office/officeart/2005/8/layout/list1" loCatId="list" qsTypeId="urn:microsoft.com/office/officeart/2005/8/quickstyle/simple3" qsCatId="simple" csTypeId="urn:microsoft.com/office/officeart/2005/8/colors/colorful3" csCatId="colorful" phldr="1"/>
      <dgm:spPr/>
      <dgm:t>
        <a:bodyPr/>
        <a:lstStyle/>
        <a:p>
          <a:endParaRPr lang="zh-CN" altLang="en-US"/>
        </a:p>
      </dgm:t>
    </dgm:pt>
    <dgm:pt modelId="{5D72DEBB-C4EE-4A4C-998A-DBACC02F0CFB}">
      <dgm:prSet phldrT="[文本]" custT="1"/>
      <dgm:spPr/>
      <dgm:t>
        <a:bodyPr/>
        <a:lstStyle/>
        <a:p>
          <a:r>
            <a:rPr lang="en-US" sz="1800" b="1" dirty="0" err="1" smtClean="0"/>
            <a:t>Adanya</a:t>
          </a:r>
          <a:r>
            <a:rPr lang="en-US" sz="1800" b="1" dirty="0" smtClean="0"/>
            <a:t> </a:t>
          </a:r>
          <a:r>
            <a:rPr lang="en-US" sz="1800" b="1" dirty="0" err="1" smtClean="0"/>
            <a:t>perubahan</a:t>
          </a:r>
          <a:r>
            <a:rPr lang="en-US" sz="1800" b="1" dirty="0" smtClean="0"/>
            <a:t> </a:t>
          </a:r>
          <a:r>
            <a:rPr lang="en-US" sz="1800" b="1" dirty="0" err="1" smtClean="0"/>
            <a:t>lingkungan</a:t>
          </a:r>
          <a:r>
            <a:rPr lang="en-US" sz="1800" b="1" dirty="0" smtClean="0"/>
            <a:t> yang </a:t>
          </a:r>
          <a:r>
            <a:rPr lang="en-US" sz="1800" b="1" dirty="0" err="1" smtClean="0"/>
            <a:t>mengancam</a:t>
          </a:r>
          <a:r>
            <a:rPr lang="en-US" sz="1800" b="1" dirty="0" smtClean="0"/>
            <a:t> </a:t>
          </a:r>
          <a:r>
            <a:rPr lang="en-US" sz="1800" b="1" dirty="0" err="1" smtClean="0"/>
            <a:t>ek-sistensi</a:t>
          </a:r>
          <a:r>
            <a:rPr lang="en-US" sz="1800" b="1" dirty="0" smtClean="0"/>
            <a:t> </a:t>
          </a:r>
          <a:r>
            <a:rPr lang="en-US" sz="1800" b="1" dirty="0" err="1" smtClean="0"/>
            <a:t>dan</a:t>
          </a:r>
          <a:r>
            <a:rPr lang="en-US" sz="1800" b="1" dirty="0" smtClean="0"/>
            <a:t> </a:t>
          </a:r>
          <a:r>
            <a:rPr lang="en-US" sz="1800" b="1" dirty="0" err="1" smtClean="0"/>
            <a:t>pengembangan</a:t>
          </a:r>
          <a:r>
            <a:rPr lang="en-US" sz="1800" b="1" dirty="0" smtClean="0"/>
            <a:t> </a:t>
          </a:r>
          <a:r>
            <a:rPr lang="en-US" sz="1800" b="1" dirty="0" err="1" smtClean="0"/>
            <a:t>organisasi</a:t>
          </a:r>
          <a:r>
            <a:rPr lang="en-US" sz="1800" b="1" dirty="0" smtClean="0"/>
            <a:t>.</a:t>
          </a:r>
          <a:endParaRPr lang="zh-CN" altLang="en-US" sz="1800" dirty="0"/>
        </a:p>
      </dgm:t>
    </dgm:pt>
    <dgm:pt modelId="{17E68D72-00DC-4896-AF97-6202D147E269}" type="parTrans" cxnId="{1A220DA0-ED41-4929-AA2B-745CE0C8832B}">
      <dgm:prSet/>
      <dgm:spPr/>
      <dgm:t>
        <a:bodyPr/>
        <a:lstStyle/>
        <a:p>
          <a:endParaRPr lang="zh-CN" altLang="en-US"/>
        </a:p>
      </dgm:t>
    </dgm:pt>
    <dgm:pt modelId="{2E39222F-7B7B-4ED2-827E-1328DFCF5572}" type="sibTrans" cxnId="{1A220DA0-ED41-4929-AA2B-745CE0C8832B}">
      <dgm:prSet/>
      <dgm:spPr/>
      <dgm:t>
        <a:bodyPr/>
        <a:lstStyle/>
        <a:p>
          <a:endParaRPr lang="zh-CN" altLang="en-US"/>
        </a:p>
      </dgm:t>
    </dgm:pt>
    <dgm:pt modelId="{240C59D7-2CE4-462A-9515-C237DA44CA8D}">
      <dgm:prSet phldrT="[文本]" custT="1"/>
      <dgm:spPr/>
      <dgm:t>
        <a:bodyPr/>
        <a:lstStyle/>
        <a:p>
          <a:pPr algn="just"/>
          <a:r>
            <a:rPr lang="en-US" sz="1800" b="1" dirty="0" err="1" smtClean="0"/>
            <a:t>Adanya</a:t>
          </a:r>
          <a:r>
            <a:rPr lang="en-US" sz="1800" b="1" dirty="0" smtClean="0"/>
            <a:t> </a:t>
          </a:r>
          <a:r>
            <a:rPr lang="en-US" sz="1800" b="1" dirty="0" err="1" smtClean="0"/>
            <a:t>perubahan</a:t>
          </a:r>
          <a:r>
            <a:rPr lang="en-US" sz="1800" b="1" dirty="0" smtClean="0"/>
            <a:t> </a:t>
          </a:r>
          <a:r>
            <a:rPr lang="en-US" sz="1800" b="1" dirty="0" err="1" smtClean="0"/>
            <a:t>lingkungan</a:t>
          </a:r>
          <a:r>
            <a:rPr lang="en-US" sz="1800" b="1" dirty="0" smtClean="0"/>
            <a:t> yang </a:t>
          </a:r>
          <a:r>
            <a:rPr lang="en-US" sz="1800" b="1" dirty="0" err="1" smtClean="0"/>
            <a:t>menawarkan</a:t>
          </a:r>
          <a:r>
            <a:rPr lang="en-US" sz="1800" b="1" dirty="0" smtClean="0"/>
            <a:t> </a:t>
          </a:r>
          <a:r>
            <a:rPr lang="en-US" sz="1800" b="1" dirty="0" err="1" smtClean="0"/>
            <a:t>pe</a:t>
          </a:r>
          <a:r>
            <a:rPr lang="id-ID" sz="1800" b="1" dirty="0" smtClean="0"/>
            <a:t>l</a:t>
          </a:r>
          <a:r>
            <a:rPr lang="en-US" sz="1800" b="1" dirty="0" err="1" smtClean="0"/>
            <a:t>uang-peluang</a:t>
          </a:r>
          <a:r>
            <a:rPr lang="en-US" sz="1800" b="1" dirty="0" smtClean="0"/>
            <a:t> </a:t>
          </a:r>
          <a:r>
            <a:rPr lang="en-US" sz="1800" b="1" dirty="0" err="1" smtClean="0"/>
            <a:t>baru</a:t>
          </a:r>
          <a:r>
            <a:rPr lang="en-US" sz="1800" b="1" dirty="0" smtClean="0"/>
            <a:t> </a:t>
          </a:r>
          <a:r>
            <a:rPr lang="en-US" sz="1800" b="1" dirty="0" err="1" smtClean="0"/>
            <a:t>untuk</a:t>
          </a:r>
          <a:r>
            <a:rPr lang="en-US" sz="1800" b="1" dirty="0" smtClean="0"/>
            <a:t> </a:t>
          </a:r>
          <a:r>
            <a:rPr lang="en-US" sz="1800" b="1" dirty="0" err="1" smtClean="0"/>
            <a:t>mempertahankan</a:t>
          </a:r>
          <a:r>
            <a:rPr lang="en-US" sz="1800" b="1" dirty="0" smtClean="0"/>
            <a:t> </a:t>
          </a:r>
          <a:r>
            <a:rPr lang="en-US" sz="1800" b="1" dirty="0" err="1" smtClean="0"/>
            <a:t>dan</a:t>
          </a:r>
          <a:r>
            <a:rPr lang="en-US" sz="1800" b="1" dirty="0" smtClean="0"/>
            <a:t> </a:t>
          </a:r>
          <a:r>
            <a:rPr lang="en-US" sz="1800" b="1" dirty="0" err="1" smtClean="0"/>
            <a:t>mengembangkan</a:t>
          </a:r>
          <a:r>
            <a:rPr lang="en-US" sz="1800" b="1" dirty="0" smtClean="0"/>
            <a:t> </a:t>
          </a:r>
          <a:r>
            <a:rPr lang="en-US" sz="1800" b="1" dirty="0" err="1" smtClean="0"/>
            <a:t>organisasi</a:t>
          </a:r>
          <a:r>
            <a:rPr lang="en-US" sz="1800" b="1" dirty="0" smtClean="0"/>
            <a:t> </a:t>
          </a:r>
          <a:r>
            <a:rPr lang="en-US" sz="1800" b="1" dirty="0" err="1" smtClean="0"/>
            <a:t>serta</a:t>
          </a:r>
          <a:r>
            <a:rPr lang="en-US" sz="1800" b="1" dirty="0" smtClean="0"/>
            <a:t> </a:t>
          </a:r>
          <a:r>
            <a:rPr lang="en-US" sz="1800" b="1" dirty="0" err="1" smtClean="0"/>
            <a:t>meningkatkan</a:t>
          </a:r>
          <a:r>
            <a:rPr lang="en-US" sz="1800" b="1" dirty="0" smtClean="0"/>
            <a:t> </a:t>
          </a:r>
          <a:r>
            <a:rPr lang="en-US" sz="1800" b="1" dirty="0" err="1" smtClean="0"/>
            <a:t>kesejahteraan</a:t>
          </a:r>
          <a:r>
            <a:rPr lang="en-US" sz="1800" b="1" dirty="0" smtClean="0"/>
            <a:t> </a:t>
          </a:r>
          <a:r>
            <a:rPr lang="en-US" sz="1800" b="1" dirty="0" err="1" smtClean="0"/>
            <a:t>anggota</a:t>
          </a:r>
          <a:r>
            <a:rPr lang="en-US" sz="1800" b="1" dirty="0" smtClean="0"/>
            <a:t> </a:t>
          </a:r>
          <a:r>
            <a:rPr lang="en-US" sz="1800" b="1" dirty="0" err="1" smtClean="0"/>
            <a:t>organisasi</a:t>
          </a:r>
          <a:endParaRPr lang="zh-CN" altLang="en-US" sz="1800" dirty="0"/>
        </a:p>
      </dgm:t>
    </dgm:pt>
    <dgm:pt modelId="{CD49C4B8-92C8-418B-931E-B71E1BE6881B}" type="parTrans" cxnId="{910A7DF5-E214-4793-B0E5-4BDA9128D21F}">
      <dgm:prSet/>
      <dgm:spPr/>
      <dgm:t>
        <a:bodyPr/>
        <a:lstStyle/>
        <a:p>
          <a:endParaRPr lang="zh-CN" altLang="en-US"/>
        </a:p>
      </dgm:t>
    </dgm:pt>
    <dgm:pt modelId="{947B3124-FA3E-44E6-A51D-10587B3FB02E}" type="sibTrans" cxnId="{910A7DF5-E214-4793-B0E5-4BDA9128D21F}">
      <dgm:prSet/>
      <dgm:spPr/>
      <dgm:t>
        <a:bodyPr/>
        <a:lstStyle/>
        <a:p>
          <a:endParaRPr lang="zh-CN" altLang="en-US"/>
        </a:p>
      </dgm:t>
    </dgm:pt>
    <dgm:pt modelId="{B05E394A-9B94-4D12-AA2A-4A782672DD2C}">
      <dgm:prSet phldrT="[文本]" custT="1"/>
      <dgm:spPr/>
      <dgm:t>
        <a:bodyPr/>
        <a:lstStyle/>
        <a:p>
          <a:r>
            <a:rPr lang="en-US" sz="1800" b="1" dirty="0" err="1" smtClean="0"/>
            <a:t>Struktur</a:t>
          </a:r>
          <a:r>
            <a:rPr lang="en-US" sz="1800" b="1" dirty="0" smtClean="0"/>
            <a:t> </a:t>
          </a:r>
          <a:r>
            <a:rPr lang="en-US" sz="1800" b="1" dirty="0" err="1" smtClean="0"/>
            <a:t>dan</a:t>
          </a:r>
          <a:r>
            <a:rPr lang="en-US" sz="1800" b="1" dirty="0" smtClean="0"/>
            <a:t> </a:t>
          </a:r>
          <a:r>
            <a:rPr lang="en-US" sz="1800" b="1" dirty="0" err="1" smtClean="0"/>
            <a:t>kondisi</a:t>
          </a:r>
          <a:r>
            <a:rPr lang="en-US" sz="1800" b="1" dirty="0" smtClean="0"/>
            <a:t> </a:t>
          </a:r>
          <a:r>
            <a:rPr lang="en-US" sz="1800" b="1" dirty="0" err="1" smtClean="0"/>
            <a:t>organisasi</a:t>
          </a:r>
          <a:r>
            <a:rPr lang="id-ID" sz="1800" b="1" dirty="0" smtClean="0"/>
            <a:t> </a:t>
          </a:r>
          <a:r>
            <a:rPr lang="en-US" sz="1800" b="1" dirty="0" err="1" smtClean="0"/>
            <a:t>menghambat</a:t>
          </a:r>
          <a:r>
            <a:rPr lang="en-US" sz="1800" b="1" dirty="0" smtClean="0"/>
            <a:t> </a:t>
          </a:r>
          <a:r>
            <a:rPr lang="en-US" sz="1800" b="1" dirty="0" err="1" smtClean="0"/>
            <a:t>adaptasi</a:t>
          </a:r>
          <a:r>
            <a:rPr lang="en-US" sz="1800" b="1" dirty="0" smtClean="0"/>
            <a:t> </a:t>
          </a:r>
          <a:r>
            <a:rPr lang="en-US" sz="1800" b="1" dirty="0" err="1" smtClean="0"/>
            <a:t>perubahan</a:t>
          </a:r>
          <a:r>
            <a:rPr lang="en-US" sz="1800" b="1" dirty="0" smtClean="0"/>
            <a:t> </a:t>
          </a:r>
          <a:r>
            <a:rPr lang="en-US" sz="1800" b="1" dirty="0" err="1" smtClean="0"/>
            <a:t>lingkungan</a:t>
          </a:r>
          <a:r>
            <a:rPr lang="en-US" sz="1800" b="1" dirty="0" smtClean="0"/>
            <a:t> </a:t>
          </a:r>
          <a:r>
            <a:rPr lang="en-US" sz="1800" b="1" dirty="0" err="1" smtClean="0"/>
            <a:t>misalnya</a:t>
          </a:r>
          <a:r>
            <a:rPr lang="en-US" sz="1800" b="1" dirty="0" smtClean="0"/>
            <a:t> </a:t>
          </a:r>
          <a:r>
            <a:rPr lang="en-US" sz="1800" b="1" dirty="0" err="1" smtClean="0"/>
            <a:t>birokrasi</a:t>
          </a:r>
          <a:r>
            <a:rPr lang="en-US" sz="1800" b="1" dirty="0" smtClean="0"/>
            <a:t> yang </a:t>
          </a:r>
          <a:r>
            <a:rPr lang="en-US" sz="1800" b="1" dirty="0" err="1" smtClean="0"/>
            <a:t>berlapis</a:t>
          </a:r>
          <a:r>
            <a:rPr lang="en-US" sz="1800" b="1" dirty="0" smtClean="0"/>
            <a:t>-lapis</a:t>
          </a:r>
          <a:endParaRPr lang="zh-CN" altLang="en-US" sz="1800" dirty="0"/>
        </a:p>
      </dgm:t>
    </dgm:pt>
    <dgm:pt modelId="{A56B56F5-D1A3-4E94-9B1D-AFE1904D8299}" type="parTrans" cxnId="{DAD30B86-5D82-4561-9BF4-8FBCCDDA715C}">
      <dgm:prSet/>
      <dgm:spPr/>
      <dgm:t>
        <a:bodyPr/>
        <a:lstStyle/>
        <a:p>
          <a:endParaRPr lang="zh-CN" altLang="en-US"/>
        </a:p>
      </dgm:t>
    </dgm:pt>
    <dgm:pt modelId="{7A5B6132-DA9E-4D4C-92AC-FEA7555A6732}" type="sibTrans" cxnId="{DAD30B86-5D82-4561-9BF4-8FBCCDDA715C}">
      <dgm:prSet/>
      <dgm:spPr/>
      <dgm:t>
        <a:bodyPr/>
        <a:lstStyle/>
        <a:p>
          <a:endParaRPr lang="zh-CN" altLang="en-US"/>
        </a:p>
      </dgm:t>
    </dgm:pt>
    <dgm:pt modelId="{290ADAC8-17E0-4F11-BE79-899CD4DD5E12}" type="pres">
      <dgm:prSet presAssocID="{0274B17C-A8D6-4EC1-9F74-DEF1B852E50E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zh-CN" altLang="en-US"/>
        </a:p>
      </dgm:t>
    </dgm:pt>
    <dgm:pt modelId="{45EF6FC4-75DC-49E3-BD05-7B7E6300CE25}" type="pres">
      <dgm:prSet presAssocID="{5D72DEBB-C4EE-4A4C-998A-DBACC02F0CFB}" presName="parentLin" presStyleCnt="0"/>
      <dgm:spPr/>
      <dgm:t>
        <a:bodyPr/>
        <a:lstStyle/>
        <a:p>
          <a:endParaRPr lang="en-US"/>
        </a:p>
      </dgm:t>
    </dgm:pt>
    <dgm:pt modelId="{20A6C866-FD85-4400-83D4-E3B919A34B51}" type="pres">
      <dgm:prSet presAssocID="{5D72DEBB-C4EE-4A4C-998A-DBACC02F0CFB}" presName="parentLeftMargin" presStyleLbl="node1" presStyleIdx="0" presStyleCnt="3"/>
      <dgm:spPr/>
      <dgm:t>
        <a:bodyPr/>
        <a:lstStyle/>
        <a:p>
          <a:endParaRPr lang="zh-CN" altLang="en-US"/>
        </a:p>
      </dgm:t>
    </dgm:pt>
    <dgm:pt modelId="{833C47F7-914D-4919-99FE-C55F44DD4350}" type="pres">
      <dgm:prSet presAssocID="{5D72DEBB-C4EE-4A4C-998A-DBACC02F0CFB}" presName="parentText" presStyleLbl="node1" presStyleIdx="0" presStyleCnt="3" custScaleX="118700" custScaleY="209850">
        <dgm:presLayoutVars>
          <dgm:chMax val="0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1CA09CCC-EF99-4340-B4E1-5E5C5D8074D6}" type="pres">
      <dgm:prSet presAssocID="{5D72DEBB-C4EE-4A4C-998A-DBACC02F0CFB}" presName="negativeSpace" presStyleCnt="0"/>
      <dgm:spPr/>
      <dgm:t>
        <a:bodyPr/>
        <a:lstStyle/>
        <a:p>
          <a:endParaRPr lang="en-US"/>
        </a:p>
      </dgm:t>
    </dgm:pt>
    <dgm:pt modelId="{5EFADA3F-DBD8-47B3-87A4-F7C4DF43CC18}" type="pres">
      <dgm:prSet presAssocID="{5D72DEBB-C4EE-4A4C-998A-DBACC02F0CFB}" presName="childText" presStyleLbl="conFgAcc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5BCB613-75FD-4DEE-8DA5-6CE19F632FB4}" type="pres">
      <dgm:prSet presAssocID="{2E39222F-7B7B-4ED2-827E-1328DFCF5572}" presName="spaceBetweenRectangles" presStyleCnt="0"/>
      <dgm:spPr/>
      <dgm:t>
        <a:bodyPr/>
        <a:lstStyle/>
        <a:p>
          <a:endParaRPr lang="en-US"/>
        </a:p>
      </dgm:t>
    </dgm:pt>
    <dgm:pt modelId="{AD00622C-704A-40DB-AA9A-CF6B66B9CB56}" type="pres">
      <dgm:prSet presAssocID="{240C59D7-2CE4-462A-9515-C237DA44CA8D}" presName="parentLin" presStyleCnt="0"/>
      <dgm:spPr/>
      <dgm:t>
        <a:bodyPr/>
        <a:lstStyle/>
        <a:p>
          <a:endParaRPr lang="en-US"/>
        </a:p>
      </dgm:t>
    </dgm:pt>
    <dgm:pt modelId="{1C3B8E56-CDD6-48F6-8138-C0343817464C}" type="pres">
      <dgm:prSet presAssocID="{240C59D7-2CE4-462A-9515-C237DA44CA8D}" presName="parentLeftMargin" presStyleLbl="node1" presStyleIdx="0" presStyleCnt="3"/>
      <dgm:spPr/>
      <dgm:t>
        <a:bodyPr/>
        <a:lstStyle/>
        <a:p>
          <a:endParaRPr lang="zh-CN" altLang="en-US"/>
        </a:p>
      </dgm:t>
    </dgm:pt>
    <dgm:pt modelId="{120FC45C-3BD5-48EA-A639-E7D5A20ED3FD}" type="pres">
      <dgm:prSet presAssocID="{240C59D7-2CE4-462A-9515-C237DA44CA8D}" presName="parentText" presStyleLbl="node1" presStyleIdx="1" presStyleCnt="3" custScaleX="124694" custScaleY="274378">
        <dgm:presLayoutVars>
          <dgm:chMax val="0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197A93D8-BD3E-486E-ABDB-8DA346AD7C11}" type="pres">
      <dgm:prSet presAssocID="{240C59D7-2CE4-462A-9515-C237DA44CA8D}" presName="negativeSpace" presStyleCnt="0"/>
      <dgm:spPr/>
      <dgm:t>
        <a:bodyPr/>
        <a:lstStyle/>
        <a:p>
          <a:endParaRPr lang="en-US"/>
        </a:p>
      </dgm:t>
    </dgm:pt>
    <dgm:pt modelId="{58D67328-282B-4E2B-B4DB-8AD412BAFFBC}" type="pres">
      <dgm:prSet presAssocID="{240C59D7-2CE4-462A-9515-C237DA44CA8D}" presName="childText" presStyleLbl="conFgAcc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761DE94-27E5-4F75-9E5A-A7E6DD8791DF}" type="pres">
      <dgm:prSet presAssocID="{947B3124-FA3E-44E6-A51D-10587B3FB02E}" presName="spaceBetweenRectangles" presStyleCnt="0"/>
      <dgm:spPr/>
      <dgm:t>
        <a:bodyPr/>
        <a:lstStyle/>
        <a:p>
          <a:endParaRPr lang="en-US"/>
        </a:p>
      </dgm:t>
    </dgm:pt>
    <dgm:pt modelId="{B38C66CE-824B-42F9-A9FE-390D8396D086}" type="pres">
      <dgm:prSet presAssocID="{B05E394A-9B94-4D12-AA2A-4A782672DD2C}" presName="parentLin" presStyleCnt="0"/>
      <dgm:spPr/>
      <dgm:t>
        <a:bodyPr/>
        <a:lstStyle/>
        <a:p>
          <a:endParaRPr lang="en-US"/>
        </a:p>
      </dgm:t>
    </dgm:pt>
    <dgm:pt modelId="{0846F4B8-B208-428D-B0F2-ECF3D2F850BA}" type="pres">
      <dgm:prSet presAssocID="{B05E394A-9B94-4D12-AA2A-4A782672DD2C}" presName="parentLeftMargin" presStyleLbl="node1" presStyleIdx="1" presStyleCnt="3"/>
      <dgm:spPr/>
      <dgm:t>
        <a:bodyPr/>
        <a:lstStyle/>
        <a:p>
          <a:endParaRPr lang="zh-CN" altLang="en-US"/>
        </a:p>
      </dgm:t>
    </dgm:pt>
    <dgm:pt modelId="{8D3EE3B5-4895-4D5C-BF7C-9C953348E53B}" type="pres">
      <dgm:prSet presAssocID="{B05E394A-9B94-4D12-AA2A-4A782672DD2C}" presName="parentText" presStyleLbl="node1" presStyleIdx="2" presStyleCnt="3" custScaleX="127044" custScaleY="278840">
        <dgm:presLayoutVars>
          <dgm:chMax val="0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F262F509-6396-4BFC-87D5-70BB0970B22E}" type="pres">
      <dgm:prSet presAssocID="{B05E394A-9B94-4D12-AA2A-4A782672DD2C}" presName="negativeSpace" presStyleCnt="0"/>
      <dgm:spPr/>
      <dgm:t>
        <a:bodyPr/>
        <a:lstStyle/>
        <a:p>
          <a:endParaRPr lang="en-US"/>
        </a:p>
      </dgm:t>
    </dgm:pt>
    <dgm:pt modelId="{F776FF77-BBFD-429A-B555-3A759A0377CC}" type="pres">
      <dgm:prSet presAssocID="{B05E394A-9B94-4D12-AA2A-4A782672DD2C}" presName="childText" presStyleLbl="conFgAcc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1A220DA0-ED41-4929-AA2B-745CE0C8832B}" srcId="{0274B17C-A8D6-4EC1-9F74-DEF1B852E50E}" destId="{5D72DEBB-C4EE-4A4C-998A-DBACC02F0CFB}" srcOrd="0" destOrd="0" parTransId="{17E68D72-00DC-4896-AF97-6202D147E269}" sibTransId="{2E39222F-7B7B-4ED2-827E-1328DFCF5572}"/>
    <dgm:cxn modelId="{910A7DF5-E214-4793-B0E5-4BDA9128D21F}" srcId="{0274B17C-A8D6-4EC1-9F74-DEF1B852E50E}" destId="{240C59D7-2CE4-462A-9515-C237DA44CA8D}" srcOrd="1" destOrd="0" parTransId="{CD49C4B8-92C8-418B-931E-B71E1BE6881B}" sibTransId="{947B3124-FA3E-44E6-A51D-10587B3FB02E}"/>
    <dgm:cxn modelId="{92D46FE5-2C1D-470F-894F-9F61844BE8CF}" type="presOf" srcId="{240C59D7-2CE4-462A-9515-C237DA44CA8D}" destId="{120FC45C-3BD5-48EA-A639-E7D5A20ED3FD}" srcOrd="1" destOrd="0" presId="urn:microsoft.com/office/officeart/2005/8/layout/list1"/>
    <dgm:cxn modelId="{0F8197A7-8B14-4D29-86D8-3980D7243BB7}" type="presOf" srcId="{B05E394A-9B94-4D12-AA2A-4A782672DD2C}" destId="{0846F4B8-B208-428D-B0F2-ECF3D2F850BA}" srcOrd="0" destOrd="0" presId="urn:microsoft.com/office/officeart/2005/8/layout/list1"/>
    <dgm:cxn modelId="{92A89CF0-6200-4F84-98E7-794D6C204D17}" type="presOf" srcId="{5D72DEBB-C4EE-4A4C-998A-DBACC02F0CFB}" destId="{20A6C866-FD85-4400-83D4-E3B919A34B51}" srcOrd="0" destOrd="0" presId="urn:microsoft.com/office/officeart/2005/8/layout/list1"/>
    <dgm:cxn modelId="{DAD30B86-5D82-4561-9BF4-8FBCCDDA715C}" srcId="{0274B17C-A8D6-4EC1-9F74-DEF1B852E50E}" destId="{B05E394A-9B94-4D12-AA2A-4A782672DD2C}" srcOrd="2" destOrd="0" parTransId="{A56B56F5-D1A3-4E94-9B1D-AFE1904D8299}" sibTransId="{7A5B6132-DA9E-4D4C-92AC-FEA7555A6732}"/>
    <dgm:cxn modelId="{7365119D-BF6C-4F12-B5CB-53373E977BEB}" type="presOf" srcId="{0274B17C-A8D6-4EC1-9F74-DEF1B852E50E}" destId="{290ADAC8-17E0-4F11-BE79-899CD4DD5E12}" srcOrd="0" destOrd="0" presId="urn:microsoft.com/office/officeart/2005/8/layout/list1"/>
    <dgm:cxn modelId="{9E2DEB6D-F143-4376-A50D-DE82838EAD2C}" type="presOf" srcId="{5D72DEBB-C4EE-4A4C-998A-DBACC02F0CFB}" destId="{833C47F7-914D-4919-99FE-C55F44DD4350}" srcOrd="1" destOrd="0" presId="urn:microsoft.com/office/officeart/2005/8/layout/list1"/>
    <dgm:cxn modelId="{2B44F3BC-6AC1-4CDE-A8E6-2E8C5CEBD4E5}" type="presOf" srcId="{240C59D7-2CE4-462A-9515-C237DA44CA8D}" destId="{1C3B8E56-CDD6-48F6-8138-C0343817464C}" srcOrd="0" destOrd="0" presId="urn:microsoft.com/office/officeart/2005/8/layout/list1"/>
    <dgm:cxn modelId="{6F41CA87-9FB1-4A68-8B38-87B2A799D80A}" type="presOf" srcId="{B05E394A-9B94-4D12-AA2A-4A782672DD2C}" destId="{8D3EE3B5-4895-4D5C-BF7C-9C953348E53B}" srcOrd="1" destOrd="0" presId="urn:microsoft.com/office/officeart/2005/8/layout/list1"/>
    <dgm:cxn modelId="{DB61DEF4-61CA-4A19-96FE-C36917F3A28F}" type="presParOf" srcId="{290ADAC8-17E0-4F11-BE79-899CD4DD5E12}" destId="{45EF6FC4-75DC-49E3-BD05-7B7E6300CE25}" srcOrd="0" destOrd="0" presId="urn:microsoft.com/office/officeart/2005/8/layout/list1"/>
    <dgm:cxn modelId="{FB7C81AF-0904-4EE0-A69E-146CEE8BE938}" type="presParOf" srcId="{45EF6FC4-75DC-49E3-BD05-7B7E6300CE25}" destId="{20A6C866-FD85-4400-83D4-E3B919A34B51}" srcOrd="0" destOrd="0" presId="urn:microsoft.com/office/officeart/2005/8/layout/list1"/>
    <dgm:cxn modelId="{217CED0A-BCEA-478C-84F5-E73C7316F48D}" type="presParOf" srcId="{45EF6FC4-75DC-49E3-BD05-7B7E6300CE25}" destId="{833C47F7-914D-4919-99FE-C55F44DD4350}" srcOrd="1" destOrd="0" presId="urn:microsoft.com/office/officeart/2005/8/layout/list1"/>
    <dgm:cxn modelId="{E3DBF274-60CE-478D-ABDF-7BD3E25B80FC}" type="presParOf" srcId="{290ADAC8-17E0-4F11-BE79-899CD4DD5E12}" destId="{1CA09CCC-EF99-4340-B4E1-5E5C5D8074D6}" srcOrd="1" destOrd="0" presId="urn:microsoft.com/office/officeart/2005/8/layout/list1"/>
    <dgm:cxn modelId="{5E3B18C2-8670-4D2C-8CAF-A319CE0B0B9A}" type="presParOf" srcId="{290ADAC8-17E0-4F11-BE79-899CD4DD5E12}" destId="{5EFADA3F-DBD8-47B3-87A4-F7C4DF43CC18}" srcOrd="2" destOrd="0" presId="urn:microsoft.com/office/officeart/2005/8/layout/list1"/>
    <dgm:cxn modelId="{1854538B-1104-4DA5-8A0E-723E0608E34C}" type="presParOf" srcId="{290ADAC8-17E0-4F11-BE79-899CD4DD5E12}" destId="{D5BCB613-75FD-4DEE-8DA5-6CE19F632FB4}" srcOrd="3" destOrd="0" presId="urn:microsoft.com/office/officeart/2005/8/layout/list1"/>
    <dgm:cxn modelId="{1F2B0143-1608-413B-AAC5-986F0277B863}" type="presParOf" srcId="{290ADAC8-17E0-4F11-BE79-899CD4DD5E12}" destId="{AD00622C-704A-40DB-AA9A-CF6B66B9CB56}" srcOrd="4" destOrd="0" presId="urn:microsoft.com/office/officeart/2005/8/layout/list1"/>
    <dgm:cxn modelId="{83190E69-CFAA-4101-B965-38CC40F33850}" type="presParOf" srcId="{AD00622C-704A-40DB-AA9A-CF6B66B9CB56}" destId="{1C3B8E56-CDD6-48F6-8138-C0343817464C}" srcOrd="0" destOrd="0" presId="urn:microsoft.com/office/officeart/2005/8/layout/list1"/>
    <dgm:cxn modelId="{BFB718A8-90A4-4C82-B29B-3C345AA31D7F}" type="presParOf" srcId="{AD00622C-704A-40DB-AA9A-CF6B66B9CB56}" destId="{120FC45C-3BD5-48EA-A639-E7D5A20ED3FD}" srcOrd="1" destOrd="0" presId="urn:microsoft.com/office/officeart/2005/8/layout/list1"/>
    <dgm:cxn modelId="{9E0FA8D2-0620-45F8-AD65-05D808A87F0F}" type="presParOf" srcId="{290ADAC8-17E0-4F11-BE79-899CD4DD5E12}" destId="{197A93D8-BD3E-486E-ABDB-8DA346AD7C11}" srcOrd="5" destOrd="0" presId="urn:microsoft.com/office/officeart/2005/8/layout/list1"/>
    <dgm:cxn modelId="{9A7932C8-B0E9-453F-88B6-B8932BEEC976}" type="presParOf" srcId="{290ADAC8-17E0-4F11-BE79-899CD4DD5E12}" destId="{58D67328-282B-4E2B-B4DB-8AD412BAFFBC}" srcOrd="6" destOrd="0" presId="urn:microsoft.com/office/officeart/2005/8/layout/list1"/>
    <dgm:cxn modelId="{E84FDC7A-6BF8-4420-8817-3BAFC5BD3246}" type="presParOf" srcId="{290ADAC8-17E0-4F11-BE79-899CD4DD5E12}" destId="{C761DE94-27E5-4F75-9E5A-A7E6DD8791DF}" srcOrd="7" destOrd="0" presId="urn:microsoft.com/office/officeart/2005/8/layout/list1"/>
    <dgm:cxn modelId="{43466C3F-A1A7-4912-B550-4071271F96BC}" type="presParOf" srcId="{290ADAC8-17E0-4F11-BE79-899CD4DD5E12}" destId="{B38C66CE-824B-42F9-A9FE-390D8396D086}" srcOrd="8" destOrd="0" presId="urn:microsoft.com/office/officeart/2005/8/layout/list1"/>
    <dgm:cxn modelId="{4F16761A-55C0-4EC1-9E21-FEE41447992E}" type="presParOf" srcId="{B38C66CE-824B-42F9-A9FE-390D8396D086}" destId="{0846F4B8-B208-428D-B0F2-ECF3D2F850BA}" srcOrd="0" destOrd="0" presId="urn:microsoft.com/office/officeart/2005/8/layout/list1"/>
    <dgm:cxn modelId="{E195CB83-9A03-4809-9512-5D1BA5FACAA5}" type="presParOf" srcId="{B38C66CE-824B-42F9-A9FE-390D8396D086}" destId="{8D3EE3B5-4895-4D5C-BF7C-9C953348E53B}" srcOrd="1" destOrd="0" presId="urn:microsoft.com/office/officeart/2005/8/layout/list1"/>
    <dgm:cxn modelId="{C147ED9F-F669-4B35-BE3A-9DDE11920C2A}" type="presParOf" srcId="{290ADAC8-17E0-4F11-BE79-899CD4DD5E12}" destId="{F262F509-6396-4BFC-87D5-70BB0970B22E}" srcOrd="9" destOrd="0" presId="urn:microsoft.com/office/officeart/2005/8/layout/list1"/>
    <dgm:cxn modelId="{208D12AF-337C-4BEE-9A32-F4877BB88AF0}" type="presParOf" srcId="{290ADAC8-17E0-4F11-BE79-899CD4DD5E12}" destId="{F776FF77-BBFD-429A-B555-3A759A0377CC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274B17C-A8D6-4EC1-9F74-DEF1B852E50E}" type="doc">
      <dgm:prSet loTypeId="urn:microsoft.com/office/officeart/2005/8/layout/list1" loCatId="list" qsTypeId="urn:microsoft.com/office/officeart/2005/8/quickstyle/simple3" qsCatId="simple" csTypeId="urn:microsoft.com/office/officeart/2005/8/colors/colorful3" csCatId="colorful" phldr="1"/>
      <dgm:spPr/>
      <dgm:t>
        <a:bodyPr/>
        <a:lstStyle/>
        <a:p>
          <a:endParaRPr lang="zh-CN" altLang="en-US"/>
        </a:p>
      </dgm:t>
    </dgm:pt>
    <dgm:pt modelId="{5D72DEBB-C4EE-4A4C-998A-DBACC02F0CFB}">
      <dgm:prSet phldrT="[文本]" custT="1"/>
      <dgm:spPr/>
      <dgm:t>
        <a:bodyPr/>
        <a:lstStyle/>
        <a:p>
          <a:r>
            <a:rPr lang="en-US" sz="1800" b="1" dirty="0" err="1" smtClean="0"/>
            <a:t>Kekuatan</a:t>
          </a:r>
          <a:r>
            <a:rPr lang="en-US" sz="1800" b="1" dirty="0" smtClean="0"/>
            <a:t> internal </a:t>
          </a:r>
          <a:r>
            <a:rPr lang="en-US" sz="1800" dirty="0" err="1" smtClean="0"/>
            <a:t>atau</a:t>
          </a:r>
          <a:r>
            <a:rPr lang="en-US" sz="1800" dirty="0" smtClean="0"/>
            <a:t> </a:t>
          </a:r>
          <a:r>
            <a:rPr lang="en-US" sz="1800" dirty="0" err="1" smtClean="0"/>
            <a:t>dari</a:t>
          </a:r>
          <a:r>
            <a:rPr lang="en-US" sz="1800" dirty="0" smtClean="0"/>
            <a:t> </a:t>
          </a:r>
          <a:r>
            <a:rPr lang="en-US" sz="1800" dirty="0" err="1" smtClean="0"/>
            <a:t>dalam</a:t>
          </a:r>
          <a:r>
            <a:rPr lang="en-US" sz="1800" dirty="0" smtClean="0"/>
            <a:t> </a:t>
          </a:r>
          <a:r>
            <a:rPr lang="en-US" sz="1800" dirty="0" err="1" smtClean="0"/>
            <a:t>organisasi</a:t>
          </a:r>
          <a:r>
            <a:rPr lang="en-US" sz="1800" dirty="0" smtClean="0"/>
            <a:t> </a:t>
          </a:r>
          <a:r>
            <a:rPr lang="en-US" sz="1800" dirty="0" err="1" smtClean="0"/>
            <a:t>antara</a:t>
          </a:r>
          <a:r>
            <a:rPr lang="en-US" sz="1800" dirty="0" smtClean="0"/>
            <a:t> lain</a:t>
          </a:r>
        </a:p>
        <a:p>
          <a:r>
            <a:rPr lang="en-US" sz="1800" dirty="0" err="1" smtClean="0"/>
            <a:t>bersumber</a:t>
          </a:r>
          <a:r>
            <a:rPr lang="en-US" sz="1800" dirty="0" smtClean="0"/>
            <a:t> </a:t>
          </a:r>
          <a:r>
            <a:rPr lang="en-US" sz="1800" dirty="0" err="1" smtClean="0"/>
            <a:t>dari</a:t>
          </a:r>
          <a:r>
            <a:rPr lang="en-US" sz="1800" dirty="0" smtClean="0"/>
            <a:t> </a:t>
          </a:r>
          <a:r>
            <a:rPr lang="en-US" sz="1800" dirty="0" err="1" smtClean="0"/>
            <a:t>perlunya</a:t>
          </a:r>
          <a:r>
            <a:rPr lang="en-US" sz="1800" dirty="0" smtClean="0"/>
            <a:t> </a:t>
          </a:r>
          <a:r>
            <a:rPr lang="en-US" sz="1800" dirty="0" err="1" smtClean="0"/>
            <a:t>strategi</a:t>
          </a:r>
          <a:r>
            <a:rPr lang="en-US" sz="1800" dirty="0" smtClean="0"/>
            <a:t> </a:t>
          </a:r>
          <a:r>
            <a:rPr lang="en-US" sz="1800" dirty="0" err="1" smtClean="0"/>
            <a:t>baru</a:t>
          </a:r>
          <a:r>
            <a:rPr lang="en-US" sz="1800" dirty="0" smtClean="0"/>
            <a:t>, </a:t>
          </a:r>
          <a:r>
            <a:rPr lang="en-US" sz="1800" dirty="0" err="1" smtClean="0"/>
            <a:t>metode</a:t>
          </a:r>
          <a:r>
            <a:rPr lang="en-US" sz="1800" dirty="0" smtClean="0"/>
            <a:t> </a:t>
          </a:r>
          <a:r>
            <a:rPr lang="en-US" sz="1800" dirty="0" err="1" smtClean="0"/>
            <a:t>kerja</a:t>
          </a:r>
          <a:r>
            <a:rPr lang="en-US" sz="1800" dirty="0" smtClean="0"/>
            <a:t> </a:t>
          </a:r>
          <a:r>
            <a:rPr lang="en-US" sz="1800" dirty="0" err="1" smtClean="0"/>
            <a:t>baru</a:t>
          </a:r>
          <a:r>
            <a:rPr lang="en-US" sz="1800" dirty="0" smtClean="0"/>
            <a:t>  </a:t>
          </a:r>
        </a:p>
        <a:p>
          <a:r>
            <a:rPr lang="en-US" sz="1800" dirty="0" err="1" smtClean="0"/>
            <a:t>dan</a:t>
          </a:r>
          <a:r>
            <a:rPr lang="en-US" sz="1800" dirty="0" smtClean="0"/>
            <a:t> </a:t>
          </a:r>
          <a:r>
            <a:rPr lang="en-US" sz="1800" dirty="0" err="1" smtClean="0"/>
            <a:t>adaptasi</a:t>
          </a:r>
          <a:r>
            <a:rPr lang="en-US" sz="1800" dirty="0" smtClean="0"/>
            <a:t> </a:t>
          </a:r>
          <a:r>
            <a:rPr lang="en-US" sz="1800" dirty="0" err="1" smtClean="0"/>
            <a:t>teknologi</a:t>
          </a:r>
          <a:r>
            <a:rPr lang="en-US" sz="1800" dirty="0" smtClean="0"/>
            <a:t> </a:t>
          </a:r>
          <a:r>
            <a:rPr lang="en-US" sz="1800" dirty="0" err="1" smtClean="0"/>
            <a:t>baru</a:t>
          </a:r>
          <a:r>
            <a:rPr lang="en-US" sz="1800" dirty="0" smtClean="0"/>
            <a:t> </a:t>
          </a:r>
          <a:r>
            <a:rPr lang="en-US" sz="1800" dirty="0" err="1" smtClean="0"/>
            <a:t>atau</a:t>
          </a:r>
          <a:r>
            <a:rPr lang="en-US" sz="1800" dirty="0" smtClean="0"/>
            <a:t> </a:t>
          </a:r>
          <a:r>
            <a:rPr lang="en-US" sz="1800" dirty="0" err="1" smtClean="0"/>
            <a:t>perbaikan</a:t>
          </a:r>
          <a:r>
            <a:rPr lang="en-US" sz="1800" dirty="0" smtClean="0"/>
            <a:t> </a:t>
          </a:r>
          <a:r>
            <a:rPr lang="en-US" sz="1800" dirty="0" err="1" smtClean="0"/>
            <a:t>sikap</a:t>
          </a:r>
          <a:r>
            <a:rPr lang="en-US" sz="1800" dirty="0" smtClean="0"/>
            <a:t> SDM </a:t>
          </a:r>
          <a:r>
            <a:rPr lang="en-US" sz="1800" dirty="0" err="1" smtClean="0"/>
            <a:t>dll</a:t>
          </a:r>
          <a:r>
            <a:rPr lang="en-US" sz="1800" dirty="0" smtClean="0"/>
            <a:t> </a:t>
          </a:r>
          <a:endParaRPr lang="zh-CN" altLang="en-US" sz="1800" dirty="0"/>
        </a:p>
      </dgm:t>
    </dgm:pt>
    <dgm:pt modelId="{17E68D72-00DC-4896-AF97-6202D147E269}" type="parTrans" cxnId="{1A220DA0-ED41-4929-AA2B-745CE0C8832B}">
      <dgm:prSet/>
      <dgm:spPr/>
      <dgm:t>
        <a:bodyPr/>
        <a:lstStyle/>
        <a:p>
          <a:endParaRPr lang="zh-CN" altLang="en-US"/>
        </a:p>
      </dgm:t>
    </dgm:pt>
    <dgm:pt modelId="{2E39222F-7B7B-4ED2-827E-1328DFCF5572}" type="sibTrans" cxnId="{1A220DA0-ED41-4929-AA2B-745CE0C8832B}">
      <dgm:prSet/>
      <dgm:spPr/>
      <dgm:t>
        <a:bodyPr/>
        <a:lstStyle/>
        <a:p>
          <a:endParaRPr lang="zh-CN" altLang="en-US"/>
        </a:p>
      </dgm:t>
    </dgm:pt>
    <dgm:pt modelId="{240C59D7-2CE4-462A-9515-C237DA44CA8D}">
      <dgm:prSet phldrT="[文本]" custT="1"/>
      <dgm:spPr/>
      <dgm:t>
        <a:bodyPr/>
        <a:lstStyle/>
        <a:p>
          <a:pPr algn="just"/>
          <a:r>
            <a:rPr lang="en-US" sz="1800" b="1" dirty="0" err="1" smtClean="0"/>
            <a:t>Kekuatan</a:t>
          </a:r>
          <a:r>
            <a:rPr lang="id-ID" sz="1800" b="1" dirty="0" smtClean="0"/>
            <a:t> </a:t>
          </a:r>
          <a:r>
            <a:rPr lang="en-US" sz="1800" b="1" dirty="0" err="1" smtClean="0"/>
            <a:t>eksternal</a:t>
          </a:r>
          <a:r>
            <a:rPr lang="en-US" sz="1800" b="1" dirty="0" smtClean="0"/>
            <a:t> </a:t>
          </a:r>
          <a:r>
            <a:rPr lang="en-US" sz="1800" dirty="0" err="1" smtClean="0"/>
            <a:t>atau</a:t>
          </a:r>
          <a:r>
            <a:rPr lang="en-US" sz="1800" dirty="0" smtClean="0"/>
            <a:t> </a:t>
          </a:r>
          <a:r>
            <a:rPr lang="en-US" sz="1800" dirty="0" err="1" smtClean="0"/>
            <a:t>dari</a:t>
          </a:r>
          <a:r>
            <a:rPr lang="en-US" sz="1800" dirty="0" smtClean="0"/>
            <a:t> </a:t>
          </a:r>
          <a:r>
            <a:rPr lang="en-US" sz="1800" dirty="0" err="1" smtClean="0"/>
            <a:t>luar</a:t>
          </a:r>
          <a:r>
            <a:rPr lang="en-US" sz="1800" dirty="0" smtClean="0"/>
            <a:t> </a:t>
          </a:r>
          <a:r>
            <a:rPr lang="en-US" sz="1800" dirty="0" err="1" smtClean="0"/>
            <a:t>organisasi</a:t>
          </a:r>
          <a:r>
            <a:rPr lang="en-US" sz="1800" dirty="0" smtClean="0"/>
            <a:t> </a:t>
          </a:r>
          <a:r>
            <a:rPr lang="en-US" sz="1800" dirty="0" err="1" smtClean="0"/>
            <a:t>antara</a:t>
          </a:r>
          <a:r>
            <a:rPr lang="en-US" sz="1800" dirty="0" smtClean="0"/>
            <a:t> lain</a:t>
          </a:r>
        </a:p>
        <a:p>
          <a:pPr algn="just"/>
          <a:r>
            <a:rPr lang="en-US" sz="1800" dirty="0" err="1" smtClean="0"/>
            <a:t>seperti</a:t>
          </a:r>
          <a:r>
            <a:rPr lang="en-US" sz="1800" dirty="0" smtClean="0"/>
            <a:t> </a:t>
          </a:r>
          <a:r>
            <a:rPr lang="en-US" sz="1800" dirty="0" err="1" smtClean="0"/>
            <a:t>perubahan</a:t>
          </a:r>
          <a:r>
            <a:rPr lang="en-US" sz="1800" dirty="0" smtClean="0"/>
            <a:t> </a:t>
          </a:r>
          <a:r>
            <a:rPr lang="en-US" sz="1800" dirty="0" err="1" smtClean="0"/>
            <a:t>peraturan</a:t>
          </a:r>
          <a:r>
            <a:rPr lang="en-US" sz="1800" dirty="0" smtClean="0"/>
            <a:t> </a:t>
          </a:r>
          <a:r>
            <a:rPr lang="en-US" sz="1800" dirty="0" err="1" smtClean="0"/>
            <a:t>pemerintah</a:t>
          </a:r>
          <a:r>
            <a:rPr lang="en-US" sz="1800" dirty="0" smtClean="0"/>
            <a:t>, </a:t>
          </a:r>
          <a:r>
            <a:rPr lang="en-US" sz="1800" dirty="0" err="1" smtClean="0"/>
            <a:t>kondisi</a:t>
          </a:r>
          <a:r>
            <a:rPr lang="en-US" sz="1800" dirty="0" smtClean="0"/>
            <a:t> </a:t>
          </a:r>
          <a:r>
            <a:rPr lang="en-US" sz="1800" dirty="0" err="1" smtClean="0"/>
            <a:t>resesi</a:t>
          </a:r>
          <a:r>
            <a:rPr lang="en-US" sz="1800" dirty="0" smtClean="0"/>
            <a:t>, </a:t>
          </a:r>
        </a:p>
        <a:p>
          <a:pPr algn="just"/>
          <a:r>
            <a:rPr lang="en-US" sz="1800" dirty="0" err="1" smtClean="0"/>
            <a:t>perubahan</a:t>
          </a:r>
          <a:r>
            <a:rPr lang="en-US" sz="1800" dirty="0" smtClean="0"/>
            <a:t>. </a:t>
          </a:r>
          <a:endParaRPr lang="zh-CN" altLang="en-US" sz="1800" dirty="0"/>
        </a:p>
      </dgm:t>
    </dgm:pt>
    <dgm:pt modelId="{CD49C4B8-92C8-418B-931E-B71E1BE6881B}" type="parTrans" cxnId="{910A7DF5-E214-4793-B0E5-4BDA9128D21F}">
      <dgm:prSet/>
      <dgm:spPr/>
      <dgm:t>
        <a:bodyPr/>
        <a:lstStyle/>
        <a:p>
          <a:endParaRPr lang="zh-CN" altLang="en-US"/>
        </a:p>
      </dgm:t>
    </dgm:pt>
    <dgm:pt modelId="{947B3124-FA3E-44E6-A51D-10587B3FB02E}" type="sibTrans" cxnId="{910A7DF5-E214-4793-B0E5-4BDA9128D21F}">
      <dgm:prSet/>
      <dgm:spPr/>
      <dgm:t>
        <a:bodyPr/>
        <a:lstStyle/>
        <a:p>
          <a:endParaRPr lang="zh-CN" altLang="en-US"/>
        </a:p>
      </dgm:t>
    </dgm:pt>
    <dgm:pt modelId="{290ADAC8-17E0-4F11-BE79-899CD4DD5E12}" type="pres">
      <dgm:prSet presAssocID="{0274B17C-A8D6-4EC1-9F74-DEF1B852E50E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zh-CN" altLang="en-US"/>
        </a:p>
      </dgm:t>
    </dgm:pt>
    <dgm:pt modelId="{45EF6FC4-75DC-49E3-BD05-7B7E6300CE25}" type="pres">
      <dgm:prSet presAssocID="{5D72DEBB-C4EE-4A4C-998A-DBACC02F0CFB}" presName="parentLin" presStyleCnt="0"/>
      <dgm:spPr/>
      <dgm:t>
        <a:bodyPr/>
        <a:lstStyle/>
        <a:p>
          <a:endParaRPr lang="en-US"/>
        </a:p>
      </dgm:t>
    </dgm:pt>
    <dgm:pt modelId="{20A6C866-FD85-4400-83D4-E3B919A34B51}" type="pres">
      <dgm:prSet presAssocID="{5D72DEBB-C4EE-4A4C-998A-DBACC02F0CFB}" presName="parentLeftMargin" presStyleLbl="node1" presStyleIdx="0" presStyleCnt="2"/>
      <dgm:spPr/>
      <dgm:t>
        <a:bodyPr/>
        <a:lstStyle/>
        <a:p>
          <a:endParaRPr lang="zh-CN" altLang="en-US"/>
        </a:p>
      </dgm:t>
    </dgm:pt>
    <dgm:pt modelId="{833C47F7-914D-4919-99FE-C55F44DD4350}" type="pres">
      <dgm:prSet presAssocID="{5D72DEBB-C4EE-4A4C-998A-DBACC02F0CFB}" presName="parentText" presStyleLbl="node1" presStyleIdx="0" presStyleCnt="2" custScaleX="119771" custScaleY="209850" custLinFactX="6676" custLinFactNeighborX="100000" custLinFactNeighborY="1394">
        <dgm:presLayoutVars>
          <dgm:chMax val="0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1CA09CCC-EF99-4340-B4E1-5E5C5D8074D6}" type="pres">
      <dgm:prSet presAssocID="{5D72DEBB-C4EE-4A4C-998A-DBACC02F0CFB}" presName="negativeSpace" presStyleCnt="0"/>
      <dgm:spPr/>
      <dgm:t>
        <a:bodyPr/>
        <a:lstStyle/>
        <a:p>
          <a:endParaRPr lang="en-US"/>
        </a:p>
      </dgm:t>
    </dgm:pt>
    <dgm:pt modelId="{5EFADA3F-DBD8-47B3-87A4-F7C4DF43CC18}" type="pres">
      <dgm:prSet presAssocID="{5D72DEBB-C4EE-4A4C-998A-DBACC02F0CFB}" presName="childText" presStyleLbl="conFgAcc1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5BCB613-75FD-4DEE-8DA5-6CE19F632FB4}" type="pres">
      <dgm:prSet presAssocID="{2E39222F-7B7B-4ED2-827E-1328DFCF5572}" presName="spaceBetweenRectangles" presStyleCnt="0"/>
      <dgm:spPr/>
      <dgm:t>
        <a:bodyPr/>
        <a:lstStyle/>
        <a:p>
          <a:endParaRPr lang="en-US"/>
        </a:p>
      </dgm:t>
    </dgm:pt>
    <dgm:pt modelId="{AD00622C-704A-40DB-AA9A-CF6B66B9CB56}" type="pres">
      <dgm:prSet presAssocID="{240C59D7-2CE4-462A-9515-C237DA44CA8D}" presName="parentLin" presStyleCnt="0"/>
      <dgm:spPr/>
      <dgm:t>
        <a:bodyPr/>
        <a:lstStyle/>
        <a:p>
          <a:endParaRPr lang="en-US"/>
        </a:p>
      </dgm:t>
    </dgm:pt>
    <dgm:pt modelId="{1C3B8E56-CDD6-48F6-8138-C0343817464C}" type="pres">
      <dgm:prSet presAssocID="{240C59D7-2CE4-462A-9515-C237DA44CA8D}" presName="parentLeftMargin" presStyleLbl="node1" presStyleIdx="0" presStyleCnt="2"/>
      <dgm:spPr/>
      <dgm:t>
        <a:bodyPr/>
        <a:lstStyle/>
        <a:p>
          <a:endParaRPr lang="zh-CN" altLang="en-US"/>
        </a:p>
      </dgm:t>
    </dgm:pt>
    <dgm:pt modelId="{120FC45C-3BD5-48EA-A639-E7D5A20ED3FD}" type="pres">
      <dgm:prSet presAssocID="{240C59D7-2CE4-462A-9515-C237DA44CA8D}" presName="parentText" presStyleLbl="node1" presStyleIdx="1" presStyleCnt="2" custScaleX="126994" custScaleY="236117">
        <dgm:presLayoutVars>
          <dgm:chMax val="0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197A93D8-BD3E-486E-ABDB-8DA346AD7C11}" type="pres">
      <dgm:prSet presAssocID="{240C59D7-2CE4-462A-9515-C237DA44CA8D}" presName="negativeSpace" presStyleCnt="0"/>
      <dgm:spPr/>
      <dgm:t>
        <a:bodyPr/>
        <a:lstStyle/>
        <a:p>
          <a:endParaRPr lang="en-US"/>
        </a:p>
      </dgm:t>
    </dgm:pt>
    <dgm:pt modelId="{58D67328-282B-4E2B-B4DB-8AD412BAFFBC}" type="pres">
      <dgm:prSet presAssocID="{240C59D7-2CE4-462A-9515-C237DA44CA8D}" presName="childText" presStyleLbl="conFgAcc1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8EF42CB9-0BED-482B-9C17-13BA3FE05F38}" type="presOf" srcId="{0274B17C-A8D6-4EC1-9F74-DEF1B852E50E}" destId="{290ADAC8-17E0-4F11-BE79-899CD4DD5E12}" srcOrd="0" destOrd="0" presId="urn:microsoft.com/office/officeart/2005/8/layout/list1"/>
    <dgm:cxn modelId="{3AAAA7C2-FD84-44CA-A5B5-4356F48F3393}" type="presOf" srcId="{240C59D7-2CE4-462A-9515-C237DA44CA8D}" destId="{1C3B8E56-CDD6-48F6-8138-C0343817464C}" srcOrd="0" destOrd="0" presId="urn:microsoft.com/office/officeart/2005/8/layout/list1"/>
    <dgm:cxn modelId="{84A21406-0438-4C8F-890F-68D9C0A59070}" type="presOf" srcId="{5D72DEBB-C4EE-4A4C-998A-DBACC02F0CFB}" destId="{20A6C866-FD85-4400-83D4-E3B919A34B51}" srcOrd="0" destOrd="0" presId="urn:microsoft.com/office/officeart/2005/8/layout/list1"/>
    <dgm:cxn modelId="{56DD404D-3024-4AC0-ABF9-B1F7F8E3B210}" type="presOf" srcId="{240C59D7-2CE4-462A-9515-C237DA44CA8D}" destId="{120FC45C-3BD5-48EA-A639-E7D5A20ED3FD}" srcOrd="1" destOrd="0" presId="urn:microsoft.com/office/officeart/2005/8/layout/list1"/>
    <dgm:cxn modelId="{910A7DF5-E214-4793-B0E5-4BDA9128D21F}" srcId="{0274B17C-A8D6-4EC1-9F74-DEF1B852E50E}" destId="{240C59D7-2CE4-462A-9515-C237DA44CA8D}" srcOrd="1" destOrd="0" parTransId="{CD49C4B8-92C8-418B-931E-B71E1BE6881B}" sibTransId="{947B3124-FA3E-44E6-A51D-10587B3FB02E}"/>
    <dgm:cxn modelId="{1A220DA0-ED41-4929-AA2B-745CE0C8832B}" srcId="{0274B17C-A8D6-4EC1-9F74-DEF1B852E50E}" destId="{5D72DEBB-C4EE-4A4C-998A-DBACC02F0CFB}" srcOrd="0" destOrd="0" parTransId="{17E68D72-00DC-4896-AF97-6202D147E269}" sibTransId="{2E39222F-7B7B-4ED2-827E-1328DFCF5572}"/>
    <dgm:cxn modelId="{E5D03C89-CB25-42AE-A291-B389FDA03605}" type="presOf" srcId="{5D72DEBB-C4EE-4A4C-998A-DBACC02F0CFB}" destId="{833C47F7-914D-4919-99FE-C55F44DD4350}" srcOrd="1" destOrd="0" presId="urn:microsoft.com/office/officeart/2005/8/layout/list1"/>
    <dgm:cxn modelId="{E5544481-EF3D-4F71-85A4-73BC6E9DEAC8}" type="presParOf" srcId="{290ADAC8-17E0-4F11-BE79-899CD4DD5E12}" destId="{45EF6FC4-75DC-49E3-BD05-7B7E6300CE25}" srcOrd="0" destOrd="0" presId="urn:microsoft.com/office/officeart/2005/8/layout/list1"/>
    <dgm:cxn modelId="{BDAF950B-109F-408A-8B5A-6E9C6F67A8F1}" type="presParOf" srcId="{45EF6FC4-75DC-49E3-BD05-7B7E6300CE25}" destId="{20A6C866-FD85-4400-83D4-E3B919A34B51}" srcOrd="0" destOrd="0" presId="urn:microsoft.com/office/officeart/2005/8/layout/list1"/>
    <dgm:cxn modelId="{C1B68A4B-C0A8-491D-8F31-EA8060CBC9FE}" type="presParOf" srcId="{45EF6FC4-75DC-49E3-BD05-7B7E6300CE25}" destId="{833C47F7-914D-4919-99FE-C55F44DD4350}" srcOrd="1" destOrd="0" presId="urn:microsoft.com/office/officeart/2005/8/layout/list1"/>
    <dgm:cxn modelId="{942C0BFE-F82E-465D-B544-F5D84C797CA2}" type="presParOf" srcId="{290ADAC8-17E0-4F11-BE79-899CD4DD5E12}" destId="{1CA09CCC-EF99-4340-B4E1-5E5C5D8074D6}" srcOrd="1" destOrd="0" presId="urn:microsoft.com/office/officeart/2005/8/layout/list1"/>
    <dgm:cxn modelId="{368DD08A-4125-49D2-BAA3-A1140C12C128}" type="presParOf" srcId="{290ADAC8-17E0-4F11-BE79-899CD4DD5E12}" destId="{5EFADA3F-DBD8-47B3-87A4-F7C4DF43CC18}" srcOrd="2" destOrd="0" presId="urn:microsoft.com/office/officeart/2005/8/layout/list1"/>
    <dgm:cxn modelId="{82688CBE-C7D6-4B7D-8500-B79D23C04E7D}" type="presParOf" srcId="{290ADAC8-17E0-4F11-BE79-899CD4DD5E12}" destId="{D5BCB613-75FD-4DEE-8DA5-6CE19F632FB4}" srcOrd="3" destOrd="0" presId="urn:microsoft.com/office/officeart/2005/8/layout/list1"/>
    <dgm:cxn modelId="{4FFA23F5-F2D6-4519-8B05-70E18581506F}" type="presParOf" srcId="{290ADAC8-17E0-4F11-BE79-899CD4DD5E12}" destId="{AD00622C-704A-40DB-AA9A-CF6B66B9CB56}" srcOrd="4" destOrd="0" presId="urn:microsoft.com/office/officeart/2005/8/layout/list1"/>
    <dgm:cxn modelId="{5E02EC71-B1D3-4BBE-9F82-1A0EC20E8F58}" type="presParOf" srcId="{AD00622C-704A-40DB-AA9A-CF6B66B9CB56}" destId="{1C3B8E56-CDD6-48F6-8138-C0343817464C}" srcOrd="0" destOrd="0" presId="urn:microsoft.com/office/officeart/2005/8/layout/list1"/>
    <dgm:cxn modelId="{09FA2571-6BE9-4CBD-83EC-B1011ABCA44C}" type="presParOf" srcId="{AD00622C-704A-40DB-AA9A-CF6B66B9CB56}" destId="{120FC45C-3BD5-48EA-A639-E7D5A20ED3FD}" srcOrd="1" destOrd="0" presId="urn:microsoft.com/office/officeart/2005/8/layout/list1"/>
    <dgm:cxn modelId="{E7647B97-E6CE-4FF4-B7F8-43BD72040AB1}" type="presParOf" srcId="{290ADAC8-17E0-4F11-BE79-899CD4DD5E12}" destId="{197A93D8-BD3E-486E-ABDB-8DA346AD7C11}" srcOrd="5" destOrd="0" presId="urn:microsoft.com/office/officeart/2005/8/layout/list1"/>
    <dgm:cxn modelId="{A7F2410E-47A7-4897-9DB9-77C7FB472B59}" type="presParOf" srcId="{290ADAC8-17E0-4F11-BE79-899CD4DD5E12}" destId="{58D67328-282B-4E2B-B4DB-8AD412BAFFBC}" srcOrd="6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0274B17C-A8D6-4EC1-9F74-DEF1B852E50E}" type="doc">
      <dgm:prSet loTypeId="urn:microsoft.com/office/officeart/2005/8/layout/list1" loCatId="list" qsTypeId="urn:microsoft.com/office/officeart/2005/8/quickstyle/simple3" qsCatId="simple" csTypeId="urn:microsoft.com/office/officeart/2005/8/colors/colorful3" csCatId="colorful" phldr="1"/>
      <dgm:spPr/>
      <dgm:t>
        <a:bodyPr/>
        <a:lstStyle/>
        <a:p>
          <a:endParaRPr lang="zh-CN" altLang="en-US"/>
        </a:p>
      </dgm:t>
    </dgm:pt>
    <dgm:pt modelId="{5D72DEBB-C4EE-4A4C-998A-DBACC02F0CFB}">
      <dgm:prSet phldrT="[文本]" custT="1"/>
      <dgm:spPr/>
      <dgm:t>
        <a:bodyPr/>
        <a:lstStyle/>
        <a:p>
          <a:r>
            <a:rPr lang="en-US" sz="2000" dirty="0" err="1" smtClean="0"/>
            <a:t>Perkembangan</a:t>
          </a:r>
          <a:r>
            <a:rPr lang="en-US" sz="2000" dirty="0" smtClean="0"/>
            <a:t> </a:t>
          </a:r>
          <a:r>
            <a:rPr lang="en-US" sz="2000" dirty="0" err="1" smtClean="0"/>
            <a:t>teknologi</a:t>
          </a:r>
          <a:r>
            <a:rPr lang="en-US" sz="2000" dirty="0" smtClean="0"/>
            <a:t>, </a:t>
          </a:r>
          <a:r>
            <a:rPr lang="en-US" sz="2000" dirty="0" err="1" smtClean="0"/>
            <a:t>terutama</a:t>
          </a:r>
          <a:r>
            <a:rPr lang="en-US" sz="2000" dirty="0" smtClean="0"/>
            <a:t> </a:t>
          </a:r>
          <a:r>
            <a:rPr lang="en-US" sz="2000" dirty="0" err="1" smtClean="0"/>
            <a:t>berkenaan</a:t>
          </a:r>
          <a:r>
            <a:rPr lang="en-US" sz="2000" dirty="0" smtClean="0"/>
            <a:t> </a:t>
          </a:r>
          <a:r>
            <a:rPr lang="en-US" sz="2000" dirty="0" err="1" smtClean="0"/>
            <a:t>dgn</a:t>
          </a:r>
          <a:r>
            <a:rPr lang="en-US" sz="2000" dirty="0" smtClean="0"/>
            <a:t> </a:t>
          </a:r>
          <a:r>
            <a:rPr lang="en-US" sz="2000" dirty="0" err="1" smtClean="0"/>
            <a:t>teknologi</a:t>
          </a:r>
          <a:r>
            <a:rPr lang="en-US" sz="2000" dirty="0" smtClean="0"/>
            <a:t> </a:t>
          </a:r>
          <a:r>
            <a:rPr lang="en-US" sz="2000" dirty="0" err="1" smtClean="0"/>
            <a:t>informasi</a:t>
          </a:r>
          <a:r>
            <a:rPr lang="en-US" sz="2000" dirty="0" smtClean="0"/>
            <a:t> </a:t>
          </a:r>
          <a:r>
            <a:rPr lang="en-US" sz="2000" dirty="0" err="1" smtClean="0"/>
            <a:t>dan</a:t>
          </a:r>
          <a:r>
            <a:rPr lang="en-US" sz="2000" dirty="0" smtClean="0"/>
            <a:t> </a:t>
          </a:r>
          <a:r>
            <a:rPr lang="en-US" sz="2000" dirty="0" err="1" smtClean="0"/>
            <a:t>komunikasi</a:t>
          </a:r>
          <a:r>
            <a:rPr lang="en-US" sz="2000" dirty="0" smtClean="0"/>
            <a:t>. </a:t>
          </a:r>
          <a:endParaRPr lang="zh-CN" altLang="en-US" sz="2000" dirty="0"/>
        </a:p>
      </dgm:t>
    </dgm:pt>
    <dgm:pt modelId="{17E68D72-00DC-4896-AF97-6202D147E269}" type="parTrans" cxnId="{1A220DA0-ED41-4929-AA2B-745CE0C8832B}">
      <dgm:prSet/>
      <dgm:spPr/>
      <dgm:t>
        <a:bodyPr/>
        <a:lstStyle/>
        <a:p>
          <a:endParaRPr lang="zh-CN" altLang="en-US"/>
        </a:p>
      </dgm:t>
    </dgm:pt>
    <dgm:pt modelId="{2E39222F-7B7B-4ED2-827E-1328DFCF5572}" type="sibTrans" cxnId="{1A220DA0-ED41-4929-AA2B-745CE0C8832B}">
      <dgm:prSet/>
      <dgm:spPr/>
      <dgm:t>
        <a:bodyPr/>
        <a:lstStyle/>
        <a:p>
          <a:endParaRPr lang="zh-CN" altLang="en-US"/>
        </a:p>
      </dgm:t>
    </dgm:pt>
    <dgm:pt modelId="{240C59D7-2CE4-462A-9515-C237DA44CA8D}">
      <dgm:prSet phldrT="[文本]" custT="1"/>
      <dgm:spPr/>
      <dgm:t>
        <a:bodyPr/>
        <a:lstStyle/>
        <a:p>
          <a:pPr algn="just"/>
          <a:r>
            <a:rPr lang="en-US" sz="2000" dirty="0" err="1" smtClean="0"/>
            <a:t>Kondisi</a:t>
          </a:r>
          <a:r>
            <a:rPr lang="en-US" sz="2000" dirty="0" smtClean="0"/>
            <a:t> </a:t>
          </a:r>
          <a:r>
            <a:rPr lang="en-US" sz="2000" dirty="0" err="1" smtClean="0"/>
            <a:t>ekonomi</a:t>
          </a:r>
          <a:r>
            <a:rPr lang="en-US" sz="2000" dirty="0" smtClean="0"/>
            <a:t> </a:t>
          </a:r>
          <a:r>
            <a:rPr lang="en-US" sz="2000" dirty="0" err="1" smtClean="0"/>
            <a:t>nasional</a:t>
          </a:r>
          <a:r>
            <a:rPr lang="en-US" sz="2000" dirty="0" smtClean="0"/>
            <a:t> </a:t>
          </a:r>
          <a:r>
            <a:rPr lang="en-US" sz="2000" dirty="0" err="1" smtClean="0"/>
            <a:t>dan</a:t>
          </a:r>
          <a:r>
            <a:rPr lang="en-US" sz="2000" dirty="0" smtClean="0"/>
            <a:t> </a:t>
          </a:r>
          <a:r>
            <a:rPr lang="en-US" sz="2000" dirty="0" err="1" smtClean="0"/>
            <a:t>internasional</a:t>
          </a:r>
          <a:r>
            <a:rPr lang="en-US" sz="2000" dirty="0" smtClean="0"/>
            <a:t> yang </a:t>
          </a:r>
          <a:r>
            <a:rPr lang="en-US" sz="2000" dirty="0" err="1" smtClean="0"/>
            <a:t>berpe</a:t>
          </a:r>
          <a:r>
            <a:rPr lang="en-US" sz="2000" dirty="0" smtClean="0"/>
            <a:t> </a:t>
          </a:r>
        </a:p>
        <a:p>
          <a:pPr algn="just"/>
          <a:r>
            <a:rPr lang="en-US" sz="2000" dirty="0" err="1" smtClean="0"/>
            <a:t>ngaruh</a:t>
          </a:r>
          <a:r>
            <a:rPr lang="en-US" sz="2000" dirty="0" smtClean="0"/>
            <a:t> </a:t>
          </a:r>
          <a:r>
            <a:rPr lang="en-US" sz="2000" dirty="0" err="1" smtClean="0"/>
            <a:t>terhadap</a:t>
          </a:r>
          <a:r>
            <a:rPr lang="en-US" sz="2000" dirty="0" smtClean="0"/>
            <a:t> </a:t>
          </a:r>
          <a:r>
            <a:rPr lang="en-US" sz="2000" dirty="0" err="1" smtClean="0"/>
            <a:t>pelaksanaan</a:t>
          </a:r>
          <a:r>
            <a:rPr lang="en-US" sz="2000" dirty="0" smtClean="0"/>
            <a:t> </a:t>
          </a:r>
          <a:r>
            <a:rPr lang="en-US" sz="2000" dirty="0" err="1" smtClean="0"/>
            <a:t>fungsi-fungsi</a:t>
          </a:r>
          <a:r>
            <a:rPr lang="en-US" sz="2000" dirty="0" smtClean="0"/>
            <a:t> </a:t>
          </a:r>
          <a:r>
            <a:rPr lang="en-US" sz="2000" dirty="0" err="1" smtClean="0"/>
            <a:t>organisasi</a:t>
          </a:r>
          <a:r>
            <a:rPr lang="en-US" sz="2000" dirty="0" smtClean="0"/>
            <a:t> se</a:t>
          </a:r>
        </a:p>
        <a:p>
          <a:pPr algn="just"/>
          <a:r>
            <a:rPr lang="en-US" sz="2000" dirty="0" err="1" smtClean="0"/>
            <a:t>perti</a:t>
          </a:r>
          <a:r>
            <a:rPr lang="en-US" sz="2000" dirty="0" smtClean="0"/>
            <a:t> </a:t>
          </a:r>
          <a:r>
            <a:rPr lang="en-US" sz="2000" dirty="0" err="1" smtClean="0"/>
            <a:t>fungsi</a:t>
          </a:r>
          <a:r>
            <a:rPr lang="en-US" sz="2000" dirty="0" smtClean="0"/>
            <a:t> </a:t>
          </a:r>
          <a:r>
            <a:rPr lang="en-US" sz="2000" dirty="0" err="1" smtClean="0"/>
            <a:t>produksi</a:t>
          </a:r>
          <a:r>
            <a:rPr lang="en-US" sz="2000" dirty="0" smtClean="0"/>
            <a:t>, </a:t>
          </a:r>
          <a:r>
            <a:rPr lang="en-US" sz="2000" dirty="0" err="1" smtClean="0"/>
            <a:t>rekrutmen</a:t>
          </a:r>
          <a:r>
            <a:rPr lang="en-US" sz="2000" dirty="0" smtClean="0"/>
            <a:t> SDM </a:t>
          </a:r>
          <a:r>
            <a:rPr lang="en-US" sz="2000" dirty="0" err="1" smtClean="0"/>
            <a:t>berkualitas</a:t>
          </a:r>
          <a:r>
            <a:rPr lang="en-US" sz="2000" dirty="0" smtClean="0"/>
            <a:t> </a:t>
          </a:r>
          <a:r>
            <a:rPr lang="en-US" sz="2000" dirty="0" err="1" smtClean="0"/>
            <a:t>dll</a:t>
          </a:r>
          <a:endParaRPr lang="zh-CN" altLang="en-US" sz="2000" dirty="0"/>
        </a:p>
      </dgm:t>
    </dgm:pt>
    <dgm:pt modelId="{CD49C4B8-92C8-418B-931E-B71E1BE6881B}" type="parTrans" cxnId="{910A7DF5-E214-4793-B0E5-4BDA9128D21F}">
      <dgm:prSet/>
      <dgm:spPr/>
      <dgm:t>
        <a:bodyPr/>
        <a:lstStyle/>
        <a:p>
          <a:endParaRPr lang="zh-CN" altLang="en-US"/>
        </a:p>
      </dgm:t>
    </dgm:pt>
    <dgm:pt modelId="{947B3124-FA3E-44E6-A51D-10587B3FB02E}" type="sibTrans" cxnId="{910A7DF5-E214-4793-B0E5-4BDA9128D21F}">
      <dgm:prSet/>
      <dgm:spPr/>
      <dgm:t>
        <a:bodyPr/>
        <a:lstStyle/>
        <a:p>
          <a:endParaRPr lang="zh-CN" altLang="en-US"/>
        </a:p>
      </dgm:t>
    </dgm:pt>
    <dgm:pt modelId="{290ADAC8-17E0-4F11-BE79-899CD4DD5E12}" type="pres">
      <dgm:prSet presAssocID="{0274B17C-A8D6-4EC1-9F74-DEF1B852E50E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zh-CN" altLang="en-US"/>
        </a:p>
      </dgm:t>
    </dgm:pt>
    <dgm:pt modelId="{45EF6FC4-75DC-49E3-BD05-7B7E6300CE25}" type="pres">
      <dgm:prSet presAssocID="{5D72DEBB-C4EE-4A4C-998A-DBACC02F0CFB}" presName="parentLin" presStyleCnt="0"/>
      <dgm:spPr/>
      <dgm:t>
        <a:bodyPr/>
        <a:lstStyle/>
        <a:p>
          <a:endParaRPr lang="en-US"/>
        </a:p>
      </dgm:t>
    </dgm:pt>
    <dgm:pt modelId="{20A6C866-FD85-4400-83D4-E3B919A34B51}" type="pres">
      <dgm:prSet presAssocID="{5D72DEBB-C4EE-4A4C-998A-DBACC02F0CFB}" presName="parentLeftMargin" presStyleLbl="node1" presStyleIdx="0" presStyleCnt="2"/>
      <dgm:spPr/>
      <dgm:t>
        <a:bodyPr/>
        <a:lstStyle/>
        <a:p>
          <a:endParaRPr lang="zh-CN" altLang="en-US"/>
        </a:p>
      </dgm:t>
    </dgm:pt>
    <dgm:pt modelId="{833C47F7-914D-4919-99FE-C55F44DD4350}" type="pres">
      <dgm:prSet presAssocID="{5D72DEBB-C4EE-4A4C-998A-DBACC02F0CFB}" presName="parentText" presStyleLbl="node1" presStyleIdx="0" presStyleCnt="2" custScaleX="104083" custScaleY="209850">
        <dgm:presLayoutVars>
          <dgm:chMax val="0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1CA09CCC-EF99-4340-B4E1-5E5C5D8074D6}" type="pres">
      <dgm:prSet presAssocID="{5D72DEBB-C4EE-4A4C-998A-DBACC02F0CFB}" presName="negativeSpace" presStyleCnt="0"/>
      <dgm:spPr/>
      <dgm:t>
        <a:bodyPr/>
        <a:lstStyle/>
        <a:p>
          <a:endParaRPr lang="en-US"/>
        </a:p>
      </dgm:t>
    </dgm:pt>
    <dgm:pt modelId="{5EFADA3F-DBD8-47B3-87A4-F7C4DF43CC18}" type="pres">
      <dgm:prSet presAssocID="{5D72DEBB-C4EE-4A4C-998A-DBACC02F0CFB}" presName="childText" presStyleLbl="conFgAcc1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5BCB613-75FD-4DEE-8DA5-6CE19F632FB4}" type="pres">
      <dgm:prSet presAssocID="{2E39222F-7B7B-4ED2-827E-1328DFCF5572}" presName="spaceBetweenRectangles" presStyleCnt="0"/>
      <dgm:spPr/>
      <dgm:t>
        <a:bodyPr/>
        <a:lstStyle/>
        <a:p>
          <a:endParaRPr lang="en-US"/>
        </a:p>
      </dgm:t>
    </dgm:pt>
    <dgm:pt modelId="{AD00622C-704A-40DB-AA9A-CF6B66B9CB56}" type="pres">
      <dgm:prSet presAssocID="{240C59D7-2CE4-462A-9515-C237DA44CA8D}" presName="parentLin" presStyleCnt="0"/>
      <dgm:spPr/>
      <dgm:t>
        <a:bodyPr/>
        <a:lstStyle/>
        <a:p>
          <a:endParaRPr lang="en-US"/>
        </a:p>
      </dgm:t>
    </dgm:pt>
    <dgm:pt modelId="{1C3B8E56-CDD6-48F6-8138-C0343817464C}" type="pres">
      <dgm:prSet presAssocID="{240C59D7-2CE4-462A-9515-C237DA44CA8D}" presName="parentLeftMargin" presStyleLbl="node1" presStyleIdx="0" presStyleCnt="2"/>
      <dgm:spPr/>
      <dgm:t>
        <a:bodyPr/>
        <a:lstStyle/>
        <a:p>
          <a:endParaRPr lang="zh-CN" altLang="en-US"/>
        </a:p>
      </dgm:t>
    </dgm:pt>
    <dgm:pt modelId="{120FC45C-3BD5-48EA-A639-E7D5A20ED3FD}" type="pres">
      <dgm:prSet presAssocID="{240C59D7-2CE4-462A-9515-C237DA44CA8D}" presName="parentText" presStyleLbl="node1" presStyleIdx="1" presStyleCnt="2" custScaleX="127569" custScaleY="236117">
        <dgm:presLayoutVars>
          <dgm:chMax val="0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197A93D8-BD3E-486E-ABDB-8DA346AD7C11}" type="pres">
      <dgm:prSet presAssocID="{240C59D7-2CE4-462A-9515-C237DA44CA8D}" presName="negativeSpace" presStyleCnt="0"/>
      <dgm:spPr/>
      <dgm:t>
        <a:bodyPr/>
        <a:lstStyle/>
        <a:p>
          <a:endParaRPr lang="en-US"/>
        </a:p>
      </dgm:t>
    </dgm:pt>
    <dgm:pt modelId="{58D67328-282B-4E2B-B4DB-8AD412BAFFBC}" type="pres">
      <dgm:prSet presAssocID="{240C59D7-2CE4-462A-9515-C237DA44CA8D}" presName="childText" presStyleLbl="conFgAcc1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AAD1E023-ECA5-422F-A44B-97050F18754C}" type="presOf" srcId="{0274B17C-A8D6-4EC1-9F74-DEF1B852E50E}" destId="{290ADAC8-17E0-4F11-BE79-899CD4DD5E12}" srcOrd="0" destOrd="0" presId="urn:microsoft.com/office/officeart/2005/8/layout/list1"/>
    <dgm:cxn modelId="{3E7D0D34-4610-4585-B844-A013D5FC950A}" type="presOf" srcId="{5D72DEBB-C4EE-4A4C-998A-DBACC02F0CFB}" destId="{833C47F7-914D-4919-99FE-C55F44DD4350}" srcOrd="1" destOrd="0" presId="urn:microsoft.com/office/officeart/2005/8/layout/list1"/>
    <dgm:cxn modelId="{3DE8D740-1705-4D24-8F67-E3237A4EED66}" type="presOf" srcId="{5D72DEBB-C4EE-4A4C-998A-DBACC02F0CFB}" destId="{20A6C866-FD85-4400-83D4-E3B919A34B51}" srcOrd="0" destOrd="0" presId="urn:microsoft.com/office/officeart/2005/8/layout/list1"/>
    <dgm:cxn modelId="{B1E1B1C7-C7B2-4D15-BBC6-5D1D953D995A}" type="presOf" srcId="{240C59D7-2CE4-462A-9515-C237DA44CA8D}" destId="{120FC45C-3BD5-48EA-A639-E7D5A20ED3FD}" srcOrd="1" destOrd="0" presId="urn:microsoft.com/office/officeart/2005/8/layout/list1"/>
    <dgm:cxn modelId="{910A7DF5-E214-4793-B0E5-4BDA9128D21F}" srcId="{0274B17C-A8D6-4EC1-9F74-DEF1B852E50E}" destId="{240C59D7-2CE4-462A-9515-C237DA44CA8D}" srcOrd="1" destOrd="0" parTransId="{CD49C4B8-92C8-418B-931E-B71E1BE6881B}" sibTransId="{947B3124-FA3E-44E6-A51D-10587B3FB02E}"/>
    <dgm:cxn modelId="{1A220DA0-ED41-4929-AA2B-745CE0C8832B}" srcId="{0274B17C-A8D6-4EC1-9F74-DEF1B852E50E}" destId="{5D72DEBB-C4EE-4A4C-998A-DBACC02F0CFB}" srcOrd="0" destOrd="0" parTransId="{17E68D72-00DC-4896-AF97-6202D147E269}" sibTransId="{2E39222F-7B7B-4ED2-827E-1328DFCF5572}"/>
    <dgm:cxn modelId="{78566558-35BD-41E5-A461-02187BF42D5A}" type="presOf" srcId="{240C59D7-2CE4-462A-9515-C237DA44CA8D}" destId="{1C3B8E56-CDD6-48F6-8138-C0343817464C}" srcOrd="0" destOrd="0" presId="urn:microsoft.com/office/officeart/2005/8/layout/list1"/>
    <dgm:cxn modelId="{398CDED5-7E38-4009-9788-D5666743321A}" type="presParOf" srcId="{290ADAC8-17E0-4F11-BE79-899CD4DD5E12}" destId="{45EF6FC4-75DC-49E3-BD05-7B7E6300CE25}" srcOrd="0" destOrd="0" presId="urn:microsoft.com/office/officeart/2005/8/layout/list1"/>
    <dgm:cxn modelId="{CE54B323-4C56-4C0B-A003-09D4C3667041}" type="presParOf" srcId="{45EF6FC4-75DC-49E3-BD05-7B7E6300CE25}" destId="{20A6C866-FD85-4400-83D4-E3B919A34B51}" srcOrd="0" destOrd="0" presId="urn:microsoft.com/office/officeart/2005/8/layout/list1"/>
    <dgm:cxn modelId="{E5D036DA-F32D-4694-B74A-8693C04EF609}" type="presParOf" srcId="{45EF6FC4-75DC-49E3-BD05-7B7E6300CE25}" destId="{833C47F7-914D-4919-99FE-C55F44DD4350}" srcOrd="1" destOrd="0" presId="urn:microsoft.com/office/officeart/2005/8/layout/list1"/>
    <dgm:cxn modelId="{50D23799-A342-4D76-85DC-54BC68E40C76}" type="presParOf" srcId="{290ADAC8-17E0-4F11-BE79-899CD4DD5E12}" destId="{1CA09CCC-EF99-4340-B4E1-5E5C5D8074D6}" srcOrd="1" destOrd="0" presId="urn:microsoft.com/office/officeart/2005/8/layout/list1"/>
    <dgm:cxn modelId="{32F2F8B0-2208-4565-9815-381630D413D9}" type="presParOf" srcId="{290ADAC8-17E0-4F11-BE79-899CD4DD5E12}" destId="{5EFADA3F-DBD8-47B3-87A4-F7C4DF43CC18}" srcOrd="2" destOrd="0" presId="urn:microsoft.com/office/officeart/2005/8/layout/list1"/>
    <dgm:cxn modelId="{E0CFEB06-FEC2-4D78-A501-C3A2EBD2BA55}" type="presParOf" srcId="{290ADAC8-17E0-4F11-BE79-899CD4DD5E12}" destId="{D5BCB613-75FD-4DEE-8DA5-6CE19F632FB4}" srcOrd="3" destOrd="0" presId="urn:microsoft.com/office/officeart/2005/8/layout/list1"/>
    <dgm:cxn modelId="{8328F6F1-3C95-415A-B7E8-D847C8E4E809}" type="presParOf" srcId="{290ADAC8-17E0-4F11-BE79-899CD4DD5E12}" destId="{AD00622C-704A-40DB-AA9A-CF6B66B9CB56}" srcOrd="4" destOrd="0" presId="urn:microsoft.com/office/officeart/2005/8/layout/list1"/>
    <dgm:cxn modelId="{C5B9DB24-28D4-4A8F-A8E3-3253BB4DEB8A}" type="presParOf" srcId="{AD00622C-704A-40DB-AA9A-CF6B66B9CB56}" destId="{1C3B8E56-CDD6-48F6-8138-C0343817464C}" srcOrd="0" destOrd="0" presId="urn:microsoft.com/office/officeart/2005/8/layout/list1"/>
    <dgm:cxn modelId="{14C48C9E-B298-4FB9-BB17-48526FFDB224}" type="presParOf" srcId="{AD00622C-704A-40DB-AA9A-CF6B66B9CB56}" destId="{120FC45C-3BD5-48EA-A639-E7D5A20ED3FD}" srcOrd="1" destOrd="0" presId="urn:microsoft.com/office/officeart/2005/8/layout/list1"/>
    <dgm:cxn modelId="{8C053D7B-52FB-4FEA-BBE8-2C559787904C}" type="presParOf" srcId="{290ADAC8-17E0-4F11-BE79-899CD4DD5E12}" destId="{197A93D8-BD3E-486E-ABDB-8DA346AD7C11}" srcOrd="5" destOrd="0" presId="urn:microsoft.com/office/officeart/2005/8/layout/list1"/>
    <dgm:cxn modelId="{B065C419-E2B7-4FF5-86E3-97714962EEA6}" type="presParOf" srcId="{290ADAC8-17E0-4F11-BE79-899CD4DD5E12}" destId="{58D67328-282B-4E2B-B4DB-8AD412BAFFBC}" srcOrd="6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EFADA3F-DBD8-47B3-87A4-F7C4DF43CC18}">
      <dsp:nvSpPr>
        <dsp:cNvPr id="0" name=""/>
        <dsp:cNvSpPr/>
      </dsp:nvSpPr>
      <dsp:spPr>
        <a:xfrm>
          <a:off x="0" y="605060"/>
          <a:ext cx="7200800" cy="302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33C47F7-914D-4919-99FE-C55F44DD4350}">
      <dsp:nvSpPr>
        <dsp:cNvPr id="0" name=""/>
        <dsp:cNvSpPr/>
      </dsp:nvSpPr>
      <dsp:spPr>
        <a:xfrm>
          <a:off x="359688" y="38807"/>
          <a:ext cx="5977301" cy="743372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3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90521" tIns="0" rIns="190521" bIns="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err="1" smtClean="0"/>
            <a:t>Adanya</a:t>
          </a:r>
          <a:r>
            <a:rPr lang="en-US" sz="1800" b="1" kern="1200" dirty="0" smtClean="0"/>
            <a:t> </a:t>
          </a:r>
          <a:r>
            <a:rPr lang="en-US" sz="1800" b="1" kern="1200" dirty="0" err="1" smtClean="0"/>
            <a:t>perubahan</a:t>
          </a:r>
          <a:r>
            <a:rPr lang="en-US" sz="1800" b="1" kern="1200" dirty="0" smtClean="0"/>
            <a:t> </a:t>
          </a:r>
          <a:r>
            <a:rPr lang="en-US" sz="1800" b="1" kern="1200" dirty="0" err="1" smtClean="0"/>
            <a:t>lingkungan</a:t>
          </a:r>
          <a:r>
            <a:rPr lang="en-US" sz="1800" b="1" kern="1200" dirty="0" smtClean="0"/>
            <a:t> yang </a:t>
          </a:r>
          <a:r>
            <a:rPr lang="en-US" sz="1800" b="1" kern="1200" dirty="0" err="1" smtClean="0"/>
            <a:t>mengancam</a:t>
          </a:r>
          <a:r>
            <a:rPr lang="en-US" sz="1800" b="1" kern="1200" dirty="0" smtClean="0"/>
            <a:t> </a:t>
          </a:r>
          <a:r>
            <a:rPr lang="en-US" sz="1800" b="1" kern="1200" dirty="0" err="1" smtClean="0"/>
            <a:t>ek-sistensi</a:t>
          </a:r>
          <a:r>
            <a:rPr lang="en-US" sz="1800" b="1" kern="1200" dirty="0" smtClean="0"/>
            <a:t> </a:t>
          </a:r>
          <a:r>
            <a:rPr lang="en-US" sz="1800" b="1" kern="1200" dirty="0" err="1" smtClean="0"/>
            <a:t>dan</a:t>
          </a:r>
          <a:r>
            <a:rPr lang="en-US" sz="1800" b="1" kern="1200" dirty="0" smtClean="0"/>
            <a:t> </a:t>
          </a:r>
          <a:r>
            <a:rPr lang="en-US" sz="1800" b="1" kern="1200" dirty="0" err="1" smtClean="0"/>
            <a:t>pengembangan</a:t>
          </a:r>
          <a:r>
            <a:rPr lang="en-US" sz="1800" b="1" kern="1200" dirty="0" smtClean="0"/>
            <a:t> </a:t>
          </a:r>
          <a:r>
            <a:rPr lang="en-US" sz="1800" b="1" kern="1200" dirty="0" err="1" smtClean="0"/>
            <a:t>organisasi</a:t>
          </a:r>
          <a:r>
            <a:rPr lang="en-US" sz="1800" b="1" kern="1200" dirty="0" smtClean="0"/>
            <a:t>.</a:t>
          </a:r>
          <a:endParaRPr lang="zh-CN" altLang="en-US" sz="1800" kern="1200" dirty="0"/>
        </a:p>
      </dsp:txBody>
      <dsp:txXfrm>
        <a:off x="395976" y="75095"/>
        <a:ext cx="5904725" cy="670796"/>
      </dsp:txXfrm>
    </dsp:sp>
    <dsp:sp modelId="{58D67328-282B-4E2B-B4DB-8AD412BAFFBC}">
      <dsp:nvSpPr>
        <dsp:cNvPr id="0" name=""/>
        <dsp:cNvSpPr/>
      </dsp:nvSpPr>
      <dsp:spPr>
        <a:xfrm>
          <a:off x="0" y="1767097"/>
          <a:ext cx="7200800" cy="302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5625132"/>
              <a:satOff val="-8440"/>
              <a:lumOff val="-1373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20FC45C-3BD5-48EA-A639-E7D5A20ED3FD}">
      <dsp:nvSpPr>
        <dsp:cNvPr id="0" name=""/>
        <dsp:cNvSpPr/>
      </dsp:nvSpPr>
      <dsp:spPr>
        <a:xfrm>
          <a:off x="359688" y="972260"/>
          <a:ext cx="6279137" cy="971956"/>
        </a:xfrm>
        <a:prstGeom prst="roundRect">
          <a:avLst/>
        </a:prstGeom>
        <a:gradFill rotWithShape="0">
          <a:gsLst>
            <a:gs pos="0">
              <a:schemeClr val="accent3">
                <a:hueOff val="5625132"/>
                <a:satOff val="-8440"/>
                <a:lumOff val="-1373"/>
                <a:alphaOff val="0"/>
                <a:tint val="50000"/>
                <a:satMod val="300000"/>
              </a:schemeClr>
            </a:gs>
            <a:gs pos="35000">
              <a:schemeClr val="accent3">
                <a:hueOff val="5625132"/>
                <a:satOff val="-8440"/>
                <a:lumOff val="-1373"/>
                <a:alphaOff val="0"/>
                <a:tint val="37000"/>
                <a:satMod val="300000"/>
              </a:schemeClr>
            </a:gs>
            <a:gs pos="100000">
              <a:schemeClr val="accent3">
                <a:hueOff val="5625132"/>
                <a:satOff val="-8440"/>
                <a:lumOff val="-1373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90521" tIns="0" rIns="190521" bIns="0" numCol="1" spcCol="1270" anchor="ctr" anchorCtr="0">
          <a:noAutofit/>
        </a:bodyPr>
        <a:lstStyle/>
        <a:p>
          <a:pPr lvl="0" algn="just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err="1" smtClean="0"/>
            <a:t>Adanya</a:t>
          </a:r>
          <a:r>
            <a:rPr lang="en-US" sz="1800" b="1" kern="1200" dirty="0" smtClean="0"/>
            <a:t> </a:t>
          </a:r>
          <a:r>
            <a:rPr lang="en-US" sz="1800" b="1" kern="1200" dirty="0" err="1" smtClean="0"/>
            <a:t>perubahan</a:t>
          </a:r>
          <a:r>
            <a:rPr lang="en-US" sz="1800" b="1" kern="1200" dirty="0" smtClean="0"/>
            <a:t> </a:t>
          </a:r>
          <a:r>
            <a:rPr lang="en-US" sz="1800" b="1" kern="1200" dirty="0" err="1" smtClean="0"/>
            <a:t>lingkungan</a:t>
          </a:r>
          <a:r>
            <a:rPr lang="en-US" sz="1800" b="1" kern="1200" dirty="0" smtClean="0"/>
            <a:t> yang </a:t>
          </a:r>
          <a:r>
            <a:rPr lang="en-US" sz="1800" b="1" kern="1200" dirty="0" err="1" smtClean="0"/>
            <a:t>menawarkan</a:t>
          </a:r>
          <a:r>
            <a:rPr lang="en-US" sz="1800" b="1" kern="1200" dirty="0" smtClean="0"/>
            <a:t> </a:t>
          </a:r>
          <a:r>
            <a:rPr lang="en-US" sz="1800" b="1" kern="1200" dirty="0" err="1" smtClean="0"/>
            <a:t>pe</a:t>
          </a:r>
          <a:r>
            <a:rPr lang="id-ID" sz="1800" b="1" kern="1200" dirty="0" smtClean="0"/>
            <a:t>l</a:t>
          </a:r>
          <a:r>
            <a:rPr lang="en-US" sz="1800" b="1" kern="1200" dirty="0" err="1" smtClean="0"/>
            <a:t>uang-peluang</a:t>
          </a:r>
          <a:r>
            <a:rPr lang="en-US" sz="1800" b="1" kern="1200" dirty="0" smtClean="0"/>
            <a:t> </a:t>
          </a:r>
          <a:r>
            <a:rPr lang="en-US" sz="1800" b="1" kern="1200" dirty="0" err="1" smtClean="0"/>
            <a:t>baru</a:t>
          </a:r>
          <a:r>
            <a:rPr lang="en-US" sz="1800" b="1" kern="1200" dirty="0" smtClean="0"/>
            <a:t> </a:t>
          </a:r>
          <a:r>
            <a:rPr lang="en-US" sz="1800" b="1" kern="1200" dirty="0" err="1" smtClean="0"/>
            <a:t>untuk</a:t>
          </a:r>
          <a:r>
            <a:rPr lang="en-US" sz="1800" b="1" kern="1200" dirty="0" smtClean="0"/>
            <a:t> </a:t>
          </a:r>
          <a:r>
            <a:rPr lang="en-US" sz="1800" b="1" kern="1200" dirty="0" err="1" smtClean="0"/>
            <a:t>mempertahankan</a:t>
          </a:r>
          <a:r>
            <a:rPr lang="en-US" sz="1800" b="1" kern="1200" dirty="0" smtClean="0"/>
            <a:t> </a:t>
          </a:r>
          <a:r>
            <a:rPr lang="en-US" sz="1800" b="1" kern="1200" dirty="0" err="1" smtClean="0"/>
            <a:t>dan</a:t>
          </a:r>
          <a:r>
            <a:rPr lang="en-US" sz="1800" b="1" kern="1200" dirty="0" smtClean="0"/>
            <a:t> </a:t>
          </a:r>
          <a:r>
            <a:rPr lang="en-US" sz="1800" b="1" kern="1200" dirty="0" err="1" smtClean="0"/>
            <a:t>mengembangkan</a:t>
          </a:r>
          <a:r>
            <a:rPr lang="en-US" sz="1800" b="1" kern="1200" dirty="0" smtClean="0"/>
            <a:t> </a:t>
          </a:r>
          <a:r>
            <a:rPr lang="en-US" sz="1800" b="1" kern="1200" dirty="0" err="1" smtClean="0"/>
            <a:t>organisasi</a:t>
          </a:r>
          <a:r>
            <a:rPr lang="en-US" sz="1800" b="1" kern="1200" dirty="0" smtClean="0"/>
            <a:t> </a:t>
          </a:r>
          <a:r>
            <a:rPr lang="en-US" sz="1800" b="1" kern="1200" dirty="0" err="1" smtClean="0"/>
            <a:t>serta</a:t>
          </a:r>
          <a:r>
            <a:rPr lang="en-US" sz="1800" b="1" kern="1200" dirty="0" smtClean="0"/>
            <a:t> </a:t>
          </a:r>
          <a:r>
            <a:rPr lang="en-US" sz="1800" b="1" kern="1200" dirty="0" err="1" smtClean="0"/>
            <a:t>meningkatkan</a:t>
          </a:r>
          <a:r>
            <a:rPr lang="en-US" sz="1800" b="1" kern="1200" dirty="0" smtClean="0"/>
            <a:t> </a:t>
          </a:r>
          <a:r>
            <a:rPr lang="en-US" sz="1800" b="1" kern="1200" dirty="0" err="1" smtClean="0"/>
            <a:t>kesejahteraan</a:t>
          </a:r>
          <a:r>
            <a:rPr lang="en-US" sz="1800" b="1" kern="1200" dirty="0" smtClean="0"/>
            <a:t> </a:t>
          </a:r>
          <a:r>
            <a:rPr lang="en-US" sz="1800" b="1" kern="1200" dirty="0" err="1" smtClean="0"/>
            <a:t>anggota</a:t>
          </a:r>
          <a:r>
            <a:rPr lang="en-US" sz="1800" b="1" kern="1200" dirty="0" smtClean="0"/>
            <a:t> </a:t>
          </a:r>
          <a:r>
            <a:rPr lang="en-US" sz="1800" b="1" kern="1200" dirty="0" err="1" smtClean="0"/>
            <a:t>organisasi</a:t>
          </a:r>
          <a:endParaRPr lang="zh-CN" altLang="en-US" sz="1800" kern="1200" dirty="0"/>
        </a:p>
      </dsp:txBody>
      <dsp:txXfrm>
        <a:off x="407135" y="1019707"/>
        <a:ext cx="6184243" cy="877062"/>
      </dsp:txXfrm>
    </dsp:sp>
    <dsp:sp modelId="{F776FF77-BBFD-429A-B555-3A759A0377CC}">
      <dsp:nvSpPr>
        <dsp:cNvPr id="0" name=""/>
        <dsp:cNvSpPr/>
      </dsp:nvSpPr>
      <dsp:spPr>
        <a:xfrm>
          <a:off x="0" y="2944940"/>
          <a:ext cx="7200800" cy="302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11250264"/>
              <a:satOff val="-16880"/>
              <a:lumOff val="-2745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D3EE3B5-4895-4D5C-BF7C-9C953348E53B}">
      <dsp:nvSpPr>
        <dsp:cNvPr id="0" name=""/>
        <dsp:cNvSpPr/>
      </dsp:nvSpPr>
      <dsp:spPr>
        <a:xfrm>
          <a:off x="359688" y="2134297"/>
          <a:ext cx="6397475" cy="987762"/>
        </a:xfrm>
        <a:prstGeom prst="roundRect">
          <a:avLst/>
        </a:prstGeom>
        <a:gradFill rotWithShape="0">
          <a:gsLst>
            <a:gs pos="0">
              <a:schemeClr val="accent3">
                <a:hueOff val="11250264"/>
                <a:satOff val="-16880"/>
                <a:lumOff val="-2745"/>
                <a:alphaOff val="0"/>
                <a:tint val="50000"/>
                <a:satMod val="300000"/>
              </a:schemeClr>
            </a:gs>
            <a:gs pos="35000">
              <a:schemeClr val="accent3">
                <a:hueOff val="11250264"/>
                <a:satOff val="-16880"/>
                <a:lumOff val="-2745"/>
                <a:alphaOff val="0"/>
                <a:tint val="37000"/>
                <a:satMod val="300000"/>
              </a:schemeClr>
            </a:gs>
            <a:gs pos="100000">
              <a:schemeClr val="accent3">
                <a:hueOff val="11250264"/>
                <a:satOff val="-16880"/>
                <a:lumOff val="-2745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90521" tIns="0" rIns="190521" bIns="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err="1" smtClean="0"/>
            <a:t>Struktur</a:t>
          </a:r>
          <a:r>
            <a:rPr lang="en-US" sz="1800" b="1" kern="1200" dirty="0" smtClean="0"/>
            <a:t> </a:t>
          </a:r>
          <a:r>
            <a:rPr lang="en-US" sz="1800" b="1" kern="1200" dirty="0" err="1" smtClean="0"/>
            <a:t>dan</a:t>
          </a:r>
          <a:r>
            <a:rPr lang="en-US" sz="1800" b="1" kern="1200" dirty="0" smtClean="0"/>
            <a:t> </a:t>
          </a:r>
          <a:r>
            <a:rPr lang="en-US" sz="1800" b="1" kern="1200" dirty="0" err="1" smtClean="0"/>
            <a:t>kondisi</a:t>
          </a:r>
          <a:r>
            <a:rPr lang="en-US" sz="1800" b="1" kern="1200" dirty="0" smtClean="0"/>
            <a:t> </a:t>
          </a:r>
          <a:r>
            <a:rPr lang="en-US" sz="1800" b="1" kern="1200" dirty="0" err="1" smtClean="0"/>
            <a:t>organisasi</a:t>
          </a:r>
          <a:r>
            <a:rPr lang="id-ID" sz="1800" b="1" kern="1200" dirty="0" smtClean="0"/>
            <a:t> </a:t>
          </a:r>
          <a:r>
            <a:rPr lang="en-US" sz="1800" b="1" kern="1200" dirty="0" err="1" smtClean="0"/>
            <a:t>menghambat</a:t>
          </a:r>
          <a:r>
            <a:rPr lang="en-US" sz="1800" b="1" kern="1200" dirty="0" smtClean="0"/>
            <a:t> </a:t>
          </a:r>
          <a:r>
            <a:rPr lang="en-US" sz="1800" b="1" kern="1200" dirty="0" err="1" smtClean="0"/>
            <a:t>adaptasi</a:t>
          </a:r>
          <a:r>
            <a:rPr lang="en-US" sz="1800" b="1" kern="1200" dirty="0" smtClean="0"/>
            <a:t> </a:t>
          </a:r>
          <a:r>
            <a:rPr lang="en-US" sz="1800" b="1" kern="1200" dirty="0" err="1" smtClean="0"/>
            <a:t>perubahan</a:t>
          </a:r>
          <a:r>
            <a:rPr lang="en-US" sz="1800" b="1" kern="1200" dirty="0" smtClean="0"/>
            <a:t> </a:t>
          </a:r>
          <a:r>
            <a:rPr lang="en-US" sz="1800" b="1" kern="1200" dirty="0" err="1" smtClean="0"/>
            <a:t>lingkungan</a:t>
          </a:r>
          <a:r>
            <a:rPr lang="en-US" sz="1800" b="1" kern="1200" dirty="0" smtClean="0"/>
            <a:t> </a:t>
          </a:r>
          <a:r>
            <a:rPr lang="en-US" sz="1800" b="1" kern="1200" dirty="0" err="1" smtClean="0"/>
            <a:t>misalnya</a:t>
          </a:r>
          <a:r>
            <a:rPr lang="en-US" sz="1800" b="1" kern="1200" dirty="0" smtClean="0"/>
            <a:t> </a:t>
          </a:r>
          <a:r>
            <a:rPr lang="en-US" sz="1800" b="1" kern="1200" dirty="0" err="1" smtClean="0"/>
            <a:t>birokrasi</a:t>
          </a:r>
          <a:r>
            <a:rPr lang="en-US" sz="1800" b="1" kern="1200" dirty="0" smtClean="0"/>
            <a:t> yang </a:t>
          </a:r>
          <a:r>
            <a:rPr lang="en-US" sz="1800" b="1" kern="1200" dirty="0" err="1" smtClean="0"/>
            <a:t>berlapis</a:t>
          </a:r>
          <a:r>
            <a:rPr lang="en-US" sz="1800" b="1" kern="1200" dirty="0" smtClean="0"/>
            <a:t>-lapis</a:t>
          </a:r>
          <a:endParaRPr lang="zh-CN" altLang="en-US" sz="1800" kern="1200" dirty="0"/>
        </a:p>
      </dsp:txBody>
      <dsp:txXfrm>
        <a:off x="407907" y="2182516"/>
        <a:ext cx="6301037" cy="89132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EFADA3F-DBD8-47B3-87A4-F7C4DF43CC18}">
      <dsp:nvSpPr>
        <dsp:cNvPr id="0" name=""/>
        <dsp:cNvSpPr/>
      </dsp:nvSpPr>
      <dsp:spPr>
        <a:xfrm>
          <a:off x="0" y="1007533"/>
          <a:ext cx="7200800" cy="504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33C47F7-914D-4919-99FE-C55F44DD4350}">
      <dsp:nvSpPr>
        <dsp:cNvPr id="0" name=""/>
        <dsp:cNvSpPr/>
      </dsp:nvSpPr>
      <dsp:spPr>
        <a:xfrm>
          <a:off x="1055555" y="72009"/>
          <a:ext cx="6031233" cy="1238954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3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90521" tIns="0" rIns="190521" bIns="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err="1" smtClean="0"/>
            <a:t>Kekuatan</a:t>
          </a:r>
          <a:r>
            <a:rPr lang="en-US" sz="1800" b="1" kern="1200" dirty="0" smtClean="0"/>
            <a:t> internal </a:t>
          </a:r>
          <a:r>
            <a:rPr lang="en-US" sz="1800" kern="1200" dirty="0" err="1" smtClean="0"/>
            <a:t>atau</a:t>
          </a:r>
          <a:r>
            <a:rPr lang="en-US" sz="1800" kern="1200" dirty="0" smtClean="0"/>
            <a:t> </a:t>
          </a:r>
          <a:r>
            <a:rPr lang="en-US" sz="1800" kern="1200" dirty="0" err="1" smtClean="0"/>
            <a:t>dari</a:t>
          </a:r>
          <a:r>
            <a:rPr lang="en-US" sz="1800" kern="1200" dirty="0" smtClean="0"/>
            <a:t> </a:t>
          </a:r>
          <a:r>
            <a:rPr lang="en-US" sz="1800" kern="1200" dirty="0" err="1" smtClean="0"/>
            <a:t>dalam</a:t>
          </a:r>
          <a:r>
            <a:rPr lang="en-US" sz="1800" kern="1200" dirty="0" smtClean="0"/>
            <a:t> </a:t>
          </a:r>
          <a:r>
            <a:rPr lang="en-US" sz="1800" kern="1200" dirty="0" err="1" smtClean="0"/>
            <a:t>organisasi</a:t>
          </a:r>
          <a:r>
            <a:rPr lang="en-US" sz="1800" kern="1200" dirty="0" smtClean="0"/>
            <a:t> </a:t>
          </a:r>
          <a:r>
            <a:rPr lang="en-US" sz="1800" kern="1200" dirty="0" err="1" smtClean="0"/>
            <a:t>antara</a:t>
          </a:r>
          <a:r>
            <a:rPr lang="en-US" sz="1800" kern="1200" dirty="0" smtClean="0"/>
            <a:t> lain</a:t>
          </a: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err="1" smtClean="0"/>
            <a:t>bersumber</a:t>
          </a:r>
          <a:r>
            <a:rPr lang="en-US" sz="1800" kern="1200" dirty="0" smtClean="0"/>
            <a:t> </a:t>
          </a:r>
          <a:r>
            <a:rPr lang="en-US" sz="1800" kern="1200" dirty="0" err="1" smtClean="0"/>
            <a:t>dari</a:t>
          </a:r>
          <a:r>
            <a:rPr lang="en-US" sz="1800" kern="1200" dirty="0" smtClean="0"/>
            <a:t> </a:t>
          </a:r>
          <a:r>
            <a:rPr lang="en-US" sz="1800" kern="1200" dirty="0" err="1" smtClean="0"/>
            <a:t>perlunya</a:t>
          </a:r>
          <a:r>
            <a:rPr lang="en-US" sz="1800" kern="1200" dirty="0" smtClean="0"/>
            <a:t> </a:t>
          </a:r>
          <a:r>
            <a:rPr lang="en-US" sz="1800" kern="1200" dirty="0" err="1" smtClean="0"/>
            <a:t>strategi</a:t>
          </a:r>
          <a:r>
            <a:rPr lang="en-US" sz="1800" kern="1200" dirty="0" smtClean="0"/>
            <a:t> </a:t>
          </a:r>
          <a:r>
            <a:rPr lang="en-US" sz="1800" kern="1200" dirty="0" err="1" smtClean="0"/>
            <a:t>baru</a:t>
          </a:r>
          <a:r>
            <a:rPr lang="en-US" sz="1800" kern="1200" dirty="0" smtClean="0"/>
            <a:t>, </a:t>
          </a:r>
          <a:r>
            <a:rPr lang="en-US" sz="1800" kern="1200" dirty="0" err="1" smtClean="0"/>
            <a:t>metode</a:t>
          </a:r>
          <a:r>
            <a:rPr lang="en-US" sz="1800" kern="1200" dirty="0" smtClean="0"/>
            <a:t> </a:t>
          </a:r>
          <a:r>
            <a:rPr lang="en-US" sz="1800" kern="1200" dirty="0" err="1" smtClean="0"/>
            <a:t>kerja</a:t>
          </a:r>
          <a:r>
            <a:rPr lang="en-US" sz="1800" kern="1200" dirty="0" smtClean="0"/>
            <a:t> </a:t>
          </a:r>
          <a:r>
            <a:rPr lang="en-US" sz="1800" kern="1200" dirty="0" err="1" smtClean="0"/>
            <a:t>baru</a:t>
          </a:r>
          <a:r>
            <a:rPr lang="en-US" sz="1800" kern="1200" dirty="0" smtClean="0"/>
            <a:t>  </a:t>
          </a: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err="1" smtClean="0"/>
            <a:t>dan</a:t>
          </a:r>
          <a:r>
            <a:rPr lang="en-US" sz="1800" kern="1200" dirty="0" smtClean="0"/>
            <a:t> </a:t>
          </a:r>
          <a:r>
            <a:rPr lang="en-US" sz="1800" kern="1200" dirty="0" err="1" smtClean="0"/>
            <a:t>adaptasi</a:t>
          </a:r>
          <a:r>
            <a:rPr lang="en-US" sz="1800" kern="1200" dirty="0" smtClean="0"/>
            <a:t> </a:t>
          </a:r>
          <a:r>
            <a:rPr lang="en-US" sz="1800" kern="1200" dirty="0" err="1" smtClean="0"/>
            <a:t>teknologi</a:t>
          </a:r>
          <a:r>
            <a:rPr lang="en-US" sz="1800" kern="1200" dirty="0" smtClean="0"/>
            <a:t> </a:t>
          </a:r>
          <a:r>
            <a:rPr lang="en-US" sz="1800" kern="1200" dirty="0" err="1" smtClean="0"/>
            <a:t>baru</a:t>
          </a:r>
          <a:r>
            <a:rPr lang="en-US" sz="1800" kern="1200" dirty="0" smtClean="0"/>
            <a:t> </a:t>
          </a:r>
          <a:r>
            <a:rPr lang="en-US" sz="1800" kern="1200" dirty="0" err="1" smtClean="0"/>
            <a:t>atau</a:t>
          </a:r>
          <a:r>
            <a:rPr lang="en-US" sz="1800" kern="1200" dirty="0" smtClean="0"/>
            <a:t> </a:t>
          </a:r>
          <a:r>
            <a:rPr lang="en-US" sz="1800" kern="1200" dirty="0" err="1" smtClean="0"/>
            <a:t>perbaikan</a:t>
          </a:r>
          <a:r>
            <a:rPr lang="en-US" sz="1800" kern="1200" dirty="0" smtClean="0"/>
            <a:t> </a:t>
          </a:r>
          <a:r>
            <a:rPr lang="en-US" sz="1800" kern="1200" dirty="0" err="1" smtClean="0"/>
            <a:t>sikap</a:t>
          </a:r>
          <a:r>
            <a:rPr lang="en-US" sz="1800" kern="1200" dirty="0" smtClean="0"/>
            <a:t> SDM </a:t>
          </a:r>
          <a:r>
            <a:rPr lang="en-US" sz="1800" kern="1200" dirty="0" err="1" smtClean="0"/>
            <a:t>dll</a:t>
          </a:r>
          <a:r>
            <a:rPr lang="en-US" sz="1800" kern="1200" dirty="0" smtClean="0"/>
            <a:t> </a:t>
          </a:r>
          <a:endParaRPr lang="zh-CN" altLang="en-US" sz="1800" kern="1200" dirty="0"/>
        </a:p>
      </dsp:txBody>
      <dsp:txXfrm>
        <a:off x="1116036" y="132490"/>
        <a:ext cx="5910271" cy="1117992"/>
      </dsp:txXfrm>
    </dsp:sp>
    <dsp:sp modelId="{58D67328-282B-4E2B-B4DB-8AD412BAFFBC}">
      <dsp:nvSpPr>
        <dsp:cNvPr id="0" name=""/>
        <dsp:cNvSpPr/>
      </dsp:nvSpPr>
      <dsp:spPr>
        <a:xfrm>
          <a:off x="0" y="2718368"/>
          <a:ext cx="7200800" cy="504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11250264"/>
              <a:satOff val="-16880"/>
              <a:lumOff val="-2745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20FC45C-3BD5-48EA-A639-E7D5A20ED3FD}">
      <dsp:nvSpPr>
        <dsp:cNvPr id="0" name=""/>
        <dsp:cNvSpPr/>
      </dsp:nvSpPr>
      <dsp:spPr>
        <a:xfrm>
          <a:off x="359688" y="1619533"/>
          <a:ext cx="6394957" cy="1394034"/>
        </a:xfrm>
        <a:prstGeom prst="roundRect">
          <a:avLst/>
        </a:prstGeom>
        <a:gradFill rotWithShape="0">
          <a:gsLst>
            <a:gs pos="0">
              <a:schemeClr val="accent3">
                <a:hueOff val="11250264"/>
                <a:satOff val="-16880"/>
                <a:lumOff val="-2745"/>
                <a:alphaOff val="0"/>
                <a:tint val="50000"/>
                <a:satMod val="300000"/>
              </a:schemeClr>
            </a:gs>
            <a:gs pos="35000">
              <a:schemeClr val="accent3">
                <a:hueOff val="11250264"/>
                <a:satOff val="-16880"/>
                <a:lumOff val="-2745"/>
                <a:alphaOff val="0"/>
                <a:tint val="37000"/>
                <a:satMod val="300000"/>
              </a:schemeClr>
            </a:gs>
            <a:gs pos="100000">
              <a:schemeClr val="accent3">
                <a:hueOff val="11250264"/>
                <a:satOff val="-16880"/>
                <a:lumOff val="-2745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90521" tIns="0" rIns="190521" bIns="0" numCol="1" spcCol="1270" anchor="ctr" anchorCtr="0">
          <a:noAutofit/>
        </a:bodyPr>
        <a:lstStyle/>
        <a:p>
          <a:pPr lvl="0" algn="just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err="1" smtClean="0"/>
            <a:t>Kekuatan</a:t>
          </a:r>
          <a:r>
            <a:rPr lang="id-ID" sz="1800" b="1" kern="1200" dirty="0" smtClean="0"/>
            <a:t> </a:t>
          </a:r>
          <a:r>
            <a:rPr lang="en-US" sz="1800" b="1" kern="1200" dirty="0" err="1" smtClean="0"/>
            <a:t>eksternal</a:t>
          </a:r>
          <a:r>
            <a:rPr lang="en-US" sz="1800" b="1" kern="1200" dirty="0" smtClean="0"/>
            <a:t> </a:t>
          </a:r>
          <a:r>
            <a:rPr lang="en-US" sz="1800" kern="1200" dirty="0" err="1" smtClean="0"/>
            <a:t>atau</a:t>
          </a:r>
          <a:r>
            <a:rPr lang="en-US" sz="1800" kern="1200" dirty="0" smtClean="0"/>
            <a:t> </a:t>
          </a:r>
          <a:r>
            <a:rPr lang="en-US" sz="1800" kern="1200" dirty="0" err="1" smtClean="0"/>
            <a:t>dari</a:t>
          </a:r>
          <a:r>
            <a:rPr lang="en-US" sz="1800" kern="1200" dirty="0" smtClean="0"/>
            <a:t> </a:t>
          </a:r>
          <a:r>
            <a:rPr lang="en-US" sz="1800" kern="1200" dirty="0" err="1" smtClean="0"/>
            <a:t>luar</a:t>
          </a:r>
          <a:r>
            <a:rPr lang="en-US" sz="1800" kern="1200" dirty="0" smtClean="0"/>
            <a:t> </a:t>
          </a:r>
          <a:r>
            <a:rPr lang="en-US" sz="1800" kern="1200" dirty="0" err="1" smtClean="0"/>
            <a:t>organisasi</a:t>
          </a:r>
          <a:r>
            <a:rPr lang="en-US" sz="1800" kern="1200" dirty="0" smtClean="0"/>
            <a:t> </a:t>
          </a:r>
          <a:r>
            <a:rPr lang="en-US" sz="1800" kern="1200" dirty="0" err="1" smtClean="0"/>
            <a:t>antara</a:t>
          </a:r>
          <a:r>
            <a:rPr lang="en-US" sz="1800" kern="1200" dirty="0" smtClean="0"/>
            <a:t> lain</a:t>
          </a:r>
        </a:p>
        <a:p>
          <a:pPr lvl="0" algn="just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err="1" smtClean="0"/>
            <a:t>seperti</a:t>
          </a:r>
          <a:r>
            <a:rPr lang="en-US" sz="1800" kern="1200" dirty="0" smtClean="0"/>
            <a:t> </a:t>
          </a:r>
          <a:r>
            <a:rPr lang="en-US" sz="1800" kern="1200" dirty="0" err="1" smtClean="0"/>
            <a:t>perubahan</a:t>
          </a:r>
          <a:r>
            <a:rPr lang="en-US" sz="1800" kern="1200" dirty="0" smtClean="0"/>
            <a:t> </a:t>
          </a:r>
          <a:r>
            <a:rPr lang="en-US" sz="1800" kern="1200" dirty="0" err="1" smtClean="0"/>
            <a:t>peraturan</a:t>
          </a:r>
          <a:r>
            <a:rPr lang="en-US" sz="1800" kern="1200" dirty="0" smtClean="0"/>
            <a:t> </a:t>
          </a:r>
          <a:r>
            <a:rPr lang="en-US" sz="1800" kern="1200" dirty="0" err="1" smtClean="0"/>
            <a:t>pemerintah</a:t>
          </a:r>
          <a:r>
            <a:rPr lang="en-US" sz="1800" kern="1200" dirty="0" smtClean="0"/>
            <a:t>, </a:t>
          </a:r>
          <a:r>
            <a:rPr lang="en-US" sz="1800" kern="1200" dirty="0" err="1" smtClean="0"/>
            <a:t>kondisi</a:t>
          </a:r>
          <a:r>
            <a:rPr lang="en-US" sz="1800" kern="1200" dirty="0" smtClean="0"/>
            <a:t> </a:t>
          </a:r>
          <a:r>
            <a:rPr lang="en-US" sz="1800" kern="1200" dirty="0" err="1" smtClean="0"/>
            <a:t>resesi</a:t>
          </a:r>
          <a:r>
            <a:rPr lang="en-US" sz="1800" kern="1200" dirty="0" smtClean="0"/>
            <a:t>, </a:t>
          </a:r>
        </a:p>
        <a:p>
          <a:pPr lvl="0" algn="just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err="1" smtClean="0"/>
            <a:t>perubahan</a:t>
          </a:r>
          <a:r>
            <a:rPr lang="en-US" sz="1800" kern="1200" dirty="0" smtClean="0"/>
            <a:t>. </a:t>
          </a:r>
          <a:endParaRPr lang="zh-CN" altLang="en-US" sz="1800" kern="1200" dirty="0"/>
        </a:p>
      </dsp:txBody>
      <dsp:txXfrm>
        <a:off x="427739" y="1687584"/>
        <a:ext cx="6258855" cy="1257932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EFADA3F-DBD8-47B3-87A4-F7C4DF43CC18}">
      <dsp:nvSpPr>
        <dsp:cNvPr id="0" name=""/>
        <dsp:cNvSpPr/>
      </dsp:nvSpPr>
      <dsp:spPr>
        <a:xfrm>
          <a:off x="0" y="1007533"/>
          <a:ext cx="7200800" cy="504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33C47F7-914D-4919-99FE-C55F44DD4350}">
      <dsp:nvSpPr>
        <dsp:cNvPr id="0" name=""/>
        <dsp:cNvSpPr/>
      </dsp:nvSpPr>
      <dsp:spPr>
        <a:xfrm>
          <a:off x="359688" y="63779"/>
          <a:ext cx="5241242" cy="1238954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3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90521" tIns="0" rIns="190521" bIns="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err="1" smtClean="0"/>
            <a:t>Perkembangan</a:t>
          </a:r>
          <a:r>
            <a:rPr lang="en-US" sz="2000" kern="1200" dirty="0" smtClean="0"/>
            <a:t> </a:t>
          </a:r>
          <a:r>
            <a:rPr lang="en-US" sz="2000" kern="1200" dirty="0" err="1" smtClean="0"/>
            <a:t>teknologi</a:t>
          </a:r>
          <a:r>
            <a:rPr lang="en-US" sz="2000" kern="1200" dirty="0" smtClean="0"/>
            <a:t>, </a:t>
          </a:r>
          <a:r>
            <a:rPr lang="en-US" sz="2000" kern="1200" dirty="0" err="1" smtClean="0"/>
            <a:t>terutama</a:t>
          </a:r>
          <a:r>
            <a:rPr lang="en-US" sz="2000" kern="1200" dirty="0" smtClean="0"/>
            <a:t> </a:t>
          </a:r>
          <a:r>
            <a:rPr lang="en-US" sz="2000" kern="1200" dirty="0" err="1" smtClean="0"/>
            <a:t>berkenaan</a:t>
          </a:r>
          <a:r>
            <a:rPr lang="en-US" sz="2000" kern="1200" dirty="0" smtClean="0"/>
            <a:t> </a:t>
          </a:r>
          <a:r>
            <a:rPr lang="en-US" sz="2000" kern="1200" dirty="0" err="1" smtClean="0"/>
            <a:t>dgn</a:t>
          </a:r>
          <a:r>
            <a:rPr lang="en-US" sz="2000" kern="1200" dirty="0" smtClean="0"/>
            <a:t> </a:t>
          </a:r>
          <a:r>
            <a:rPr lang="en-US" sz="2000" kern="1200" dirty="0" err="1" smtClean="0"/>
            <a:t>teknologi</a:t>
          </a:r>
          <a:r>
            <a:rPr lang="en-US" sz="2000" kern="1200" dirty="0" smtClean="0"/>
            <a:t> </a:t>
          </a:r>
          <a:r>
            <a:rPr lang="en-US" sz="2000" kern="1200" dirty="0" err="1" smtClean="0"/>
            <a:t>informasi</a:t>
          </a:r>
          <a:r>
            <a:rPr lang="en-US" sz="2000" kern="1200" dirty="0" smtClean="0"/>
            <a:t> </a:t>
          </a:r>
          <a:r>
            <a:rPr lang="en-US" sz="2000" kern="1200" dirty="0" err="1" smtClean="0"/>
            <a:t>dan</a:t>
          </a:r>
          <a:r>
            <a:rPr lang="en-US" sz="2000" kern="1200" dirty="0" smtClean="0"/>
            <a:t> </a:t>
          </a:r>
          <a:r>
            <a:rPr lang="en-US" sz="2000" kern="1200" dirty="0" err="1" smtClean="0"/>
            <a:t>komunikasi</a:t>
          </a:r>
          <a:r>
            <a:rPr lang="en-US" sz="2000" kern="1200" dirty="0" smtClean="0"/>
            <a:t>. </a:t>
          </a:r>
          <a:endParaRPr lang="zh-CN" altLang="en-US" sz="2000" kern="1200" dirty="0"/>
        </a:p>
      </dsp:txBody>
      <dsp:txXfrm>
        <a:off x="420169" y="124260"/>
        <a:ext cx="5120280" cy="1117992"/>
      </dsp:txXfrm>
    </dsp:sp>
    <dsp:sp modelId="{58D67328-282B-4E2B-B4DB-8AD412BAFFBC}">
      <dsp:nvSpPr>
        <dsp:cNvPr id="0" name=""/>
        <dsp:cNvSpPr/>
      </dsp:nvSpPr>
      <dsp:spPr>
        <a:xfrm>
          <a:off x="0" y="2718368"/>
          <a:ext cx="7200800" cy="504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11250264"/>
              <a:satOff val="-16880"/>
              <a:lumOff val="-2745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20FC45C-3BD5-48EA-A639-E7D5A20ED3FD}">
      <dsp:nvSpPr>
        <dsp:cNvPr id="0" name=""/>
        <dsp:cNvSpPr/>
      </dsp:nvSpPr>
      <dsp:spPr>
        <a:xfrm>
          <a:off x="359688" y="1619533"/>
          <a:ext cx="6423912" cy="1394034"/>
        </a:xfrm>
        <a:prstGeom prst="roundRect">
          <a:avLst/>
        </a:prstGeom>
        <a:gradFill rotWithShape="0">
          <a:gsLst>
            <a:gs pos="0">
              <a:schemeClr val="accent3">
                <a:hueOff val="11250264"/>
                <a:satOff val="-16880"/>
                <a:lumOff val="-2745"/>
                <a:alphaOff val="0"/>
                <a:tint val="50000"/>
                <a:satMod val="300000"/>
              </a:schemeClr>
            </a:gs>
            <a:gs pos="35000">
              <a:schemeClr val="accent3">
                <a:hueOff val="11250264"/>
                <a:satOff val="-16880"/>
                <a:lumOff val="-2745"/>
                <a:alphaOff val="0"/>
                <a:tint val="37000"/>
                <a:satMod val="300000"/>
              </a:schemeClr>
            </a:gs>
            <a:gs pos="100000">
              <a:schemeClr val="accent3">
                <a:hueOff val="11250264"/>
                <a:satOff val="-16880"/>
                <a:lumOff val="-2745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90521" tIns="0" rIns="190521" bIns="0" numCol="1" spcCol="1270" anchor="ctr" anchorCtr="0">
          <a:noAutofit/>
        </a:bodyPr>
        <a:lstStyle/>
        <a:p>
          <a:pPr lvl="0" algn="just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err="1" smtClean="0"/>
            <a:t>Kondisi</a:t>
          </a:r>
          <a:r>
            <a:rPr lang="en-US" sz="2000" kern="1200" dirty="0" smtClean="0"/>
            <a:t> </a:t>
          </a:r>
          <a:r>
            <a:rPr lang="en-US" sz="2000" kern="1200" dirty="0" err="1" smtClean="0"/>
            <a:t>ekonomi</a:t>
          </a:r>
          <a:r>
            <a:rPr lang="en-US" sz="2000" kern="1200" dirty="0" smtClean="0"/>
            <a:t> </a:t>
          </a:r>
          <a:r>
            <a:rPr lang="en-US" sz="2000" kern="1200" dirty="0" err="1" smtClean="0"/>
            <a:t>nasional</a:t>
          </a:r>
          <a:r>
            <a:rPr lang="en-US" sz="2000" kern="1200" dirty="0" smtClean="0"/>
            <a:t> </a:t>
          </a:r>
          <a:r>
            <a:rPr lang="en-US" sz="2000" kern="1200" dirty="0" err="1" smtClean="0"/>
            <a:t>dan</a:t>
          </a:r>
          <a:r>
            <a:rPr lang="en-US" sz="2000" kern="1200" dirty="0" smtClean="0"/>
            <a:t> </a:t>
          </a:r>
          <a:r>
            <a:rPr lang="en-US" sz="2000" kern="1200" dirty="0" err="1" smtClean="0"/>
            <a:t>internasional</a:t>
          </a:r>
          <a:r>
            <a:rPr lang="en-US" sz="2000" kern="1200" dirty="0" smtClean="0"/>
            <a:t> yang </a:t>
          </a:r>
          <a:r>
            <a:rPr lang="en-US" sz="2000" kern="1200" dirty="0" err="1" smtClean="0"/>
            <a:t>berpe</a:t>
          </a:r>
          <a:r>
            <a:rPr lang="en-US" sz="2000" kern="1200" dirty="0" smtClean="0"/>
            <a:t> </a:t>
          </a:r>
        </a:p>
        <a:p>
          <a:pPr lvl="0" algn="just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err="1" smtClean="0"/>
            <a:t>ngaruh</a:t>
          </a:r>
          <a:r>
            <a:rPr lang="en-US" sz="2000" kern="1200" dirty="0" smtClean="0"/>
            <a:t> </a:t>
          </a:r>
          <a:r>
            <a:rPr lang="en-US" sz="2000" kern="1200" dirty="0" err="1" smtClean="0"/>
            <a:t>terhadap</a:t>
          </a:r>
          <a:r>
            <a:rPr lang="en-US" sz="2000" kern="1200" dirty="0" smtClean="0"/>
            <a:t> </a:t>
          </a:r>
          <a:r>
            <a:rPr lang="en-US" sz="2000" kern="1200" dirty="0" err="1" smtClean="0"/>
            <a:t>pelaksanaan</a:t>
          </a:r>
          <a:r>
            <a:rPr lang="en-US" sz="2000" kern="1200" dirty="0" smtClean="0"/>
            <a:t> </a:t>
          </a:r>
          <a:r>
            <a:rPr lang="en-US" sz="2000" kern="1200" dirty="0" err="1" smtClean="0"/>
            <a:t>fungsi-fungsi</a:t>
          </a:r>
          <a:r>
            <a:rPr lang="en-US" sz="2000" kern="1200" dirty="0" smtClean="0"/>
            <a:t> </a:t>
          </a:r>
          <a:r>
            <a:rPr lang="en-US" sz="2000" kern="1200" dirty="0" err="1" smtClean="0"/>
            <a:t>organisasi</a:t>
          </a:r>
          <a:r>
            <a:rPr lang="en-US" sz="2000" kern="1200" dirty="0" smtClean="0"/>
            <a:t> se</a:t>
          </a:r>
        </a:p>
        <a:p>
          <a:pPr lvl="0" algn="just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err="1" smtClean="0"/>
            <a:t>perti</a:t>
          </a:r>
          <a:r>
            <a:rPr lang="en-US" sz="2000" kern="1200" dirty="0" smtClean="0"/>
            <a:t> </a:t>
          </a:r>
          <a:r>
            <a:rPr lang="en-US" sz="2000" kern="1200" dirty="0" err="1" smtClean="0"/>
            <a:t>fungsi</a:t>
          </a:r>
          <a:r>
            <a:rPr lang="en-US" sz="2000" kern="1200" dirty="0" smtClean="0"/>
            <a:t> </a:t>
          </a:r>
          <a:r>
            <a:rPr lang="en-US" sz="2000" kern="1200" dirty="0" err="1" smtClean="0"/>
            <a:t>produksi</a:t>
          </a:r>
          <a:r>
            <a:rPr lang="en-US" sz="2000" kern="1200" dirty="0" smtClean="0"/>
            <a:t>, </a:t>
          </a:r>
          <a:r>
            <a:rPr lang="en-US" sz="2000" kern="1200" dirty="0" err="1" smtClean="0"/>
            <a:t>rekrutmen</a:t>
          </a:r>
          <a:r>
            <a:rPr lang="en-US" sz="2000" kern="1200" dirty="0" smtClean="0"/>
            <a:t> SDM </a:t>
          </a:r>
          <a:r>
            <a:rPr lang="en-US" sz="2000" kern="1200" dirty="0" err="1" smtClean="0"/>
            <a:t>berkualitas</a:t>
          </a:r>
          <a:r>
            <a:rPr lang="en-US" sz="2000" kern="1200" dirty="0" smtClean="0"/>
            <a:t> </a:t>
          </a:r>
          <a:r>
            <a:rPr lang="en-US" sz="2000" kern="1200" dirty="0" err="1" smtClean="0"/>
            <a:t>dll</a:t>
          </a:r>
          <a:endParaRPr lang="zh-CN" altLang="en-US" sz="2000" kern="1200" dirty="0"/>
        </a:p>
      </dsp:txBody>
      <dsp:txXfrm>
        <a:off x="427739" y="1687584"/>
        <a:ext cx="6287810" cy="125793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ea typeface="+mn-ea"/>
              </a:defRPr>
            </a:lvl1pPr>
          </a:lstStyle>
          <a:p>
            <a:pPr>
              <a:defRPr/>
            </a:pPr>
            <a:fld id="{2FE3D804-DFDB-456F-A2E4-886973B2BDEF}" type="datetimeFigureOut">
              <a:rPr lang="zh-CN" altLang="en-US"/>
              <a:pPr>
                <a:defRPr/>
              </a:pPr>
              <a:t>2022/4/25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ea typeface="+mn-ea"/>
              </a:defRPr>
            </a:lvl1pPr>
          </a:lstStyle>
          <a:p>
            <a:pPr>
              <a:defRPr/>
            </a:pPr>
            <a:fld id="{00B1F4F8-C6F5-4553-A7E0-B0EE5C903DEA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2232605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ea typeface="+mn-ea"/>
              </a:defRPr>
            </a:lvl1pPr>
          </a:lstStyle>
          <a:p>
            <a:pPr>
              <a:defRPr/>
            </a:pPr>
            <a:fld id="{916040BD-D27C-46E0-AB25-CEFE6238608D}" type="datetimeFigureOut">
              <a:rPr lang="zh-CN" altLang="en-US"/>
              <a:pPr>
                <a:defRPr/>
              </a:pPr>
              <a:t>2022/4/25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zh-CN" altLang="en-US" noProof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noProof="0" smtClean="0"/>
              <a:t>单击此处编辑母版文本样式</a:t>
            </a:r>
          </a:p>
          <a:p>
            <a:pPr lvl="1"/>
            <a:r>
              <a:rPr lang="zh-CN" altLang="en-US" noProof="0" smtClean="0"/>
              <a:t>第二级</a:t>
            </a:r>
          </a:p>
          <a:p>
            <a:pPr lvl="2"/>
            <a:r>
              <a:rPr lang="zh-CN" altLang="en-US" noProof="0" smtClean="0"/>
              <a:t>第三级</a:t>
            </a:r>
          </a:p>
          <a:p>
            <a:pPr lvl="3"/>
            <a:r>
              <a:rPr lang="zh-CN" altLang="en-US" noProof="0" smtClean="0"/>
              <a:t>第四级</a:t>
            </a:r>
          </a:p>
          <a:p>
            <a:pPr lvl="4"/>
            <a:r>
              <a:rPr lang="zh-CN" altLang="en-US" noProof="0" smtClean="0"/>
              <a:t>第五级</a:t>
            </a:r>
            <a:endParaRPr lang="zh-CN" altLang="en-US" noProof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ea typeface="+mn-ea"/>
              </a:defRPr>
            </a:lvl1pPr>
          </a:lstStyle>
          <a:p>
            <a:pPr>
              <a:defRPr/>
            </a:pPr>
            <a:fld id="{95ADFCE7-28F0-4174-BB3B-CF0519272169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0065974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幻灯片图像占位符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554" name="备注占位符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23555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A815BE2C-7F16-41B8-AC2F-F6AA06919A68}" type="slidenum">
              <a:rPr lang="zh-CN" alt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5602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zh-CN" altLang="en-US" dirty="0" smtClean="0"/>
          </a:p>
        </p:txBody>
      </p:sp>
      <p:sp>
        <p:nvSpPr>
          <p:cNvPr id="25603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1451E437-8056-4195-BEAC-F997371A3C4F}" type="slidenum">
              <a:rPr lang="zh-CN" alt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5602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zh-CN" altLang="en-US" dirty="0" smtClean="0"/>
          </a:p>
        </p:txBody>
      </p:sp>
      <p:sp>
        <p:nvSpPr>
          <p:cNvPr id="25603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1451E437-8056-4195-BEAC-F997371A3C4F}" type="slidenum">
              <a:rPr lang="zh-CN" alt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5602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zh-CN" altLang="en-US" dirty="0" smtClean="0"/>
          </a:p>
        </p:txBody>
      </p:sp>
      <p:sp>
        <p:nvSpPr>
          <p:cNvPr id="25603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1451E437-8056-4195-BEAC-F997371A3C4F}" type="slidenum">
              <a:rPr lang="zh-CN" alt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7890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37891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3C8EC30D-4BA0-49B4-A4B6-25C6866BDA11}" type="slidenum">
              <a:rPr lang="zh-CN" alt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7890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37891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3C8EC30D-4BA0-49B4-A4B6-25C6866BDA11}" type="slidenum">
              <a:rPr lang="zh-CN" alt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7890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37891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3C8EC30D-4BA0-49B4-A4B6-25C6866BDA11}" type="slidenum">
              <a:rPr lang="zh-CN" alt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6082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46083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4C39C8CE-050B-4FC3-B050-190A737F427F}" type="slidenum">
              <a:rPr lang="zh-CN" alt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9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9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3.png"/><Relationship Id="rId4" Type="http://schemas.openxmlformats.org/officeDocument/2006/relationships/image" Target="../media/image8.png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6" descr="返校1-1.pn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6305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节标题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8" name="文本占位符 7"/>
          <p:cNvSpPr>
            <a:spLocks noGrp="1"/>
          </p:cNvSpPr>
          <p:nvPr>
            <p:ph type="body" sz="quarter" idx="13"/>
          </p:nvPr>
        </p:nvSpPr>
        <p:spPr>
          <a:xfrm>
            <a:off x="785813" y="357188"/>
            <a:ext cx="7429500" cy="1357312"/>
          </a:xfrm>
        </p:spPr>
        <p:txBody>
          <a:bodyPr/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149C02-D022-43C7-9FD6-4F11F5ABB8B1}" type="datetimeFigureOut">
              <a:rPr lang="zh-CN" altLang="en-US"/>
              <a:pPr>
                <a:defRPr/>
              </a:pPr>
              <a:t>2022/4/25</a:t>
            </a:fld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24D744-3713-4B60-B2CC-284AAF0B1449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952CCF-081A-4A4C-A90D-A285E4E626C5}" type="datetimeFigureOut">
              <a:rPr lang="zh-CN" altLang="en-US"/>
              <a:pPr>
                <a:defRPr/>
              </a:pPr>
              <a:t>2022/4/25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1406AE-7C1D-49ED-91B9-DFA86206323D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910F4B-5A83-497E-8DB9-FDB4ED056CEB}" type="datetimeFigureOut">
              <a:rPr lang="zh-CN" altLang="en-US"/>
              <a:pPr>
                <a:defRPr/>
              </a:pPr>
              <a:t>2022/4/25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DBEA4A-29E1-4A57-B6BF-257D9F0E04A5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DF897C-0F92-4AC7-AC0F-823678C66594}" type="datetimeFigureOut">
              <a:rPr lang="zh-CN" altLang="en-US"/>
              <a:pPr>
                <a:defRPr/>
              </a:pPr>
              <a:t>2022/4/25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11D511-2CC9-4E66-89CA-80B552867264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4" descr="广告.pn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4ED6FC-95D0-45BC-B995-98C01BF2A362}" type="datetimeFigureOut">
              <a:rPr lang="zh-CN" altLang="en-US"/>
              <a:pPr>
                <a:defRPr/>
              </a:pPr>
              <a:t>2022/4/25</a:t>
            </a:fld>
            <a:endParaRPr lang="zh-CN" altLang="en-US"/>
          </a:p>
        </p:txBody>
      </p:sp>
      <p:sp>
        <p:nvSpPr>
          <p:cNvPr id="4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94B7B7-9FBC-4F74-A938-FDF08A651330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FFC15B-9DDB-4EC9-9824-DF8F7FB1EE33}" type="datetimeFigureOut">
              <a:rPr lang="zh-CN" altLang="en-US"/>
              <a:pPr>
                <a:defRPr/>
              </a:pPr>
              <a:t>2022/4/25</a:t>
            </a:fld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F5AFB8-C01B-4A2F-97CA-5FDA33A421E7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altLang="zh-CN" noProof="0" smtClean="0"/>
              <a:t>Click icon to add picture</a:t>
            </a:r>
            <a:endParaRPr lang="zh-CN" altLang="en-US" noProof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C141FB-2272-4B4B-A251-782BF5C04D56}" type="datetimeFigureOut">
              <a:rPr lang="zh-CN" altLang="en-US"/>
              <a:pPr>
                <a:defRPr/>
              </a:pPr>
              <a:t>2022/4/25</a:t>
            </a:fld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477DC3-1682-4375-9C89-D5CB10EF32AD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632789-2A7D-4A1F-B578-9A008CFF5BEF}" type="datetimeFigureOut">
              <a:rPr lang="zh-CN" altLang="en-US"/>
              <a:pPr>
                <a:defRPr/>
              </a:pPr>
              <a:t>2022/4/25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9122C5-C159-4F29-AC83-FF588130BFAC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5E5027-2BC4-4D84-9DC6-C557EC373D50}" type="datetimeFigureOut">
              <a:rPr lang="zh-CN" altLang="en-US"/>
              <a:pPr>
                <a:defRPr/>
              </a:pPr>
              <a:t>2022/4/25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066D7D-C856-4CF2-A22A-BC2D4524F050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bg>
      <p:bgPr>
        <a:solidFill>
          <a:srgbClr val="73CBC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5"/>
          <p:cNvSpPr/>
          <p:nvPr userDrawn="1"/>
        </p:nvSpPr>
        <p:spPr>
          <a:xfrm>
            <a:off x="0" y="5929313"/>
            <a:ext cx="9144000" cy="928687"/>
          </a:xfrm>
          <a:prstGeom prst="rect">
            <a:avLst/>
          </a:prstGeom>
          <a:solidFill>
            <a:srgbClr val="3B4A4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pic>
        <p:nvPicPr>
          <p:cNvPr id="4" name="图片 6" descr="bs_05.pn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80113" y="1928813"/>
            <a:ext cx="3163887" cy="4735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图片 12" descr="sb_06.png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57813" y="5143500"/>
            <a:ext cx="1012825" cy="1330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文本占位符 14"/>
          <p:cNvSpPr>
            <a:spLocks noGrp="1"/>
          </p:cNvSpPr>
          <p:nvPr>
            <p:ph type="body" sz="quarter" idx="10"/>
          </p:nvPr>
        </p:nvSpPr>
        <p:spPr>
          <a:xfrm>
            <a:off x="1071538" y="428604"/>
            <a:ext cx="4643437" cy="1785937"/>
          </a:xfrm>
        </p:spPr>
        <p:txBody>
          <a:bodyPr/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自定义版式">
    <p:bg>
      <p:bgPr>
        <a:solidFill>
          <a:srgbClr val="73CBC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5"/>
          <p:cNvSpPr/>
          <p:nvPr userDrawn="1"/>
        </p:nvSpPr>
        <p:spPr>
          <a:xfrm>
            <a:off x="0" y="5929313"/>
            <a:ext cx="9144000" cy="928687"/>
          </a:xfrm>
          <a:prstGeom prst="rect">
            <a:avLst/>
          </a:prstGeom>
          <a:solidFill>
            <a:srgbClr val="3B4A4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4" name="任意多边形 7"/>
          <p:cNvSpPr/>
          <p:nvPr userDrawn="1"/>
        </p:nvSpPr>
        <p:spPr>
          <a:xfrm>
            <a:off x="6429375" y="357188"/>
            <a:ext cx="2286000" cy="1643062"/>
          </a:xfrm>
          <a:custGeom>
            <a:avLst/>
            <a:gdLst>
              <a:gd name="connsiteX0" fmla="*/ 3900 w 43200"/>
              <a:gd name="connsiteY0" fmla="*/ 14370 h 43200"/>
              <a:gd name="connsiteX1" fmla="*/ 5623 w 43200"/>
              <a:gd name="connsiteY1" fmla="*/ 6907 h 43200"/>
              <a:gd name="connsiteX2" fmla="*/ 14005 w 43200"/>
              <a:gd name="connsiteY2" fmla="*/ 5202 h 43200"/>
              <a:gd name="connsiteX3" fmla="*/ 22456 w 43200"/>
              <a:gd name="connsiteY3" fmla="*/ 3432 h 43200"/>
              <a:gd name="connsiteX4" fmla="*/ 25749 w 43200"/>
              <a:gd name="connsiteY4" fmla="*/ 200 h 43200"/>
              <a:gd name="connsiteX5" fmla="*/ 29833 w 43200"/>
              <a:gd name="connsiteY5" fmla="*/ 2481 h 43200"/>
              <a:gd name="connsiteX6" fmla="*/ 35463 w 43200"/>
              <a:gd name="connsiteY6" fmla="*/ 690 h 43200"/>
              <a:gd name="connsiteX7" fmla="*/ 38318 w 43200"/>
              <a:gd name="connsiteY7" fmla="*/ 5576 h 43200"/>
              <a:gd name="connsiteX8" fmla="*/ 41982 w 43200"/>
              <a:gd name="connsiteY8" fmla="*/ 10318 h 43200"/>
              <a:gd name="connsiteX9" fmla="*/ 41818 w 43200"/>
              <a:gd name="connsiteY9" fmla="*/ 15460 h 43200"/>
              <a:gd name="connsiteX10" fmla="*/ 43016 w 43200"/>
              <a:gd name="connsiteY10" fmla="*/ 23322 h 43200"/>
              <a:gd name="connsiteX11" fmla="*/ 37404 w 43200"/>
              <a:gd name="connsiteY11" fmla="*/ 30204 h 43200"/>
              <a:gd name="connsiteX12" fmla="*/ 35395 w 43200"/>
              <a:gd name="connsiteY12" fmla="*/ 36101 h 43200"/>
              <a:gd name="connsiteX13" fmla="*/ 28555 w 43200"/>
              <a:gd name="connsiteY13" fmla="*/ 36815 h 43200"/>
              <a:gd name="connsiteX14" fmla="*/ 23667 w 43200"/>
              <a:gd name="connsiteY14" fmla="*/ 43106 h 43200"/>
              <a:gd name="connsiteX15" fmla="*/ 16480 w 43200"/>
              <a:gd name="connsiteY15" fmla="*/ 39266 h 43200"/>
              <a:gd name="connsiteX16" fmla="*/ 5804 w 43200"/>
              <a:gd name="connsiteY16" fmla="*/ 35472 h 43200"/>
              <a:gd name="connsiteX17" fmla="*/ 1110 w 43200"/>
              <a:gd name="connsiteY17" fmla="*/ 31250 h 43200"/>
              <a:gd name="connsiteX18" fmla="*/ 2113 w 43200"/>
              <a:gd name="connsiteY18" fmla="*/ 25551 h 43200"/>
              <a:gd name="connsiteX19" fmla="*/ -5 w 43200"/>
              <a:gd name="connsiteY19" fmla="*/ 19704 h 43200"/>
              <a:gd name="connsiteX20" fmla="*/ 3863 w 43200"/>
              <a:gd name="connsiteY20" fmla="*/ 14507 h 43200"/>
              <a:gd name="connsiteX21" fmla="*/ 3900 w 43200"/>
              <a:gd name="connsiteY21" fmla="*/ 14370 h 43200"/>
              <a:gd name="connsiteX0" fmla="*/ 4693 w 43200"/>
              <a:gd name="connsiteY0" fmla="*/ 26177 h 43200"/>
              <a:gd name="connsiteX1" fmla="*/ 2160 w 43200"/>
              <a:gd name="connsiteY1" fmla="*/ 25380 h 43200"/>
              <a:gd name="connsiteX2" fmla="*/ 6928 w 43200"/>
              <a:gd name="connsiteY2" fmla="*/ 34899 h 43200"/>
              <a:gd name="connsiteX3" fmla="*/ 5820 w 43200"/>
              <a:gd name="connsiteY3" fmla="*/ 35280 h 43200"/>
              <a:gd name="connsiteX4" fmla="*/ 16478 w 43200"/>
              <a:gd name="connsiteY4" fmla="*/ 39090 h 43200"/>
              <a:gd name="connsiteX5" fmla="*/ 15810 w 43200"/>
              <a:gd name="connsiteY5" fmla="*/ 37350 h 43200"/>
              <a:gd name="connsiteX6" fmla="*/ 28827 w 43200"/>
              <a:gd name="connsiteY6" fmla="*/ 34751 h 43200"/>
              <a:gd name="connsiteX7" fmla="*/ 28560 w 43200"/>
              <a:gd name="connsiteY7" fmla="*/ 36660 h 43200"/>
              <a:gd name="connsiteX8" fmla="*/ 34129 w 43200"/>
              <a:gd name="connsiteY8" fmla="*/ 22954 h 43200"/>
              <a:gd name="connsiteX9" fmla="*/ 37380 w 43200"/>
              <a:gd name="connsiteY9" fmla="*/ 30090 h 43200"/>
              <a:gd name="connsiteX10" fmla="*/ 41798 w 43200"/>
              <a:gd name="connsiteY10" fmla="*/ 15354 h 43200"/>
              <a:gd name="connsiteX11" fmla="*/ 40350 w 43200"/>
              <a:gd name="connsiteY11" fmla="*/ 18030 h 43200"/>
              <a:gd name="connsiteX12" fmla="*/ 38324 w 43200"/>
              <a:gd name="connsiteY12" fmla="*/ 5426 h 43200"/>
              <a:gd name="connsiteX13" fmla="*/ 38400 w 43200"/>
              <a:gd name="connsiteY13" fmla="*/ 6690 h 43200"/>
              <a:gd name="connsiteX14" fmla="*/ 29078 w 43200"/>
              <a:gd name="connsiteY14" fmla="*/ 3952 h 43200"/>
              <a:gd name="connsiteX15" fmla="*/ 29820 w 43200"/>
              <a:gd name="connsiteY15" fmla="*/ 2340 h 43200"/>
              <a:gd name="connsiteX16" fmla="*/ 22141 w 43200"/>
              <a:gd name="connsiteY16" fmla="*/ 4720 h 43200"/>
              <a:gd name="connsiteX17" fmla="*/ 22500 w 43200"/>
              <a:gd name="connsiteY17" fmla="*/ 3330 h 43200"/>
              <a:gd name="connsiteX18" fmla="*/ 14000 w 43200"/>
              <a:gd name="connsiteY18" fmla="*/ 5192 h 43200"/>
              <a:gd name="connsiteX19" fmla="*/ 15300 w 43200"/>
              <a:gd name="connsiteY19" fmla="*/ 6540 h 43200"/>
              <a:gd name="connsiteX20" fmla="*/ 4127 w 43200"/>
              <a:gd name="connsiteY20" fmla="*/ 15789 h 43200"/>
              <a:gd name="connsiteX21" fmla="*/ 3900 w 43200"/>
              <a:gd name="connsiteY21" fmla="*/ 14370 h 43200"/>
              <a:gd name="connsiteX0" fmla="*/ 4113 w 43733"/>
              <a:gd name="connsiteY0" fmla="*/ 14830 h 44465"/>
              <a:gd name="connsiteX1" fmla="*/ 5836 w 43733"/>
              <a:gd name="connsiteY1" fmla="*/ 7367 h 44465"/>
              <a:gd name="connsiteX2" fmla="*/ 14218 w 43733"/>
              <a:gd name="connsiteY2" fmla="*/ 5662 h 44465"/>
              <a:gd name="connsiteX3" fmla="*/ 22669 w 43733"/>
              <a:gd name="connsiteY3" fmla="*/ 3892 h 44465"/>
              <a:gd name="connsiteX4" fmla="*/ 25962 w 43733"/>
              <a:gd name="connsiteY4" fmla="*/ 660 h 44465"/>
              <a:gd name="connsiteX5" fmla="*/ 30046 w 43733"/>
              <a:gd name="connsiteY5" fmla="*/ 2941 h 44465"/>
              <a:gd name="connsiteX6" fmla="*/ 35676 w 43733"/>
              <a:gd name="connsiteY6" fmla="*/ 1150 h 44465"/>
              <a:gd name="connsiteX7" fmla="*/ 38531 w 43733"/>
              <a:gd name="connsiteY7" fmla="*/ 6036 h 44465"/>
              <a:gd name="connsiteX8" fmla="*/ 42195 w 43733"/>
              <a:gd name="connsiteY8" fmla="*/ 10778 h 44465"/>
              <a:gd name="connsiteX9" fmla="*/ 42031 w 43733"/>
              <a:gd name="connsiteY9" fmla="*/ 15920 h 44465"/>
              <a:gd name="connsiteX10" fmla="*/ 43229 w 43733"/>
              <a:gd name="connsiteY10" fmla="*/ 23782 h 44465"/>
              <a:gd name="connsiteX11" fmla="*/ 37617 w 43733"/>
              <a:gd name="connsiteY11" fmla="*/ 30664 h 44465"/>
              <a:gd name="connsiteX12" fmla="*/ 35608 w 43733"/>
              <a:gd name="connsiteY12" fmla="*/ 36561 h 44465"/>
              <a:gd name="connsiteX13" fmla="*/ 28768 w 43733"/>
              <a:gd name="connsiteY13" fmla="*/ 37275 h 44465"/>
              <a:gd name="connsiteX14" fmla="*/ 23880 w 43733"/>
              <a:gd name="connsiteY14" fmla="*/ 43566 h 44465"/>
              <a:gd name="connsiteX15" fmla="*/ 16693 w 43733"/>
              <a:gd name="connsiteY15" fmla="*/ 39726 h 44465"/>
              <a:gd name="connsiteX16" fmla="*/ 6017 w 43733"/>
              <a:gd name="connsiteY16" fmla="*/ 35932 h 44465"/>
              <a:gd name="connsiteX17" fmla="*/ 1323 w 43733"/>
              <a:gd name="connsiteY17" fmla="*/ 31710 h 44465"/>
              <a:gd name="connsiteX18" fmla="*/ 2326 w 43733"/>
              <a:gd name="connsiteY18" fmla="*/ 26011 h 44465"/>
              <a:gd name="connsiteX19" fmla="*/ 208 w 43733"/>
              <a:gd name="connsiteY19" fmla="*/ 20164 h 44465"/>
              <a:gd name="connsiteX20" fmla="*/ 4076 w 43733"/>
              <a:gd name="connsiteY20" fmla="*/ 14967 h 44465"/>
              <a:gd name="connsiteX21" fmla="*/ 4113 w 43733"/>
              <a:gd name="connsiteY21" fmla="*/ 14830 h 44465"/>
              <a:gd name="connsiteX0" fmla="*/ 4906 w 43733"/>
              <a:gd name="connsiteY0" fmla="*/ 26637 h 44465"/>
              <a:gd name="connsiteX1" fmla="*/ 2373 w 43733"/>
              <a:gd name="connsiteY1" fmla="*/ 25840 h 44465"/>
              <a:gd name="connsiteX2" fmla="*/ 7141 w 43733"/>
              <a:gd name="connsiteY2" fmla="*/ 35359 h 44465"/>
              <a:gd name="connsiteX3" fmla="*/ 6033 w 43733"/>
              <a:gd name="connsiteY3" fmla="*/ 35740 h 44465"/>
              <a:gd name="connsiteX4" fmla="*/ 16691 w 43733"/>
              <a:gd name="connsiteY4" fmla="*/ 39550 h 44465"/>
              <a:gd name="connsiteX5" fmla="*/ 16023 w 43733"/>
              <a:gd name="connsiteY5" fmla="*/ 37810 h 44465"/>
              <a:gd name="connsiteX6" fmla="*/ 29040 w 43733"/>
              <a:gd name="connsiteY6" fmla="*/ 35211 h 44465"/>
              <a:gd name="connsiteX7" fmla="*/ 28773 w 43733"/>
              <a:gd name="connsiteY7" fmla="*/ 37120 h 44465"/>
              <a:gd name="connsiteX8" fmla="*/ 34342 w 43733"/>
              <a:gd name="connsiteY8" fmla="*/ 23414 h 44465"/>
              <a:gd name="connsiteX9" fmla="*/ 37593 w 43733"/>
              <a:gd name="connsiteY9" fmla="*/ 30550 h 44465"/>
              <a:gd name="connsiteX10" fmla="*/ 42011 w 43733"/>
              <a:gd name="connsiteY10" fmla="*/ 15814 h 44465"/>
              <a:gd name="connsiteX11" fmla="*/ 40563 w 43733"/>
              <a:gd name="connsiteY11" fmla="*/ 18490 h 44465"/>
              <a:gd name="connsiteX12" fmla="*/ 38537 w 43733"/>
              <a:gd name="connsiteY12" fmla="*/ 5886 h 44465"/>
              <a:gd name="connsiteX13" fmla="*/ 38613 w 43733"/>
              <a:gd name="connsiteY13" fmla="*/ 7150 h 44465"/>
              <a:gd name="connsiteX14" fmla="*/ 29291 w 43733"/>
              <a:gd name="connsiteY14" fmla="*/ 4412 h 44465"/>
              <a:gd name="connsiteX15" fmla="*/ 30033 w 43733"/>
              <a:gd name="connsiteY15" fmla="*/ 2800 h 44465"/>
              <a:gd name="connsiteX16" fmla="*/ 22354 w 43733"/>
              <a:gd name="connsiteY16" fmla="*/ 5180 h 44465"/>
              <a:gd name="connsiteX17" fmla="*/ 22713 w 43733"/>
              <a:gd name="connsiteY17" fmla="*/ 3790 h 44465"/>
              <a:gd name="connsiteX18" fmla="*/ 14213 w 43733"/>
              <a:gd name="connsiteY18" fmla="*/ 5652 h 44465"/>
              <a:gd name="connsiteX19" fmla="*/ 15513 w 43733"/>
              <a:gd name="connsiteY19" fmla="*/ 7000 h 44465"/>
              <a:gd name="connsiteX20" fmla="*/ 4340 w 43733"/>
              <a:gd name="connsiteY20" fmla="*/ 16249 h 44465"/>
              <a:gd name="connsiteX21" fmla="*/ 4113 w 43733"/>
              <a:gd name="connsiteY21" fmla="*/ 14830 h 444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43733" h="44465">
                <a:moveTo>
                  <a:pt x="4113" y="14830"/>
                </a:moveTo>
                <a:cubicBezTo>
                  <a:pt x="3842" y="12117"/>
                  <a:pt x="4474" y="9381"/>
                  <a:pt x="5836" y="7367"/>
                </a:cubicBezTo>
                <a:cubicBezTo>
                  <a:pt x="7988" y="4186"/>
                  <a:pt x="11477" y="3477"/>
                  <a:pt x="14218" y="5662"/>
                </a:cubicBezTo>
                <a:cubicBezTo>
                  <a:pt x="15891" y="1369"/>
                  <a:pt x="20127" y="482"/>
                  <a:pt x="22669" y="3892"/>
                </a:cubicBezTo>
                <a:cubicBezTo>
                  <a:pt x="23310" y="2143"/>
                  <a:pt x="24541" y="934"/>
                  <a:pt x="25962" y="660"/>
                </a:cubicBezTo>
                <a:cubicBezTo>
                  <a:pt x="27526" y="358"/>
                  <a:pt x="29088" y="1230"/>
                  <a:pt x="30046" y="2941"/>
                </a:cubicBezTo>
                <a:cubicBezTo>
                  <a:pt x="31428" y="727"/>
                  <a:pt x="33714" y="0"/>
                  <a:pt x="35676" y="1150"/>
                </a:cubicBezTo>
                <a:cubicBezTo>
                  <a:pt x="37171" y="2026"/>
                  <a:pt x="38243" y="3860"/>
                  <a:pt x="38531" y="6036"/>
                </a:cubicBezTo>
                <a:cubicBezTo>
                  <a:pt x="40259" y="6678"/>
                  <a:pt x="41635" y="8458"/>
                  <a:pt x="42195" y="10778"/>
                </a:cubicBezTo>
                <a:cubicBezTo>
                  <a:pt x="42602" y="12462"/>
                  <a:pt x="42544" y="14291"/>
                  <a:pt x="42031" y="15920"/>
                </a:cubicBezTo>
                <a:cubicBezTo>
                  <a:pt x="43292" y="18154"/>
                  <a:pt x="43733" y="21050"/>
                  <a:pt x="43229" y="23782"/>
                </a:cubicBezTo>
                <a:cubicBezTo>
                  <a:pt x="42559" y="27414"/>
                  <a:pt x="40341" y="30134"/>
                  <a:pt x="37617" y="30664"/>
                </a:cubicBezTo>
                <a:cubicBezTo>
                  <a:pt x="37604" y="32931"/>
                  <a:pt x="36871" y="35081"/>
                  <a:pt x="35608" y="36561"/>
                </a:cubicBezTo>
                <a:cubicBezTo>
                  <a:pt x="33689" y="38810"/>
                  <a:pt x="30917" y="39099"/>
                  <a:pt x="28768" y="37275"/>
                </a:cubicBezTo>
                <a:cubicBezTo>
                  <a:pt x="28073" y="40408"/>
                  <a:pt x="26212" y="42803"/>
                  <a:pt x="23880" y="43566"/>
                </a:cubicBezTo>
                <a:cubicBezTo>
                  <a:pt x="21132" y="44465"/>
                  <a:pt x="18264" y="42933"/>
                  <a:pt x="16693" y="39726"/>
                </a:cubicBezTo>
                <a:cubicBezTo>
                  <a:pt x="12985" y="42770"/>
                  <a:pt x="8169" y="41059"/>
                  <a:pt x="6017" y="35932"/>
                </a:cubicBezTo>
                <a:cubicBezTo>
                  <a:pt x="3903" y="36269"/>
                  <a:pt x="1918" y="34484"/>
                  <a:pt x="1323" y="31710"/>
                </a:cubicBezTo>
                <a:cubicBezTo>
                  <a:pt x="892" y="29703"/>
                  <a:pt x="1273" y="27537"/>
                  <a:pt x="2326" y="26011"/>
                </a:cubicBezTo>
                <a:cubicBezTo>
                  <a:pt x="832" y="24814"/>
                  <a:pt x="0" y="22517"/>
                  <a:pt x="208" y="20164"/>
                </a:cubicBezTo>
                <a:cubicBezTo>
                  <a:pt x="452" y="17409"/>
                  <a:pt x="2058" y="15251"/>
                  <a:pt x="4076" y="14967"/>
                </a:cubicBezTo>
                <a:cubicBezTo>
                  <a:pt x="4088" y="14921"/>
                  <a:pt x="4101" y="14876"/>
                  <a:pt x="4113" y="14830"/>
                </a:cubicBezTo>
                <a:close/>
              </a:path>
              <a:path w="43733" h="44465" fill="none" extrusionOk="0">
                <a:moveTo>
                  <a:pt x="4906" y="26637"/>
                </a:moveTo>
                <a:cubicBezTo>
                  <a:pt x="4022" y="26731"/>
                  <a:pt x="3138" y="26453"/>
                  <a:pt x="2373" y="25840"/>
                </a:cubicBezTo>
                <a:moveTo>
                  <a:pt x="7141" y="35359"/>
                </a:moveTo>
                <a:cubicBezTo>
                  <a:pt x="6786" y="35552"/>
                  <a:pt x="6413" y="35680"/>
                  <a:pt x="6033" y="35740"/>
                </a:cubicBezTo>
                <a:moveTo>
                  <a:pt x="16691" y="39550"/>
                </a:moveTo>
                <a:cubicBezTo>
                  <a:pt x="16424" y="39004"/>
                  <a:pt x="16200" y="38421"/>
                  <a:pt x="16023" y="37810"/>
                </a:cubicBezTo>
                <a:moveTo>
                  <a:pt x="29040" y="35211"/>
                </a:moveTo>
                <a:cubicBezTo>
                  <a:pt x="29001" y="35858"/>
                  <a:pt x="28911" y="36498"/>
                  <a:pt x="28773" y="37120"/>
                </a:cubicBezTo>
                <a:moveTo>
                  <a:pt x="34342" y="23414"/>
                </a:moveTo>
                <a:cubicBezTo>
                  <a:pt x="36346" y="24742"/>
                  <a:pt x="37611" y="27518"/>
                  <a:pt x="37593" y="30550"/>
                </a:cubicBezTo>
                <a:moveTo>
                  <a:pt x="42011" y="15814"/>
                </a:moveTo>
                <a:cubicBezTo>
                  <a:pt x="41686" y="16846"/>
                  <a:pt x="41191" y="17762"/>
                  <a:pt x="40563" y="18490"/>
                </a:cubicBezTo>
                <a:moveTo>
                  <a:pt x="38537" y="5886"/>
                </a:moveTo>
                <a:cubicBezTo>
                  <a:pt x="38592" y="6303"/>
                  <a:pt x="38618" y="6726"/>
                  <a:pt x="38613" y="7150"/>
                </a:cubicBezTo>
                <a:moveTo>
                  <a:pt x="29291" y="4412"/>
                </a:moveTo>
                <a:cubicBezTo>
                  <a:pt x="29480" y="3829"/>
                  <a:pt x="29729" y="3286"/>
                  <a:pt x="30033" y="2800"/>
                </a:cubicBezTo>
                <a:moveTo>
                  <a:pt x="22354" y="5180"/>
                </a:moveTo>
                <a:cubicBezTo>
                  <a:pt x="22431" y="4698"/>
                  <a:pt x="22552" y="4231"/>
                  <a:pt x="22713" y="3790"/>
                </a:cubicBezTo>
                <a:moveTo>
                  <a:pt x="14213" y="5652"/>
                </a:moveTo>
                <a:cubicBezTo>
                  <a:pt x="14685" y="6028"/>
                  <a:pt x="15121" y="6481"/>
                  <a:pt x="15513" y="7000"/>
                </a:cubicBezTo>
                <a:moveTo>
                  <a:pt x="4340" y="16249"/>
                </a:moveTo>
                <a:cubicBezTo>
                  <a:pt x="4237" y="15785"/>
                  <a:pt x="4161" y="15311"/>
                  <a:pt x="4113" y="14830"/>
                </a:cubicBezTo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5" name="任意多边形 8"/>
          <p:cNvSpPr/>
          <p:nvPr userDrawn="1"/>
        </p:nvSpPr>
        <p:spPr>
          <a:xfrm>
            <a:off x="4572000" y="3500438"/>
            <a:ext cx="1677988" cy="1279525"/>
          </a:xfrm>
          <a:custGeom>
            <a:avLst/>
            <a:gdLst>
              <a:gd name="connsiteX0" fmla="*/ 3900 w 43200"/>
              <a:gd name="connsiteY0" fmla="*/ 14370 h 43200"/>
              <a:gd name="connsiteX1" fmla="*/ 5623 w 43200"/>
              <a:gd name="connsiteY1" fmla="*/ 6907 h 43200"/>
              <a:gd name="connsiteX2" fmla="*/ 14005 w 43200"/>
              <a:gd name="connsiteY2" fmla="*/ 5202 h 43200"/>
              <a:gd name="connsiteX3" fmla="*/ 22456 w 43200"/>
              <a:gd name="connsiteY3" fmla="*/ 3432 h 43200"/>
              <a:gd name="connsiteX4" fmla="*/ 25749 w 43200"/>
              <a:gd name="connsiteY4" fmla="*/ 200 h 43200"/>
              <a:gd name="connsiteX5" fmla="*/ 29833 w 43200"/>
              <a:gd name="connsiteY5" fmla="*/ 2481 h 43200"/>
              <a:gd name="connsiteX6" fmla="*/ 35463 w 43200"/>
              <a:gd name="connsiteY6" fmla="*/ 690 h 43200"/>
              <a:gd name="connsiteX7" fmla="*/ 38318 w 43200"/>
              <a:gd name="connsiteY7" fmla="*/ 5576 h 43200"/>
              <a:gd name="connsiteX8" fmla="*/ 41982 w 43200"/>
              <a:gd name="connsiteY8" fmla="*/ 10318 h 43200"/>
              <a:gd name="connsiteX9" fmla="*/ 41818 w 43200"/>
              <a:gd name="connsiteY9" fmla="*/ 15460 h 43200"/>
              <a:gd name="connsiteX10" fmla="*/ 43016 w 43200"/>
              <a:gd name="connsiteY10" fmla="*/ 23322 h 43200"/>
              <a:gd name="connsiteX11" fmla="*/ 37404 w 43200"/>
              <a:gd name="connsiteY11" fmla="*/ 30204 h 43200"/>
              <a:gd name="connsiteX12" fmla="*/ 35395 w 43200"/>
              <a:gd name="connsiteY12" fmla="*/ 36101 h 43200"/>
              <a:gd name="connsiteX13" fmla="*/ 28555 w 43200"/>
              <a:gd name="connsiteY13" fmla="*/ 36815 h 43200"/>
              <a:gd name="connsiteX14" fmla="*/ 23667 w 43200"/>
              <a:gd name="connsiteY14" fmla="*/ 43106 h 43200"/>
              <a:gd name="connsiteX15" fmla="*/ 16480 w 43200"/>
              <a:gd name="connsiteY15" fmla="*/ 39266 h 43200"/>
              <a:gd name="connsiteX16" fmla="*/ 5804 w 43200"/>
              <a:gd name="connsiteY16" fmla="*/ 35472 h 43200"/>
              <a:gd name="connsiteX17" fmla="*/ 1110 w 43200"/>
              <a:gd name="connsiteY17" fmla="*/ 31250 h 43200"/>
              <a:gd name="connsiteX18" fmla="*/ 2113 w 43200"/>
              <a:gd name="connsiteY18" fmla="*/ 25551 h 43200"/>
              <a:gd name="connsiteX19" fmla="*/ -5 w 43200"/>
              <a:gd name="connsiteY19" fmla="*/ 19704 h 43200"/>
              <a:gd name="connsiteX20" fmla="*/ 3863 w 43200"/>
              <a:gd name="connsiteY20" fmla="*/ 14507 h 43200"/>
              <a:gd name="connsiteX21" fmla="*/ 3900 w 43200"/>
              <a:gd name="connsiteY21" fmla="*/ 14370 h 43200"/>
              <a:gd name="connsiteX0" fmla="*/ 4693 w 43200"/>
              <a:gd name="connsiteY0" fmla="*/ 26177 h 43200"/>
              <a:gd name="connsiteX1" fmla="*/ 2160 w 43200"/>
              <a:gd name="connsiteY1" fmla="*/ 25380 h 43200"/>
              <a:gd name="connsiteX2" fmla="*/ 6928 w 43200"/>
              <a:gd name="connsiteY2" fmla="*/ 34899 h 43200"/>
              <a:gd name="connsiteX3" fmla="*/ 5820 w 43200"/>
              <a:gd name="connsiteY3" fmla="*/ 35280 h 43200"/>
              <a:gd name="connsiteX4" fmla="*/ 16478 w 43200"/>
              <a:gd name="connsiteY4" fmla="*/ 39090 h 43200"/>
              <a:gd name="connsiteX5" fmla="*/ 15810 w 43200"/>
              <a:gd name="connsiteY5" fmla="*/ 37350 h 43200"/>
              <a:gd name="connsiteX6" fmla="*/ 28827 w 43200"/>
              <a:gd name="connsiteY6" fmla="*/ 34751 h 43200"/>
              <a:gd name="connsiteX7" fmla="*/ 28560 w 43200"/>
              <a:gd name="connsiteY7" fmla="*/ 36660 h 43200"/>
              <a:gd name="connsiteX8" fmla="*/ 34129 w 43200"/>
              <a:gd name="connsiteY8" fmla="*/ 22954 h 43200"/>
              <a:gd name="connsiteX9" fmla="*/ 37380 w 43200"/>
              <a:gd name="connsiteY9" fmla="*/ 30090 h 43200"/>
              <a:gd name="connsiteX10" fmla="*/ 41798 w 43200"/>
              <a:gd name="connsiteY10" fmla="*/ 15354 h 43200"/>
              <a:gd name="connsiteX11" fmla="*/ 40350 w 43200"/>
              <a:gd name="connsiteY11" fmla="*/ 18030 h 43200"/>
              <a:gd name="connsiteX12" fmla="*/ 38324 w 43200"/>
              <a:gd name="connsiteY12" fmla="*/ 5426 h 43200"/>
              <a:gd name="connsiteX13" fmla="*/ 38400 w 43200"/>
              <a:gd name="connsiteY13" fmla="*/ 6690 h 43200"/>
              <a:gd name="connsiteX14" fmla="*/ 29078 w 43200"/>
              <a:gd name="connsiteY14" fmla="*/ 3952 h 43200"/>
              <a:gd name="connsiteX15" fmla="*/ 29820 w 43200"/>
              <a:gd name="connsiteY15" fmla="*/ 2340 h 43200"/>
              <a:gd name="connsiteX16" fmla="*/ 22141 w 43200"/>
              <a:gd name="connsiteY16" fmla="*/ 4720 h 43200"/>
              <a:gd name="connsiteX17" fmla="*/ 22500 w 43200"/>
              <a:gd name="connsiteY17" fmla="*/ 3330 h 43200"/>
              <a:gd name="connsiteX18" fmla="*/ 14000 w 43200"/>
              <a:gd name="connsiteY18" fmla="*/ 5192 h 43200"/>
              <a:gd name="connsiteX19" fmla="*/ 15300 w 43200"/>
              <a:gd name="connsiteY19" fmla="*/ 6540 h 43200"/>
              <a:gd name="connsiteX20" fmla="*/ 4127 w 43200"/>
              <a:gd name="connsiteY20" fmla="*/ 15789 h 43200"/>
              <a:gd name="connsiteX21" fmla="*/ 3900 w 43200"/>
              <a:gd name="connsiteY21" fmla="*/ 14370 h 43200"/>
              <a:gd name="connsiteX0" fmla="*/ 4113 w 43733"/>
              <a:gd name="connsiteY0" fmla="*/ 14830 h 44465"/>
              <a:gd name="connsiteX1" fmla="*/ 5836 w 43733"/>
              <a:gd name="connsiteY1" fmla="*/ 7367 h 44465"/>
              <a:gd name="connsiteX2" fmla="*/ 14218 w 43733"/>
              <a:gd name="connsiteY2" fmla="*/ 5662 h 44465"/>
              <a:gd name="connsiteX3" fmla="*/ 22669 w 43733"/>
              <a:gd name="connsiteY3" fmla="*/ 3892 h 44465"/>
              <a:gd name="connsiteX4" fmla="*/ 25962 w 43733"/>
              <a:gd name="connsiteY4" fmla="*/ 660 h 44465"/>
              <a:gd name="connsiteX5" fmla="*/ 30046 w 43733"/>
              <a:gd name="connsiteY5" fmla="*/ 2941 h 44465"/>
              <a:gd name="connsiteX6" fmla="*/ 35676 w 43733"/>
              <a:gd name="connsiteY6" fmla="*/ 1150 h 44465"/>
              <a:gd name="connsiteX7" fmla="*/ 38531 w 43733"/>
              <a:gd name="connsiteY7" fmla="*/ 6036 h 44465"/>
              <a:gd name="connsiteX8" fmla="*/ 42195 w 43733"/>
              <a:gd name="connsiteY8" fmla="*/ 10778 h 44465"/>
              <a:gd name="connsiteX9" fmla="*/ 42031 w 43733"/>
              <a:gd name="connsiteY9" fmla="*/ 15920 h 44465"/>
              <a:gd name="connsiteX10" fmla="*/ 43229 w 43733"/>
              <a:gd name="connsiteY10" fmla="*/ 23782 h 44465"/>
              <a:gd name="connsiteX11" fmla="*/ 37617 w 43733"/>
              <a:gd name="connsiteY11" fmla="*/ 30664 h 44465"/>
              <a:gd name="connsiteX12" fmla="*/ 35608 w 43733"/>
              <a:gd name="connsiteY12" fmla="*/ 36561 h 44465"/>
              <a:gd name="connsiteX13" fmla="*/ 28768 w 43733"/>
              <a:gd name="connsiteY13" fmla="*/ 37275 h 44465"/>
              <a:gd name="connsiteX14" fmla="*/ 23880 w 43733"/>
              <a:gd name="connsiteY14" fmla="*/ 43566 h 44465"/>
              <a:gd name="connsiteX15" fmla="*/ 16693 w 43733"/>
              <a:gd name="connsiteY15" fmla="*/ 39726 h 44465"/>
              <a:gd name="connsiteX16" fmla="*/ 6017 w 43733"/>
              <a:gd name="connsiteY16" fmla="*/ 35932 h 44465"/>
              <a:gd name="connsiteX17" fmla="*/ 1323 w 43733"/>
              <a:gd name="connsiteY17" fmla="*/ 31710 h 44465"/>
              <a:gd name="connsiteX18" fmla="*/ 2326 w 43733"/>
              <a:gd name="connsiteY18" fmla="*/ 26011 h 44465"/>
              <a:gd name="connsiteX19" fmla="*/ 208 w 43733"/>
              <a:gd name="connsiteY19" fmla="*/ 20164 h 44465"/>
              <a:gd name="connsiteX20" fmla="*/ 4076 w 43733"/>
              <a:gd name="connsiteY20" fmla="*/ 14967 h 44465"/>
              <a:gd name="connsiteX21" fmla="*/ 4113 w 43733"/>
              <a:gd name="connsiteY21" fmla="*/ 14830 h 44465"/>
              <a:gd name="connsiteX0" fmla="*/ 4906 w 43733"/>
              <a:gd name="connsiteY0" fmla="*/ 26637 h 44465"/>
              <a:gd name="connsiteX1" fmla="*/ 2373 w 43733"/>
              <a:gd name="connsiteY1" fmla="*/ 25840 h 44465"/>
              <a:gd name="connsiteX2" fmla="*/ 7141 w 43733"/>
              <a:gd name="connsiteY2" fmla="*/ 35359 h 44465"/>
              <a:gd name="connsiteX3" fmla="*/ 6033 w 43733"/>
              <a:gd name="connsiteY3" fmla="*/ 35740 h 44465"/>
              <a:gd name="connsiteX4" fmla="*/ 16691 w 43733"/>
              <a:gd name="connsiteY4" fmla="*/ 39550 h 44465"/>
              <a:gd name="connsiteX5" fmla="*/ 16023 w 43733"/>
              <a:gd name="connsiteY5" fmla="*/ 37810 h 44465"/>
              <a:gd name="connsiteX6" fmla="*/ 29040 w 43733"/>
              <a:gd name="connsiteY6" fmla="*/ 35211 h 44465"/>
              <a:gd name="connsiteX7" fmla="*/ 28773 w 43733"/>
              <a:gd name="connsiteY7" fmla="*/ 37120 h 44465"/>
              <a:gd name="connsiteX8" fmla="*/ 34342 w 43733"/>
              <a:gd name="connsiteY8" fmla="*/ 23414 h 44465"/>
              <a:gd name="connsiteX9" fmla="*/ 37593 w 43733"/>
              <a:gd name="connsiteY9" fmla="*/ 30550 h 44465"/>
              <a:gd name="connsiteX10" fmla="*/ 42011 w 43733"/>
              <a:gd name="connsiteY10" fmla="*/ 15814 h 44465"/>
              <a:gd name="connsiteX11" fmla="*/ 40563 w 43733"/>
              <a:gd name="connsiteY11" fmla="*/ 18490 h 44465"/>
              <a:gd name="connsiteX12" fmla="*/ 38537 w 43733"/>
              <a:gd name="connsiteY12" fmla="*/ 5886 h 44465"/>
              <a:gd name="connsiteX13" fmla="*/ 38613 w 43733"/>
              <a:gd name="connsiteY13" fmla="*/ 7150 h 44465"/>
              <a:gd name="connsiteX14" fmla="*/ 29291 w 43733"/>
              <a:gd name="connsiteY14" fmla="*/ 4412 h 44465"/>
              <a:gd name="connsiteX15" fmla="*/ 30033 w 43733"/>
              <a:gd name="connsiteY15" fmla="*/ 2800 h 44465"/>
              <a:gd name="connsiteX16" fmla="*/ 22354 w 43733"/>
              <a:gd name="connsiteY16" fmla="*/ 5180 h 44465"/>
              <a:gd name="connsiteX17" fmla="*/ 22713 w 43733"/>
              <a:gd name="connsiteY17" fmla="*/ 3790 h 44465"/>
              <a:gd name="connsiteX18" fmla="*/ 14213 w 43733"/>
              <a:gd name="connsiteY18" fmla="*/ 5652 h 44465"/>
              <a:gd name="connsiteX19" fmla="*/ 15513 w 43733"/>
              <a:gd name="connsiteY19" fmla="*/ 7000 h 44465"/>
              <a:gd name="connsiteX20" fmla="*/ 4340 w 43733"/>
              <a:gd name="connsiteY20" fmla="*/ 16249 h 44465"/>
              <a:gd name="connsiteX21" fmla="*/ 4113 w 43733"/>
              <a:gd name="connsiteY21" fmla="*/ 14830 h 444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43733" h="44465">
                <a:moveTo>
                  <a:pt x="4113" y="14830"/>
                </a:moveTo>
                <a:cubicBezTo>
                  <a:pt x="3842" y="12117"/>
                  <a:pt x="4474" y="9381"/>
                  <a:pt x="5836" y="7367"/>
                </a:cubicBezTo>
                <a:cubicBezTo>
                  <a:pt x="7988" y="4186"/>
                  <a:pt x="11477" y="3477"/>
                  <a:pt x="14218" y="5662"/>
                </a:cubicBezTo>
                <a:cubicBezTo>
                  <a:pt x="15891" y="1369"/>
                  <a:pt x="20127" y="482"/>
                  <a:pt x="22669" y="3892"/>
                </a:cubicBezTo>
                <a:cubicBezTo>
                  <a:pt x="23310" y="2143"/>
                  <a:pt x="24541" y="934"/>
                  <a:pt x="25962" y="660"/>
                </a:cubicBezTo>
                <a:cubicBezTo>
                  <a:pt x="27526" y="358"/>
                  <a:pt x="29088" y="1230"/>
                  <a:pt x="30046" y="2941"/>
                </a:cubicBezTo>
                <a:cubicBezTo>
                  <a:pt x="31428" y="727"/>
                  <a:pt x="33714" y="0"/>
                  <a:pt x="35676" y="1150"/>
                </a:cubicBezTo>
                <a:cubicBezTo>
                  <a:pt x="37171" y="2026"/>
                  <a:pt x="38243" y="3860"/>
                  <a:pt x="38531" y="6036"/>
                </a:cubicBezTo>
                <a:cubicBezTo>
                  <a:pt x="40259" y="6678"/>
                  <a:pt x="41635" y="8458"/>
                  <a:pt x="42195" y="10778"/>
                </a:cubicBezTo>
                <a:cubicBezTo>
                  <a:pt x="42602" y="12462"/>
                  <a:pt x="42544" y="14291"/>
                  <a:pt x="42031" y="15920"/>
                </a:cubicBezTo>
                <a:cubicBezTo>
                  <a:pt x="43292" y="18154"/>
                  <a:pt x="43733" y="21050"/>
                  <a:pt x="43229" y="23782"/>
                </a:cubicBezTo>
                <a:cubicBezTo>
                  <a:pt x="42559" y="27414"/>
                  <a:pt x="40341" y="30134"/>
                  <a:pt x="37617" y="30664"/>
                </a:cubicBezTo>
                <a:cubicBezTo>
                  <a:pt x="37604" y="32931"/>
                  <a:pt x="36871" y="35081"/>
                  <a:pt x="35608" y="36561"/>
                </a:cubicBezTo>
                <a:cubicBezTo>
                  <a:pt x="33689" y="38810"/>
                  <a:pt x="30917" y="39099"/>
                  <a:pt x="28768" y="37275"/>
                </a:cubicBezTo>
                <a:cubicBezTo>
                  <a:pt x="28073" y="40408"/>
                  <a:pt x="26212" y="42803"/>
                  <a:pt x="23880" y="43566"/>
                </a:cubicBezTo>
                <a:cubicBezTo>
                  <a:pt x="21132" y="44465"/>
                  <a:pt x="18264" y="42933"/>
                  <a:pt x="16693" y="39726"/>
                </a:cubicBezTo>
                <a:cubicBezTo>
                  <a:pt x="12985" y="42770"/>
                  <a:pt x="8169" y="41059"/>
                  <a:pt x="6017" y="35932"/>
                </a:cubicBezTo>
                <a:cubicBezTo>
                  <a:pt x="3903" y="36269"/>
                  <a:pt x="1918" y="34484"/>
                  <a:pt x="1323" y="31710"/>
                </a:cubicBezTo>
                <a:cubicBezTo>
                  <a:pt x="892" y="29703"/>
                  <a:pt x="1273" y="27537"/>
                  <a:pt x="2326" y="26011"/>
                </a:cubicBezTo>
                <a:cubicBezTo>
                  <a:pt x="832" y="24814"/>
                  <a:pt x="0" y="22517"/>
                  <a:pt x="208" y="20164"/>
                </a:cubicBezTo>
                <a:cubicBezTo>
                  <a:pt x="452" y="17409"/>
                  <a:pt x="2058" y="15251"/>
                  <a:pt x="4076" y="14967"/>
                </a:cubicBezTo>
                <a:cubicBezTo>
                  <a:pt x="4088" y="14921"/>
                  <a:pt x="4101" y="14876"/>
                  <a:pt x="4113" y="14830"/>
                </a:cubicBezTo>
                <a:close/>
              </a:path>
              <a:path w="43733" h="44465" fill="none" extrusionOk="0">
                <a:moveTo>
                  <a:pt x="4906" y="26637"/>
                </a:moveTo>
                <a:cubicBezTo>
                  <a:pt x="4022" y="26731"/>
                  <a:pt x="3138" y="26453"/>
                  <a:pt x="2373" y="25840"/>
                </a:cubicBezTo>
                <a:moveTo>
                  <a:pt x="7141" y="35359"/>
                </a:moveTo>
                <a:cubicBezTo>
                  <a:pt x="6786" y="35552"/>
                  <a:pt x="6413" y="35680"/>
                  <a:pt x="6033" y="35740"/>
                </a:cubicBezTo>
                <a:moveTo>
                  <a:pt x="16691" y="39550"/>
                </a:moveTo>
                <a:cubicBezTo>
                  <a:pt x="16424" y="39004"/>
                  <a:pt x="16200" y="38421"/>
                  <a:pt x="16023" y="37810"/>
                </a:cubicBezTo>
                <a:moveTo>
                  <a:pt x="29040" y="35211"/>
                </a:moveTo>
                <a:cubicBezTo>
                  <a:pt x="29001" y="35858"/>
                  <a:pt x="28911" y="36498"/>
                  <a:pt x="28773" y="37120"/>
                </a:cubicBezTo>
                <a:moveTo>
                  <a:pt x="34342" y="23414"/>
                </a:moveTo>
                <a:cubicBezTo>
                  <a:pt x="36346" y="24742"/>
                  <a:pt x="37611" y="27518"/>
                  <a:pt x="37593" y="30550"/>
                </a:cubicBezTo>
                <a:moveTo>
                  <a:pt x="42011" y="15814"/>
                </a:moveTo>
                <a:cubicBezTo>
                  <a:pt x="41686" y="16846"/>
                  <a:pt x="41191" y="17762"/>
                  <a:pt x="40563" y="18490"/>
                </a:cubicBezTo>
                <a:moveTo>
                  <a:pt x="38537" y="5886"/>
                </a:moveTo>
                <a:cubicBezTo>
                  <a:pt x="38592" y="6303"/>
                  <a:pt x="38618" y="6726"/>
                  <a:pt x="38613" y="7150"/>
                </a:cubicBezTo>
                <a:moveTo>
                  <a:pt x="29291" y="4412"/>
                </a:moveTo>
                <a:cubicBezTo>
                  <a:pt x="29480" y="3829"/>
                  <a:pt x="29729" y="3286"/>
                  <a:pt x="30033" y="2800"/>
                </a:cubicBezTo>
                <a:moveTo>
                  <a:pt x="22354" y="5180"/>
                </a:moveTo>
                <a:cubicBezTo>
                  <a:pt x="22431" y="4698"/>
                  <a:pt x="22552" y="4231"/>
                  <a:pt x="22713" y="3790"/>
                </a:cubicBezTo>
                <a:moveTo>
                  <a:pt x="14213" y="5652"/>
                </a:moveTo>
                <a:cubicBezTo>
                  <a:pt x="14685" y="6028"/>
                  <a:pt x="15121" y="6481"/>
                  <a:pt x="15513" y="7000"/>
                </a:cubicBezTo>
                <a:moveTo>
                  <a:pt x="4340" y="16249"/>
                </a:moveTo>
                <a:cubicBezTo>
                  <a:pt x="4237" y="15785"/>
                  <a:pt x="4161" y="15311"/>
                  <a:pt x="4113" y="14830"/>
                </a:cubicBezTo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pic>
        <p:nvPicPr>
          <p:cNvPr id="6" name="图片 9" descr="未标题-1_13.pn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214563"/>
            <a:ext cx="1500188" cy="1047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图片 6" descr="bs_05.png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80113" y="1928813"/>
            <a:ext cx="3163887" cy="4735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图片 12" descr="sb_06.png"/>
          <p:cNvPicPr>
            <a:picLocks noChangeAspect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57813" y="5143500"/>
            <a:ext cx="1012825" cy="1330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文本占位符 14"/>
          <p:cNvSpPr>
            <a:spLocks noGrp="1"/>
          </p:cNvSpPr>
          <p:nvPr>
            <p:ph type="body" sz="quarter" idx="10"/>
          </p:nvPr>
        </p:nvSpPr>
        <p:spPr>
          <a:xfrm>
            <a:off x="1071538" y="428604"/>
            <a:ext cx="4643437" cy="1785937"/>
          </a:xfrm>
        </p:spPr>
        <p:txBody>
          <a:bodyPr/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自定义版式">
    <p:bg>
      <p:bgPr>
        <a:solidFill>
          <a:srgbClr val="F0D79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5"/>
          <p:cNvSpPr/>
          <p:nvPr userDrawn="1"/>
        </p:nvSpPr>
        <p:spPr>
          <a:xfrm>
            <a:off x="0" y="5929313"/>
            <a:ext cx="9144000" cy="928687"/>
          </a:xfrm>
          <a:prstGeom prst="rect">
            <a:avLst/>
          </a:prstGeom>
          <a:solidFill>
            <a:srgbClr val="3B4A4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pic>
        <p:nvPicPr>
          <p:cNvPr id="4" name="图片 7" descr="返校2_03.pn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00750" y="4214813"/>
            <a:ext cx="3143250" cy="2420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图片 12" descr="sb_06.png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86563" y="5286375"/>
            <a:ext cx="1012825" cy="1330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6" name="组合 13"/>
          <p:cNvGrpSpPr>
            <a:grpSpLocks/>
          </p:cNvGrpSpPr>
          <p:nvPr userDrawn="1"/>
        </p:nvGrpSpPr>
        <p:grpSpPr bwMode="auto">
          <a:xfrm>
            <a:off x="6572250" y="3159125"/>
            <a:ext cx="3000375" cy="1779588"/>
            <a:chOff x="6572264" y="3159625"/>
            <a:chExt cx="3000396" cy="1779455"/>
          </a:xfrm>
        </p:grpSpPr>
        <p:sp>
          <p:nvSpPr>
            <p:cNvPr id="7" name="矩形 9"/>
            <p:cNvSpPr/>
            <p:nvPr userDrawn="1"/>
          </p:nvSpPr>
          <p:spPr>
            <a:xfrm>
              <a:off x="6929455" y="3159625"/>
              <a:ext cx="2286016" cy="769880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4400">
                  <a:solidFill>
                    <a:srgbClr val="FF0000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Arial Rounded MT Bold" pitchFamily="34" charset="0"/>
                  <a:ea typeface="+mn-ea"/>
                </a:rPr>
                <a:t>B</a:t>
              </a:r>
              <a:r>
                <a:rPr lang="en-US" altLang="zh-CN" sz="4400">
                  <a:solidFill>
                    <a:srgbClr val="C00000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Arial Rounded MT Bold" pitchFamily="34" charset="0"/>
                  <a:ea typeface="+mn-ea"/>
                </a:rPr>
                <a:t>A</a:t>
              </a:r>
              <a:r>
                <a:rPr lang="en-US" altLang="zh-CN" sz="4400">
                  <a:solidFill>
                    <a:srgbClr val="92D050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Arial Rounded MT Bold" pitchFamily="34" charset="0"/>
                  <a:ea typeface="+mn-ea"/>
                </a:rPr>
                <a:t>C</a:t>
              </a:r>
              <a:r>
                <a:rPr lang="en-US" altLang="zh-CN" sz="4400">
                  <a:solidFill>
                    <a:srgbClr val="7030A0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Arial Rounded MT Bold" pitchFamily="34" charset="0"/>
                  <a:ea typeface="+mn-ea"/>
                </a:rPr>
                <a:t>K</a:t>
              </a:r>
              <a:endParaRPr lang="zh-CN" altLang="en-US" sz="4400">
                <a:solidFill>
                  <a:srgbClr val="7030A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 Rounded MT Bold" pitchFamily="34" charset="0"/>
                <a:ea typeface="+mn-ea"/>
              </a:endParaRPr>
            </a:p>
          </p:txBody>
        </p:sp>
        <p:sp>
          <p:nvSpPr>
            <p:cNvPr id="8" name="矩形 10"/>
            <p:cNvSpPr/>
            <p:nvPr userDrawn="1"/>
          </p:nvSpPr>
          <p:spPr>
            <a:xfrm>
              <a:off x="7358083" y="3659651"/>
              <a:ext cx="1285884" cy="769879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4400">
                  <a:solidFill>
                    <a:srgbClr val="7030A0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Arial Rounded MT Bold" pitchFamily="34" charset="0"/>
                  <a:ea typeface="+mn-ea"/>
                </a:rPr>
                <a:t>T</a:t>
              </a:r>
              <a:r>
                <a:rPr lang="en-US" altLang="zh-CN" sz="4400">
                  <a:solidFill>
                    <a:srgbClr val="FF0000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Arial Rounded MT Bold" pitchFamily="34" charset="0"/>
                  <a:ea typeface="+mn-ea"/>
                </a:rPr>
                <a:t>O</a:t>
              </a:r>
              <a:endParaRPr lang="zh-CN" altLang="en-US" sz="4400">
                <a:solidFill>
                  <a:srgbClr val="FF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 Rounded MT Bold" pitchFamily="34" charset="0"/>
                <a:ea typeface="+mn-ea"/>
              </a:endParaRPr>
            </a:p>
          </p:txBody>
        </p:sp>
        <p:sp>
          <p:nvSpPr>
            <p:cNvPr id="9" name="矩形 11"/>
            <p:cNvSpPr/>
            <p:nvPr userDrawn="1"/>
          </p:nvSpPr>
          <p:spPr>
            <a:xfrm>
              <a:off x="6572264" y="4169200"/>
              <a:ext cx="3000396" cy="769880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4400">
                  <a:solidFill>
                    <a:schemeClr val="accent5">
                      <a:lumMod val="75000"/>
                    </a:schemeClr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Arial Rounded MT Bold" pitchFamily="34" charset="0"/>
                  <a:ea typeface="+mn-ea"/>
                </a:rPr>
                <a:t>S</a:t>
              </a:r>
              <a:r>
                <a:rPr lang="en-US" altLang="zh-CN" sz="4400">
                  <a:solidFill>
                    <a:srgbClr val="E42C58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Arial Rounded MT Bold" pitchFamily="34" charset="0"/>
                  <a:ea typeface="+mn-ea"/>
                </a:rPr>
                <a:t>C</a:t>
              </a:r>
              <a:r>
                <a:rPr lang="en-US" altLang="zh-CN" sz="4400">
                  <a:solidFill>
                    <a:srgbClr val="92D050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Arial Rounded MT Bold" pitchFamily="34" charset="0"/>
                  <a:ea typeface="+mn-ea"/>
                </a:rPr>
                <a:t>H</a:t>
              </a:r>
              <a:r>
                <a:rPr lang="en-US" altLang="zh-CN" sz="4400">
                  <a:solidFill>
                    <a:srgbClr val="C00000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Arial Rounded MT Bold" pitchFamily="34" charset="0"/>
                  <a:ea typeface="+mn-ea"/>
                </a:rPr>
                <a:t>O</a:t>
              </a:r>
              <a:r>
                <a:rPr lang="en-US" altLang="zh-CN" sz="4400">
                  <a:solidFill>
                    <a:srgbClr val="92D050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Arial Rounded MT Bold" pitchFamily="34" charset="0"/>
                  <a:ea typeface="+mn-ea"/>
                </a:rPr>
                <a:t>O</a:t>
              </a:r>
              <a:r>
                <a:rPr lang="en-US" altLang="zh-CN" sz="4400">
                  <a:solidFill>
                    <a:schemeClr val="accent5">
                      <a:lumMod val="75000"/>
                    </a:schemeClr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Arial Rounded MT Bold" pitchFamily="34" charset="0"/>
                  <a:ea typeface="+mn-ea"/>
                </a:rPr>
                <a:t>L</a:t>
              </a:r>
              <a:endParaRPr lang="zh-CN" altLang="en-US" sz="4400">
                <a:solidFill>
                  <a:schemeClr val="accent5">
                    <a:lumMod val="7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 Rounded MT Bold" pitchFamily="34" charset="0"/>
                <a:ea typeface="+mn-ea"/>
              </a:endParaRPr>
            </a:p>
          </p:txBody>
        </p:sp>
      </p:grpSp>
      <p:sp>
        <p:nvSpPr>
          <p:cNvPr id="15" name="文本占位符 14"/>
          <p:cNvSpPr>
            <a:spLocks noGrp="1"/>
          </p:cNvSpPr>
          <p:nvPr>
            <p:ph type="body" sz="quarter" idx="10"/>
          </p:nvPr>
        </p:nvSpPr>
        <p:spPr>
          <a:xfrm>
            <a:off x="1071538" y="428604"/>
            <a:ext cx="4643437" cy="1785937"/>
          </a:xfrm>
        </p:spPr>
        <p:txBody>
          <a:bodyPr/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自定义版式">
    <p:bg>
      <p:bgPr>
        <a:solidFill>
          <a:srgbClr val="73CBC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5"/>
          <p:cNvSpPr/>
          <p:nvPr userDrawn="1"/>
        </p:nvSpPr>
        <p:spPr>
          <a:xfrm>
            <a:off x="0" y="5929313"/>
            <a:ext cx="9144000" cy="928687"/>
          </a:xfrm>
          <a:prstGeom prst="rect">
            <a:avLst/>
          </a:prstGeom>
          <a:solidFill>
            <a:srgbClr val="3B4A4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4" name="任意多边形 8"/>
          <p:cNvSpPr/>
          <p:nvPr userDrawn="1"/>
        </p:nvSpPr>
        <p:spPr>
          <a:xfrm>
            <a:off x="6429375" y="357188"/>
            <a:ext cx="2286000" cy="1643062"/>
          </a:xfrm>
          <a:custGeom>
            <a:avLst/>
            <a:gdLst>
              <a:gd name="connsiteX0" fmla="*/ 3900 w 43200"/>
              <a:gd name="connsiteY0" fmla="*/ 14370 h 43200"/>
              <a:gd name="connsiteX1" fmla="*/ 5623 w 43200"/>
              <a:gd name="connsiteY1" fmla="*/ 6907 h 43200"/>
              <a:gd name="connsiteX2" fmla="*/ 14005 w 43200"/>
              <a:gd name="connsiteY2" fmla="*/ 5202 h 43200"/>
              <a:gd name="connsiteX3" fmla="*/ 22456 w 43200"/>
              <a:gd name="connsiteY3" fmla="*/ 3432 h 43200"/>
              <a:gd name="connsiteX4" fmla="*/ 25749 w 43200"/>
              <a:gd name="connsiteY4" fmla="*/ 200 h 43200"/>
              <a:gd name="connsiteX5" fmla="*/ 29833 w 43200"/>
              <a:gd name="connsiteY5" fmla="*/ 2481 h 43200"/>
              <a:gd name="connsiteX6" fmla="*/ 35463 w 43200"/>
              <a:gd name="connsiteY6" fmla="*/ 690 h 43200"/>
              <a:gd name="connsiteX7" fmla="*/ 38318 w 43200"/>
              <a:gd name="connsiteY7" fmla="*/ 5576 h 43200"/>
              <a:gd name="connsiteX8" fmla="*/ 41982 w 43200"/>
              <a:gd name="connsiteY8" fmla="*/ 10318 h 43200"/>
              <a:gd name="connsiteX9" fmla="*/ 41818 w 43200"/>
              <a:gd name="connsiteY9" fmla="*/ 15460 h 43200"/>
              <a:gd name="connsiteX10" fmla="*/ 43016 w 43200"/>
              <a:gd name="connsiteY10" fmla="*/ 23322 h 43200"/>
              <a:gd name="connsiteX11" fmla="*/ 37404 w 43200"/>
              <a:gd name="connsiteY11" fmla="*/ 30204 h 43200"/>
              <a:gd name="connsiteX12" fmla="*/ 35395 w 43200"/>
              <a:gd name="connsiteY12" fmla="*/ 36101 h 43200"/>
              <a:gd name="connsiteX13" fmla="*/ 28555 w 43200"/>
              <a:gd name="connsiteY13" fmla="*/ 36815 h 43200"/>
              <a:gd name="connsiteX14" fmla="*/ 23667 w 43200"/>
              <a:gd name="connsiteY14" fmla="*/ 43106 h 43200"/>
              <a:gd name="connsiteX15" fmla="*/ 16480 w 43200"/>
              <a:gd name="connsiteY15" fmla="*/ 39266 h 43200"/>
              <a:gd name="connsiteX16" fmla="*/ 5804 w 43200"/>
              <a:gd name="connsiteY16" fmla="*/ 35472 h 43200"/>
              <a:gd name="connsiteX17" fmla="*/ 1110 w 43200"/>
              <a:gd name="connsiteY17" fmla="*/ 31250 h 43200"/>
              <a:gd name="connsiteX18" fmla="*/ 2113 w 43200"/>
              <a:gd name="connsiteY18" fmla="*/ 25551 h 43200"/>
              <a:gd name="connsiteX19" fmla="*/ -5 w 43200"/>
              <a:gd name="connsiteY19" fmla="*/ 19704 h 43200"/>
              <a:gd name="connsiteX20" fmla="*/ 3863 w 43200"/>
              <a:gd name="connsiteY20" fmla="*/ 14507 h 43200"/>
              <a:gd name="connsiteX21" fmla="*/ 3900 w 43200"/>
              <a:gd name="connsiteY21" fmla="*/ 14370 h 43200"/>
              <a:gd name="connsiteX0" fmla="*/ 4693 w 43200"/>
              <a:gd name="connsiteY0" fmla="*/ 26177 h 43200"/>
              <a:gd name="connsiteX1" fmla="*/ 2160 w 43200"/>
              <a:gd name="connsiteY1" fmla="*/ 25380 h 43200"/>
              <a:gd name="connsiteX2" fmla="*/ 6928 w 43200"/>
              <a:gd name="connsiteY2" fmla="*/ 34899 h 43200"/>
              <a:gd name="connsiteX3" fmla="*/ 5820 w 43200"/>
              <a:gd name="connsiteY3" fmla="*/ 35280 h 43200"/>
              <a:gd name="connsiteX4" fmla="*/ 16478 w 43200"/>
              <a:gd name="connsiteY4" fmla="*/ 39090 h 43200"/>
              <a:gd name="connsiteX5" fmla="*/ 15810 w 43200"/>
              <a:gd name="connsiteY5" fmla="*/ 37350 h 43200"/>
              <a:gd name="connsiteX6" fmla="*/ 28827 w 43200"/>
              <a:gd name="connsiteY6" fmla="*/ 34751 h 43200"/>
              <a:gd name="connsiteX7" fmla="*/ 28560 w 43200"/>
              <a:gd name="connsiteY7" fmla="*/ 36660 h 43200"/>
              <a:gd name="connsiteX8" fmla="*/ 34129 w 43200"/>
              <a:gd name="connsiteY8" fmla="*/ 22954 h 43200"/>
              <a:gd name="connsiteX9" fmla="*/ 37380 w 43200"/>
              <a:gd name="connsiteY9" fmla="*/ 30090 h 43200"/>
              <a:gd name="connsiteX10" fmla="*/ 41798 w 43200"/>
              <a:gd name="connsiteY10" fmla="*/ 15354 h 43200"/>
              <a:gd name="connsiteX11" fmla="*/ 40350 w 43200"/>
              <a:gd name="connsiteY11" fmla="*/ 18030 h 43200"/>
              <a:gd name="connsiteX12" fmla="*/ 38324 w 43200"/>
              <a:gd name="connsiteY12" fmla="*/ 5426 h 43200"/>
              <a:gd name="connsiteX13" fmla="*/ 38400 w 43200"/>
              <a:gd name="connsiteY13" fmla="*/ 6690 h 43200"/>
              <a:gd name="connsiteX14" fmla="*/ 29078 w 43200"/>
              <a:gd name="connsiteY14" fmla="*/ 3952 h 43200"/>
              <a:gd name="connsiteX15" fmla="*/ 29820 w 43200"/>
              <a:gd name="connsiteY15" fmla="*/ 2340 h 43200"/>
              <a:gd name="connsiteX16" fmla="*/ 22141 w 43200"/>
              <a:gd name="connsiteY16" fmla="*/ 4720 h 43200"/>
              <a:gd name="connsiteX17" fmla="*/ 22500 w 43200"/>
              <a:gd name="connsiteY17" fmla="*/ 3330 h 43200"/>
              <a:gd name="connsiteX18" fmla="*/ 14000 w 43200"/>
              <a:gd name="connsiteY18" fmla="*/ 5192 h 43200"/>
              <a:gd name="connsiteX19" fmla="*/ 15300 w 43200"/>
              <a:gd name="connsiteY19" fmla="*/ 6540 h 43200"/>
              <a:gd name="connsiteX20" fmla="*/ 4127 w 43200"/>
              <a:gd name="connsiteY20" fmla="*/ 15789 h 43200"/>
              <a:gd name="connsiteX21" fmla="*/ 3900 w 43200"/>
              <a:gd name="connsiteY21" fmla="*/ 14370 h 43200"/>
              <a:gd name="connsiteX0" fmla="*/ 4113 w 43733"/>
              <a:gd name="connsiteY0" fmla="*/ 14830 h 44465"/>
              <a:gd name="connsiteX1" fmla="*/ 5836 w 43733"/>
              <a:gd name="connsiteY1" fmla="*/ 7367 h 44465"/>
              <a:gd name="connsiteX2" fmla="*/ 14218 w 43733"/>
              <a:gd name="connsiteY2" fmla="*/ 5662 h 44465"/>
              <a:gd name="connsiteX3" fmla="*/ 22669 w 43733"/>
              <a:gd name="connsiteY3" fmla="*/ 3892 h 44465"/>
              <a:gd name="connsiteX4" fmla="*/ 25962 w 43733"/>
              <a:gd name="connsiteY4" fmla="*/ 660 h 44465"/>
              <a:gd name="connsiteX5" fmla="*/ 30046 w 43733"/>
              <a:gd name="connsiteY5" fmla="*/ 2941 h 44465"/>
              <a:gd name="connsiteX6" fmla="*/ 35676 w 43733"/>
              <a:gd name="connsiteY6" fmla="*/ 1150 h 44465"/>
              <a:gd name="connsiteX7" fmla="*/ 38531 w 43733"/>
              <a:gd name="connsiteY7" fmla="*/ 6036 h 44465"/>
              <a:gd name="connsiteX8" fmla="*/ 42195 w 43733"/>
              <a:gd name="connsiteY8" fmla="*/ 10778 h 44465"/>
              <a:gd name="connsiteX9" fmla="*/ 42031 w 43733"/>
              <a:gd name="connsiteY9" fmla="*/ 15920 h 44465"/>
              <a:gd name="connsiteX10" fmla="*/ 43229 w 43733"/>
              <a:gd name="connsiteY10" fmla="*/ 23782 h 44465"/>
              <a:gd name="connsiteX11" fmla="*/ 37617 w 43733"/>
              <a:gd name="connsiteY11" fmla="*/ 30664 h 44465"/>
              <a:gd name="connsiteX12" fmla="*/ 35608 w 43733"/>
              <a:gd name="connsiteY12" fmla="*/ 36561 h 44465"/>
              <a:gd name="connsiteX13" fmla="*/ 28768 w 43733"/>
              <a:gd name="connsiteY13" fmla="*/ 37275 h 44465"/>
              <a:gd name="connsiteX14" fmla="*/ 23880 w 43733"/>
              <a:gd name="connsiteY14" fmla="*/ 43566 h 44465"/>
              <a:gd name="connsiteX15" fmla="*/ 16693 w 43733"/>
              <a:gd name="connsiteY15" fmla="*/ 39726 h 44465"/>
              <a:gd name="connsiteX16" fmla="*/ 6017 w 43733"/>
              <a:gd name="connsiteY16" fmla="*/ 35932 h 44465"/>
              <a:gd name="connsiteX17" fmla="*/ 1323 w 43733"/>
              <a:gd name="connsiteY17" fmla="*/ 31710 h 44465"/>
              <a:gd name="connsiteX18" fmla="*/ 2326 w 43733"/>
              <a:gd name="connsiteY18" fmla="*/ 26011 h 44465"/>
              <a:gd name="connsiteX19" fmla="*/ 208 w 43733"/>
              <a:gd name="connsiteY19" fmla="*/ 20164 h 44465"/>
              <a:gd name="connsiteX20" fmla="*/ 4076 w 43733"/>
              <a:gd name="connsiteY20" fmla="*/ 14967 h 44465"/>
              <a:gd name="connsiteX21" fmla="*/ 4113 w 43733"/>
              <a:gd name="connsiteY21" fmla="*/ 14830 h 44465"/>
              <a:gd name="connsiteX0" fmla="*/ 4906 w 43733"/>
              <a:gd name="connsiteY0" fmla="*/ 26637 h 44465"/>
              <a:gd name="connsiteX1" fmla="*/ 2373 w 43733"/>
              <a:gd name="connsiteY1" fmla="*/ 25840 h 44465"/>
              <a:gd name="connsiteX2" fmla="*/ 7141 w 43733"/>
              <a:gd name="connsiteY2" fmla="*/ 35359 h 44465"/>
              <a:gd name="connsiteX3" fmla="*/ 6033 w 43733"/>
              <a:gd name="connsiteY3" fmla="*/ 35740 h 44465"/>
              <a:gd name="connsiteX4" fmla="*/ 16691 w 43733"/>
              <a:gd name="connsiteY4" fmla="*/ 39550 h 44465"/>
              <a:gd name="connsiteX5" fmla="*/ 16023 w 43733"/>
              <a:gd name="connsiteY5" fmla="*/ 37810 h 44465"/>
              <a:gd name="connsiteX6" fmla="*/ 29040 w 43733"/>
              <a:gd name="connsiteY6" fmla="*/ 35211 h 44465"/>
              <a:gd name="connsiteX7" fmla="*/ 28773 w 43733"/>
              <a:gd name="connsiteY7" fmla="*/ 37120 h 44465"/>
              <a:gd name="connsiteX8" fmla="*/ 34342 w 43733"/>
              <a:gd name="connsiteY8" fmla="*/ 23414 h 44465"/>
              <a:gd name="connsiteX9" fmla="*/ 37593 w 43733"/>
              <a:gd name="connsiteY9" fmla="*/ 30550 h 44465"/>
              <a:gd name="connsiteX10" fmla="*/ 42011 w 43733"/>
              <a:gd name="connsiteY10" fmla="*/ 15814 h 44465"/>
              <a:gd name="connsiteX11" fmla="*/ 40563 w 43733"/>
              <a:gd name="connsiteY11" fmla="*/ 18490 h 44465"/>
              <a:gd name="connsiteX12" fmla="*/ 38537 w 43733"/>
              <a:gd name="connsiteY12" fmla="*/ 5886 h 44465"/>
              <a:gd name="connsiteX13" fmla="*/ 38613 w 43733"/>
              <a:gd name="connsiteY13" fmla="*/ 7150 h 44465"/>
              <a:gd name="connsiteX14" fmla="*/ 29291 w 43733"/>
              <a:gd name="connsiteY14" fmla="*/ 4412 h 44465"/>
              <a:gd name="connsiteX15" fmla="*/ 30033 w 43733"/>
              <a:gd name="connsiteY15" fmla="*/ 2800 h 44465"/>
              <a:gd name="connsiteX16" fmla="*/ 22354 w 43733"/>
              <a:gd name="connsiteY16" fmla="*/ 5180 h 44465"/>
              <a:gd name="connsiteX17" fmla="*/ 22713 w 43733"/>
              <a:gd name="connsiteY17" fmla="*/ 3790 h 44465"/>
              <a:gd name="connsiteX18" fmla="*/ 14213 w 43733"/>
              <a:gd name="connsiteY18" fmla="*/ 5652 h 44465"/>
              <a:gd name="connsiteX19" fmla="*/ 15513 w 43733"/>
              <a:gd name="connsiteY19" fmla="*/ 7000 h 44465"/>
              <a:gd name="connsiteX20" fmla="*/ 4340 w 43733"/>
              <a:gd name="connsiteY20" fmla="*/ 16249 h 44465"/>
              <a:gd name="connsiteX21" fmla="*/ 4113 w 43733"/>
              <a:gd name="connsiteY21" fmla="*/ 14830 h 444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43733" h="44465">
                <a:moveTo>
                  <a:pt x="4113" y="14830"/>
                </a:moveTo>
                <a:cubicBezTo>
                  <a:pt x="3842" y="12117"/>
                  <a:pt x="4474" y="9381"/>
                  <a:pt x="5836" y="7367"/>
                </a:cubicBezTo>
                <a:cubicBezTo>
                  <a:pt x="7988" y="4186"/>
                  <a:pt x="11477" y="3477"/>
                  <a:pt x="14218" y="5662"/>
                </a:cubicBezTo>
                <a:cubicBezTo>
                  <a:pt x="15891" y="1369"/>
                  <a:pt x="20127" y="482"/>
                  <a:pt x="22669" y="3892"/>
                </a:cubicBezTo>
                <a:cubicBezTo>
                  <a:pt x="23310" y="2143"/>
                  <a:pt x="24541" y="934"/>
                  <a:pt x="25962" y="660"/>
                </a:cubicBezTo>
                <a:cubicBezTo>
                  <a:pt x="27526" y="358"/>
                  <a:pt x="29088" y="1230"/>
                  <a:pt x="30046" y="2941"/>
                </a:cubicBezTo>
                <a:cubicBezTo>
                  <a:pt x="31428" y="727"/>
                  <a:pt x="33714" y="0"/>
                  <a:pt x="35676" y="1150"/>
                </a:cubicBezTo>
                <a:cubicBezTo>
                  <a:pt x="37171" y="2026"/>
                  <a:pt x="38243" y="3860"/>
                  <a:pt x="38531" y="6036"/>
                </a:cubicBezTo>
                <a:cubicBezTo>
                  <a:pt x="40259" y="6678"/>
                  <a:pt x="41635" y="8458"/>
                  <a:pt x="42195" y="10778"/>
                </a:cubicBezTo>
                <a:cubicBezTo>
                  <a:pt x="42602" y="12462"/>
                  <a:pt x="42544" y="14291"/>
                  <a:pt x="42031" y="15920"/>
                </a:cubicBezTo>
                <a:cubicBezTo>
                  <a:pt x="43292" y="18154"/>
                  <a:pt x="43733" y="21050"/>
                  <a:pt x="43229" y="23782"/>
                </a:cubicBezTo>
                <a:cubicBezTo>
                  <a:pt x="42559" y="27414"/>
                  <a:pt x="40341" y="30134"/>
                  <a:pt x="37617" y="30664"/>
                </a:cubicBezTo>
                <a:cubicBezTo>
                  <a:pt x="37604" y="32931"/>
                  <a:pt x="36871" y="35081"/>
                  <a:pt x="35608" y="36561"/>
                </a:cubicBezTo>
                <a:cubicBezTo>
                  <a:pt x="33689" y="38810"/>
                  <a:pt x="30917" y="39099"/>
                  <a:pt x="28768" y="37275"/>
                </a:cubicBezTo>
                <a:cubicBezTo>
                  <a:pt x="28073" y="40408"/>
                  <a:pt x="26212" y="42803"/>
                  <a:pt x="23880" y="43566"/>
                </a:cubicBezTo>
                <a:cubicBezTo>
                  <a:pt x="21132" y="44465"/>
                  <a:pt x="18264" y="42933"/>
                  <a:pt x="16693" y="39726"/>
                </a:cubicBezTo>
                <a:cubicBezTo>
                  <a:pt x="12985" y="42770"/>
                  <a:pt x="8169" y="41059"/>
                  <a:pt x="6017" y="35932"/>
                </a:cubicBezTo>
                <a:cubicBezTo>
                  <a:pt x="3903" y="36269"/>
                  <a:pt x="1918" y="34484"/>
                  <a:pt x="1323" y="31710"/>
                </a:cubicBezTo>
                <a:cubicBezTo>
                  <a:pt x="892" y="29703"/>
                  <a:pt x="1273" y="27537"/>
                  <a:pt x="2326" y="26011"/>
                </a:cubicBezTo>
                <a:cubicBezTo>
                  <a:pt x="832" y="24814"/>
                  <a:pt x="0" y="22517"/>
                  <a:pt x="208" y="20164"/>
                </a:cubicBezTo>
                <a:cubicBezTo>
                  <a:pt x="452" y="17409"/>
                  <a:pt x="2058" y="15251"/>
                  <a:pt x="4076" y="14967"/>
                </a:cubicBezTo>
                <a:cubicBezTo>
                  <a:pt x="4088" y="14921"/>
                  <a:pt x="4101" y="14876"/>
                  <a:pt x="4113" y="14830"/>
                </a:cubicBezTo>
                <a:close/>
              </a:path>
              <a:path w="43733" h="44465" fill="none" extrusionOk="0">
                <a:moveTo>
                  <a:pt x="4906" y="26637"/>
                </a:moveTo>
                <a:cubicBezTo>
                  <a:pt x="4022" y="26731"/>
                  <a:pt x="3138" y="26453"/>
                  <a:pt x="2373" y="25840"/>
                </a:cubicBezTo>
                <a:moveTo>
                  <a:pt x="7141" y="35359"/>
                </a:moveTo>
                <a:cubicBezTo>
                  <a:pt x="6786" y="35552"/>
                  <a:pt x="6413" y="35680"/>
                  <a:pt x="6033" y="35740"/>
                </a:cubicBezTo>
                <a:moveTo>
                  <a:pt x="16691" y="39550"/>
                </a:moveTo>
                <a:cubicBezTo>
                  <a:pt x="16424" y="39004"/>
                  <a:pt x="16200" y="38421"/>
                  <a:pt x="16023" y="37810"/>
                </a:cubicBezTo>
                <a:moveTo>
                  <a:pt x="29040" y="35211"/>
                </a:moveTo>
                <a:cubicBezTo>
                  <a:pt x="29001" y="35858"/>
                  <a:pt x="28911" y="36498"/>
                  <a:pt x="28773" y="37120"/>
                </a:cubicBezTo>
                <a:moveTo>
                  <a:pt x="34342" y="23414"/>
                </a:moveTo>
                <a:cubicBezTo>
                  <a:pt x="36346" y="24742"/>
                  <a:pt x="37611" y="27518"/>
                  <a:pt x="37593" y="30550"/>
                </a:cubicBezTo>
                <a:moveTo>
                  <a:pt x="42011" y="15814"/>
                </a:moveTo>
                <a:cubicBezTo>
                  <a:pt x="41686" y="16846"/>
                  <a:pt x="41191" y="17762"/>
                  <a:pt x="40563" y="18490"/>
                </a:cubicBezTo>
                <a:moveTo>
                  <a:pt x="38537" y="5886"/>
                </a:moveTo>
                <a:cubicBezTo>
                  <a:pt x="38592" y="6303"/>
                  <a:pt x="38618" y="6726"/>
                  <a:pt x="38613" y="7150"/>
                </a:cubicBezTo>
                <a:moveTo>
                  <a:pt x="29291" y="4412"/>
                </a:moveTo>
                <a:cubicBezTo>
                  <a:pt x="29480" y="3829"/>
                  <a:pt x="29729" y="3286"/>
                  <a:pt x="30033" y="2800"/>
                </a:cubicBezTo>
                <a:moveTo>
                  <a:pt x="22354" y="5180"/>
                </a:moveTo>
                <a:cubicBezTo>
                  <a:pt x="22431" y="4698"/>
                  <a:pt x="22552" y="4231"/>
                  <a:pt x="22713" y="3790"/>
                </a:cubicBezTo>
                <a:moveTo>
                  <a:pt x="14213" y="5652"/>
                </a:moveTo>
                <a:cubicBezTo>
                  <a:pt x="14685" y="6028"/>
                  <a:pt x="15121" y="6481"/>
                  <a:pt x="15513" y="7000"/>
                </a:cubicBezTo>
                <a:moveTo>
                  <a:pt x="4340" y="16249"/>
                </a:moveTo>
                <a:cubicBezTo>
                  <a:pt x="4237" y="15785"/>
                  <a:pt x="4161" y="15311"/>
                  <a:pt x="4113" y="14830"/>
                </a:cubicBezTo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5" name="任意多边形 9"/>
          <p:cNvSpPr/>
          <p:nvPr userDrawn="1"/>
        </p:nvSpPr>
        <p:spPr>
          <a:xfrm>
            <a:off x="5357813" y="3857625"/>
            <a:ext cx="1428750" cy="1089025"/>
          </a:xfrm>
          <a:custGeom>
            <a:avLst/>
            <a:gdLst>
              <a:gd name="connsiteX0" fmla="*/ 3900 w 43200"/>
              <a:gd name="connsiteY0" fmla="*/ 14370 h 43200"/>
              <a:gd name="connsiteX1" fmla="*/ 5623 w 43200"/>
              <a:gd name="connsiteY1" fmla="*/ 6907 h 43200"/>
              <a:gd name="connsiteX2" fmla="*/ 14005 w 43200"/>
              <a:gd name="connsiteY2" fmla="*/ 5202 h 43200"/>
              <a:gd name="connsiteX3" fmla="*/ 22456 w 43200"/>
              <a:gd name="connsiteY3" fmla="*/ 3432 h 43200"/>
              <a:gd name="connsiteX4" fmla="*/ 25749 w 43200"/>
              <a:gd name="connsiteY4" fmla="*/ 200 h 43200"/>
              <a:gd name="connsiteX5" fmla="*/ 29833 w 43200"/>
              <a:gd name="connsiteY5" fmla="*/ 2481 h 43200"/>
              <a:gd name="connsiteX6" fmla="*/ 35463 w 43200"/>
              <a:gd name="connsiteY6" fmla="*/ 690 h 43200"/>
              <a:gd name="connsiteX7" fmla="*/ 38318 w 43200"/>
              <a:gd name="connsiteY7" fmla="*/ 5576 h 43200"/>
              <a:gd name="connsiteX8" fmla="*/ 41982 w 43200"/>
              <a:gd name="connsiteY8" fmla="*/ 10318 h 43200"/>
              <a:gd name="connsiteX9" fmla="*/ 41818 w 43200"/>
              <a:gd name="connsiteY9" fmla="*/ 15460 h 43200"/>
              <a:gd name="connsiteX10" fmla="*/ 43016 w 43200"/>
              <a:gd name="connsiteY10" fmla="*/ 23322 h 43200"/>
              <a:gd name="connsiteX11" fmla="*/ 37404 w 43200"/>
              <a:gd name="connsiteY11" fmla="*/ 30204 h 43200"/>
              <a:gd name="connsiteX12" fmla="*/ 35395 w 43200"/>
              <a:gd name="connsiteY12" fmla="*/ 36101 h 43200"/>
              <a:gd name="connsiteX13" fmla="*/ 28555 w 43200"/>
              <a:gd name="connsiteY13" fmla="*/ 36815 h 43200"/>
              <a:gd name="connsiteX14" fmla="*/ 23667 w 43200"/>
              <a:gd name="connsiteY14" fmla="*/ 43106 h 43200"/>
              <a:gd name="connsiteX15" fmla="*/ 16480 w 43200"/>
              <a:gd name="connsiteY15" fmla="*/ 39266 h 43200"/>
              <a:gd name="connsiteX16" fmla="*/ 5804 w 43200"/>
              <a:gd name="connsiteY16" fmla="*/ 35472 h 43200"/>
              <a:gd name="connsiteX17" fmla="*/ 1110 w 43200"/>
              <a:gd name="connsiteY17" fmla="*/ 31250 h 43200"/>
              <a:gd name="connsiteX18" fmla="*/ 2113 w 43200"/>
              <a:gd name="connsiteY18" fmla="*/ 25551 h 43200"/>
              <a:gd name="connsiteX19" fmla="*/ -5 w 43200"/>
              <a:gd name="connsiteY19" fmla="*/ 19704 h 43200"/>
              <a:gd name="connsiteX20" fmla="*/ 3863 w 43200"/>
              <a:gd name="connsiteY20" fmla="*/ 14507 h 43200"/>
              <a:gd name="connsiteX21" fmla="*/ 3900 w 43200"/>
              <a:gd name="connsiteY21" fmla="*/ 14370 h 43200"/>
              <a:gd name="connsiteX0" fmla="*/ 4693 w 43200"/>
              <a:gd name="connsiteY0" fmla="*/ 26177 h 43200"/>
              <a:gd name="connsiteX1" fmla="*/ 2160 w 43200"/>
              <a:gd name="connsiteY1" fmla="*/ 25380 h 43200"/>
              <a:gd name="connsiteX2" fmla="*/ 6928 w 43200"/>
              <a:gd name="connsiteY2" fmla="*/ 34899 h 43200"/>
              <a:gd name="connsiteX3" fmla="*/ 5820 w 43200"/>
              <a:gd name="connsiteY3" fmla="*/ 35280 h 43200"/>
              <a:gd name="connsiteX4" fmla="*/ 16478 w 43200"/>
              <a:gd name="connsiteY4" fmla="*/ 39090 h 43200"/>
              <a:gd name="connsiteX5" fmla="*/ 15810 w 43200"/>
              <a:gd name="connsiteY5" fmla="*/ 37350 h 43200"/>
              <a:gd name="connsiteX6" fmla="*/ 28827 w 43200"/>
              <a:gd name="connsiteY6" fmla="*/ 34751 h 43200"/>
              <a:gd name="connsiteX7" fmla="*/ 28560 w 43200"/>
              <a:gd name="connsiteY7" fmla="*/ 36660 h 43200"/>
              <a:gd name="connsiteX8" fmla="*/ 34129 w 43200"/>
              <a:gd name="connsiteY8" fmla="*/ 22954 h 43200"/>
              <a:gd name="connsiteX9" fmla="*/ 37380 w 43200"/>
              <a:gd name="connsiteY9" fmla="*/ 30090 h 43200"/>
              <a:gd name="connsiteX10" fmla="*/ 41798 w 43200"/>
              <a:gd name="connsiteY10" fmla="*/ 15354 h 43200"/>
              <a:gd name="connsiteX11" fmla="*/ 40350 w 43200"/>
              <a:gd name="connsiteY11" fmla="*/ 18030 h 43200"/>
              <a:gd name="connsiteX12" fmla="*/ 38324 w 43200"/>
              <a:gd name="connsiteY12" fmla="*/ 5426 h 43200"/>
              <a:gd name="connsiteX13" fmla="*/ 38400 w 43200"/>
              <a:gd name="connsiteY13" fmla="*/ 6690 h 43200"/>
              <a:gd name="connsiteX14" fmla="*/ 29078 w 43200"/>
              <a:gd name="connsiteY14" fmla="*/ 3952 h 43200"/>
              <a:gd name="connsiteX15" fmla="*/ 29820 w 43200"/>
              <a:gd name="connsiteY15" fmla="*/ 2340 h 43200"/>
              <a:gd name="connsiteX16" fmla="*/ 22141 w 43200"/>
              <a:gd name="connsiteY16" fmla="*/ 4720 h 43200"/>
              <a:gd name="connsiteX17" fmla="*/ 22500 w 43200"/>
              <a:gd name="connsiteY17" fmla="*/ 3330 h 43200"/>
              <a:gd name="connsiteX18" fmla="*/ 14000 w 43200"/>
              <a:gd name="connsiteY18" fmla="*/ 5192 h 43200"/>
              <a:gd name="connsiteX19" fmla="*/ 15300 w 43200"/>
              <a:gd name="connsiteY19" fmla="*/ 6540 h 43200"/>
              <a:gd name="connsiteX20" fmla="*/ 4127 w 43200"/>
              <a:gd name="connsiteY20" fmla="*/ 15789 h 43200"/>
              <a:gd name="connsiteX21" fmla="*/ 3900 w 43200"/>
              <a:gd name="connsiteY21" fmla="*/ 14370 h 43200"/>
              <a:gd name="connsiteX0" fmla="*/ 4113 w 43733"/>
              <a:gd name="connsiteY0" fmla="*/ 14830 h 44465"/>
              <a:gd name="connsiteX1" fmla="*/ 5836 w 43733"/>
              <a:gd name="connsiteY1" fmla="*/ 7367 h 44465"/>
              <a:gd name="connsiteX2" fmla="*/ 14218 w 43733"/>
              <a:gd name="connsiteY2" fmla="*/ 5662 h 44465"/>
              <a:gd name="connsiteX3" fmla="*/ 22669 w 43733"/>
              <a:gd name="connsiteY3" fmla="*/ 3892 h 44465"/>
              <a:gd name="connsiteX4" fmla="*/ 25962 w 43733"/>
              <a:gd name="connsiteY4" fmla="*/ 660 h 44465"/>
              <a:gd name="connsiteX5" fmla="*/ 30046 w 43733"/>
              <a:gd name="connsiteY5" fmla="*/ 2941 h 44465"/>
              <a:gd name="connsiteX6" fmla="*/ 35676 w 43733"/>
              <a:gd name="connsiteY6" fmla="*/ 1150 h 44465"/>
              <a:gd name="connsiteX7" fmla="*/ 38531 w 43733"/>
              <a:gd name="connsiteY7" fmla="*/ 6036 h 44465"/>
              <a:gd name="connsiteX8" fmla="*/ 42195 w 43733"/>
              <a:gd name="connsiteY8" fmla="*/ 10778 h 44465"/>
              <a:gd name="connsiteX9" fmla="*/ 42031 w 43733"/>
              <a:gd name="connsiteY9" fmla="*/ 15920 h 44465"/>
              <a:gd name="connsiteX10" fmla="*/ 43229 w 43733"/>
              <a:gd name="connsiteY10" fmla="*/ 23782 h 44465"/>
              <a:gd name="connsiteX11" fmla="*/ 37617 w 43733"/>
              <a:gd name="connsiteY11" fmla="*/ 30664 h 44465"/>
              <a:gd name="connsiteX12" fmla="*/ 35608 w 43733"/>
              <a:gd name="connsiteY12" fmla="*/ 36561 h 44465"/>
              <a:gd name="connsiteX13" fmla="*/ 28768 w 43733"/>
              <a:gd name="connsiteY13" fmla="*/ 37275 h 44465"/>
              <a:gd name="connsiteX14" fmla="*/ 23880 w 43733"/>
              <a:gd name="connsiteY14" fmla="*/ 43566 h 44465"/>
              <a:gd name="connsiteX15" fmla="*/ 16693 w 43733"/>
              <a:gd name="connsiteY15" fmla="*/ 39726 h 44465"/>
              <a:gd name="connsiteX16" fmla="*/ 6017 w 43733"/>
              <a:gd name="connsiteY16" fmla="*/ 35932 h 44465"/>
              <a:gd name="connsiteX17" fmla="*/ 1323 w 43733"/>
              <a:gd name="connsiteY17" fmla="*/ 31710 h 44465"/>
              <a:gd name="connsiteX18" fmla="*/ 2326 w 43733"/>
              <a:gd name="connsiteY18" fmla="*/ 26011 h 44465"/>
              <a:gd name="connsiteX19" fmla="*/ 208 w 43733"/>
              <a:gd name="connsiteY19" fmla="*/ 20164 h 44465"/>
              <a:gd name="connsiteX20" fmla="*/ 4076 w 43733"/>
              <a:gd name="connsiteY20" fmla="*/ 14967 h 44465"/>
              <a:gd name="connsiteX21" fmla="*/ 4113 w 43733"/>
              <a:gd name="connsiteY21" fmla="*/ 14830 h 44465"/>
              <a:gd name="connsiteX0" fmla="*/ 4906 w 43733"/>
              <a:gd name="connsiteY0" fmla="*/ 26637 h 44465"/>
              <a:gd name="connsiteX1" fmla="*/ 2373 w 43733"/>
              <a:gd name="connsiteY1" fmla="*/ 25840 h 44465"/>
              <a:gd name="connsiteX2" fmla="*/ 7141 w 43733"/>
              <a:gd name="connsiteY2" fmla="*/ 35359 h 44465"/>
              <a:gd name="connsiteX3" fmla="*/ 6033 w 43733"/>
              <a:gd name="connsiteY3" fmla="*/ 35740 h 44465"/>
              <a:gd name="connsiteX4" fmla="*/ 16691 w 43733"/>
              <a:gd name="connsiteY4" fmla="*/ 39550 h 44465"/>
              <a:gd name="connsiteX5" fmla="*/ 16023 w 43733"/>
              <a:gd name="connsiteY5" fmla="*/ 37810 h 44465"/>
              <a:gd name="connsiteX6" fmla="*/ 29040 w 43733"/>
              <a:gd name="connsiteY6" fmla="*/ 35211 h 44465"/>
              <a:gd name="connsiteX7" fmla="*/ 28773 w 43733"/>
              <a:gd name="connsiteY7" fmla="*/ 37120 h 44465"/>
              <a:gd name="connsiteX8" fmla="*/ 34342 w 43733"/>
              <a:gd name="connsiteY8" fmla="*/ 23414 h 44465"/>
              <a:gd name="connsiteX9" fmla="*/ 37593 w 43733"/>
              <a:gd name="connsiteY9" fmla="*/ 30550 h 44465"/>
              <a:gd name="connsiteX10" fmla="*/ 42011 w 43733"/>
              <a:gd name="connsiteY10" fmla="*/ 15814 h 44465"/>
              <a:gd name="connsiteX11" fmla="*/ 40563 w 43733"/>
              <a:gd name="connsiteY11" fmla="*/ 18490 h 44465"/>
              <a:gd name="connsiteX12" fmla="*/ 38537 w 43733"/>
              <a:gd name="connsiteY12" fmla="*/ 5886 h 44465"/>
              <a:gd name="connsiteX13" fmla="*/ 38613 w 43733"/>
              <a:gd name="connsiteY13" fmla="*/ 7150 h 44465"/>
              <a:gd name="connsiteX14" fmla="*/ 29291 w 43733"/>
              <a:gd name="connsiteY14" fmla="*/ 4412 h 44465"/>
              <a:gd name="connsiteX15" fmla="*/ 30033 w 43733"/>
              <a:gd name="connsiteY15" fmla="*/ 2800 h 44465"/>
              <a:gd name="connsiteX16" fmla="*/ 22354 w 43733"/>
              <a:gd name="connsiteY16" fmla="*/ 5180 h 44465"/>
              <a:gd name="connsiteX17" fmla="*/ 22713 w 43733"/>
              <a:gd name="connsiteY17" fmla="*/ 3790 h 44465"/>
              <a:gd name="connsiteX18" fmla="*/ 14213 w 43733"/>
              <a:gd name="connsiteY18" fmla="*/ 5652 h 44465"/>
              <a:gd name="connsiteX19" fmla="*/ 15513 w 43733"/>
              <a:gd name="connsiteY19" fmla="*/ 7000 h 44465"/>
              <a:gd name="connsiteX20" fmla="*/ 4340 w 43733"/>
              <a:gd name="connsiteY20" fmla="*/ 16249 h 44465"/>
              <a:gd name="connsiteX21" fmla="*/ 4113 w 43733"/>
              <a:gd name="connsiteY21" fmla="*/ 14830 h 444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43733" h="44465">
                <a:moveTo>
                  <a:pt x="4113" y="14830"/>
                </a:moveTo>
                <a:cubicBezTo>
                  <a:pt x="3842" y="12117"/>
                  <a:pt x="4474" y="9381"/>
                  <a:pt x="5836" y="7367"/>
                </a:cubicBezTo>
                <a:cubicBezTo>
                  <a:pt x="7988" y="4186"/>
                  <a:pt x="11477" y="3477"/>
                  <a:pt x="14218" y="5662"/>
                </a:cubicBezTo>
                <a:cubicBezTo>
                  <a:pt x="15891" y="1369"/>
                  <a:pt x="20127" y="482"/>
                  <a:pt x="22669" y="3892"/>
                </a:cubicBezTo>
                <a:cubicBezTo>
                  <a:pt x="23310" y="2143"/>
                  <a:pt x="24541" y="934"/>
                  <a:pt x="25962" y="660"/>
                </a:cubicBezTo>
                <a:cubicBezTo>
                  <a:pt x="27526" y="358"/>
                  <a:pt x="29088" y="1230"/>
                  <a:pt x="30046" y="2941"/>
                </a:cubicBezTo>
                <a:cubicBezTo>
                  <a:pt x="31428" y="727"/>
                  <a:pt x="33714" y="0"/>
                  <a:pt x="35676" y="1150"/>
                </a:cubicBezTo>
                <a:cubicBezTo>
                  <a:pt x="37171" y="2026"/>
                  <a:pt x="38243" y="3860"/>
                  <a:pt x="38531" y="6036"/>
                </a:cubicBezTo>
                <a:cubicBezTo>
                  <a:pt x="40259" y="6678"/>
                  <a:pt x="41635" y="8458"/>
                  <a:pt x="42195" y="10778"/>
                </a:cubicBezTo>
                <a:cubicBezTo>
                  <a:pt x="42602" y="12462"/>
                  <a:pt x="42544" y="14291"/>
                  <a:pt x="42031" y="15920"/>
                </a:cubicBezTo>
                <a:cubicBezTo>
                  <a:pt x="43292" y="18154"/>
                  <a:pt x="43733" y="21050"/>
                  <a:pt x="43229" y="23782"/>
                </a:cubicBezTo>
                <a:cubicBezTo>
                  <a:pt x="42559" y="27414"/>
                  <a:pt x="40341" y="30134"/>
                  <a:pt x="37617" y="30664"/>
                </a:cubicBezTo>
                <a:cubicBezTo>
                  <a:pt x="37604" y="32931"/>
                  <a:pt x="36871" y="35081"/>
                  <a:pt x="35608" y="36561"/>
                </a:cubicBezTo>
                <a:cubicBezTo>
                  <a:pt x="33689" y="38810"/>
                  <a:pt x="30917" y="39099"/>
                  <a:pt x="28768" y="37275"/>
                </a:cubicBezTo>
                <a:cubicBezTo>
                  <a:pt x="28073" y="40408"/>
                  <a:pt x="26212" y="42803"/>
                  <a:pt x="23880" y="43566"/>
                </a:cubicBezTo>
                <a:cubicBezTo>
                  <a:pt x="21132" y="44465"/>
                  <a:pt x="18264" y="42933"/>
                  <a:pt x="16693" y="39726"/>
                </a:cubicBezTo>
                <a:cubicBezTo>
                  <a:pt x="12985" y="42770"/>
                  <a:pt x="8169" y="41059"/>
                  <a:pt x="6017" y="35932"/>
                </a:cubicBezTo>
                <a:cubicBezTo>
                  <a:pt x="3903" y="36269"/>
                  <a:pt x="1918" y="34484"/>
                  <a:pt x="1323" y="31710"/>
                </a:cubicBezTo>
                <a:cubicBezTo>
                  <a:pt x="892" y="29703"/>
                  <a:pt x="1273" y="27537"/>
                  <a:pt x="2326" y="26011"/>
                </a:cubicBezTo>
                <a:cubicBezTo>
                  <a:pt x="832" y="24814"/>
                  <a:pt x="0" y="22517"/>
                  <a:pt x="208" y="20164"/>
                </a:cubicBezTo>
                <a:cubicBezTo>
                  <a:pt x="452" y="17409"/>
                  <a:pt x="2058" y="15251"/>
                  <a:pt x="4076" y="14967"/>
                </a:cubicBezTo>
                <a:cubicBezTo>
                  <a:pt x="4088" y="14921"/>
                  <a:pt x="4101" y="14876"/>
                  <a:pt x="4113" y="14830"/>
                </a:cubicBezTo>
                <a:close/>
              </a:path>
              <a:path w="43733" h="44465" fill="none" extrusionOk="0">
                <a:moveTo>
                  <a:pt x="4906" y="26637"/>
                </a:moveTo>
                <a:cubicBezTo>
                  <a:pt x="4022" y="26731"/>
                  <a:pt x="3138" y="26453"/>
                  <a:pt x="2373" y="25840"/>
                </a:cubicBezTo>
                <a:moveTo>
                  <a:pt x="7141" y="35359"/>
                </a:moveTo>
                <a:cubicBezTo>
                  <a:pt x="6786" y="35552"/>
                  <a:pt x="6413" y="35680"/>
                  <a:pt x="6033" y="35740"/>
                </a:cubicBezTo>
                <a:moveTo>
                  <a:pt x="16691" y="39550"/>
                </a:moveTo>
                <a:cubicBezTo>
                  <a:pt x="16424" y="39004"/>
                  <a:pt x="16200" y="38421"/>
                  <a:pt x="16023" y="37810"/>
                </a:cubicBezTo>
                <a:moveTo>
                  <a:pt x="29040" y="35211"/>
                </a:moveTo>
                <a:cubicBezTo>
                  <a:pt x="29001" y="35858"/>
                  <a:pt x="28911" y="36498"/>
                  <a:pt x="28773" y="37120"/>
                </a:cubicBezTo>
                <a:moveTo>
                  <a:pt x="34342" y="23414"/>
                </a:moveTo>
                <a:cubicBezTo>
                  <a:pt x="36346" y="24742"/>
                  <a:pt x="37611" y="27518"/>
                  <a:pt x="37593" y="30550"/>
                </a:cubicBezTo>
                <a:moveTo>
                  <a:pt x="42011" y="15814"/>
                </a:moveTo>
                <a:cubicBezTo>
                  <a:pt x="41686" y="16846"/>
                  <a:pt x="41191" y="17762"/>
                  <a:pt x="40563" y="18490"/>
                </a:cubicBezTo>
                <a:moveTo>
                  <a:pt x="38537" y="5886"/>
                </a:moveTo>
                <a:cubicBezTo>
                  <a:pt x="38592" y="6303"/>
                  <a:pt x="38618" y="6726"/>
                  <a:pt x="38613" y="7150"/>
                </a:cubicBezTo>
                <a:moveTo>
                  <a:pt x="29291" y="4412"/>
                </a:moveTo>
                <a:cubicBezTo>
                  <a:pt x="29480" y="3829"/>
                  <a:pt x="29729" y="3286"/>
                  <a:pt x="30033" y="2800"/>
                </a:cubicBezTo>
                <a:moveTo>
                  <a:pt x="22354" y="5180"/>
                </a:moveTo>
                <a:cubicBezTo>
                  <a:pt x="22431" y="4698"/>
                  <a:pt x="22552" y="4231"/>
                  <a:pt x="22713" y="3790"/>
                </a:cubicBezTo>
                <a:moveTo>
                  <a:pt x="14213" y="5652"/>
                </a:moveTo>
                <a:cubicBezTo>
                  <a:pt x="14685" y="6028"/>
                  <a:pt x="15121" y="6481"/>
                  <a:pt x="15513" y="7000"/>
                </a:cubicBezTo>
                <a:moveTo>
                  <a:pt x="4340" y="16249"/>
                </a:moveTo>
                <a:cubicBezTo>
                  <a:pt x="4237" y="15785"/>
                  <a:pt x="4161" y="15311"/>
                  <a:pt x="4113" y="14830"/>
                </a:cubicBezTo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pic>
        <p:nvPicPr>
          <p:cNvPr id="6" name="图片 12" descr="sb_06.pn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72375" y="4929188"/>
            <a:ext cx="1144588" cy="1501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图片 15" descr="未标题-1_13.png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214563"/>
            <a:ext cx="1500188" cy="1047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文本占位符 14"/>
          <p:cNvSpPr>
            <a:spLocks noGrp="1"/>
          </p:cNvSpPr>
          <p:nvPr>
            <p:ph type="body" sz="quarter" idx="10"/>
          </p:nvPr>
        </p:nvSpPr>
        <p:spPr>
          <a:xfrm>
            <a:off x="1071538" y="428604"/>
            <a:ext cx="4643437" cy="1785937"/>
          </a:xfrm>
        </p:spPr>
        <p:txBody>
          <a:bodyPr/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5"/>
          <p:cNvSpPr/>
          <p:nvPr userDrawn="1"/>
        </p:nvSpPr>
        <p:spPr>
          <a:xfrm>
            <a:off x="0" y="5929313"/>
            <a:ext cx="9144000" cy="928687"/>
          </a:xfrm>
          <a:prstGeom prst="rect">
            <a:avLst/>
          </a:prstGeom>
          <a:solidFill>
            <a:srgbClr val="3B4A4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pic>
        <p:nvPicPr>
          <p:cNvPr id="3" name="图片 6" descr="sb_03.pn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429500" y="4357688"/>
            <a:ext cx="1568450" cy="1962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图片 9" descr="bs_05.png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500" y="1214438"/>
            <a:ext cx="1169988" cy="1751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图片 10" descr="bs_08.png"/>
          <p:cNvPicPr>
            <a:picLocks noChangeAspect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694613" y="4878388"/>
            <a:ext cx="949325" cy="836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图片 7" descr="sb_06.png"/>
          <p:cNvPicPr>
            <a:picLocks noChangeAspect="1"/>
          </p:cNvPicPr>
          <p:nvPr userDrawn="1"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215188" y="5286375"/>
            <a:ext cx="1012825" cy="1330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图片 11" descr="返校2_03.png"/>
          <p:cNvPicPr>
            <a:picLocks noChangeAspect="1"/>
          </p:cNvPicPr>
          <p:nvPr userDrawn="1"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428875" y="1071563"/>
            <a:ext cx="3143250" cy="2420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图片 12" descr="返校1_03.png"/>
          <p:cNvPicPr>
            <a:picLocks noChangeAspect="1"/>
          </p:cNvPicPr>
          <p:nvPr userDrawn="1"/>
        </p:nvPicPr>
        <p:blipFill>
          <a:blip r:embed="rId7" cstate="print"/>
          <a:stretch>
            <a:fillRect/>
          </a:stretch>
        </p:blipFill>
        <p:spPr>
          <a:xfrm>
            <a:off x="3357563" y="571500"/>
            <a:ext cx="2011362" cy="132238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19"/>
          <p:cNvSpPr/>
          <p:nvPr userDrawn="1"/>
        </p:nvSpPr>
        <p:spPr>
          <a:xfrm>
            <a:off x="0" y="0"/>
            <a:ext cx="9144000" cy="5929313"/>
          </a:xfrm>
          <a:prstGeom prst="rect">
            <a:avLst/>
          </a:prstGeom>
          <a:solidFill>
            <a:srgbClr val="73CBCF">
              <a:alpha val="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7" name="矩形 5"/>
          <p:cNvSpPr/>
          <p:nvPr userDrawn="1"/>
        </p:nvSpPr>
        <p:spPr>
          <a:xfrm>
            <a:off x="0" y="5929313"/>
            <a:ext cx="9144000" cy="928687"/>
          </a:xfrm>
          <a:prstGeom prst="rect">
            <a:avLst/>
          </a:prstGeom>
          <a:solidFill>
            <a:srgbClr val="3B4A4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pic>
        <p:nvPicPr>
          <p:cNvPr id="8" name="图片 14" descr="{DF512866-3CB9-4A0D-A54D-82A1C76D83BE}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6313488" y="4429125"/>
            <a:ext cx="2830512" cy="2106613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9" name="文本占位符 18"/>
          <p:cNvSpPr>
            <a:spLocks noGrp="1"/>
          </p:cNvSpPr>
          <p:nvPr>
            <p:ph type="body" sz="quarter" idx="11"/>
          </p:nvPr>
        </p:nvSpPr>
        <p:spPr>
          <a:xfrm>
            <a:off x="3500430" y="714356"/>
            <a:ext cx="4643444" cy="2143140"/>
          </a:xfrm>
        </p:spPr>
        <p:txBody>
          <a:bodyPr/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22" name="图片占位符 21"/>
          <p:cNvSpPr>
            <a:spLocks noGrp="1"/>
          </p:cNvSpPr>
          <p:nvPr>
            <p:ph type="pic" sz="quarter" idx="12"/>
          </p:nvPr>
        </p:nvSpPr>
        <p:spPr>
          <a:xfrm>
            <a:off x="857224" y="714356"/>
            <a:ext cx="2500330" cy="2143125"/>
          </a:xfrm>
        </p:spPr>
        <p:txBody>
          <a:bodyPr rtlCol="0">
            <a:normAutofit/>
          </a:bodyPr>
          <a:lstStyle/>
          <a:p>
            <a:pPr lvl="0"/>
            <a:r>
              <a:rPr lang="en-US" altLang="zh-CN" noProof="0" smtClean="0"/>
              <a:t>Click icon to add picture</a:t>
            </a:r>
            <a:endParaRPr lang="zh-CN" altLang="en-US" noProof="0"/>
          </a:p>
        </p:txBody>
      </p:sp>
      <p:sp>
        <p:nvSpPr>
          <p:cNvPr id="23" name="图片占位符 21"/>
          <p:cNvSpPr>
            <a:spLocks noGrp="1"/>
          </p:cNvSpPr>
          <p:nvPr>
            <p:ph type="pic" sz="quarter" idx="13"/>
          </p:nvPr>
        </p:nvSpPr>
        <p:spPr>
          <a:xfrm>
            <a:off x="857224" y="3000372"/>
            <a:ext cx="2500330" cy="2143125"/>
          </a:xfrm>
        </p:spPr>
        <p:txBody>
          <a:bodyPr rtlCol="0">
            <a:normAutofit/>
          </a:bodyPr>
          <a:lstStyle/>
          <a:p>
            <a:pPr lvl="0"/>
            <a:r>
              <a:rPr lang="en-US" altLang="zh-CN" noProof="0" smtClean="0"/>
              <a:t>Click icon to add picture</a:t>
            </a:r>
            <a:endParaRPr lang="zh-CN" altLang="en-US" noProof="0"/>
          </a:p>
        </p:txBody>
      </p:sp>
      <p:sp>
        <p:nvSpPr>
          <p:cNvPr id="24" name="文本占位符 18"/>
          <p:cNvSpPr>
            <a:spLocks noGrp="1"/>
          </p:cNvSpPr>
          <p:nvPr>
            <p:ph type="body" sz="quarter" idx="14"/>
          </p:nvPr>
        </p:nvSpPr>
        <p:spPr>
          <a:xfrm>
            <a:off x="3500430" y="3000372"/>
            <a:ext cx="4643444" cy="2143140"/>
          </a:xfrm>
        </p:spPr>
        <p:txBody>
          <a:bodyPr/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6"/>
          <p:cNvSpPr/>
          <p:nvPr userDrawn="1"/>
        </p:nvSpPr>
        <p:spPr>
          <a:xfrm>
            <a:off x="0" y="0"/>
            <a:ext cx="9144000" cy="5929313"/>
          </a:xfrm>
          <a:prstGeom prst="rect">
            <a:avLst/>
          </a:prstGeom>
          <a:solidFill>
            <a:srgbClr val="73CBCF">
              <a:alpha val="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5" name="矩形 5"/>
          <p:cNvSpPr/>
          <p:nvPr userDrawn="1"/>
        </p:nvSpPr>
        <p:spPr>
          <a:xfrm>
            <a:off x="0" y="5929313"/>
            <a:ext cx="9144000" cy="928687"/>
          </a:xfrm>
          <a:prstGeom prst="rect">
            <a:avLst/>
          </a:prstGeom>
          <a:solidFill>
            <a:srgbClr val="3B4A4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pic>
        <p:nvPicPr>
          <p:cNvPr id="6" name="图片 14" descr="{DF512866-3CB9-4A0D-A54D-82A1C76D83BE}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6313488" y="4429125"/>
            <a:ext cx="2830512" cy="2106613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7" name="文本占位符 16"/>
          <p:cNvSpPr>
            <a:spLocks noGrp="1"/>
          </p:cNvSpPr>
          <p:nvPr>
            <p:ph type="body" sz="quarter" idx="10"/>
          </p:nvPr>
        </p:nvSpPr>
        <p:spPr>
          <a:xfrm>
            <a:off x="4572000" y="500042"/>
            <a:ext cx="3428998" cy="2000264"/>
          </a:xfrm>
        </p:spPr>
        <p:txBody>
          <a:bodyPr/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19" name="文本占位符 18"/>
          <p:cNvSpPr>
            <a:spLocks noGrp="1"/>
          </p:cNvSpPr>
          <p:nvPr>
            <p:ph type="body" sz="quarter" idx="11"/>
          </p:nvPr>
        </p:nvSpPr>
        <p:spPr>
          <a:xfrm>
            <a:off x="1071538" y="500042"/>
            <a:ext cx="3357560" cy="2000264"/>
          </a:xfrm>
        </p:spPr>
        <p:txBody>
          <a:bodyPr/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占位符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单击此处编辑母版标题样式</a:t>
            </a:r>
          </a:p>
        </p:txBody>
      </p:sp>
      <p:sp>
        <p:nvSpPr>
          <p:cNvPr id="1027" name="文本占位符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88036D0B-264A-4044-AF0E-70FDDFA547AB}" type="datetimeFigureOut">
              <a:rPr lang="zh-CN" altLang="en-US"/>
              <a:pPr>
                <a:defRPr/>
              </a:pPr>
              <a:t>2022/4/25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FBFD7023-E939-4FFE-8E9E-417C076AADA0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69" r:id="rId3"/>
    <p:sldLayoutId id="2147483670" r:id="rId4"/>
    <p:sldLayoutId id="2147483671" r:id="rId5"/>
    <p:sldLayoutId id="2147483672" r:id="rId6"/>
    <p:sldLayoutId id="2147483673" r:id="rId7"/>
    <p:sldLayoutId id="2147483674" r:id="rId8"/>
    <p:sldLayoutId id="2147483675" r:id="rId9"/>
    <p:sldLayoutId id="2147483676" r:id="rId10"/>
    <p:sldLayoutId id="2147483677" r:id="rId11"/>
    <p:sldLayoutId id="2147483678" r:id="rId12"/>
    <p:sldLayoutId id="2147483679" r:id="rId13"/>
    <p:sldLayoutId id="2147483680" r:id="rId14"/>
    <p:sldLayoutId id="2147483663" r:id="rId15"/>
    <p:sldLayoutId id="2147483664" r:id="rId16"/>
    <p:sldLayoutId id="2147483665" r:id="rId17"/>
    <p:sldLayoutId id="2147483666" r:id="rId18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dictio.id/t/apa-yang-dimaksud-dengan-kinerja/8699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www.dictio.id/t/apakah-yang-dimaksud-dengan-manajemen-sumber-daya-manusia/105242" TargetMode="Externa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pt-to-dvd.com/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 bwMode="auto">
          <a:xfrm>
            <a:off x="215331" y="571500"/>
            <a:ext cx="8727646" cy="584775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d-ID" altLang="zh-CN" sz="32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Arial" pitchFamily="34" charset="0"/>
                <a:ea typeface="+mn-ea"/>
                <a:cs typeface="Arial" pitchFamily="34" charset="0"/>
              </a:rPr>
              <a:t>MODEL-MODEL PERUBAHAN ORGANISASI</a:t>
            </a:r>
            <a:endParaRPr lang="zh-CN" altLang="en-US" sz="32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  <a:latin typeface="+mn-lt"/>
              <a:ea typeface="+mn-ea"/>
            </a:endParaRPr>
          </a:p>
        </p:txBody>
      </p:sp>
      <p:sp>
        <p:nvSpPr>
          <p:cNvPr id="6" name="文本占位符 5"/>
          <p:cNvSpPr>
            <a:spLocks noGrp="1"/>
          </p:cNvSpPr>
          <p:nvPr>
            <p:ph type="body" sz="quarter" idx="10"/>
          </p:nvPr>
        </p:nvSpPr>
        <p:spPr>
          <a:xfrm>
            <a:off x="179512" y="4509120"/>
            <a:ext cx="5143500" cy="1357313"/>
          </a:xfrm>
        </p:spPr>
        <p:txBody>
          <a:bodyPr/>
          <a:lstStyle/>
          <a:p>
            <a:pPr marL="0" indent="0" algn="ctr">
              <a:buFont typeface="Arial" charset="0"/>
              <a:buNone/>
            </a:pPr>
            <a:r>
              <a:rPr lang="id-ID" altLang="zh-CN" sz="2400" dirty="0" smtClean="0"/>
              <a:t>Oleh </a:t>
            </a:r>
          </a:p>
          <a:p>
            <a:pPr marL="0" indent="0" algn="ctr">
              <a:buFont typeface="Arial" charset="0"/>
              <a:buNone/>
            </a:pPr>
            <a:r>
              <a:rPr lang="id-ID" altLang="zh-CN" sz="2400" b="1" dirty="0" smtClean="0">
                <a:latin typeface="Arial" charset="0"/>
                <a:cs typeface="Arial" charset="0"/>
              </a:rPr>
              <a:t>Dewie Brima Atika, S.I.P, M.Si</a:t>
            </a:r>
            <a:endParaRPr lang="zh-CN" altLang="en-US" sz="2400" b="1" dirty="0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图示 7"/>
          <p:cNvGraphicFramePr/>
          <p:nvPr/>
        </p:nvGraphicFramePr>
        <p:xfrm>
          <a:off x="1259632" y="1916832"/>
          <a:ext cx="7200800" cy="32861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文本占位符 4"/>
          <p:cNvSpPr>
            <a:spLocks noGrp="1"/>
          </p:cNvSpPr>
          <p:nvPr>
            <p:ph type="body" sz="quarter" idx="10"/>
          </p:nvPr>
        </p:nvSpPr>
        <p:spPr>
          <a:xfrm>
            <a:off x="1000124" y="357189"/>
            <a:ext cx="7532316" cy="767555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/>
          <a:lstStyle/>
          <a:p>
            <a:pPr algn="ctr">
              <a:buNone/>
            </a:pPr>
            <a:r>
              <a:rPr lang="id-ID" sz="4000" dirty="0" smtClean="0"/>
              <a:t>Penyebab Perubahan</a:t>
            </a:r>
            <a:endParaRPr lang="zh-CN" altLang="en-US" sz="4000" dirty="0" smtClean="0">
              <a:solidFill>
                <a:srgbClr val="C0000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043608" y="1196752"/>
            <a:ext cx="748883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d-ID" b="1" dirty="0" smtClean="0"/>
              <a:t>1. </a:t>
            </a:r>
            <a:r>
              <a:rPr lang="en-US" b="1" dirty="0" smtClean="0"/>
              <a:t>Stoner </a:t>
            </a:r>
            <a:r>
              <a:rPr lang="en-US" b="1" dirty="0" err="1" smtClean="0"/>
              <a:t>dan</a:t>
            </a:r>
            <a:r>
              <a:rPr lang="en-US" b="1" dirty="0" smtClean="0"/>
              <a:t> Freeman </a:t>
            </a:r>
            <a:r>
              <a:rPr lang="id-ID" dirty="0" smtClean="0"/>
              <a:t>mengemukakan </a:t>
            </a:r>
            <a:r>
              <a:rPr lang="en-US" dirty="0" smtClean="0"/>
              <a:t> </a:t>
            </a:r>
            <a:r>
              <a:rPr lang="en-US" dirty="0" err="1" smtClean="0"/>
              <a:t>ada</a:t>
            </a:r>
            <a:r>
              <a:rPr lang="en-US" dirty="0" smtClean="0"/>
              <a:t> </a:t>
            </a:r>
            <a:r>
              <a:rPr lang="en-US" dirty="0" err="1" smtClean="0"/>
              <a:t>tiga</a:t>
            </a:r>
            <a:r>
              <a:rPr lang="en-US" dirty="0" smtClean="0"/>
              <a:t> </a:t>
            </a:r>
            <a:r>
              <a:rPr lang="en-US" dirty="0" err="1" smtClean="0"/>
              <a:t>sebab</a:t>
            </a:r>
            <a:r>
              <a:rPr lang="en-US" dirty="0" smtClean="0"/>
              <a:t> </a:t>
            </a:r>
            <a:r>
              <a:rPr lang="id-ID" dirty="0" smtClean="0"/>
              <a:t>  </a:t>
            </a:r>
            <a:r>
              <a:rPr lang="en-US" dirty="0" err="1" smtClean="0"/>
              <a:t>dilakukannya</a:t>
            </a:r>
            <a:r>
              <a:rPr lang="en-US" dirty="0" smtClean="0"/>
              <a:t> </a:t>
            </a:r>
            <a:r>
              <a:rPr lang="en-US" dirty="0" err="1" smtClean="0"/>
              <a:t>perubahan</a:t>
            </a:r>
            <a:r>
              <a:rPr lang="en-US" dirty="0" smtClean="0"/>
              <a:t> yang </a:t>
            </a:r>
            <a:r>
              <a:rPr lang="en-US" dirty="0" err="1" smtClean="0"/>
              <a:t>harus</a:t>
            </a:r>
            <a:r>
              <a:rPr lang="en-US" dirty="0" smtClean="0"/>
              <a:t> </a:t>
            </a:r>
            <a:r>
              <a:rPr lang="en-US" dirty="0" err="1" smtClean="0"/>
              <a:t>dikelola</a:t>
            </a:r>
            <a:r>
              <a:rPr lang="en-US" dirty="0" smtClean="0"/>
              <a:t> </a:t>
            </a:r>
            <a:r>
              <a:rPr lang="en-US" dirty="0" err="1" smtClean="0"/>
              <a:t>sbb</a:t>
            </a:r>
            <a:r>
              <a:rPr lang="en-US" b="1" dirty="0" smtClean="0"/>
              <a:t> :</a:t>
            </a:r>
            <a:endParaRPr lang="en-US" dirty="0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8" grpId="0">
        <p:bldAsOne/>
      </p:bldGraphic>
      <p:bldP spid="5" grpId="0" build="p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图示 7"/>
          <p:cNvGraphicFramePr/>
          <p:nvPr/>
        </p:nvGraphicFramePr>
        <p:xfrm>
          <a:off x="1187624" y="2060848"/>
          <a:ext cx="7200800" cy="32861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文本占位符 4"/>
          <p:cNvSpPr>
            <a:spLocks noGrp="1"/>
          </p:cNvSpPr>
          <p:nvPr>
            <p:ph type="body" sz="quarter" idx="10"/>
          </p:nvPr>
        </p:nvSpPr>
        <p:spPr>
          <a:xfrm>
            <a:off x="7092280" y="357189"/>
            <a:ext cx="1440160" cy="407515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/>
          <a:lstStyle/>
          <a:p>
            <a:pPr algn="ctr">
              <a:buNone/>
            </a:pPr>
            <a:r>
              <a:rPr lang="id-ID" sz="1800" dirty="0" smtClean="0"/>
              <a:t>lanjutan</a:t>
            </a:r>
            <a:endParaRPr lang="zh-CN" altLang="en-US" sz="1800" dirty="0" smtClean="0">
              <a:solidFill>
                <a:srgbClr val="C0000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043608" y="1196752"/>
            <a:ext cx="748883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d-ID" b="1" dirty="0" smtClean="0"/>
              <a:t>2. </a:t>
            </a:r>
            <a:r>
              <a:rPr lang="en-US" b="1" dirty="0" smtClean="0"/>
              <a:t>Griffin </a:t>
            </a:r>
            <a:r>
              <a:rPr lang="en-US" dirty="0" err="1" smtClean="0"/>
              <a:t>menyatakan</a:t>
            </a:r>
            <a:r>
              <a:rPr lang="en-US" dirty="0" smtClean="0"/>
              <a:t> </a:t>
            </a:r>
            <a:r>
              <a:rPr lang="en-US" dirty="0" err="1" smtClean="0"/>
              <a:t>ada</a:t>
            </a:r>
            <a:r>
              <a:rPr lang="en-US" dirty="0" smtClean="0"/>
              <a:t> </a:t>
            </a:r>
            <a:r>
              <a:rPr lang="en-US" dirty="0" err="1" smtClean="0"/>
              <a:t>dua</a:t>
            </a:r>
            <a:r>
              <a:rPr lang="en-US" dirty="0" smtClean="0"/>
              <a:t> </a:t>
            </a:r>
            <a:r>
              <a:rPr lang="en-US" dirty="0" err="1" smtClean="0"/>
              <a:t>kekuatan</a:t>
            </a:r>
            <a:r>
              <a:rPr lang="en-US" dirty="0" smtClean="0"/>
              <a:t> yang men </a:t>
            </a:r>
            <a:r>
              <a:rPr lang="en-US" dirty="0" err="1" smtClean="0"/>
              <a:t>dorong</a:t>
            </a:r>
            <a:r>
              <a:rPr lang="en-US" dirty="0" smtClean="0"/>
              <a:t> </a:t>
            </a:r>
            <a:r>
              <a:rPr lang="en-US" dirty="0" err="1" smtClean="0"/>
              <a:t>organisasi</a:t>
            </a:r>
            <a:r>
              <a:rPr lang="en-US" dirty="0" smtClean="0"/>
              <a:t> </a:t>
            </a:r>
            <a:r>
              <a:rPr lang="en-US" dirty="0" err="1" smtClean="0"/>
              <a:t>melakukan</a:t>
            </a:r>
            <a:r>
              <a:rPr lang="en-US" dirty="0" smtClean="0"/>
              <a:t> </a:t>
            </a:r>
            <a:r>
              <a:rPr lang="en-US" dirty="0" err="1" smtClean="0"/>
              <a:t>perubahan</a:t>
            </a:r>
            <a:r>
              <a:rPr lang="en-US" dirty="0" smtClean="0"/>
              <a:t>, </a:t>
            </a:r>
            <a:r>
              <a:rPr lang="en-US" dirty="0" err="1" smtClean="0"/>
              <a:t>sbb</a:t>
            </a:r>
            <a:r>
              <a:rPr lang="en-US" dirty="0" smtClean="0"/>
              <a:t>:</a:t>
            </a:r>
            <a:endParaRPr lang="en-US" dirty="0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8" grpId="0">
        <p:bldAsOne/>
      </p:bldGraphic>
      <p:bldP spid="5" grpId="0" build="p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图示 7"/>
          <p:cNvGraphicFramePr/>
          <p:nvPr/>
        </p:nvGraphicFramePr>
        <p:xfrm>
          <a:off x="1187624" y="2060848"/>
          <a:ext cx="7200800" cy="32861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文本占位符 4"/>
          <p:cNvSpPr>
            <a:spLocks noGrp="1"/>
          </p:cNvSpPr>
          <p:nvPr>
            <p:ph type="body" sz="quarter" idx="10"/>
          </p:nvPr>
        </p:nvSpPr>
        <p:spPr>
          <a:xfrm>
            <a:off x="7236296" y="357189"/>
            <a:ext cx="1296144" cy="263499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/>
          <a:lstStyle/>
          <a:p>
            <a:pPr algn="ctr">
              <a:buNone/>
            </a:pPr>
            <a:r>
              <a:rPr lang="id-ID" sz="1800" dirty="0" smtClean="0"/>
              <a:t>lanjutan</a:t>
            </a:r>
            <a:endParaRPr lang="zh-CN" altLang="en-US" sz="1800" dirty="0" smtClean="0">
              <a:solidFill>
                <a:srgbClr val="C0000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043608" y="1196752"/>
            <a:ext cx="748883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d-ID" b="1" dirty="0" smtClean="0"/>
              <a:t>3. </a:t>
            </a:r>
            <a:r>
              <a:rPr lang="en-US" b="1" dirty="0" smtClean="0"/>
              <a:t>Coffey </a:t>
            </a:r>
            <a:r>
              <a:rPr lang="en-US" dirty="0" err="1" smtClean="0"/>
              <a:t>mengemukakan</a:t>
            </a:r>
            <a:r>
              <a:rPr lang="en-US" dirty="0" smtClean="0"/>
              <a:t> </a:t>
            </a:r>
            <a:r>
              <a:rPr lang="en-US" dirty="0" err="1" smtClean="0"/>
              <a:t>beberapa</a:t>
            </a:r>
            <a:r>
              <a:rPr lang="en-US" dirty="0" smtClean="0"/>
              <a:t> </a:t>
            </a:r>
            <a:r>
              <a:rPr lang="en-US" dirty="0" err="1" smtClean="0"/>
              <a:t>faktor</a:t>
            </a:r>
            <a:r>
              <a:rPr lang="en-US" dirty="0" smtClean="0"/>
              <a:t> yang </a:t>
            </a:r>
            <a:r>
              <a:rPr lang="en-US" dirty="0" err="1" smtClean="0"/>
              <a:t>menyebabkan</a:t>
            </a:r>
            <a:r>
              <a:rPr lang="en-US" dirty="0" smtClean="0"/>
              <a:t> </a:t>
            </a:r>
            <a:r>
              <a:rPr lang="en-US" dirty="0" err="1" smtClean="0"/>
              <a:t>organisasi</a:t>
            </a:r>
            <a:r>
              <a:rPr lang="en-US" dirty="0" smtClean="0"/>
              <a:t> </a:t>
            </a:r>
            <a:r>
              <a:rPr lang="en-US" dirty="0" err="1" smtClean="0"/>
              <a:t>melakukan</a:t>
            </a:r>
            <a:r>
              <a:rPr lang="en-US" dirty="0" smtClean="0"/>
              <a:t> </a:t>
            </a:r>
            <a:r>
              <a:rPr lang="en-US" dirty="0" err="1" smtClean="0"/>
              <a:t>perubahan</a:t>
            </a:r>
            <a:r>
              <a:rPr lang="en-US" dirty="0" smtClean="0"/>
              <a:t>, al </a:t>
            </a:r>
            <a:r>
              <a:rPr lang="en-US" dirty="0" err="1" smtClean="0"/>
              <a:t>sbb</a:t>
            </a:r>
            <a:r>
              <a:rPr lang="en-US" dirty="0" smtClean="0"/>
              <a:t>:</a:t>
            </a:r>
            <a:endParaRPr lang="en-US" dirty="0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8" grpId="0">
        <p:bldAsOne/>
      </p:bldGraphic>
      <p:bldP spid="5" grpId="0" build="p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26"/>
          <p:cNvGrpSpPr>
            <a:grpSpLocks/>
          </p:cNvGrpSpPr>
          <p:nvPr/>
        </p:nvGrpSpPr>
        <p:grpSpPr bwMode="auto">
          <a:xfrm>
            <a:off x="428625" y="2060849"/>
            <a:ext cx="8429625" cy="3672408"/>
            <a:chOff x="428597" y="2500694"/>
            <a:chExt cx="8429683" cy="2357066"/>
          </a:xfrm>
        </p:grpSpPr>
        <p:grpSp>
          <p:nvGrpSpPr>
            <p:cNvPr id="3" name="Group 33"/>
            <p:cNvGrpSpPr>
              <a:grpSpLocks/>
            </p:cNvGrpSpPr>
            <p:nvPr/>
          </p:nvGrpSpPr>
          <p:grpSpPr bwMode="auto">
            <a:xfrm>
              <a:off x="428597" y="2827091"/>
              <a:ext cx="8429683" cy="2030669"/>
              <a:chOff x="720" y="2987"/>
              <a:chExt cx="4006" cy="927"/>
            </a:xfrm>
          </p:grpSpPr>
          <p:sp>
            <p:nvSpPr>
              <p:cNvPr id="36880" name="AutoShape 34"/>
              <p:cNvSpPr>
                <a:spLocks noChangeArrowheads="1"/>
              </p:cNvSpPr>
              <p:nvPr/>
            </p:nvSpPr>
            <p:spPr bwMode="gray">
              <a:xfrm>
                <a:off x="720" y="3258"/>
                <a:ext cx="1330" cy="656"/>
              </a:xfrm>
              <a:prstGeom prst="bevel">
                <a:avLst>
                  <a:gd name="adj" fmla="val 1648"/>
                </a:avLst>
              </a:prstGeom>
              <a:gradFill rotWithShape="1">
                <a:gsLst>
                  <a:gs pos="0">
                    <a:srgbClr val="DDDDDD"/>
                  </a:gs>
                  <a:gs pos="50000">
                    <a:srgbClr val="F4F4F4"/>
                  </a:gs>
                  <a:gs pos="100000">
                    <a:srgbClr val="DDDDDD"/>
                  </a:gs>
                </a:gsLst>
                <a:lin ang="2700000" scaled="1"/>
              </a:gra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zh-CN" altLang="en-US">
                  <a:latin typeface="Calibri" pitchFamily="34" charset="0"/>
                </a:endParaRPr>
              </a:p>
            </p:txBody>
          </p:sp>
          <p:sp>
            <p:nvSpPr>
              <p:cNvPr id="12" name="AutoShape 35"/>
              <p:cNvSpPr>
                <a:spLocks noChangeArrowheads="1"/>
              </p:cNvSpPr>
              <p:nvPr/>
            </p:nvSpPr>
            <p:spPr bwMode="gray">
              <a:xfrm>
                <a:off x="720" y="2989"/>
                <a:ext cx="1330" cy="269"/>
              </a:xfrm>
              <a:prstGeom prst="bevel">
                <a:avLst>
                  <a:gd name="adj" fmla="val 3718"/>
                </a:avLst>
              </a:prstGeom>
              <a:solidFill>
                <a:schemeClr val="accent4">
                  <a:lumMod val="60000"/>
                  <a:lumOff val="40000"/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latin typeface="+mn-lt"/>
                  <a:ea typeface="+mn-ea"/>
                </a:endParaRPr>
              </a:p>
            </p:txBody>
          </p:sp>
          <p:sp>
            <p:nvSpPr>
              <p:cNvPr id="36882" name="AutoShape 36"/>
              <p:cNvSpPr>
                <a:spLocks noChangeArrowheads="1"/>
              </p:cNvSpPr>
              <p:nvPr/>
            </p:nvSpPr>
            <p:spPr bwMode="gray">
              <a:xfrm>
                <a:off x="2064" y="3258"/>
                <a:ext cx="1330" cy="656"/>
              </a:xfrm>
              <a:prstGeom prst="bevel">
                <a:avLst>
                  <a:gd name="adj" fmla="val 1648"/>
                </a:avLst>
              </a:prstGeom>
              <a:gradFill rotWithShape="1">
                <a:gsLst>
                  <a:gs pos="0">
                    <a:srgbClr val="DDDDDD"/>
                  </a:gs>
                  <a:gs pos="50000">
                    <a:srgbClr val="F4F4F4"/>
                  </a:gs>
                  <a:gs pos="100000">
                    <a:srgbClr val="DDDDDD"/>
                  </a:gs>
                </a:gsLst>
                <a:lin ang="2700000" scaled="1"/>
              </a:gra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zh-CN" altLang="en-US">
                  <a:latin typeface="Calibri" pitchFamily="34" charset="0"/>
                </a:endParaRPr>
              </a:p>
            </p:txBody>
          </p:sp>
          <p:sp>
            <p:nvSpPr>
              <p:cNvPr id="36883" name="AutoShape 37"/>
              <p:cNvSpPr>
                <a:spLocks noChangeArrowheads="1"/>
              </p:cNvSpPr>
              <p:nvPr/>
            </p:nvSpPr>
            <p:spPr bwMode="gray">
              <a:xfrm>
                <a:off x="2064" y="2989"/>
                <a:ext cx="1330" cy="269"/>
              </a:xfrm>
              <a:prstGeom prst="bevel">
                <a:avLst>
                  <a:gd name="adj" fmla="val 3718"/>
                </a:avLst>
              </a:prstGeom>
              <a:solidFill>
                <a:srgbClr val="99CC00">
                  <a:alpha val="50195"/>
                </a:srgb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zh-CN" altLang="en-US">
                  <a:latin typeface="Calibri" pitchFamily="34" charset="0"/>
                </a:endParaRPr>
              </a:p>
            </p:txBody>
          </p:sp>
          <p:sp>
            <p:nvSpPr>
              <p:cNvPr id="36884" name="AutoShape 42"/>
              <p:cNvSpPr>
                <a:spLocks noChangeArrowheads="1"/>
              </p:cNvSpPr>
              <p:nvPr/>
            </p:nvSpPr>
            <p:spPr bwMode="gray">
              <a:xfrm>
                <a:off x="3396" y="3256"/>
                <a:ext cx="1330" cy="656"/>
              </a:xfrm>
              <a:prstGeom prst="bevel">
                <a:avLst>
                  <a:gd name="adj" fmla="val 1648"/>
                </a:avLst>
              </a:prstGeom>
              <a:gradFill rotWithShape="1">
                <a:gsLst>
                  <a:gs pos="0">
                    <a:srgbClr val="DDDDDD"/>
                  </a:gs>
                  <a:gs pos="50000">
                    <a:srgbClr val="F4F4F4"/>
                  </a:gs>
                  <a:gs pos="100000">
                    <a:srgbClr val="DDDDDD"/>
                  </a:gs>
                </a:gsLst>
                <a:lin ang="2700000" scaled="1"/>
              </a:gra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zh-CN" altLang="en-US">
                  <a:latin typeface="Calibri" pitchFamily="34" charset="0"/>
                </a:endParaRPr>
              </a:p>
            </p:txBody>
          </p:sp>
          <p:sp>
            <p:nvSpPr>
              <p:cNvPr id="36885" name="AutoShape 43"/>
              <p:cNvSpPr>
                <a:spLocks noChangeArrowheads="1"/>
              </p:cNvSpPr>
              <p:nvPr/>
            </p:nvSpPr>
            <p:spPr bwMode="gray">
              <a:xfrm>
                <a:off x="3396" y="2987"/>
                <a:ext cx="1330" cy="269"/>
              </a:xfrm>
              <a:prstGeom prst="bevel">
                <a:avLst>
                  <a:gd name="adj" fmla="val 3718"/>
                </a:avLst>
              </a:prstGeom>
              <a:solidFill>
                <a:schemeClr val="accent1">
                  <a:alpha val="50195"/>
                </a:scheme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r>
                  <a:rPr lang="en-US" i="1" dirty="0" smtClean="0"/>
                  <a:t>Discontinuous change</a:t>
                </a:r>
                <a:endParaRPr lang="zh-CN" altLang="en-US" i="1" dirty="0">
                  <a:latin typeface="Calibri" pitchFamily="34" charset="0"/>
                </a:endParaRPr>
              </a:p>
            </p:txBody>
          </p:sp>
        </p:grpSp>
        <p:sp>
          <p:nvSpPr>
            <p:cNvPr id="8" name="Freeform 46"/>
            <p:cNvSpPr>
              <a:spLocks/>
            </p:cNvSpPr>
            <p:nvPr/>
          </p:nvSpPr>
          <p:spPr bwMode="gray">
            <a:xfrm>
              <a:off x="428597" y="2511804"/>
              <a:ext cx="8383646" cy="315863"/>
            </a:xfrm>
            <a:custGeom>
              <a:avLst/>
              <a:gdLst/>
              <a:ahLst/>
              <a:cxnLst>
                <a:cxn ang="0">
                  <a:pos x="0" y="144"/>
                </a:cxn>
                <a:cxn ang="0">
                  <a:pos x="624" y="0"/>
                </a:cxn>
                <a:cxn ang="0">
                  <a:pos x="3529" y="0"/>
                </a:cxn>
                <a:cxn ang="0">
                  <a:pos x="3984" y="144"/>
                </a:cxn>
                <a:cxn ang="0">
                  <a:pos x="0" y="144"/>
                </a:cxn>
              </a:cxnLst>
              <a:rect l="0" t="0" r="r" b="b"/>
              <a:pathLst>
                <a:path w="3984" h="144">
                  <a:moveTo>
                    <a:pt x="0" y="144"/>
                  </a:moveTo>
                  <a:lnTo>
                    <a:pt x="624" y="0"/>
                  </a:lnTo>
                  <a:lnTo>
                    <a:pt x="3529" y="0"/>
                  </a:lnTo>
                  <a:lnTo>
                    <a:pt x="3984" y="144"/>
                  </a:lnTo>
                  <a:lnTo>
                    <a:pt x="0" y="144"/>
                  </a:lnTo>
                  <a:close/>
                </a:path>
              </a:pathLst>
            </a:custGeom>
            <a:ln>
              <a:headEnd/>
              <a:tailEnd/>
            </a:ln>
            <a:effectLst/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9" name="Line 47"/>
            <p:cNvSpPr>
              <a:spLocks noChangeShapeType="1"/>
            </p:cNvSpPr>
            <p:nvPr/>
          </p:nvSpPr>
          <p:spPr bwMode="gray">
            <a:xfrm flipV="1">
              <a:off x="3252779" y="2500694"/>
              <a:ext cx="247652" cy="284117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ffectLst>
              <a:outerShdw dist="28398" dir="9206097" algn="ctr" rotWithShape="0">
                <a:schemeClr val="tx1">
                  <a:alpha val="50000"/>
                </a:schemeClr>
              </a:outerShdw>
            </a:effec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10" name="Line 48"/>
            <p:cNvSpPr>
              <a:spLocks noChangeShapeType="1"/>
            </p:cNvSpPr>
            <p:nvPr/>
          </p:nvSpPr>
          <p:spPr bwMode="gray">
            <a:xfrm flipH="1" flipV="1">
              <a:off x="5794384" y="2507043"/>
              <a:ext cx="252415" cy="306339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ffectLst>
              <a:outerShdw dist="12700" dir="10800000" algn="ctr" rotWithShape="0">
                <a:schemeClr val="tx1">
                  <a:alpha val="50000"/>
                </a:schemeClr>
              </a:outerShdw>
            </a:effec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</p:grpSp>
      <p:sp>
        <p:nvSpPr>
          <p:cNvPr id="36866" name="矩形 22"/>
          <p:cNvSpPr>
            <a:spLocks noChangeArrowheads="1"/>
          </p:cNvSpPr>
          <p:nvPr/>
        </p:nvSpPr>
        <p:spPr bwMode="auto">
          <a:xfrm>
            <a:off x="7747000" y="4857750"/>
            <a:ext cx="1111250" cy="769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CN" sz="2200" b="1">
                <a:solidFill>
                  <a:schemeClr val="bg1"/>
                </a:solidFill>
                <a:latin typeface="Calibri" pitchFamily="34" charset="0"/>
              </a:rPr>
              <a:t>Back to </a:t>
            </a:r>
          </a:p>
          <a:p>
            <a:r>
              <a:rPr lang="en-US" altLang="zh-CN" sz="2200" b="1">
                <a:solidFill>
                  <a:schemeClr val="bg1"/>
                </a:solidFill>
                <a:latin typeface="Calibri" pitchFamily="34" charset="0"/>
              </a:rPr>
              <a:t>school</a:t>
            </a:r>
            <a:endParaRPr lang="zh-CN" altLang="en-US" sz="2200" b="1">
              <a:solidFill>
                <a:schemeClr val="bg1"/>
              </a:solidFill>
              <a:latin typeface="Calibri" pitchFamily="34" charset="0"/>
            </a:endParaRPr>
          </a:p>
        </p:txBody>
      </p:sp>
      <p:grpSp>
        <p:nvGrpSpPr>
          <p:cNvPr id="4" name="组合 25"/>
          <p:cNvGrpSpPr>
            <a:grpSpLocks/>
          </p:cNvGrpSpPr>
          <p:nvPr/>
        </p:nvGrpSpPr>
        <p:grpSpPr bwMode="auto">
          <a:xfrm>
            <a:off x="2051720" y="980728"/>
            <a:ext cx="5020593" cy="1376710"/>
            <a:chOff x="2143108" y="714356"/>
            <a:chExt cx="4929222" cy="1643074"/>
          </a:xfrm>
        </p:grpSpPr>
        <p:sp>
          <p:nvSpPr>
            <p:cNvPr id="25" name="下箭头标注 24"/>
            <p:cNvSpPr/>
            <p:nvPr/>
          </p:nvSpPr>
          <p:spPr>
            <a:xfrm>
              <a:off x="2143108" y="714356"/>
              <a:ext cx="4929222" cy="1643074"/>
            </a:xfrm>
            <a:prstGeom prst="downArrowCallout">
              <a:avLst/>
            </a:prstGeom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36875" name="矩形 23"/>
            <p:cNvSpPr>
              <a:spLocks noChangeArrowheads="1"/>
            </p:cNvSpPr>
            <p:nvPr/>
          </p:nvSpPr>
          <p:spPr bwMode="auto">
            <a:xfrm>
              <a:off x="2285984" y="785794"/>
              <a:ext cx="4572000" cy="477523"/>
            </a:xfrm>
            <a:prstGeom prst="rect">
              <a:avLst/>
            </a:prstGeom>
            <a:ln>
              <a:headEnd/>
              <a:tailEnd/>
            </a:ln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>
              <a:spAutoFit/>
            </a:bodyPr>
            <a:lstStyle/>
            <a:p>
              <a:pPr algn="ctr"/>
              <a:r>
                <a:rPr lang="id-ID" altLang="zh-CN" sz="2000" dirty="0" smtClean="0">
                  <a:latin typeface="Calibri" pitchFamily="34" charset="0"/>
                </a:rPr>
                <a:t>MODEL GRUNDY</a:t>
              </a:r>
              <a:endParaRPr lang="en-US" altLang="zh-CN" sz="2000" dirty="0">
                <a:latin typeface="Calibri" pitchFamily="34" charset="0"/>
              </a:endParaRPr>
            </a:p>
          </p:txBody>
        </p:sp>
      </p:grpSp>
      <p:sp>
        <p:nvSpPr>
          <p:cNvPr id="28" name="Rectangle 38"/>
          <p:cNvSpPr>
            <a:spLocks noChangeArrowheads="1"/>
          </p:cNvSpPr>
          <p:nvPr/>
        </p:nvSpPr>
        <p:spPr bwMode="gray">
          <a:xfrm>
            <a:off x="539552" y="2996952"/>
            <a:ext cx="2539478" cy="33855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id-ID" altLang="zh-CN" sz="1600" i="1" dirty="0" smtClean="0">
                <a:latin typeface="Calibri" pitchFamily="34" charset="0"/>
              </a:rPr>
              <a:t>Smooth Incremental Change</a:t>
            </a:r>
            <a:endParaRPr lang="en-US" altLang="zh-CN" sz="1600" i="1" dirty="0">
              <a:latin typeface="Calibri" pitchFamily="34" charset="0"/>
            </a:endParaRPr>
          </a:p>
        </p:txBody>
      </p:sp>
      <p:sp>
        <p:nvSpPr>
          <p:cNvPr id="29" name="Rectangle 40"/>
          <p:cNvSpPr>
            <a:spLocks noChangeArrowheads="1"/>
          </p:cNvSpPr>
          <p:nvPr/>
        </p:nvSpPr>
        <p:spPr bwMode="gray">
          <a:xfrm>
            <a:off x="539552" y="3789040"/>
            <a:ext cx="2482850" cy="156966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sv-SE" sz="1600" dirty="0" smtClean="0"/>
              <a:t>Perubahan ini terjadi secara lambat, sistematis dan dapat diprekdisikan.</a:t>
            </a:r>
            <a:r>
              <a:rPr lang="id-ID" sz="1600" dirty="0" smtClean="0"/>
              <a:t> Rentetan perubahan berlangsung secara konstan</a:t>
            </a:r>
            <a:r>
              <a:rPr lang="sv-SE" sz="1600" dirty="0" smtClean="0"/>
              <a:t>.</a:t>
            </a:r>
            <a:endParaRPr lang="en-US" altLang="zh-CN" sz="1600" dirty="0">
              <a:solidFill>
                <a:srgbClr val="1C1C1C"/>
              </a:solidFill>
              <a:latin typeface="Calibri" pitchFamily="34" charset="0"/>
            </a:endParaRPr>
          </a:p>
        </p:txBody>
      </p:sp>
      <p:sp>
        <p:nvSpPr>
          <p:cNvPr id="30" name="Rectangle 39"/>
          <p:cNvSpPr>
            <a:spLocks noChangeArrowheads="1"/>
          </p:cNvSpPr>
          <p:nvPr/>
        </p:nvSpPr>
        <p:spPr bwMode="gray">
          <a:xfrm>
            <a:off x="3491880" y="2996952"/>
            <a:ext cx="2353529" cy="30777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 i="1" dirty="0" smtClean="0"/>
              <a:t>Bumpy incremental change</a:t>
            </a:r>
            <a:endParaRPr lang="en-US" altLang="zh-CN" sz="1400" b="1" i="1" dirty="0">
              <a:solidFill>
                <a:srgbClr val="1C1C1C"/>
              </a:solidFill>
              <a:latin typeface="Calibri" pitchFamily="34" charset="0"/>
            </a:endParaRPr>
          </a:p>
        </p:txBody>
      </p:sp>
      <p:sp>
        <p:nvSpPr>
          <p:cNvPr id="31" name="Rectangle 41"/>
          <p:cNvSpPr>
            <a:spLocks noChangeArrowheads="1"/>
          </p:cNvSpPr>
          <p:nvPr/>
        </p:nvSpPr>
        <p:spPr bwMode="gray">
          <a:xfrm>
            <a:off x="3275856" y="3573016"/>
            <a:ext cx="2736304" cy="230832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/>
            <a:r>
              <a:rPr lang="sv-SE" sz="1600" dirty="0" smtClean="0"/>
              <a:t>periode relatif, tenang di sela percepatan gerak perubahan. Perubahan ini mencakup perubahan lingkungan organisasi, bersumber dari perubahan internal seperti tuntutan peningkatan efisiensi dan perbaikan metode kerja.</a:t>
            </a:r>
            <a:endParaRPr lang="en-US" altLang="zh-CN" sz="1600" dirty="0">
              <a:solidFill>
                <a:srgbClr val="1C1C1C"/>
              </a:solidFill>
              <a:latin typeface="Calibri" pitchFamily="34" charset="0"/>
            </a:endParaRPr>
          </a:p>
        </p:txBody>
      </p:sp>
      <p:sp>
        <p:nvSpPr>
          <p:cNvPr id="33" name="Rectangle 45"/>
          <p:cNvSpPr>
            <a:spLocks noChangeArrowheads="1"/>
          </p:cNvSpPr>
          <p:nvPr/>
        </p:nvSpPr>
        <p:spPr bwMode="gray">
          <a:xfrm>
            <a:off x="6273800" y="3554413"/>
            <a:ext cx="2441575" cy="156966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 sz="1600" dirty="0" err="1" smtClean="0"/>
              <a:t>Perubahan</a:t>
            </a:r>
            <a:r>
              <a:rPr lang="en-US" sz="1600" dirty="0" smtClean="0"/>
              <a:t> yang </a:t>
            </a:r>
            <a:r>
              <a:rPr lang="en-US" sz="1600" dirty="0" err="1" smtClean="0"/>
              <a:t>ditandai</a:t>
            </a:r>
            <a:r>
              <a:rPr lang="en-US" sz="1600" dirty="0" smtClean="0"/>
              <a:t> </a:t>
            </a:r>
            <a:r>
              <a:rPr lang="en-US" sz="1600" dirty="0" err="1" smtClean="0"/>
              <a:t>pergeseran</a:t>
            </a:r>
            <a:r>
              <a:rPr lang="en-US" sz="1600" dirty="0" smtClean="0"/>
              <a:t> </a:t>
            </a:r>
            <a:r>
              <a:rPr lang="en-US" sz="1600" dirty="0" err="1" smtClean="0"/>
              <a:t>cepat</a:t>
            </a:r>
            <a:r>
              <a:rPr lang="en-US" sz="1600" dirty="0" smtClean="0"/>
              <a:t> </a:t>
            </a:r>
            <a:r>
              <a:rPr lang="en-US" sz="1600" dirty="0" err="1" smtClean="0"/>
              <a:t>atas</a:t>
            </a:r>
            <a:r>
              <a:rPr lang="en-US" sz="1600" dirty="0" smtClean="0"/>
              <a:t> </a:t>
            </a:r>
            <a:r>
              <a:rPr lang="en-US" sz="1600" dirty="0" err="1" smtClean="0"/>
              <a:t>strategi</a:t>
            </a:r>
            <a:r>
              <a:rPr lang="en-US" sz="1600" dirty="0" smtClean="0"/>
              <a:t>, </a:t>
            </a:r>
            <a:r>
              <a:rPr lang="en-US" sz="1600" dirty="0" err="1" smtClean="0"/>
              <a:t>struktur</a:t>
            </a:r>
            <a:r>
              <a:rPr lang="en-US" sz="1600" dirty="0" smtClean="0"/>
              <a:t> </a:t>
            </a:r>
            <a:r>
              <a:rPr lang="en-US" sz="1600" dirty="0" err="1" smtClean="0"/>
              <a:t>atau</a:t>
            </a:r>
            <a:r>
              <a:rPr lang="en-US" sz="1600" dirty="0" smtClean="0"/>
              <a:t> </a:t>
            </a:r>
            <a:r>
              <a:rPr lang="en-US" sz="1600" dirty="0" err="1" smtClean="0"/>
              <a:t>budaya</a:t>
            </a:r>
            <a:r>
              <a:rPr lang="en-US" sz="1600" dirty="0" smtClean="0"/>
              <a:t>.</a:t>
            </a:r>
            <a:endParaRPr lang="id-ID" sz="1600" dirty="0" smtClean="0"/>
          </a:p>
          <a:p>
            <a:pPr eaLnBrk="0" hangingPunct="0"/>
            <a:r>
              <a:rPr lang="id-ID" altLang="zh-CN" sz="1600" dirty="0" smtClean="0">
                <a:solidFill>
                  <a:srgbClr val="1C1C1C"/>
                </a:solidFill>
                <a:latin typeface="Calibri" pitchFamily="34" charset="0"/>
              </a:rPr>
              <a:t>Contoh: </a:t>
            </a:r>
            <a:r>
              <a:rPr lang="en-US" sz="1600" dirty="0" smtClean="0"/>
              <a:t> </a:t>
            </a:r>
            <a:r>
              <a:rPr lang="en-US" sz="1600" dirty="0" err="1" smtClean="0"/>
              <a:t>privatisasi</a:t>
            </a:r>
            <a:r>
              <a:rPr lang="en-US" sz="1600" dirty="0" smtClean="0"/>
              <a:t> </a:t>
            </a:r>
            <a:r>
              <a:rPr lang="en-US" sz="1600" dirty="0" err="1" smtClean="0"/>
              <a:t>sektor</a:t>
            </a:r>
            <a:r>
              <a:rPr lang="en-US" sz="1600" dirty="0" smtClean="0"/>
              <a:t> </a:t>
            </a:r>
            <a:r>
              <a:rPr lang="en-US" sz="1600" dirty="0" err="1" smtClean="0"/>
              <a:t>telekomunikasi</a:t>
            </a:r>
            <a:r>
              <a:rPr lang="en-US" sz="1600" dirty="0" smtClean="0"/>
              <a:t>.</a:t>
            </a:r>
            <a:endParaRPr lang="en-US" altLang="zh-CN" sz="1600" dirty="0">
              <a:solidFill>
                <a:srgbClr val="1C1C1C"/>
              </a:solidFill>
              <a:latin typeface="Calibri" pitchFamily="34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0" y="0"/>
            <a:ext cx="9144000" cy="52322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id-ID" altLang="zh-CN" sz="2800" dirty="0" smtClean="0">
                <a:latin typeface="Calibri" pitchFamily="34" charset="0"/>
              </a:rPr>
              <a:t>MODEL-MODEL PERUBAHAN</a:t>
            </a:r>
            <a:endParaRPr lang="en-US" altLang="zh-CN" sz="2800" dirty="0">
              <a:latin typeface="Calibri" pitchFamily="34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29" grpId="0"/>
      <p:bldP spid="30" grpId="0"/>
      <p:bldP spid="31" grpId="0"/>
      <p:bldP spid="3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26"/>
          <p:cNvGrpSpPr>
            <a:grpSpLocks/>
          </p:cNvGrpSpPr>
          <p:nvPr/>
        </p:nvGrpSpPr>
        <p:grpSpPr bwMode="auto">
          <a:xfrm>
            <a:off x="428625" y="1844824"/>
            <a:ext cx="8535863" cy="3672407"/>
            <a:chOff x="428597" y="2500694"/>
            <a:chExt cx="8429683" cy="2357066"/>
          </a:xfrm>
        </p:grpSpPr>
        <p:grpSp>
          <p:nvGrpSpPr>
            <p:cNvPr id="3" name="Group 33"/>
            <p:cNvGrpSpPr>
              <a:grpSpLocks/>
            </p:cNvGrpSpPr>
            <p:nvPr/>
          </p:nvGrpSpPr>
          <p:grpSpPr bwMode="auto">
            <a:xfrm>
              <a:off x="428597" y="2827091"/>
              <a:ext cx="8429683" cy="2030669"/>
              <a:chOff x="720" y="2987"/>
              <a:chExt cx="4006" cy="927"/>
            </a:xfrm>
          </p:grpSpPr>
          <p:sp>
            <p:nvSpPr>
              <p:cNvPr id="36880" name="AutoShape 34"/>
              <p:cNvSpPr>
                <a:spLocks noChangeArrowheads="1"/>
              </p:cNvSpPr>
              <p:nvPr/>
            </p:nvSpPr>
            <p:spPr bwMode="gray">
              <a:xfrm>
                <a:off x="720" y="3258"/>
                <a:ext cx="1330" cy="656"/>
              </a:xfrm>
              <a:prstGeom prst="bevel">
                <a:avLst>
                  <a:gd name="adj" fmla="val 1648"/>
                </a:avLst>
              </a:prstGeom>
              <a:gradFill rotWithShape="1">
                <a:gsLst>
                  <a:gs pos="0">
                    <a:srgbClr val="DDDDDD"/>
                  </a:gs>
                  <a:gs pos="50000">
                    <a:srgbClr val="F4F4F4"/>
                  </a:gs>
                  <a:gs pos="100000">
                    <a:srgbClr val="DDDDDD"/>
                  </a:gs>
                </a:gsLst>
                <a:lin ang="2700000" scaled="1"/>
              </a:gra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zh-CN" altLang="en-US">
                  <a:latin typeface="Calibri" pitchFamily="34" charset="0"/>
                </a:endParaRPr>
              </a:p>
            </p:txBody>
          </p:sp>
          <p:sp>
            <p:nvSpPr>
              <p:cNvPr id="12" name="AutoShape 35"/>
              <p:cNvSpPr>
                <a:spLocks noChangeArrowheads="1"/>
              </p:cNvSpPr>
              <p:nvPr/>
            </p:nvSpPr>
            <p:spPr bwMode="gray">
              <a:xfrm>
                <a:off x="720" y="2989"/>
                <a:ext cx="1330" cy="269"/>
              </a:xfrm>
              <a:prstGeom prst="bevel">
                <a:avLst>
                  <a:gd name="adj" fmla="val 3718"/>
                </a:avLst>
              </a:prstGeom>
              <a:solidFill>
                <a:schemeClr val="accent4">
                  <a:lumMod val="60000"/>
                  <a:lumOff val="40000"/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latin typeface="+mn-lt"/>
                  <a:ea typeface="+mn-ea"/>
                </a:endParaRPr>
              </a:p>
            </p:txBody>
          </p:sp>
          <p:sp>
            <p:nvSpPr>
              <p:cNvPr id="36882" name="AutoShape 36"/>
              <p:cNvSpPr>
                <a:spLocks noChangeArrowheads="1"/>
              </p:cNvSpPr>
              <p:nvPr/>
            </p:nvSpPr>
            <p:spPr bwMode="gray">
              <a:xfrm>
                <a:off x="2064" y="3258"/>
                <a:ext cx="1330" cy="656"/>
              </a:xfrm>
              <a:prstGeom prst="bevel">
                <a:avLst>
                  <a:gd name="adj" fmla="val 1648"/>
                </a:avLst>
              </a:prstGeom>
              <a:gradFill rotWithShape="1">
                <a:gsLst>
                  <a:gs pos="0">
                    <a:srgbClr val="DDDDDD"/>
                  </a:gs>
                  <a:gs pos="50000">
                    <a:srgbClr val="F4F4F4"/>
                  </a:gs>
                  <a:gs pos="100000">
                    <a:srgbClr val="DDDDDD"/>
                  </a:gs>
                </a:gsLst>
                <a:lin ang="2700000" scaled="1"/>
              </a:gra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zh-CN" altLang="en-US">
                  <a:latin typeface="Calibri" pitchFamily="34" charset="0"/>
                </a:endParaRPr>
              </a:p>
            </p:txBody>
          </p:sp>
          <p:sp>
            <p:nvSpPr>
              <p:cNvPr id="36883" name="AutoShape 37"/>
              <p:cNvSpPr>
                <a:spLocks noChangeArrowheads="1"/>
              </p:cNvSpPr>
              <p:nvPr/>
            </p:nvSpPr>
            <p:spPr bwMode="gray">
              <a:xfrm>
                <a:off x="2064" y="2989"/>
                <a:ext cx="1330" cy="269"/>
              </a:xfrm>
              <a:prstGeom prst="bevel">
                <a:avLst>
                  <a:gd name="adj" fmla="val 3718"/>
                </a:avLst>
              </a:prstGeom>
              <a:solidFill>
                <a:srgbClr val="99CC00">
                  <a:alpha val="50195"/>
                </a:srgb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zh-CN" altLang="en-US">
                  <a:latin typeface="Calibri" pitchFamily="34" charset="0"/>
                </a:endParaRPr>
              </a:p>
            </p:txBody>
          </p:sp>
          <p:sp>
            <p:nvSpPr>
              <p:cNvPr id="36884" name="AutoShape 42"/>
              <p:cNvSpPr>
                <a:spLocks noChangeArrowheads="1"/>
              </p:cNvSpPr>
              <p:nvPr/>
            </p:nvSpPr>
            <p:spPr bwMode="gray">
              <a:xfrm>
                <a:off x="3396" y="3256"/>
                <a:ext cx="1330" cy="656"/>
              </a:xfrm>
              <a:prstGeom prst="bevel">
                <a:avLst>
                  <a:gd name="adj" fmla="val 1648"/>
                </a:avLst>
              </a:prstGeom>
              <a:gradFill rotWithShape="1">
                <a:gsLst>
                  <a:gs pos="0">
                    <a:srgbClr val="DDDDDD"/>
                  </a:gs>
                  <a:gs pos="50000">
                    <a:srgbClr val="F4F4F4"/>
                  </a:gs>
                  <a:gs pos="100000">
                    <a:srgbClr val="DDDDDD"/>
                  </a:gs>
                </a:gsLst>
                <a:lin ang="2700000" scaled="1"/>
              </a:gra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zh-CN" altLang="en-US">
                  <a:latin typeface="Calibri" pitchFamily="34" charset="0"/>
                </a:endParaRPr>
              </a:p>
            </p:txBody>
          </p:sp>
          <p:sp>
            <p:nvSpPr>
              <p:cNvPr id="36885" name="AutoShape 43"/>
              <p:cNvSpPr>
                <a:spLocks noChangeArrowheads="1"/>
              </p:cNvSpPr>
              <p:nvPr/>
            </p:nvSpPr>
            <p:spPr bwMode="gray">
              <a:xfrm>
                <a:off x="3396" y="2987"/>
                <a:ext cx="1330" cy="269"/>
              </a:xfrm>
              <a:prstGeom prst="bevel">
                <a:avLst>
                  <a:gd name="adj" fmla="val 3718"/>
                </a:avLst>
              </a:prstGeom>
              <a:solidFill>
                <a:schemeClr val="accent1">
                  <a:alpha val="50195"/>
                </a:scheme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zh-CN" altLang="en-US">
                  <a:latin typeface="Calibri" pitchFamily="34" charset="0"/>
                </a:endParaRPr>
              </a:p>
            </p:txBody>
          </p:sp>
        </p:grpSp>
        <p:sp>
          <p:nvSpPr>
            <p:cNvPr id="8" name="Freeform 46"/>
            <p:cNvSpPr>
              <a:spLocks/>
            </p:cNvSpPr>
            <p:nvPr/>
          </p:nvSpPr>
          <p:spPr bwMode="gray">
            <a:xfrm>
              <a:off x="428597" y="2511804"/>
              <a:ext cx="8383646" cy="315863"/>
            </a:xfrm>
            <a:custGeom>
              <a:avLst/>
              <a:gdLst/>
              <a:ahLst/>
              <a:cxnLst>
                <a:cxn ang="0">
                  <a:pos x="0" y="144"/>
                </a:cxn>
                <a:cxn ang="0">
                  <a:pos x="624" y="0"/>
                </a:cxn>
                <a:cxn ang="0">
                  <a:pos x="3529" y="0"/>
                </a:cxn>
                <a:cxn ang="0">
                  <a:pos x="3984" y="144"/>
                </a:cxn>
                <a:cxn ang="0">
                  <a:pos x="0" y="144"/>
                </a:cxn>
              </a:cxnLst>
              <a:rect l="0" t="0" r="r" b="b"/>
              <a:pathLst>
                <a:path w="3984" h="144">
                  <a:moveTo>
                    <a:pt x="0" y="144"/>
                  </a:moveTo>
                  <a:lnTo>
                    <a:pt x="624" y="0"/>
                  </a:lnTo>
                  <a:lnTo>
                    <a:pt x="3529" y="0"/>
                  </a:lnTo>
                  <a:lnTo>
                    <a:pt x="3984" y="144"/>
                  </a:lnTo>
                  <a:lnTo>
                    <a:pt x="0" y="144"/>
                  </a:lnTo>
                  <a:close/>
                </a:path>
              </a:pathLst>
            </a:custGeom>
            <a:ln>
              <a:headEnd/>
              <a:tailEnd/>
            </a:ln>
            <a:effectLst/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9" name="Line 47"/>
            <p:cNvSpPr>
              <a:spLocks noChangeShapeType="1"/>
            </p:cNvSpPr>
            <p:nvPr/>
          </p:nvSpPr>
          <p:spPr bwMode="gray">
            <a:xfrm flipV="1">
              <a:off x="3252779" y="2500694"/>
              <a:ext cx="247652" cy="284117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ffectLst>
              <a:outerShdw dist="28398" dir="9206097" algn="ctr" rotWithShape="0">
                <a:schemeClr val="tx1">
                  <a:alpha val="50000"/>
                </a:schemeClr>
              </a:outerShdw>
            </a:effec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10" name="Line 48"/>
            <p:cNvSpPr>
              <a:spLocks noChangeShapeType="1"/>
            </p:cNvSpPr>
            <p:nvPr/>
          </p:nvSpPr>
          <p:spPr bwMode="gray">
            <a:xfrm flipH="1" flipV="1">
              <a:off x="5794384" y="2507043"/>
              <a:ext cx="252415" cy="306339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ffectLst>
              <a:outerShdw dist="12700" dir="10800000" algn="ctr" rotWithShape="0">
                <a:schemeClr val="tx1">
                  <a:alpha val="50000"/>
                </a:schemeClr>
              </a:outerShdw>
            </a:effec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</p:grpSp>
      <p:sp>
        <p:nvSpPr>
          <p:cNvPr id="36866" name="矩形 22"/>
          <p:cNvSpPr>
            <a:spLocks noChangeArrowheads="1"/>
          </p:cNvSpPr>
          <p:nvPr/>
        </p:nvSpPr>
        <p:spPr bwMode="auto">
          <a:xfrm>
            <a:off x="7747000" y="4857750"/>
            <a:ext cx="1111250" cy="769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CN" sz="2200" b="1">
                <a:solidFill>
                  <a:schemeClr val="bg1"/>
                </a:solidFill>
                <a:latin typeface="Calibri" pitchFamily="34" charset="0"/>
              </a:rPr>
              <a:t>Back to </a:t>
            </a:r>
          </a:p>
          <a:p>
            <a:r>
              <a:rPr lang="en-US" altLang="zh-CN" sz="2200" b="1">
                <a:solidFill>
                  <a:schemeClr val="bg1"/>
                </a:solidFill>
                <a:latin typeface="Calibri" pitchFamily="34" charset="0"/>
              </a:rPr>
              <a:t>school</a:t>
            </a:r>
            <a:endParaRPr lang="zh-CN" altLang="en-US" sz="2200" b="1">
              <a:solidFill>
                <a:schemeClr val="bg1"/>
              </a:solidFill>
              <a:latin typeface="Calibri" pitchFamily="34" charset="0"/>
            </a:endParaRPr>
          </a:p>
        </p:txBody>
      </p:sp>
      <p:grpSp>
        <p:nvGrpSpPr>
          <p:cNvPr id="4" name="组合 25"/>
          <p:cNvGrpSpPr>
            <a:grpSpLocks/>
          </p:cNvGrpSpPr>
          <p:nvPr/>
        </p:nvGrpSpPr>
        <p:grpSpPr bwMode="auto">
          <a:xfrm>
            <a:off x="2123729" y="714375"/>
            <a:ext cx="4824536" cy="1202457"/>
            <a:chOff x="2143109" y="714356"/>
            <a:chExt cx="4805658" cy="1202465"/>
          </a:xfrm>
        </p:grpSpPr>
        <p:sp>
          <p:nvSpPr>
            <p:cNvPr id="25" name="下箭头标注 24"/>
            <p:cNvSpPr/>
            <p:nvPr/>
          </p:nvSpPr>
          <p:spPr>
            <a:xfrm>
              <a:off x="2143109" y="714356"/>
              <a:ext cx="4805658" cy="1202465"/>
            </a:xfrm>
            <a:prstGeom prst="downArrowCallout">
              <a:avLst/>
            </a:prstGeom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36875" name="矩形 23"/>
            <p:cNvSpPr>
              <a:spLocks noChangeArrowheads="1"/>
            </p:cNvSpPr>
            <p:nvPr/>
          </p:nvSpPr>
          <p:spPr bwMode="auto">
            <a:xfrm>
              <a:off x="2285984" y="785794"/>
              <a:ext cx="4572000" cy="4001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id-ID" altLang="zh-CN" sz="2000" dirty="0" smtClean="0">
                  <a:latin typeface="Calibri" pitchFamily="34" charset="0"/>
                </a:rPr>
                <a:t>MODEL ANDERSON</a:t>
              </a:r>
              <a:endParaRPr lang="en-US" altLang="zh-CN" sz="2000" dirty="0">
                <a:latin typeface="Calibri" pitchFamily="34" charset="0"/>
              </a:endParaRPr>
            </a:p>
          </p:txBody>
        </p:sp>
      </p:grpSp>
      <p:sp>
        <p:nvSpPr>
          <p:cNvPr id="28" name="Rectangle 38"/>
          <p:cNvSpPr>
            <a:spLocks noChangeArrowheads="1"/>
          </p:cNvSpPr>
          <p:nvPr/>
        </p:nvSpPr>
        <p:spPr bwMode="gray">
          <a:xfrm>
            <a:off x="539552" y="2852936"/>
            <a:ext cx="2808782" cy="40011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b="1" i="1" dirty="0" smtClean="0"/>
              <a:t>Development Change</a:t>
            </a:r>
            <a:endParaRPr lang="en-US" altLang="zh-CN" sz="2000" b="1" dirty="0">
              <a:solidFill>
                <a:srgbClr val="1C1C1C"/>
              </a:solidFill>
              <a:latin typeface="Calibri" pitchFamily="34" charset="0"/>
            </a:endParaRPr>
          </a:p>
        </p:txBody>
      </p:sp>
      <p:sp>
        <p:nvSpPr>
          <p:cNvPr id="29" name="Rectangle 40"/>
          <p:cNvSpPr>
            <a:spLocks noChangeArrowheads="1"/>
          </p:cNvSpPr>
          <p:nvPr/>
        </p:nvSpPr>
        <p:spPr bwMode="gray">
          <a:xfrm>
            <a:off x="660400" y="3559175"/>
            <a:ext cx="2482850" cy="181588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 sz="1600" dirty="0" err="1" smtClean="0"/>
              <a:t>Tujuan</a:t>
            </a:r>
            <a:r>
              <a:rPr lang="en-US" sz="1600" dirty="0" smtClean="0"/>
              <a:t> </a:t>
            </a:r>
            <a:r>
              <a:rPr lang="en-US" sz="1600" dirty="0" err="1" smtClean="0"/>
              <a:t>utama</a:t>
            </a:r>
            <a:r>
              <a:rPr lang="en-US" sz="1600" dirty="0" smtClean="0"/>
              <a:t> </a:t>
            </a:r>
            <a:r>
              <a:rPr lang="en-US" sz="1600" dirty="0" err="1" smtClean="0"/>
              <a:t>dari</a:t>
            </a:r>
            <a:r>
              <a:rPr lang="en-US" sz="1600" dirty="0" smtClean="0"/>
              <a:t> </a:t>
            </a:r>
            <a:r>
              <a:rPr lang="en-US" sz="1600" dirty="0" err="1" smtClean="0"/>
              <a:t>perubahan</a:t>
            </a:r>
            <a:r>
              <a:rPr lang="en-US" sz="1600" dirty="0" smtClean="0"/>
              <a:t> </a:t>
            </a:r>
            <a:r>
              <a:rPr lang="en-US" sz="1600" dirty="0" err="1" smtClean="0"/>
              <a:t>ini</a:t>
            </a:r>
            <a:r>
              <a:rPr lang="en-US" sz="1600" dirty="0" smtClean="0"/>
              <a:t> </a:t>
            </a:r>
            <a:r>
              <a:rPr lang="en-US" sz="1600" dirty="0" err="1" smtClean="0"/>
              <a:t>adalah</a:t>
            </a:r>
            <a:r>
              <a:rPr lang="en-US" sz="1600" dirty="0" smtClean="0"/>
              <a:t> </a:t>
            </a:r>
            <a:r>
              <a:rPr lang="en-US" sz="1600" dirty="0" err="1" smtClean="0"/>
              <a:t>untuk</a:t>
            </a:r>
            <a:r>
              <a:rPr lang="en-US" sz="1600" dirty="0" smtClean="0"/>
              <a:t> </a:t>
            </a:r>
            <a:r>
              <a:rPr lang="en-US" sz="1600" dirty="0" err="1" smtClean="0"/>
              <a:t>melakukan</a:t>
            </a:r>
            <a:r>
              <a:rPr lang="en-US" sz="1600" dirty="0" smtClean="0"/>
              <a:t> </a:t>
            </a:r>
            <a:r>
              <a:rPr lang="en-US" sz="1600" dirty="0" err="1" smtClean="0"/>
              <a:t>perbaikan</a:t>
            </a:r>
            <a:r>
              <a:rPr lang="en-US" sz="1600" dirty="0" smtClean="0"/>
              <a:t>, </a:t>
            </a:r>
            <a:r>
              <a:rPr lang="en-US" sz="1600" dirty="0" err="1" smtClean="0"/>
              <a:t>baik</a:t>
            </a:r>
            <a:r>
              <a:rPr lang="en-US" sz="1600" dirty="0" smtClean="0"/>
              <a:t> </a:t>
            </a:r>
            <a:r>
              <a:rPr lang="en-US" sz="1600" dirty="0" err="1" smtClean="0"/>
              <a:t>dari</a:t>
            </a:r>
            <a:r>
              <a:rPr lang="en-US" sz="1600" dirty="0" smtClean="0"/>
              <a:t> </a:t>
            </a:r>
            <a:r>
              <a:rPr lang="en-US" sz="1600" dirty="0" err="1" smtClean="0"/>
              <a:t>sisi</a:t>
            </a:r>
            <a:r>
              <a:rPr lang="en-US" sz="1600" dirty="0" smtClean="0"/>
              <a:t> </a:t>
            </a:r>
            <a:r>
              <a:rPr lang="en-US" sz="1600" dirty="0" err="1" smtClean="0"/>
              <a:t>keterampilan</a:t>
            </a:r>
            <a:r>
              <a:rPr lang="en-US" sz="1600" dirty="0" smtClean="0"/>
              <a:t>, </a:t>
            </a:r>
            <a:r>
              <a:rPr lang="en-US" sz="1600" dirty="0" err="1" smtClean="0"/>
              <a:t>metode</a:t>
            </a:r>
            <a:r>
              <a:rPr lang="en-US" sz="1600" dirty="0" smtClean="0"/>
              <a:t>, </a:t>
            </a:r>
            <a:r>
              <a:rPr lang="en-US" sz="1600" dirty="0" err="1" smtClean="0">
                <a:hlinkClick r:id="rId3"/>
              </a:rPr>
              <a:t>kinerja</a:t>
            </a:r>
            <a:r>
              <a:rPr lang="en-US" sz="1600" dirty="0" smtClean="0"/>
              <a:t>, </a:t>
            </a:r>
            <a:r>
              <a:rPr lang="en-US" sz="1600" dirty="0" err="1" smtClean="0"/>
              <a:t>maupun</a:t>
            </a:r>
            <a:r>
              <a:rPr lang="en-US" sz="1600" dirty="0" smtClean="0"/>
              <a:t> </a:t>
            </a:r>
            <a:r>
              <a:rPr lang="en-US" sz="1600" dirty="0" err="1" smtClean="0"/>
              <a:t>kondisi</a:t>
            </a:r>
            <a:r>
              <a:rPr lang="en-US" sz="1600" dirty="0" smtClean="0"/>
              <a:t>. </a:t>
            </a:r>
            <a:endParaRPr lang="en-US" altLang="zh-CN" sz="1600" dirty="0">
              <a:solidFill>
                <a:srgbClr val="1C1C1C"/>
              </a:solidFill>
              <a:latin typeface="Calibri" pitchFamily="34" charset="0"/>
            </a:endParaRPr>
          </a:p>
        </p:txBody>
      </p:sp>
      <p:sp>
        <p:nvSpPr>
          <p:cNvPr id="30" name="Rectangle 39"/>
          <p:cNvSpPr>
            <a:spLocks noChangeArrowheads="1"/>
          </p:cNvSpPr>
          <p:nvPr/>
        </p:nvSpPr>
        <p:spPr bwMode="gray">
          <a:xfrm>
            <a:off x="3347864" y="2924944"/>
            <a:ext cx="2645468" cy="40011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b="1" i="1" dirty="0" smtClean="0"/>
              <a:t>Transitional Change</a:t>
            </a:r>
            <a:endParaRPr lang="en-US" altLang="zh-CN" sz="2000" b="1" dirty="0">
              <a:solidFill>
                <a:srgbClr val="1C1C1C"/>
              </a:solidFill>
              <a:latin typeface="Calibri" pitchFamily="34" charset="0"/>
            </a:endParaRPr>
          </a:p>
        </p:txBody>
      </p:sp>
      <p:sp>
        <p:nvSpPr>
          <p:cNvPr id="31" name="Rectangle 41"/>
          <p:cNvSpPr>
            <a:spLocks noChangeArrowheads="1"/>
          </p:cNvSpPr>
          <p:nvPr/>
        </p:nvSpPr>
        <p:spPr bwMode="gray">
          <a:xfrm>
            <a:off x="3500438" y="3559175"/>
            <a:ext cx="2482850" cy="230832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 sz="1600" dirty="0" err="1" smtClean="0"/>
              <a:t>Perubahan</a:t>
            </a:r>
            <a:r>
              <a:rPr lang="en-US" sz="1600" dirty="0" smtClean="0"/>
              <a:t> </a:t>
            </a:r>
            <a:r>
              <a:rPr lang="en-US" sz="1600" dirty="0" err="1" smtClean="0"/>
              <a:t>ini</a:t>
            </a:r>
            <a:r>
              <a:rPr lang="en-US" sz="1600" dirty="0" smtClean="0"/>
              <a:t> </a:t>
            </a:r>
            <a:r>
              <a:rPr lang="en-US" sz="1600" dirty="0" err="1" smtClean="0"/>
              <a:t>akan</a:t>
            </a:r>
            <a:r>
              <a:rPr lang="en-US" sz="1600" dirty="0" smtClean="0"/>
              <a:t> </a:t>
            </a:r>
            <a:r>
              <a:rPr lang="en-US" sz="1600" dirty="0" err="1" smtClean="0"/>
              <a:t>mengubah</a:t>
            </a:r>
            <a:r>
              <a:rPr lang="en-US" sz="1600" dirty="0" smtClean="0"/>
              <a:t> </a:t>
            </a:r>
            <a:r>
              <a:rPr lang="en-US" sz="1600" dirty="0" err="1" smtClean="0"/>
              <a:t>kondisi</a:t>
            </a:r>
            <a:r>
              <a:rPr lang="en-US" sz="1600" dirty="0" smtClean="0"/>
              <a:t> yang </a:t>
            </a:r>
            <a:r>
              <a:rPr lang="en-US" sz="1600" dirty="0" err="1" smtClean="0"/>
              <a:t>ada</a:t>
            </a:r>
            <a:r>
              <a:rPr lang="en-US" sz="1600" dirty="0" smtClean="0"/>
              <a:t> </a:t>
            </a:r>
            <a:r>
              <a:rPr lang="en-US" sz="1600" dirty="0" err="1" smtClean="0"/>
              <a:t>dalam</a:t>
            </a:r>
            <a:r>
              <a:rPr lang="en-US" sz="1600" dirty="0" smtClean="0"/>
              <a:t> </a:t>
            </a:r>
            <a:r>
              <a:rPr lang="en-US" sz="1600" dirty="0" err="1" smtClean="0"/>
              <a:t>organisasi</a:t>
            </a:r>
            <a:r>
              <a:rPr lang="en-US" sz="1600" dirty="0" smtClean="0"/>
              <a:t> </a:t>
            </a:r>
            <a:r>
              <a:rPr lang="en-US" sz="1600" dirty="0" err="1" smtClean="0"/>
              <a:t>menjadi</a:t>
            </a:r>
            <a:r>
              <a:rPr lang="en-US" sz="1600" dirty="0" smtClean="0"/>
              <a:t> </a:t>
            </a:r>
            <a:r>
              <a:rPr lang="en-US" sz="1600" dirty="0" err="1" smtClean="0"/>
              <a:t>sesuatu</a:t>
            </a:r>
            <a:r>
              <a:rPr lang="en-US" sz="1600" dirty="0" smtClean="0"/>
              <a:t> yang </a:t>
            </a:r>
            <a:r>
              <a:rPr lang="en-US" sz="1600" dirty="0" err="1" smtClean="0"/>
              <a:t>berbeda</a:t>
            </a:r>
            <a:r>
              <a:rPr lang="en-US" sz="1600" dirty="0" smtClean="0"/>
              <a:t>. </a:t>
            </a:r>
            <a:r>
              <a:rPr lang="sv-SE" sz="1600" dirty="0" smtClean="0"/>
              <a:t>Pada perubahan ini, kebutuhan akan individu (</a:t>
            </a:r>
            <a:r>
              <a:rPr lang="sv-SE" sz="1600" dirty="0" smtClean="0">
                <a:hlinkClick r:id="rId4"/>
              </a:rPr>
              <a:t>SDM</a:t>
            </a:r>
            <a:r>
              <a:rPr lang="sv-SE" sz="1600" dirty="0" smtClean="0"/>
              <a:t>) dapat diprediksi atau dikelola. </a:t>
            </a:r>
            <a:endParaRPr lang="en-US" altLang="zh-CN" sz="1600" dirty="0">
              <a:solidFill>
                <a:srgbClr val="1C1C1C"/>
              </a:solidFill>
              <a:latin typeface="Calibri" pitchFamily="34" charset="0"/>
            </a:endParaRPr>
          </a:p>
        </p:txBody>
      </p:sp>
      <p:sp>
        <p:nvSpPr>
          <p:cNvPr id="32" name="Rectangle 44"/>
          <p:cNvSpPr>
            <a:spLocks noChangeArrowheads="1"/>
          </p:cNvSpPr>
          <p:nvPr/>
        </p:nvSpPr>
        <p:spPr bwMode="gray">
          <a:xfrm>
            <a:off x="6084168" y="2924944"/>
            <a:ext cx="2665602" cy="33855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b="1" i="1" dirty="0" smtClean="0"/>
              <a:t>Transformational Change</a:t>
            </a:r>
            <a:endParaRPr lang="en-US" altLang="zh-CN" sz="1600" b="1" dirty="0">
              <a:solidFill>
                <a:srgbClr val="1C1C1C"/>
              </a:solidFill>
              <a:latin typeface="Calibri" pitchFamily="34" charset="0"/>
            </a:endParaRPr>
          </a:p>
        </p:txBody>
      </p:sp>
      <p:sp>
        <p:nvSpPr>
          <p:cNvPr id="33" name="Rectangle 45"/>
          <p:cNvSpPr>
            <a:spLocks noChangeArrowheads="1"/>
          </p:cNvSpPr>
          <p:nvPr/>
        </p:nvSpPr>
        <p:spPr bwMode="gray">
          <a:xfrm>
            <a:off x="6273800" y="3554413"/>
            <a:ext cx="2441575" cy="181588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tabLst>
                <a:tab pos="2244725" algn="l"/>
              </a:tabLst>
            </a:pPr>
            <a:r>
              <a:rPr lang="en-US" sz="1600" dirty="0" err="1" smtClean="0"/>
              <a:t>Perubahan</a:t>
            </a:r>
            <a:r>
              <a:rPr lang="en-US" sz="1600" dirty="0" smtClean="0"/>
              <a:t> </a:t>
            </a:r>
            <a:r>
              <a:rPr lang="en-US" sz="1600" dirty="0" err="1" smtClean="0"/>
              <a:t>ini</a:t>
            </a:r>
            <a:r>
              <a:rPr lang="en-US" sz="1600" dirty="0" smtClean="0"/>
              <a:t> </a:t>
            </a:r>
            <a:r>
              <a:rPr lang="en-US" sz="1600" dirty="0" err="1" smtClean="0"/>
              <a:t>adalah</a:t>
            </a:r>
            <a:r>
              <a:rPr lang="en-US" sz="1600" dirty="0" smtClean="0"/>
              <a:t> yang paling</a:t>
            </a:r>
            <a:r>
              <a:rPr lang="id-ID" sz="1600" dirty="0" smtClean="0"/>
              <a:t> radikal</a:t>
            </a:r>
            <a:r>
              <a:rPr lang="en-US" sz="1600" dirty="0" smtClean="0"/>
              <a:t> </a:t>
            </a:r>
            <a:r>
              <a:rPr lang="en-US" sz="1600" dirty="0" err="1" smtClean="0"/>
              <a:t>sehingga</a:t>
            </a:r>
            <a:r>
              <a:rPr lang="en-US" sz="1600" dirty="0" smtClean="0"/>
              <a:t> </a:t>
            </a:r>
            <a:r>
              <a:rPr lang="en-US" sz="1600" dirty="0" err="1" smtClean="0"/>
              <a:t>membutuhkan</a:t>
            </a:r>
            <a:r>
              <a:rPr lang="en-US" sz="1600" dirty="0" smtClean="0"/>
              <a:t> </a:t>
            </a:r>
            <a:r>
              <a:rPr lang="en-US" sz="1600" dirty="0" err="1" smtClean="0"/>
              <a:t>pergeseran</a:t>
            </a:r>
            <a:r>
              <a:rPr lang="en-US" sz="1600" dirty="0" smtClean="0"/>
              <a:t> </a:t>
            </a:r>
            <a:r>
              <a:rPr lang="en-US" sz="1600" dirty="0" err="1" smtClean="0"/>
              <a:t>budaya</a:t>
            </a:r>
            <a:r>
              <a:rPr lang="en-US" sz="1600" dirty="0" smtClean="0"/>
              <a:t>,</a:t>
            </a:r>
            <a:r>
              <a:rPr lang="id-ID" sz="1600" dirty="0" smtClean="0"/>
              <a:t> pola pikir, </a:t>
            </a:r>
            <a:r>
              <a:rPr lang="en-US" sz="1600" dirty="0" smtClean="0"/>
              <a:t> </a:t>
            </a:r>
            <a:r>
              <a:rPr lang="id-ID" sz="1600" dirty="0" smtClean="0"/>
              <a:t>dan perilaku dari anggota </a:t>
            </a:r>
            <a:r>
              <a:rPr lang="en-US" sz="1600" dirty="0" err="1" smtClean="0"/>
              <a:t>organisasi</a:t>
            </a:r>
            <a:endParaRPr lang="en-US" altLang="zh-CN" sz="1600" dirty="0">
              <a:solidFill>
                <a:srgbClr val="1C1C1C"/>
              </a:solidFill>
              <a:latin typeface="Calibri" pitchFamily="34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29" grpId="0"/>
      <p:bldP spid="30" grpId="0"/>
      <p:bldP spid="31" grpId="0"/>
      <p:bldP spid="32" grpId="0"/>
      <p:bldP spid="3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26"/>
          <p:cNvGrpSpPr>
            <a:grpSpLocks/>
          </p:cNvGrpSpPr>
          <p:nvPr/>
        </p:nvGrpSpPr>
        <p:grpSpPr bwMode="auto">
          <a:xfrm>
            <a:off x="428625" y="2500313"/>
            <a:ext cx="8429625" cy="2357437"/>
            <a:chOff x="428597" y="2500694"/>
            <a:chExt cx="8429683" cy="2357066"/>
          </a:xfrm>
        </p:grpSpPr>
        <p:grpSp>
          <p:nvGrpSpPr>
            <p:cNvPr id="3" name="Group 33"/>
            <p:cNvGrpSpPr>
              <a:grpSpLocks/>
            </p:cNvGrpSpPr>
            <p:nvPr/>
          </p:nvGrpSpPr>
          <p:grpSpPr bwMode="auto">
            <a:xfrm>
              <a:off x="428597" y="2827091"/>
              <a:ext cx="8429683" cy="2030669"/>
              <a:chOff x="720" y="2987"/>
              <a:chExt cx="4006" cy="927"/>
            </a:xfrm>
          </p:grpSpPr>
          <p:sp>
            <p:nvSpPr>
              <p:cNvPr id="36880" name="AutoShape 34"/>
              <p:cNvSpPr>
                <a:spLocks noChangeArrowheads="1"/>
              </p:cNvSpPr>
              <p:nvPr/>
            </p:nvSpPr>
            <p:spPr bwMode="gray">
              <a:xfrm>
                <a:off x="720" y="3258"/>
                <a:ext cx="1330" cy="656"/>
              </a:xfrm>
              <a:prstGeom prst="bevel">
                <a:avLst>
                  <a:gd name="adj" fmla="val 1648"/>
                </a:avLst>
              </a:prstGeom>
              <a:gradFill rotWithShape="1">
                <a:gsLst>
                  <a:gs pos="0">
                    <a:srgbClr val="DDDDDD"/>
                  </a:gs>
                  <a:gs pos="50000">
                    <a:srgbClr val="F4F4F4"/>
                  </a:gs>
                  <a:gs pos="100000">
                    <a:srgbClr val="DDDDDD"/>
                  </a:gs>
                </a:gsLst>
                <a:lin ang="2700000" scaled="1"/>
              </a:gra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zh-CN" altLang="en-US">
                  <a:latin typeface="Calibri" pitchFamily="34" charset="0"/>
                </a:endParaRPr>
              </a:p>
            </p:txBody>
          </p:sp>
          <p:sp>
            <p:nvSpPr>
              <p:cNvPr id="12" name="AutoShape 35"/>
              <p:cNvSpPr>
                <a:spLocks noChangeArrowheads="1"/>
              </p:cNvSpPr>
              <p:nvPr/>
            </p:nvSpPr>
            <p:spPr bwMode="gray">
              <a:xfrm>
                <a:off x="720" y="2989"/>
                <a:ext cx="1330" cy="269"/>
              </a:xfrm>
              <a:prstGeom prst="bevel">
                <a:avLst>
                  <a:gd name="adj" fmla="val 3718"/>
                </a:avLst>
              </a:prstGeom>
              <a:solidFill>
                <a:schemeClr val="accent4">
                  <a:lumMod val="60000"/>
                  <a:lumOff val="40000"/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latin typeface="+mn-lt"/>
                  <a:ea typeface="+mn-ea"/>
                </a:endParaRPr>
              </a:p>
            </p:txBody>
          </p:sp>
          <p:sp>
            <p:nvSpPr>
              <p:cNvPr id="36882" name="AutoShape 36"/>
              <p:cNvSpPr>
                <a:spLocks noChangeArrowheads="1"/>
              </p:cNvSpPr>
              <p:nvPr/>
            </p:nvSpPr>
            <p:spPr bwMode="gray">
              <a:xfrm>
                <a:off x="2064" y="3258"/>
                <a:ext cx="1330" cy="656"/>
              </a:xfrm>
              <a:prstGeom prst="bevel">
                <a:avLst>
                  <a:gd name="adj" fmla="val 1648"/>
                </a:avLst>
              </a:prstGeom>
              <a:gradFill rotWithShape="1">
                <a:gsLst>
                  <a:gs pos="0">
                    <a:srgbClr val="DDDDDD"/>
                  </a:gs>
                  <a:gs pos="50000">
                    <a:srgbClr val="F4F4F4"/>
                  </a:gs>
                  <a:gs pos="100000">
                    <a:srgbClr val="DDDDDD"/>
                  </a:gs>
                </a:gsLst>
                <a:lin ang="2700000" scaled="1"/>
              </a:gra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zh-CN" altLang="en-US">
                  <a:latin typeface="Calibri" pitchFamily="34" charset="0"/>
                </a:endParaRPr>
              </a:p>
            </p:txBody>
          </p:sp>
          <p:sp>
            <p:nvSpPr>
              <p:cNvPr id="36883" name="AutoShape 37"/>
              <p:cNvSpPr>
                <a:spLocks noChangeArrowheads="1"/>
              </p:cNvSpPr>
              <p:nvPr/>
            </p:nvSpPr>
            <p:spPr bwMode="gray">
              <a:xfrm>
                <a:off x="2064" y="2989"/>
                <a:ext cx="1330" cy="269"/>
              </a:xfrm>
              <a:prstGeom prst="bevel">
                <a:avLst>
                  <a:gd name="adj" fmla="val 3718"/>
                </a:avLst>
              </a:prstGeom>
              <a:solidFill>
                <a:srgbClr val="99CC00">
                  <a:alpha val="50195"/>
                </a:srgb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zh-CN" altLang="en-US">
                  <a:latin typeface="Calibri" pitchFamily="34" charset="0"/>
                </a:endParaRPr>
              </a:p>
            </p:txBody>
          </p:sp>
          <p:sp>
            <p:nvSpPr>
              <p:cNvPr id="36884" name="AutoShape 42"/>
              <p:cNvSpPr>
                <a:spLocks noChangeArrowheads="1"/>
              </p:cNvSpPr>
              <p:nvPr/>
            </p:nvSpPr>
            <p:spPr bwMode="gray">
              <a:xfrm>
                <a:off x="3396" y="3256"/>
                <a:ext cx="1330" cy="656"/>
              </a:xfrm>
              <a:prstGeom prst="bevel">
                <a:avLst>
                  <a:gd name="adj" fmla="val 1648"/>
                </a:avLst>
              </a:prstGeom>
              <a:gradFill rotWithShape="1">
                <a:gsLst>
                  <a:gs pos="0">
                    <a:srgbClr val="DDDDDD"/>
                  </a:gs>
                  <a:gs pos="50000">
                    <a:srgbClr val="F4F4F4"/>
                  </a:gs>
                  <a:gs pos="100000">
                    <a:srgbClr val="DDDDDD"/>
                  </a:gs>
                </a:gsLst>
                <a:lin ang="2700000" scaled="1"/>
              </a:gra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zh-CN" altLang="en-US">
                  <a:latin typeface="Calibri" pitchFamily="34" charset="0"/>
                </a:endParaRPr>
              </a:p>
            </p:txBody>
          </p:sp>
          <p:sp>
            <p:nvSpPr>
              <p:cNvPr id="36885" name="AutoShape 43"/>
              <p:cNvSpPr>
                <a:spLocks noChangeArrowheads="1"/>
              </p:cNvSpPr>
              <p:nvPr/>
            </p:nvSpPr>
            <p:spPr bwMode="gray">
              <a:xfrm>
                <a:off x="3396" y="2987"/>
                <a:ext cx="1330" cy="269"/>
              </a:xfrm>
              <a:prstGeom prst="bevel">
                <a:avLst>
                  <a:gd name="adj" fmla="val 3718"/>
                </a:avLst>
              </a:prstGeom>
              <a:solidFill>
                <a:schemeClr val="accent1">
                  <a:alpha val="50195"/>
                </a:scheme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zh-CN" altLang="en-US">
                  <a:latin typeface="Calibri" pitchFamily="34" charset="0"/>
                </a:endParaRPr>
              </a:p>
            </p:txBody>
          </p:sp>
        </p:grpSp>
        <p:sp>
          <p:nvSpPr>
            <p:cNvPr id="8" name="Freeform 46"/>
            <p:cNvSpPr>
              <a:spLocks/>
            </p:cNvSpPr>
            <p:nvPr/>
          </p:nvSpPr>
          <p:spPr bwMode="gray">
            <a:xfrm>
              <a:off x="428597" y="2511804"/>
              <a:ext cx="8383646" cy="315863"/>
            </a:xfrm>
            <a:custGeom>
              <a:avLst/>
              <a:gdLst/>
              <a:ahLst/>
              <a:cxnLst>
                <a:cxn ang="0">
                  <a:pos x="0" y="144"/>
                </a:cxn>
                <a:cxn ang="0">
                  <a:pos x="624" y="0"/>
                </a:cxn>
                <a:cxn ang="0">
                  <a:pos x="3529" y="0"/>
                </a:cxn>
                <a:cxn ang="0">
                  <a:pos x="3984" y="144"/>
                </a:cxn>
                <a:cxn ang="0">
                  <a:pos x="0" y="144"/>
                </a:cxn>
              </a:cxnLst>
              <a:rect l="0" t="0" r="r" b="b"/>
              <a:pathLst>
                <a:path w="3984" h="144">
                  <a:moveTo>
                    <a:pt x="0" y="144"/>
                  </a:moveTo>
                  <a:lnTo>
                    <a:pt x="624" y="0"/>
                  </a:lnTo>
                  <a:lnTo>
                    <a:pt x="3529" y="0"/>
                  </a:lnTo>
                  <a:lnTo>
                    <a:pt x="3984" y="144"/>
                  </a:lnTo>
                  <a:lnTo>
                    <a:pt x="0" y="144"/>
                  </a:lnTo>
                  <a:close/>
                </a:path>
              </a:pathLst>
            </a:custGeom>
            <a:ln>
              <a:headEnd/>
              <a:tailEnd/>
            </a:ln>
            <a:effectLst/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9" name="Line 47"/>
            <p:cNvSpPr>
              <a:spLocks noChangeShapeType="1"/>
            </p:cNvSpPr>
            <p:nvPr/>
          </p:nvSpPr>
          <p:spPr bwMode="gray">
            <a:xfrm flipV="1">
              <a:off x="3252779" y="2500694"/>
              <a:ext cx="247652" cy="284117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ffectLst>
              <a:outerShdw dist="28398" dir="9206097" algn="ctr" rotWithShape="0">
                <a:schemeClr val="tx1">
                  <a:alpha val="50000"/>
                </a:schemeClr>
              </a:outerShdw>
            </a:effec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10" name="Line 48"/>
            <p:cNvSpPr>
              <a:spLocks noChangeShapeType="1"/>
            </p:cNvSpPr>
            <p:nvPr/>
          </p:nvSpPr>
          <p:spPr bwMode="gray">
            <a:xfrm flipH="1" flipV="1">
              <a:off x="5794384" y="2507043"/>
              <a:ext cx="252415" cy="306339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ffectLst>
              <a:outerShdw dist="12700" dir="10800000" algn="ctr" rotWithShape="0">
                <a:schemeClr val="tx1">
                  <a:alpha val="50000"/>
                </a:schemeClr>
              </a:outerShdw>
            </a:effec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</p:grpSp>
      <p:grpSp>
        <p:nvGrpSpPr>
          <p:cNvPr id="4" name="组合 25"/>
          <p:cNvGrpSpPr>
            <a:grpSpLocks/>
          </p:cNvGrpSpPr>
          <p:nvPr/>
        </p:nvGrpSpPr>
        <p:grpSpPr bwMode="auto">
          <a:xfrm>
            <a:off x="2143125" y="714375"/>
            <a:ext cx="4929188" cy="1643063"/>
            <a:chOff x="2143108" y="714356"/>
            <a:chExt cx="4929222" cy="1643074"/>
          </a:xfrm>
        </p:grpSpPr>
        <p:sp>
          <p:nvSpPr>
            <p:cNvPr id="25" name="下箭头标注 24"/>
            <p:cNvSpPr/>
            <p:nvPr/>
          </p:nvSpPr>
          <p:spPr>
            <a:xfrm>
              <a:off x="2143108" y="714356"/>
              <a:ext cx="4929222" cy="1643074"/>
            </a:xfrm>
            <a:prstGeom prst="downArrowCallout">
              <a:avLst/>
            </a:prstGeom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36875" name="矩形 23"/>
            <p:cNvSpPr>
              <a:spLocks noChangeArrowheads="1"/>
            </p:cNvSpPr>
            <p:nvPr/>
          </p:nvSpPr>
          <p:spPr bwMode="auto">
            <a:xfrm>
              <a:off x="2285984" y="785794"/>
              <a:ext cx="4572000" cy="4001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id-ID" altLang="zh-CN" sz="2000" dirty="0" smtClean="0">
                  <a:latin typeface="Calibri" pitchFamily="34" charset="0"/>
                </a:rPr>
                <a:t>MODEL-MODEL PERUBAHAN</a:t>
              </a:r>
              <a:endParaRPr lang="en-US" altLang="zh-CN" sz="2000" dirty="0">
                <a:latin typeface="Calibri" pitchFamily="34" charset="0"/>
              </a:endParaRPr>
            </a:p>
          </p:txBody>
        </p:sp>
      </p:grpSp>
      <p:sp>
        <p:nvSpPr>
          <p:cNvPr id="28" name="Rectangle 38"/>
          <p:cNvSpPr>
            <a:spLocks noChangeArrowheads="1"/>
          </p:cNvSpPr>
          <p:nvPr/>
        </p:nvSpPr>
        <p:spPr bwMode="gray">
          <a:xfrm>
            <a:off x="539552" y="2852936"/>
            <a:ext cx="1915909" cy="46166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dirty="0" smtClean="0"/>
              <a:t>Model </a:t>
            </a:r>
            <a:r>
              <a:rPr lang="en-US" sz="2400" dirty="0" err="1" smtClean="0"/>
              <a:t>Lewin</a:t>
            </a:r>
            <a:endParaRPr lang="en-US" altLang="zh-CN" sz="2400" b="1" dirty="0">
              <a:solidFill>
                <a:srgbClr val="1C1C1C"/>
              </a:solidFill>
              <a:latin typeface="Calibri" pitchFamily="34" charset="0"/>
            </a:endParaRPr>
          </a:p>
        </p:txBody>
      </p:sp>
      <p:sp>
        <p:nvSpPr>
          <p:cNvPr id="30" name="Rectangle 39"/>
          <p:cNvSpPr>
            <a:spLocks noChangeArrowheads="1"/>
          </p:cNvSpPr>
          <p:nvPr/>
        </p:nvSpPr>
        <p:spPr bwMode="gray">
          <a:xfrm>
            <a:off x="3347864" y="2924944"/>
            <a:ext cx="2342308" cy="46166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dirty="0" smtClean="0"/>
              <a:t>Model </a:t>
            </a:r>
            <a:r>
              <a:rPr lang="en-US" sz="2400" dirty="0" err="1" smtClean="0"/>
              <a:t>Pasmore</a:t>
            </a:r>
            <a:endParaRPr lang="en-US" altLang="zh-CN" sz="2400" b="1" dirty="0">
              <a:solidFill>
                <a:srgbClr val="1C1C1C"/>
              </a:solidFill>
              <a:latin typeface="Calibri" pitchFamily="34" charset="0"/>
            </a:endParaRPr>
          </a:p>
        </p:txBody>
      </p:sp>
      <p:sp>
        <p:nvSpPr>
          <p:cNvPr id="32" name="Rectangle 44"/>
          <p:cNvSpPr>
            <a:spLocks noChangeArrowheads="1"/>
          </p:cNvSpPr>
          <p:nvPr/>
        </p:nvSpPr>
        <p:spPr bwMode="gray">
          <a:xfrm>
            <a:off x="6084168" y="2924944"/>
            <a:ext cx="2908168" cy="40011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dirty="0" smtClean="0"/>
              <a:t>Model </a:t>
            </a:r>
            <a:r>
              <a:rPr lang="en-US" sz="2000" dirty="0" err="1" smtClean="0"/>
              <a:t>Kraitner</a:t>
            </a:r>
            <a:r>
              <a:rPr lang="en-US" sz="2000" dirty="0" smtClean="0"/>
              <a:t> </a:t>
            </a:r>
            <a:r>
              <a:rPr lang="id-ID" sz="2000" dirty="0" smtClean="0"/>
              <a:t>&amp; </a:t>
            </a:r>
            <a:r>
              <a:rPr lang="en-US" sz="2000" dirty="0" err="1" smtClean="0"/>
              <a:t>Kinicki</a:t>
            </a:r>
            <a:endParaRPr lang="en-US" altLang="zh-CN" sz="2000" b="1" dirty="0">
              <a:solidFill>
                <a:srgbClr val="1C1C1C"/>
              </a:solidFill>
              <a:latin typeface="Calibri" pitchFamily="34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30" grpId="0"/>
      <p:bldP spid="3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idx="1"/>
          </p:nvPr>
        </p:nvSpPr>
        <p:spPr>
          <a:xfrm>
            <a:off x="722313" y="1340768"/>
            <a:ext cx="7772400" cy="4320479"/>
          </a:xfrm>
        </p:spPr>
        <p:txBody>
          <a:bodyPr/>
          <a:lstStyle/>
          <a:p>
            <a:r>
              <a:rPr lang="en-US" dirty="0" err="1" smtClean="0"/>
              <a:t>Jelaskan</a:t>
            </a:r>
            <a:r>
              <a:rPr lang="en-US" dirty="0" smtClean="0"/>
              <a:t> </a:t>
            </a:r>
            <a:r>
              <a:rPr lang="en-US" dirty="0" err="1" smtClean="0"/>
              <a:t>apa</a:t>
            </a:r>
            <a:r>
              <a:rPr lang="en-US" dirty="0" smtClean="0"/>
              <a:t> yang </a:t>
            </a:r>
            <a:r>
              <a:rPr lang="en-US" dirty="0" err="1" smtClean="0"/>
              <a:t>yang</a:t>
            </a:r>
            <a:r>
              <a:rPr lang="en-US" dirty="0" smtClean="0"/>
              <a:t> </a:t>
            </a:r>
            <a:r>
              <a:rPr lang="en-US" dirty="0" err="1" smtClean="0"/>
              <a:t>dimaksud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  Model </a:t>
            </a:r>
            <a:r>
              <a:rPr lang="en-US" dirty="0" err="1" smtClean="0"/>
              <a:t>pasmore</a:t>
            </a:r>
            <a:r>
              <a:rPr lang="en-US" dirty="0" smtClean="0"/>
              <a:t>, Model </a:t>
            </a:r>
            <a:r>
              <a:rPr lang="en-US" dirty="0" err="1" smtClean="0"/>
              <a:t>Lewin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Model </a:t>
            </a:r>
            <a:r>
              <a:rPr lang="en-US" dirty="0" err="1"/>
              <a:t>Kraitner</a:t>
            </a:r>
            <a:r>
              <a:rPr lang="en-US" dirty="0"/>
              <a:t> </a:t>
            </a:r>
            <a:r>
              <a:rPr lang="id-ID" dirty="0"/>
              <a:t>&amp; </a:t>
            </a:r>
            <a:r>
              <a:rPr lang="en-US" dirty="0" err="1" smtClean="0"/>
              <a:t>Kinicki</a:t>
            </a:r>
            <a:r>
              <a:rPr lang="en-US" dirty="0" smtClean="0"/>
              <a:t>. </a:t>
            </a:r>
            <a:r>
              <a:rPr lang="en-US" dirty="0" err="1" smtClean="0"/>
              <a:t>Kemudian</a:t>
            </a:r>
            <a:r>
              <a:rPr lang="en-US" dirty="0" smtClean="0"/>
              <a:t> </a:t>
            </a:r>
            <a:r>
              <a:rPr lang="en-US" dirty="0" err="1" smtClean="0"/>
              <a:t>kemukakan</a:t>
            </a:r>
            <a:r>
              <a:rPr lang="en-US" dirty="0" smtClean="0"/>
              <a:t> </a:t>
            </a:r>
            <a:r>
              <a:rPr lang="en-US" dirty="0" err="1" smtClean="0"/>
              <a:t>juga</a:t>
            </a:r>
            <a:r>
              <a:rPr lang="en-US" dirty="0" smtClean="0"/>
              <a:t> </a:t>
            </a:r>
            <a:r>
              <a:rPr lang="en-US" dirty="0" err="1" smtClean="0"/>
              <a:t>perbedaaan</a:t>
            </a:r>
            <a:r>
              <a:rPr lang="en-US" dirty="0" smtClean="0"/>
              <a:t> model2 </a:t>
            </a:r>
            <a:r>
              <a:rPr lang="en-US" dirty="0" err="1" smtClean="0"/>
              <a:t>tersebut</a:t>
            </a:r>
            <a:r>
              <a:rPr lang="en-US" dirty="0" smtClean="0"/>
              <a:t>. </a:t>
            </a:r>
            <a:r>
              <a:rPr lang="en-US" dirty="0" err="1" smtClean="0"/>
              <a:t>Dikumpulkan</a:t>
            </a:r>
            <a:r>
              <a:rPr lang="en-US" dirty="0" smtClean="0"/>
              <a:t> paling </a:t>
            </a:r>
            <a:r>
              <a:rPr lang="en-US" dirty="0" err="1" smtClean="0"/>
              <a:t>lambat</a:t>
            </a:r>
            <a:r>
              <a:rPr lang="en-US" dirty="0" smtClean="0"/>
              <a:t> </a:t>
            </a:r>
            <a:r>
              <a:rPr lang="en-US" dirty="0" err="1" smtClean="0"/>
              <a:t>Rabu</a:t>
            </a:r>
            <a:r>
              <a:rPr lang="en-US" dirty="0" smtClean="0"/>
              <a:t> </a:t>
            </a:r>
            <a:r>
              <a:rPr lang="en-US" dirty="0" err="1" smtClean="0"/>
              <a:t>pukul</a:t>
            </a:r>
            <a:r>
              <a:rPr lang="en-US" dirty="0" smtClean="0"/>
              <a:t> 10.00 WIB. </a:t>
            </a:r>
            <a:r>
              <a:rPr lang="en-US" dirty="0" err="1" smtClean="0"/>
              <a:t>Dalam</a:t>
            </a:r>
            <a:r>
              <a:rPr lang="en-US" dirty="0" smtClean="0"/>
              <a:t> </a:t>
            </a:r>
            <a:r>
              <a:rPr lang="en-US" dirty="0" err="1" smtClean="0"/>
              <a:t>bentuk</a:t>
            </a:r>
            <a:r>
              <a:rPr lang="en-US" dirty="0" smtClean="0"/>
              <a:t> </a:t>
            </a:r>
            <a:r>
              <a:rPr lang="en-US" dirty="0" err="1" smtClean="0"/>
              <a:t>pdf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diunggak</a:t>
            </a:r>
            <a:r>
              <a:rPr lang="en-US" dirty="0" smtClean="0"/>
              <a:t> </a:t>
            </a:r>
            <a:r>
              <a:rPr lang="en-US" dirty="0" err="1" smtClean="0"/>
              <a:t>ke</a:t>
            </a:r>
            <a:r>
              <a:rPr lang="en-US" dirty="0" smtClean="0"/>
              <a:t> </a:t>
            </a:r>
            <a:r>
              <a:rPr lang="en-US" dirty="0" err="1" smtClean="0"/>
              <a:t>vclass</a:t>
            </a:r>
            <a:r>
              <a:rPr lang="en-US" dirty="0" smtClean="0"/>
              <a:t>. </a:t>
            </a:r>
            <a:r>
              <a:rPr lang="en-US" dirty="0" err="1" smtClean="0"/>
              <a:t>Tugas</a:t>
            </a:r>
            <a:r>
              <a:rPr lang="en-US" dirty="0" smtClean="0"/>
              <a:t> </a:t>
            </a:r>
            <a:r>
              <a:rPr lang="en-US" dirty="0" err="1" smtClean="0"/>
              <a:t>kelompok</a:t>
            </a:r>
            <a:r>
              <a:rPr lang="en-US" dirty="0" smtClean="0"/>
              <a:t> </a:t>
            </a:r>
            <a:r>
              <a:rPr lang="en-US" dirty="0" err="1" smtClean="0"/>
              <a:t>maksimal</a:t>
            </a:r>
            <a:r>
              <a:rPr lang="en-US" dirty="0" smtClean="0"/>
              <a:t> </a:t>
            </a:r>
            <a:r>
              <a:rPr lang="en-US" dirty="0" err="1" smtClean="0"/>
              <a:t>terdiri</a:t>
            </a:r>
            <a:r>
              <a:rPr lang="en-US" dirty="0" smtClean="0"/>
              <a:t> </a:t>
            </a:r>
            <a:r>
              <a:rPr lang="en-US" dirty="0" err="1" smtClean="0"/>
              <a:t>dari</a:t>
            </a:r>
            <a:r>
              <a:rPr lang="en-US" dirty="0" smtClean="0"/>
              <a:t> 3 orang.</a:t>
            </a:r>
            <a:endParaRPr lang="en-US" altLang="zh-CN" b="1" dirty="0">
              <a:solidFill>
                <a:srgbClr val="1C1C1C"/>
              </a:solidFill>
              <a:latin typeface="Calibri" pitchFamily="34" charset="0"/>
            </a:endParaRPr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  </a:t>
            </a:r>
            <a:endParaRPr lang="en-US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785813" y="357188"/>
            <a:ext cx="7429500" cy="767556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 smtClean="0"/>
              <a:t>TUGAS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033549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5057" name="组合 11"/>
          <p:cNvGrpSpPr>
            <a:grpSpLocks/>
          </p:cNvGrpSpPr>
          <p:nvPr/>
        </p:nvGrpSpPr>
        <p:grpSpPr bwMode="auto">
          <a:xfrm>
            <a:off x="1071563" y="1357313"/>
            <a:ext cx="5124450" cy="1200150"/>
            <a:chOff x="913694" y="571480"/>
            <a:chExt cx="5124060" cy="1200329"/>
          </a:xfrm>
        </p:grpSpPr>
        <p:sp>
          <p:nvSpPr>
            <p:cNvPr id="9" name="矩形 8"/>
            <p:cNvSpPr/>
            <p:nvPr/>
          </p:nvSpPr>
          <p:spPr>
            <a:xfrm>
              <a:off x="928662" y="571480"/>
              <a:ext cx="5109092" cy="1200329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7200" b="1">
                  <a:ln w="19050">
                    <a:solidFill>
                      <a:schemeClr val="tx2">
                        <a:tint val="1000"/>
                      </a:schemeClr>
                    </a:solidFill>
                    <a:prstDash val="solid"/>
                  </a:ln>
                  <a:solidFill>
                    <a:schemeClr val="accent3"/>
                  </a:solidFill>
                  <a:effectLst>
                    <a:outerShdw blurRad="50000" dist="50800" dir="7500000" algn="tl">
                      <a:srgbClr val="000000">
                        <a:shade val="5000"/>
                        <a:alpha val="35000"/>
                      </a:srgbClr>
                    </a:outerShdw>
                  </a:effectLst>
                  <a:latin typeface="Arial" pitchFamily="34" charset="0"/>
                  <a:ea typeface="+mn-ea"/>
                  <a:cs typeface="Arial" pitchFamily="34" charset="0"/>
                </a:rPr>
                <a:t>Thank you!</a:t>
              </a:r>
              <a:endParaRPr lang="zh-CN" altLang="en-US" sz="7200" b="1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+mn-lt"/>
                <a:ea typeface="+mn-ea"/>
              </a:endParaRPr>
            </a:p>
          </p:txBody>
        </p:sp>
        <p:sp>
          <p:nvSpPr>
            <p:cNvPr id="10" name="矩形 9"/>
            <p:cNvSpPr/>
            <p:nvPr/>
          </p:nvSpPr>
          <p:spPr>
            <a:xfrm>
              <a:off x="913694" y="571480"/>
              <a:ext cx="5109092" cy="1200329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7200" b="1">
                  <a:ln w="18000">
                    <a:solidFill>
                      <a:schemeClr val="bg1"/>
                    </a:solidFill>
                    <a:prstDash val="solid"/>
                    <a:miter lim="800000"/>
                  </a:ln>
                  <a:noFill/>
                  <a:effectLst>
                    <a:outerShdw blurRad="25500" dist="23000" dir="7020000" algn="tl">
                      <a:srgbClr val="000000">
                        <a:alpha val="50000"/>
                      </a:srgbClr>
                    </a:outerShdw>
                  </a:effectLst>
                  <a:latin typeface="Arial" pitchFamily="34" charset="0"/>
                  <a:ea typeface="+mn-ea"/>
                  <a:cs typeface="Arial" pitchFamily="34" charset="0"/>
                </a:rPr>
                <a:t>Thank you!</a:t>
              </a:r>
              <a:endParaRPr lang="zh-CN" altLang="en-US" sz="7200" b="1">
                <a:ln w="18000">
                  <a:solidFill>
                    <a:schemeClr val="bg1"/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+mn-lt"/>
                <a:ea typeface="+mn-ea"/>
              </a:endParaRPr>
            </a:p>
          </p:txBody>
        </p:sp>
      </p:grpSp>
      <p:sp>
        <p:nvSpPr>
          <p:cNvPr id="5" name="矩形 4"/>
          <p:cNvSpPr>
            <a:spLocks noChangeArrowheads="1"/>
          </p:cNvSpPr>
          <p:nvPr/>
        </p:nvSpPr>
        <p:spPr bwMode="auto">
          <a:xfrm>
            <a:off x="285750" y="5715000"/>
            <a:ext cx="2501900" cy="369888"/>
          </a:xfrm>
          <a:prstGeom prst="rect">
            <a:avLst/>
          </a:prstGeom>
          <a:solidFill>
            <a:srgbClr val="FFC000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CN">
                <a:hlinkClick r:id="rId3"/>
              </a:rPr>
              <a:t>Wondershare software</a:t>
            </a:r>
            <a:endParaRPr lang="zh-CN" altLang="en-US"/>
          </a:p>
        </p:txBody>
      </p:sp>
    </p:spTree>
  </p:cSld>
  <p:clrMapOvr>
    <a:masterClrMapping/>
  </p:clrMapOvr>
  <p:transition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theme/theme1.xml><?xml version="1.0" encoding="utf-8"?>
<a:theme xmlns:a="http://schemas.openxmlformats.org/drawingml/2006/main" name="pert11">
  <a:themeElements>
    <a:clrScheme name="自定义 15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FFFFFF"/>
      </a:hlink>
      <a:folHlink>
        <a:srgbClr val="548DD4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pert11</Template>
  <TotalTime>427</TotalTime>
  <Words>379</Words>
  <Application>Microsoft Office PowerPoint</Application>
  <PresentationFormat>On-screen Show (4:3)</PresentationFormat>
  <Paragraphs>68</Paragraphs>
  <Slides>9</Slides>
  <Notes>8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pert11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Eko Lestariyanto</dc:creator>
  <cp:lastModifiedBy>user</cp:lastModifiedBy>
  <cp:revision>5</cp:revision>
  <dcterms:created xsi:type="dcterms:W3CDTF">2020-12-10T04:23:45Z</dcterms:created>
  <dcterms:modified xsi:type="dcterms:W3CDTF">2022-04-25T02:46:09Z</dcterms:modified>
</cp:coreProperties>
</file>