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63" r:id="rId3"/>
    <p:sldId id="270" r:id="rId4"/>
    <p:sldId id="256" r:id="rId5"/>
    <p:sldId id="268" r:id="rId6"/>
    <p:sldId id="260" r:id="rId7"/>
    <p:sldId id="271" r:id="rId8"/>
    <p:sldId id="272" r:id="rId9"/>
    <p:sldId id="273" r:id="rId10"/>
    <p:sldId id="274" r:id="rId11"/>
    <p:sldId id="267" r:id="rId12"/>
    <p:sldId id="257" r:id="rId13"/>
    <p:sldId id="261" r:id="rId14"/>
    <p:sldId id="258" r:id="rId15"/>
    <p:sldId id="265" r:id="rId16"/>
    <p:sldId id="269" r:id="rId17"/>
    <p:sldId id="262" r:id="rId18"/>
    <p:sldId id="275" r:id="rId19"/>
    <p:sldId id="276" r:id="rId20"/>
    <p:sldId id="277" r:id="rId21"/>
    <p:sldId id="264" r:id="rId22"/>
  </p:sldIdLst>
  <p:sldSz cx="12192000" cy="6858000"/>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88E85"/>
    <a:srgbClr val="A9A199"/>
    <a:srgbClr val="E2DDD8"/>
    <a:srgbClr val="DEDBD2"/>
    <a:srgbClr val="D0B5A1"/>
    <a:srgbClr val="CBC1B5"/>
    <a:srgbClr val="FFF3E7"/>
    <a:srgbClr val="D8C2AE"/>
    <a:srgbClr val="FCF2E6"/>
    <a:srgbClr val="CDC3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632" autoAdjust="0"/>
    <p:restoredTop sz="94660"/>
  </p:normalViewPr>
  <p:slideViewPr>
    <p:cSldViewPr snapToGrid="0" showGuides="1">
      <p:cViewPr>
        <p:scale>
          <a:sx n="59" d="100"/>
          <a:sy n="59" d="100"/>
        </p:scale>
        <p:origin x="-1152" y="-4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id-ID"/>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fld id="{DDD01808-B9C5-4293-826E-66A852C19563}" type="datetimeFigureOut">
              <a:rPr lang="id-ID" smtClean="0"/>
              <a:t>14/03/2023</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EC9BAB9F-5A4A-442D-A50C-33569292C261}" type="slidenum">
              <a:rPr lang="id-ID" smtClean="0"/>
              <a:t>‹#›</a:t>
            </a:fld>
            <a:endParaRPr lang="id-ID"/>
          </a:p>
        </p:txBody>
      </p:sp>
    </p:spTree>
    <p:extLst>
      <p:ext uri="{BB962C8B-B14F-4D97-AF65-F5344CB8AC3E}">
        <p14:creationId xmlns:p14="http://schemas.microsoft.com/office/powerpoint/2010/main" val="27992032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DDD01808-B9C5-4293-826E-66A852C19563}" type="datetimeFigureOut">
              <a:rPr lang="id-ID" smtClean="0"/>
              <a:t>14/03/2023</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EC9BAB9F-5A4A-442D-A50C-33569292C261}" type="slidenum">
              <a:rPr lang="id-ID" smtClean="0"/>
              <a:t>‹#›</a:t>
            </a:fld>
            <a:endParaRPr lang="id-ID"/>
          </a:p>
        </p:txBody>
      </p:sp>
    </p:spTree>
    <p:extLst>
      <p:ext uri="{BB962C8B-B14F-4D97-AF65-F5344CB8AC3E}">
        <p14:creationId xmlns:p14="http://schemas.microsoft.com/office/powerpoint/2010/main" val="13409562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DDD01808-B9C5-4293-826E-66A852C19563}" type="datetimeFigureOut">
              <a:rPr lang="id-ID" smtClean="0"/>
              <a:t>14/03/2023</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EC9BAB9F-5A4A-442D-A50C-33569292C261}" type="slidenum">
              <a:rPr lang="id-ID" smtClean="0"/>
              <a:t>‹#›</a:t>
            </a:fld>
            <a:endParaRPr lang="id-ID"/>
          </a:p>
        </p:txBody>
      </p:sp>
    </p:spTree>
    <p:extLst>
      <p:ext uri="{BB962C8B-B14F-4D97-AF65-F5344CB8AC3E}">
        <p14:creationId xmlns:p14="http://schemas.microsoft.com/office/powerpoint/2010/main" val="3324024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DDD01808-B9C5-4293-826E-66A852C19563}" type="datetimeFigureOut">
              <a:rPr lang="id-ID" smtClean="0"/>
              <a:t>14/03/2023</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EC9BAB9F-5A4A-442D-A50C-33569292C261}" type="slidenum">
              <a:rPr lang="id-ID" smtClean="0"/>
              <a:t>‹#›</a:t>
            </a:fld>
            <a:endParaRPr lang="id-ID"/>
          </a:p>
        </p:txBody>
      </p:sp>
    </p:spTree>
    <p:extLst>
      <p:ext uri="{BB962C8B-B14F-4D97-AF65-F5344CB8AC3E}">
        <p14:creationId xmlns:p14="http://schemas.microsoft.com/office/powerpoint/2010/main" val="31126018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id-ID"/>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D01808-B9C5-4293-826E-66A852C19563}" type="datetimeFigureOut">
              <a:rPr lang="id-ID" smtClean="0"/>
              <a:t>14/03/2023</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EC9BAB9F-5A4A-442D-A50C-33569292C261}" type="slidenum">
              <a:rPr lang="id-ID" smtClean="0"/>
              <a:t>‹#›</a:t>
            </a:fld>
            <a:endParaRPr lang="id-ID"/>
          </a:p>
        </p:txBody>
      </p:sp>
    </p:spTree>
    <p:extLst>
      <p:ext uri="{BB962C8B-B14F-4D97-AF65-F5344CB8AC3E}">
        <p14:creationId xmlns:p14="http://schemas.microsoft.com/office/powerpoint/2010/main" val="2677104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fld id="{DDD01808-B9C5-4293-826E-66A852C19563}" type="datetimeFigureOut">
              <a:rPr lang="id-ID" smtClean="0"/>
              <a:t>14/03/2023</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EC9BAB9F-5A4A-442D-A50C-33569292C261}" type="slidenum">
              <a:rPr lang="id-ID" smtClean="0"/>
              <a:t>‹#›</a:t>
            </a:fld>
            <a:endParaRPr lang="id-ID"/>
          </a:p>
        </p:txBody>
      </p:sp>
    </p:spTree>
    <p:extLst>
      <p:ext uri="{BB962C8B-B14F-4D97-AF65-F5344CB8AC3E}">
        <p14:creationId xmlns:p14="http://schemas.microsoft.com/office/powerpoint/2010/main" val="35802803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id-ID"/>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fld id="{DDD01808-B9C5-4293-826E-66A852C19563}" type="datetimeFigureOut">
              <a:rPr lang="id-ID" smtClean="0"/>
              <a:t>14/03/2023</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EC9BAB9F-5A4A-442D-A50C-33569292C261}" type="slidenum">
              <a:rPr lang="id-ID" smtClean="0"/>
              <a:t>‹#›</a:t>
            </a:fld>
            <a:endParaRPr lang="id-ID"/>
          </a:p>
        </p:txBody>
      </p:sp>
    </p:spTree>
    <p:extLst>
      <p:ext uri="{BB962C8B-B14F-4D97-AF65-F5344CB8AC3E}">
        <p14:creationId xmlns:p14="http://schemas.microsoft.com/office/powerpoint/2010/main" val="4297147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fld id="{DDD01808-B9C5-4293-826E-66A852C19563}" type="datetimeFigureOut">
              <a:rPr lang="id-ID" smtClean="0"/>
              <a:t>14/03/2023</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EC9BAB9F-5A4A-442D-A50C-33569292C261}" type="slidenum">
              <a:rPr lang="id-ID" smtClean="0"/>
              <a:t>‹#›</a:t>
            </a:fld>
            <a:endParaRPr lang="id-ID"/>
          </a:p>
        </p:txBody>
      </p:sp>
    </p:spTree>
    <p:extLst>
      <p:ext uri="{BB962C8B-B14F-4D97-AF65-F5344CB8AC3E}">
        <p14:creationId xmlns:p14="http://schemas.microsoft.com/office/powerpoint/2010/main" val="5089933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D01808-B9C5-4293-826E-66A852C19563}" type="datetimeFigureOut">
              <a:rPr lang="id-ID" smtClean="0"/>
              <a:t>14/03/2023</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EC9BAB9F-5A4A-442D-A50C-33569292C261}" type="slidenum">
              <a:rPr lang="id-ID" smtClean="0"/>
              <a:t>‹#›</a:t>
            </a:fld>
            <a:endParaRPr lang="id-ID"/>
          </a:p>
        </p:txBody>
      </p:sp>
    </p:spTree>
    <p:extLst>
      <p:ext uri="{BB962C8B-B14F-4D97-AF65-F5344CB8AC3E}">
        <p14:creationId xmlns:p14="http://schemas.microsoft.com/office/powerpoint/2010/main" val="21654665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id-ID"/>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D01808-B9C5-4293-826E-66A852C19563}" type="datetimeFigureOut">
              <a:rPr lang="id-ID" smtClean="0"/>
              <a:t>14/03/2023</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EC9BAB9F-5A4A-442D-A50C-33569292C261}" type="slidenum">
              <a:rPr lang="id-ID" smtClean="0"/>
              <a:t>‹#›</a:t>
            </a:fld>
            <a:endParaRPr lang="id-ID"/>
          </a:p>
        </p:txBody>
      </p:sp>
    </p:spTree>
    <p:extLst>
      <p:ext uri="{BB962C8B-B14F-4D97-AF65-F5344CB8AC3E}">
        <p14:creationId xmlns:p14="http://schemas.microsoft.com/office/powerpoint/2010/main" val="31970520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id-ID"/>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D01808-B9C5-4293-826E-66A852C19563}" type="datetimeFigureOut">
              <a:rPr lang="id-ID" smtClean="0"/>
              <a:t>14/03/2023</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EC9BAB9F-5A4A-442D-A50C-33569292C261}" type="slidenum">
              <a:rPr lang="id-ID" smtClean="0"/>
              <a:t>‹#›</a:t>
            </a:fld>
            <a:endParaRPr lang="id-ID"/>
          </a:p>
        </p:txBody>
      </p:sp>
    </p:spTree>
    <p:extLst>
      <p:ext uri="{BB962C8B-B14F-4D97-AF65-F5344CB8AC3E}">
        <p14:creationId xmlns:p14="http://schemas.microsoft.com/office/powerpoint/2010/main" val="29279313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D01808-B9C5-4293-826E-66A852C19563}" type="datetimeFigureOut">
              <a:rPr lang="id-ID" smtClean="0"/>
              <a:t>14/03/2023</a:t>
            </a:fld>
            <a:endParaRPr lang="id-ID"/>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9BAB9F-5A4A-442D-A50C-33569292C261}" type="slidenum">
              <a:rPr lang="id-ID" smtClean="0"/>
              <a:t>‹#›</a:t>
            </a:fld>
            <a:endParaRPr lang="id-ID"/>
          </a:p>
        </p:txBody>
      </p:sp>
    </p:spTree>
    <p:extLst>
      <p:ext uri="{BB962C8B-B14F-4D97-AF65-F5344CB8AC3E}">
        <p14:creationId xmlns:p14="http://schemas.microsoft.com/office/powerpoint/2010/main" val="1203656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8.png"/><Relationship Id="rId5" Type="http://schemas.microsoft.com/office/2007/relationships/hdphoto" Target="../media/hdphoto3.wdp"/><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8.png"/><Relationship Id="rId5" Type="http://schemas.microsoft.com/office/2007/relationships/hdphoto" Target="../media/hdphoto4.wdp"/><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8" Type="http://schemas.microsoft.com/office/2007/relationships/hdphoto" Target="../media/hdphoto6.wdp"/><Relationship Id="rId3" Type="http://schemas.microsoft.com/office/2007/relationships/hdphoto" Target="../media/hdphoto2.wdp"/><Relationship Id="rId7"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7.xml"/><Relationship Id="rId6" Type="http://schemas.microsoft.com/office/2007/relationships/hdphoto" Target="../media/hdphoto5.wdp"/><Relationship Id="rId5" Type="http://schemas.openxmlformats.org/officeDocument/2006/relationships/image" Target="../media/image11.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png"/><Relationship Id="rId7"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Layout" Target="../slideLayouts/slideLayout7.xml"/><Relationship Id="rId6" Type="http://schemas.microsoft.com/office/2007/relationships/hdphoto" Target="../media/hdphoto7.wdp"/><Relationship Id="rId5" Type="http://schemas.openxmlformats.org/officeDocument/2006/relationships/image" Target="../media/image14.pn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4.pn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2.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6.png"/><Relationship Id="rId5" Type="http://schemas.microsoft.com/office/2007/relationships/hdphoto" Target="../media/hdphoto4.wdp"/><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7.xml"/><Relationship Id="rId5" Type="http://schemas.microsoft.com/office/2007/relationships/hdphoto" Target="../media/hdphoto4.wdp"/><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7.xml"/><Relationship Id="rId5" Type="http://schemas.microsoft.com/office/2007/relationships/hdphoto" Target="../media/hdphoto4.wdp"/><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7.xml"/><Relationship Id="rId5" Type="http://schemas.microsoft.com/office/2007/relationships/hdphoto" Target="../media/hdphoto4.wdp"/><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88E85"/>
        </a:solidFill>
        <a:effectLst/>
      </p:bgPr>
    </p:bg>
    <p:spTree>
      <p:nvGrpSpPr>
        <p:cNvPr id="1" name=""/>
        <p:cNvGrpSpPr/>
        <p:nvPr/>
      </p:nvGrpSpPr>
      <p:grpSpPr>
        <a:xfrm>
          <a:off x="0" y="0"/>
          <a:ext cx="0" cy="0"/>
          <a:chOff x="0" y="0"/>
          <a:chExt cx="0" cy="0"/>
        </a:xfrm>
      </p:grpSpPr>
      <p:sp>
        <p:nvSpPr>
          <p:cNvPr id="3" name="Freeform 2"/>
          <p:cNvSpPr/>
          <p:nvPr/>
        </p:nvSpPr>
        <p:spPr>
          <a:xfrm>
            <a:off x="-544035" y="-433789"/>
            <a:ext cx="3609207" cy="2533045"/>
          </a:xfrm>
          <a:custGeom>
            <a:avLst/>
            <a:gdLst>
              <a:gd name="connsiteX0" fmla="*/ 384377 w 4632056"/>
              <a:gd name="connsiteY0" fmla="*/ 2857674 h 3042648"/>
              <a:gd name="connsiteX1" fmla="*/ 1066549 w 4632056"/>
              <a:gd name="connsiteY1" fmla="*/ 2727046 h 3042648"/>
              <a:gd name="connsiteX2" fmla="*/ 1545520 w 4632056"/>
              <a:gd name="connsiteY2" fmla="*/ 1914246 h 3042648"/>
              <a:gd name="connsiteX3" fmla="*/ 2779235 w 4632056"/>
              <a:gd name="connsiteY3" fmla="*/ 2117446 h 3042648"/>
              <a:gd name="connsiteX4" fmla="*/ 3388835 w 4632056"/>
              <a:gd name="connsiteY4" fmla="*/ 1232074 h 3042648"/>
              <a:gd name="connsiteX5" fmla="*/ 4317749 w 4632056"/>
              <a:gd name="connsiteY5" fmla="*/ 1043389 h 3042648"/>
              <a:gd name="connsiteX6" fmla="*/ 4288720 w 4632056"/>
              <a:gd name="connsiteY6" fmla="*/ 201560 h 3042648"/>
              <a:gd name="connsiteX7" fmla="*/ 297292 w 4632056"/>
              <a:gd name="connsiteY7" fmla="*/ 245103 h 3042648"/>
              <a:gd name="connsiteX8" fmla="*/ 384377 w 4632056"/>
              <a:gd name="connsiteY8" fmla="*/ 2857674 h 3042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32056" h="3042648">
                <a:moveTo>
                  <a:pt x="384377" y="2857674"/>
                </a:moveTo>
                <a:cubicBezTo>
                  <a:pt x="512587" y="3271331"/>
                  <a:pt x="873025" y="2884284"/>
                  <a:pt x="1066549" y="2727046"/>
                </a:cubicBezTo>
                <a:cubicBezTo>
                  <a:pt x="1260073" y="2569808"/>
                  <a:pt x="1260072" y="2015846"/>
                  <a:pt x="1545520" y="1914246"/>
                </a:cubicBezTo>
                <a:cubicBezTo>
                  <a:pt x="1830968" y="1812646"/>
                  <a:pt x="2472016" y="2231141"/>
                  <a:pt x="2779235" y="2117446"/>
                </a:cubicBezTo>
                <a:cubicBezTo>
                  <a:pt x="3086454" y="2003751"/>
                  <a:pt x="3132416" y="1411083"/>
                  <a:pt x="3388835" y="1232074"/>
                </a:cubicBezTo>
                <a:cubicBezTo>
                  <a:pt x="3645254" y="1053065"/>
                  <a:pt x="4167768" y="1215141"/>
                  <a:pt x="4317749" y="1043389"/>
                </a:cubicBezTo>
                <a:cubicBezTo>
                  <a:pt x="4467730" y="871637"/>
                  <a:pt x="4958796" y="334608"/>
                  <a:pt x="4288720" y="201560"/>
                </a:cubicBezTo>
                <a:cubicBezTo>
                  <a:pt x="3618644" y="68512"/>
                  <a:pt x="952854" y="-197583"/>
                  <a:pt x="297292" y="245103"/>
                </a:cubicBezTo>
                <a:cubicBezTo>
                  <a:pt x="-358270" y="687789"/>
                  <a:pt x="256167" y="2444017"/>
                  <a:pt x="384377" y="2857674"/>
                </a:cubicBezTo>
                <a:close/>
              </a:path>
            </a:pathLst>
          </a:custGeom>
          <a:solidFill>
            <a:srgbClr val="E2DDD8"/>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 name="Freeform 3"/>
          <p:cNvSpPr/>
          <p:nvPr/>
        </p:nvSpPr>
        <p:spPr>
          <a:xfrm flipH="1" flipV="1">
            <a:off x="8512934" y="4674213"/>
            <a:ext cx="4218343" cy="2571960"/>
          </a:xfrm>
          <a:custGeom>
            <a:avLst/>
            <a:gdLst>
              <a:gd name="connsiteX0" fmla="*/ 384377 w 4632056"/>
              <a:gd name="connsiteY0" fmla="*/ 2857674 h 3042648"/>
              <a:gd name="connsiteX1" fmla="*/ 1066549 w 4632056"/>
              <a:gd name="connsiteY1" fmla="*/ 2727046 h 3042648"/>
              <a:gd name="connsiteX2" fmla="*/ 1545520 w 4632056"/>
              <a:gd name="connsiteY2" fmla="*/ 1914246 h 3042648"/>
              <a:gd name="connsiteX3" fmla="*/ 2779235 w 4632056"/>
              <a:gd name="connsiteY3" fmla="*/ 2117446 h 3042648"/>
              <a:gd name="connsiteX4" fmla="*/ 3388835 w 4632056"/>
              <a:gd name="connsiteY4" fmla="*/ 1232074 h 3042648"/>
              <a:gd name="connsiteX5" fmla="*/ 4317749 w 4632056"/>
              <a:gd name="connsiteY5" fmla="*/ 1043389 h 3042648"/>
              <a:gd name="connsiteX6" fmla="*/ 4288720 w 4632056"/>
              <a:gd name="connsiteY6" fmla="*/ 201560 h 3042648"/>
              <a:gd name="connsiteX7" fmla="*/ 297292 w 4632056"/>
              <a:gd name="connsiteY7" fmla="*/ 245103 h 3042648"/>
              <a:gd name="connsiteX8" fmla="*/ 384377 w 4632056"/>
              <a:gd name="connsiteY8" fmla="*/ 2857674 h 3042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32056" h="3042648">
                <a:moveTo>
                  <a:pt x="384377" y="2857674"/>
                </a:moveTo>
                <a:cubicBezTo>
                  <a:pt x="512587" y="3271331"/>
                  <a:pt x="873025" y="2884284"/>
                  <a:pt x="1066549" y="2727046"/>
                </a:cubicBezTo>
                <a:cubicBezTo>
                  <a:pt x="1260073" y="2569808"/>
                  <a:pt x="1260072" y="2015846"/>
                  <a:pt x="1545520" y="1914246"/>
                </a:cubicBezTo>
                <a:cubicBezTo>
                  <a:pt x="1830968" y="1812646"/>
                  <a:pt x="2472016" y="2231141"/>
                  <a:pt x="2779235" y="2117446"/>
                </a:cubicBezTo>
                <a:cubicBezTo>
                  <a:pt x="3086454" y="2003751"/>
                  <a:pt x="3132416" y="1411083"/>
                  <a:pt x="3388835" y="1232074"/>
                </a:cubicBezTo>
                <a:cubicBezTo>
                  <a:pt x="3645254" y="1053065"/>
                  <a:pt x="4167768" y="1215141"/>
                  <a:pt x="4317749" y="1043389"/>
                </a:cubicBezTo>
                <a:cubicBezTo>
                  <a:pt x="4467730" y="871637"/>
                  <a:pt x="4958796" y="334608"/>
                  <a:pt x="4288720" y="201560"/>
                </a:cubicBezTo>
                <a:cubicBezTo>
                  <a:pt x="3618644" y="68512"/>
                  <a:pt x="952854" y="-197583"/>
                  <a:pt x="297292" y="245103"/>
                </a:cubicBezTo>
                <a:cubicBezTo>
                  <a:pt x="-358270" y="687789"/>
                  <a:pt x="256167" y="2444017"/>
                  <a:pt x="384377" y="2857674"/>
                </a:cubicBezTo>
                <a:close/>
              </a:path>
            </a:pathLst>
          </a:custGeom>
          <a:solidFill>
            <a:srgbClr val="E2DDD8"/>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5" name="Group 4"/>
          <p:cNvGrpSpPr/>
          <p:nvPr/>
        </p:nvGrpSpPr>
        <p:grpSpPr>
          <a:xfrm flipH="1">
            <a:off x="0" y="6325964"/>
            <a:ext cx="4151086" cy="304802"/>
            <a:chOff x="8040914" y="1139371"/>
            <a:chExt cx="4151086" cy="304802"/>
          </a:xfrm>
        </p:grpSpPr>
        <p:cxnSp>
          <p:nvCxnSpPr>
            <p:cNvPr id="6" name="Straight Connector 5"/>
            <p:cNvCxnSpPr/>
            <p:nvPr/>
          </p:nvCxnSpPr>
          <p:spPr>
            <a:xfrm>
              <a:off x="8040914" y="1139371"/>
              <a:ext cx="4151086" cy="1"/>
            </a:xfrm>
            <a:prstGeom prst="line">
              <a:avLst/>
            </a:prstGeom>
            <a:ln w="57150">
              <a:solidFill>
                <a:srgbClr val="CDC3B7"/>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8795657" y="1291771"/>
              <a:ext cx="3396343" cy="0"/>
            </a:xfrm>
            <a:prstGeom prst="line">
              <a:avLst/>
            </a:prstGeom>
            <a:ln w="57150">
              <a:solidFill>
                <a:srgbClr val="CDC3B7"/>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9405257" y="1444172"/>
              <a:ext cx="2786743" cy="1"/>
            </a:xfrm>
            <a:prstGeom prst="line">
              <a:avLst/>
            </a:prstGeom>
            <a:ln w="57150">
              <a:solidFill>
                <a:srgbClr val="CDC3B7"/>
              </a:solidFill>
            </a:ln>
          </p:spPr>
          <p:style>
            <a:lnRef idx="1">
              <a:schemeClr val="accent1"/>
            </a:lnRef>
            <a:fillRef idx="0">
              <a:schemeClr val="accent1"/>
            </a:fillRef>
            <a:effectRef idx="0">
              <a:schemeClr val="accent1"/>
            </a:effectRef>
            <a:fontRef idx="minor">
              <a:schemeClr val="tx1"/>
            </a:fontRef>
          </p:style>
        </p:cxnSp>
      </p:grpSp>
      <p:grpSp>
        <p:nvGrpSpPr>
          <p:cNvPr id="9" name="Group 8"/>
          <p:cNvGrpSpPr/>
          <p:nvPr/>
        </p:nvGrpSpPr>
        <p:grpSpPr>
          <a:xfrm rot="16200000" flipH="1">
            <a:off x="-1698176" y="4661916"/>
            <a:ext cx="4151086" cy="304802"/>
            <a:chOff x="8040914" y="1139371"/>
            <a:chExt cx="4151086" cy="304802"/>
          </a:xfrm>
        </p:grpSpPr>
        <p:cxnSp>
          <p:nvCxnSpPr>
            <p:cNvPr id="10" name="Straight Connector 9"/>
            <p:cNvCxnSpPr/>
            <p:nvPr/>
          </p:nvCxnSpPr>
          <p:spPr>
            <a:xfrm>
              <a:off x="8040914" y="1139371"/>
              <a:ext cx="4151086" cy="1"/>
            </a:xfrm>
            <a:prstGeom prst="line">
              <a:avLst/>
            </a:prstGeom>
            <a:ln w="57150">
              <a:solidFill>
                <a:srgbClr val="CDC3B7"/>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795657" y="1291771"/>
              <a:ext cx="3396343" cy="0"/>
            </a:xfrm>
            <a:prstGeom prst="line">
              <a:avLst/>
            </a:prstGeom>
            <a:ln w="57150">
              <a:solidFill>
                <a:srgbClr val="CDC3B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9405257" y="1444172"/>
              <a:ext cx="2786743" cy="1"/>
            </a:xfrm>
            <a:prstGeom prst="line">
              <a:avLst/>
            </a:prstGeom>
            <a:ln w="57150">
              <a:solidFill>
                <a:srgbClr val="CDC3B7"/>
              </a:solidFill>
            </a:ln>
          </p:spPr>
          <p:style>
            <a:lnRef idx="1">
              <a:schemeClr val="accent1"/>
            </a:lnRef>
            <a:fillRef idx="0">
              <a:schemeClr val="accent1"/>
            </a:fillRef>
            <a:effectRef idx="0">
              <a:schemeClr val="accent1"/>
            </a:effectRef>
            <a:fontRef idx="minor">
              <a:schemeClr val="tx1"/>
            </a:fontRef>
          </p:style>
        </p:cxnSp>
      </p:grpSp>
      <p:grpSp>
        <p:nvGrpSpPr>
          <p:cNvPr id="13" name="Group 12"/>
          <p:cNvGrpSpPr/>
          <p:nvPr/>
        </p:nvGrpSpPr>
        <p:grpSpPr>
          <a:xfrm rot="5400000" flipH="1">
            <a:off x="9739090" y="1923142"/>
            <a:ext cx="4151086" cy="304802"/>
            <a:chOff x="8040914" y="1139371"/>
            <a:chExt cx="4151086" cy="304802"/>
          </a:xfrm>
        </p:grpSpPr>
        <p:cxnSp>
          <p:nvCxnSpPr>
            <p:cNvPr id="14" name="Straight Connector 13"/>
            <p:cNvCxnSpPr/>
            <p:nvPr/>
          </p:nvCxnSpPr>
          <p:spPr>
            <a:xfrm>
              <a:off x="8040914" y="1139371"/>
              <a:ext cx="4151086" cy="1"/>
            </a:xfrm>
            <a:prstGeom prst="line">
              <a:avLst/>
            </a:prstGeom>
            <a:ln w="57150">
              <a:solidFill>
                <a:srgbClr val="CDC3B7"/>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8795657" y="1291771"/>
              <a:ext cx="3396343" cy="0"/>
            </a:xfrm>
            <a:prstGeom prst="line">
              <a:avLst/>
            </a:prstGeom>
            <a:ln w="57150">
              <a:solidFill>
                <a:srgbClr val="CDC3B7"/>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9405257" y="1444172"/>
              <a:ext cx="2786743" cy="1"/>
            </a:xfrm>
            <a:prstGeom prst="line">
              <a:avLst/>
            </a:prstGeom>
            <a:ln w="57150">
              <a:solidFill>
                <a:srgbClr val="CDC3B7"/>
              </a:solidFill>
            </a:ln>
          </p:spPr>
          <p:style>
            <a:lnRef idx="1">
              <a:schemeClr val="accent1"/>
            </a:lnRef>
            <a:fillRef idx="0">
              <a:schemeClr val="accent1"/>
            </a:fillRef>
            <a:effectRef idx="0">
              <a:schemeClr val="accent1"/>
            </a:effectRef>
            <a:fontRef idx="minor">
              <a:schemeClr val="tx1"/>
            </a:fontRef>
          </p:style>
        </p:cxnSp>
      </p:grpSp>
      <p:grpSp>
        <p:nvGrpSpPr>
          <p:cNvPr id="17" name="Group 16"/>
          <p:cNvGrpSpPr/>
          <p:nvPr/>
        </p:nvGrpSpPr>
        <p:grpSpPr>
          <a:xfrm>
            <a:off x="8040914" y="220994"/>
            <a:ext cx="4151086" cy="304802"/>
            <a:chOff x="8040914" y="1139371"/>
            <a:chExt cx="4151086" cy="304802"/>
          </a:xfrm>
        </p:grpSpPr>
        <p:cxnSp>
          <p:nvCxnSpPr>
            <p:cNvPr id="18" name="Straight Connector 17"/>
            <p:cNvCxnSpPr/>
            <p:nvPr/>
          </p:nvCxnSpPr>
          <p:spPr>
            <a:xfrm>
              <a:off x="8040914" y="1139371"/>
              <a:ext cx="4151086" cy="1"/>
            </a:xfrm>
            <a:prstGeom prst="line">
              <a:avLst/>
            </a:prstGeom>
            <a:ln w="57150">
              <a:solidFill>
                <a:srgbClr val="CDC3B7"/>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8795657" y="1291771"/>
              <a:ext cx="3396343" cy="0"/>
            </a:xfrm>
            <a:prstGeom prst="line">
              <a:avLst/>
            </a:prstGeom>
            <a:ln w="57150">
              <a:solidFill>
                <a:srgbClr val="CDC3B7"/>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9405257" y="1444172"/>
              <a:ext cx="2786743" cy="1"/>
            </a:xfrm>
            <a:prstGeom prst="line">
              <a:avLst/>
            </a:prstGeom>
            <a:ln w="57150">
              <a:solidFill>
                <a:srgbClr val="CDC3B7"/>
              </a:solidFill>
            </a:ln>
          </p:spPr>
          <p:style>
            <a:lnRef idx="1">
              <a:schemeClr val="accent1"/>
            </a:lnRef>
            <a:fillRef idx="0">
              <a:schemeClr val="accent1"/>
            </a:fillRef>
            <a:effectRef idx="0">
              <a:schemeClr val="accent1"/>
            </a:effectRef>
            <a:fontRef idx="minor">
              <a:schemeClr val="tx1"/>
            </a:fontRef>
          </p:style>
        </p:cxnSp>
      </p:grpSp>
      <p:sp>
        <p:nvSpPr>
          <p:cNvPr id="22" name="Rounded Rectangle 21"/>
          <p:cNvSpPr/>
          <p:nvPr/>
        </p:nvSpPr>
        <p:spPr>
          <a:xfrm>
            <a:off x="1931832" y="1506527"/>
            <a:ext cx="8184626" cy="3519437"/>
          </a:xfrm>
          <a:prstGeom prst="roundRect">
            <a:avLst/>
          </a:prstGeom>
          <a:solidFill>
            <a:srgbClr val="DEDBD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b="1" spc="300" dirty="0" smtClean="0">
              <a:solidFill>
                <a:schemeClr val="tx1"/>
              </a:solidFill>
              <a:latin typeface="Comic Sans MS" panose="030F0702030302020204" pitchFamily="66" charset="0"/>
            </a:endParaRPr>
          </a:p>
          <a:p>
            <a:pPr algn="ctr"/>
            <a:endParaRPr lang="en-ID" sz="2400" b="1" spc="300" dirty="0" smtClean="0">
              <a:solidFill>
                <a:schemeClr val="tx1"/>
              </a:solidFill>
              <a:latin typeface="Arabic Typesetting" panose="03020402040406030203" pitchFamily="66" charset="-78"/>
              <a:cs typeface="Arabic Typesetting" panose="03020402040406030203" pitchFamily="66" charset="-78"/>
            </a:endParaRPr>
          </a:p>
          <a:p>
            <a:pPr algn="ctr"/>
            <a:r>
              <a:rPr lang="en-ID" sz="2400" b="1" spc="300" dirty="0" smtClean="0">
                <a:solidFill>
                  <a:schemeClr val="tx1"/>
                </a:solidFill>
                <a:latin typeface="Arabic Typesetting" panose="03020402040406030203" pitchFamily="66" charset="-78"/>
                <a:cs typeface="Arabic Typesetting" panose="03020402040406030203" pitchFamily="66" charset="-78"/>
              </a:rPr>
              <a:t>KELOMPOK 2</a:t>
            </a:r>
          </a:p>
          <a:p>
            <a:pPr algn="ctr"/>
            <a:r>
              <a:rPr lang="en-ID" sz="2400" b="1" spc="300" dirty="0" smtClean="0">
                <a:solidFill>
                  <a:schemeClr val="tx1"/>
                </a:solidFill>
                <a:latin typeface="Arabic Typesetting" panose="03020402040406030203" pitchFamily="66" charset="-78"/>
                <a:cs typeface="Arabic Typesetting" panose="03020402040406030203" pitchFamily="66" charset="-78"/>
              </a:rPr>
              <a:t>INSANI TRIANA		2013022002</a:t>
            </a:r>
          </a:p>
          <a:p>
            <a:pPr algn="ctr"/>
            <a:r>
              <a:rPr lang="en-ID" sz="2400" b="1" spc="300" dirty="0" smtClean="0">
                <a:solidFill>
                  <a:schemeClr val="tx1"/>
                </a:solidFill>
                <a:latin typeface="Arabic Typesetting" panose="03020402040406030203" pitchFamily="66" charset="-78"/>
                <a:cs typeface="Arabic Typesetting" panose="03020402040406030203" pitchFamily="66" charset="-78"/>
              </a:rPr>
              <a:t>PITA NADIA			2013022008</a:t>
            </a:r>
          </a:p>
          <a:p>
            <a:pPr algn="ctr"/>
            <a:r>
              <a:rPr lang="en-ID" sz="2400" b="1" spc="300" dirty="0" smtClean="0">
                <a:solidFill>
                  <a:schemeClr val="tx1"/>
                </a:solidFill>
                <a:latin typeface="Arabic Typesetting" panose="03020402040406030203" pitchFamily="66" charset="-78"/>
                <a:cs typeface="Arabic Typesetting" panose="03020402040406030203" pitchFamily="66" charset="-78"/>
              </a:rPr>
              <a:t>  OKTAVIA SULISTYA H.	  2013022052</a:t>
            </a:r>
            <a:r>
              <a:rPr lang="en-ID" b="1" spc="300" dirty="0" smtClean="0">
                <a:solidFill>
                  <a:schemeClr val="tx1"/>
                </a:solidFill>
                <a:latin typeface="Comic Sans MS" panose="030F0702030302020204" pitchFamily="66" charset="0"/>
              </a:rPr>
              <a:t>	</a:t>
            </a:r>
            <a:endParaRPr lang="id-ID" b="1" spc="300" dirty="0">
              <a:solidFill>
                <a:schemeClr val="tx1"/>
              </a:solidFill>
              <a:latin typeface="Comic Sans MS" panose="030F0702030302020204" pitchFamily="66" charset="0"/>
            </a:endParaRPr>
          </a:p>
        </p:txBody>
      </p:sp>
      <p:sp>
        <p:nvSpPr>
          <p:cNvPr id="21" name="TextBox 20"/>
          <p:cNvSpPr txBox="1"/>
          <p:nvPr/>
        </p:nvSpPr>
        <p:spPr>
          <a:xfrm>
            <a:off x="3451043" y="1771080"/>
            <a:ext cx="6236260" cy="1015663"/>
          </a:xfrm>
          <a:prstGeom prst="rect">
            <a:avLst/>
          </a:prstGeom>
          <a:noFill/>
        </p:spPr>
        <p:txBody>
          <a:bodyPr wrap="square" rtlCol="0">
            <a:spAutoFit/>
          </a:bodyPr>
          <a:lstStyle/>
          <a:p>
            <a:r>
              <a:rPr lang="en-ID" sz="6000" b="1" dirty="0" err="1" smtClean="0">
                <a:effectLst>
                  <a:outerShdw blurRad="38100" dist="38100" dir="2700000" algn="tl">
                    <a:srgbClr val="000000">
                      <a:alpha val="43137"/>
                    </a:srgbClr>
                  </a:outerShdw>
                </a:effectLst>
                <a:latin typeface="Comic Sans MS" panose="030F0702030302020204" pitchFamily="66" charset="0"/>
              </a:rPr>
              <a:t>Enersia</a:t>
            </a:r>
            <a:r>
              <a:rPr lang="en-ID" sz="6000" b="1" dirty="0" smtClean="0">
                <a:effectLst>
                  <a:outerShdw blurRad="38100" dist="38100" dir="2700000" algn="tl">
                    <a:srgbClr val="000000">
                      <a:alpha val="43137"/>
                    </a:srgbClr>
                  </a:outerShdw>
                </a:effectLst>
                <a:latin typeface="Comic Sans MS" panose="030F0702030302020204" pitchFamily="66" charset="0"/>
              </a:rPr>
              <a:t> Benda</a:t>
            </a:r>
            <a:endParaRPr lang="id-ID" sz="6000" b="1" dirty="0">
              <a:effectLst>
                <a:outerShdw blurRad="38100" dist="38100" dir="2700000" algn="tl">
                  <a:srgbClr val="000000">
                    <a:alpha val="43137"/>
                  </a:srgbClr>
                </a:outerShdw>
              </a:effectLst>
              <a:latin typeface="Comic Sans MS" panose="030F0702030302020204" pitchFamily="66" charset="0"/>
            </a:endParaRPr>
          </a:p>
        </p:txBody>
      </p:sp>
      <p:sp>
        <p:nvSpPr>
          <p:cNvPr id="23" name="Rounded Rectangle 22"/>
          <p:cNvSpPr/>
          <p:nvPr/>
        </p:nvSpPr>
        <p:spPr>
          <a:xfrm>
            <a:off x="3776839" y="4469260"/>
            <a:ext cx="4627184" cy="972046"/>
          </a:xfrm>
          <a:prstGeom prst="roundRect">
            <a:avLst/>
          </a:prstGeom>
          <a:solidFill>
            <a:srgbClr val="D0B5A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D" sz="2000" b="1" spc="300" dirty="0">
                <a:solidFill>
                  <a:schemeClr val="tx1"/>
                </a:solidFill>
                <a:latin typeface="Comic Sans MS" panose="030F0702030302020204" pitchFamily="66" charset="0"/>
              </a:rPr>
              <a:t>TEKNIK LABORATORIUM</a:t>
            </a:r>
            <a:endParaRPr lang="id-ID" sz="2000" b="1" spc="300" dirty="0">
              <a:solidFill>
                <a:schemeClr val="tx1"/>
              </a:solidFill>
              <a:latin typeface="Comic Sans MS" panose="030F0702030302020204" pitchFamily="66" charset="0"/>
            </a:endParaRPr>
          </a:p>
        </p:txBody>
      </p:sp>
      <p:pic>
        <p:nvPicPr>
          <p:cNvPr id="24" name="Picture 4" descr="https://i.pinimg.com/564x/65/8b/12/658b12f81efeb5e6c5a32543e75eca80.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6206" b="93440" l="9752" r="89894">
                        <a14:foregroundMark x1="58865" y1="14539" x2="73050" y2="29965"/>
                        <a14:foregroundMark x1="76950" y1="45390" x2="77482" y2="66312"/>
                        <a14:foregroundMark x1="25887" y1="78369" x2="60461" y2="86702"/>
                        <a14:foregroundMark x1="22518" y1="68440" x2="49645" y2="28723"/>
                        <a14:foregroundMark x1="74645" y1="79787" x2="77305" y2="68972"/>
                        <a14:foregroundMark x1="24823" y1="60284" x2="36170" y2="46277"/>
                        <a14:foregroundMark x1="78014" y1="44326" x2="74291" y2="32979"/>
                        <a14:foregroundMark x1="64539" y1="87589" x2="73227" y2="82092"/>
                        <a14:foregroundMark x1="26950" y1="77660" x2="21277" y2="70213"/>
                        <a14:foregroundMark x1="46277" y1="86525" x2="46986" y2="89184"/>
                        <a14:foregroundMark x1="49468" y1="85638" x2="48936" y2="88652"/>
                        <a14:foregroundMark x1="50000" y1="27660" x2="64539" y2="10816"/>
                        <a14:foregroundMark x1="52128" y1="24291" x2="59929" y2="11348"/>
                        <a14:foregroundMark x1="53546" y1="12766" x2="54787" y2="17908"/>
                        <a14:foregroundMark x1="64894" y1="16312" x2="63830" y2="10284"/>
                        <a14:foregroundMark x1="51596" y1="26241" x2="50532" y2="22163"/>
                        <a14:foregroundMark x1="46277" y1="90248" x2="44858" y2="86702"/>
                      </a14:backgroundRemoval>
                    </a14:imgEffect>
                  </a14:imgLayer>
                </a14:imgProps>
              </a:ext>
              <a:ext uri="{28A0092B-C50C-407E-A947-70E740481C1C}">
                <a14:useLocalDpi xmlns:a14="http://schemas.microsoft.com/office/drawing/2010/main" val="0"/>
              </a:ext>
            </a:extLst>
          </a:blip>
          <a:srcRect/>
          <a:stretch>
            <a:fillRect/>
          </a:stretch>
        </p:blipFill>
        <p:spPr bwMode="auto">
          <a:xfrm>
            <a:off x="9388934" y="3767474"/>
            <a:ext cx="2849399" cy="2849399"/>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pic>
        <p:nvPicPr>
          <p:cNvPr id="25" name="Picture 24"/>
          <p:cNvPicPr>
            <a:picLocks noChangeAspect="1"/>
          </p:cNvPicPr>
          <p:nvPr/>
        </p:nvPicPr>
        <p:blipFill>
          <a:blip r:embed="rId4" cstate="print">
            <a:extLst>
              <a:ext uri="{BEBA8EAE-BF5A-486C-A8C5-ECC9F3942E4B}">
                <a14:imgProps xmlns:a14="http://schemas.microsoft.com/office/drawing/2010/main">
                  <a14:imgLayer r:embed="rId5">
                    <a14:imgEffect>
                      <a14:backgroundRemoval t="10000" b="90000" l="10000" r="90000">
                        <a14:foregroundMark x1="19940" y1="32151" x2="53423" y2="42317"/>
                        <a14:foregroundMark x1="59375" y1="16903" x2="67113" y2="37470"/>
                        <a14:foregroundMark x1="28720" y1="56974" x2="58780" y2="53546"/>
                      </a14:backgroundRemoval>
                    </a14:imgEffect>
                  </a14:imgLayer>
                </a14:imgProps>
              </a:ext>
              <a:ext uri="{28A0092B-C50C-407E-A947-70E740481C1C}">
                <a14:useLocalDpi xmlns:a14="http://schemas.microsoft.com/office/drawing/2010/main" val="0"/>
              </a:ext>
            </a:extLst>
          </a:blip>
          <a:stretch>
            <a:fillRect/>
          </a:stretch>
        </p:blipFill>
        <p:spPr>
          <a:xfrm rot="7307661">
            <a:off x="8310553" y="-137050"/>
            <a:ext cx="2705365" cy="340586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4085493474"/>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750" fill="hold"/>
                                        <p:tgtEl>
                                          <p:spTgt spid="3"/>
                                        </p:tgtEl>
                                        <p:attrNameLst>
                                          <p:attrName>ppt_w</p:attrName>
                                        </p:attrNameLst>
                                      </p:cBhvr>
                                      <p:tavLst>
                                        <p:tav tm="0">
                                          <p:val>
                                            <p:fltVal val="0"/>
                                          </p:val>
                                        </p:tav>
                                        <p:tav tm="100000">
                                          <p:val>
                                            <p:strVal val="#ppt_w"/>
                                          </p:val>
                                        </p:tav>
                                      </p:tavLst>
                                    </p:anim>
                                    <p:anim calcmode="lin" valueType="num">
                                      <p:cBhvr>
                                        <p:cTn id="8" dur="750" fill="hold"/>
                                        <p:tgtEl>
                                          <p:spTgt spid="3"/>
                                        </p:tgtEl>
                                        <p:attrNameLst>
                                          <p:attrName>ppt_h</p:attrName>
                                        </p:attrNameLst>
                                      </p:cBhvr>
                                      <p:tavLst>
                                        <p:tav tm="0">
                                          <p:val>
                                            <p:fltVal val="0"/>
                                          </p:val>
                                        </p:tav>
                                        <p:tav tm="100000">
                                          <p:val>
                                            <p:strVal val="#ppt_h"/>
                                          </p:val>
                                        </p:tav>
                                      </p:tavLst>
                                    </p:anim>
                                    <p:animEffect transition="in" filter="fade">
                                      <p:cBhvr>
                                        <p:cTn id="9" dur="750"/>
                                        <p:tgtEl>
                                          <p:spTgt spid="3"/>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750" fill="hold"/>
                                        <p:tgtEl>
                                          <p:spTgt spid="4"/>
                                        </p:tgtEl>
                                        <p:attrNameLst>
                                          <p:attrName>ppt_w</p:attrName>
                                        </p:attrNameLst>
                                      </p:cBhvr>
                                      <p:tavLst>
                                        <p:tav tm="0">
                                          <p:val>
                                            <p:fltVal val="0"/>
                                          </p:val>
                                        </p:tav>
                                        <p:tav tm="100000">
                                          <p:val>
                                            <p:strVal val="#ppt_w"/>
                                          </p:val>
                                        </p:tav>
                                      </p:tavLst>
                                    </p:anim>
                                    <p:anim calcmode="lin" valueType="num">
                                      <p:cBhvr>
                                        <p:cTn id="14" dur="750" fill="hold"/>
                                        <p:tgtEl>
                                          <p:spTgt spid="4"/>
                                        </p:tgtEl>
                                        <p:attrNameLst>
                                          <p:attrName>ppt_h</p:attrName>
                                        </p:attrNameLst>
                                      </p:cBhvr>
                                      <p:tavLst>
                                        <p:tav tm="0">
                                          <p:val>
                                            <p:fltVal val="0"/>
                                          </p:val>
                                        </p:tav>
                                        <p:tav tm="100000">
                                          <p:val>
                                            <p:strVal val="#ppt_h"/>
                                          </p:val>
                                        </p:tav>
                                      </p:tavLst>
                                    </p:anim>
                                    <p:animEffect transition="in" filter="fade">
                                      <p:cBhvr>
                                        <p:cTn id="15" dur="750"/>
                                        <p:tgtEl>
                                          <p:spTgt spid="4"/>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p:cTn id="19" dur="750" fill="hold"/>
                                        <p:tgtEl>
                                          <p:spTgt spid="24"/>
                                        </p:tgtEl>
                                        <p:attrNameLst>
                                          <p:attrName>ppt_w</p:attrName>
                                        </p:attrNameLst>
                                      </p:cBhvr>
                                      <p:tavLst>
                                        <p:tav tm="0">
                                          <p:val>
                                            <p:fltVal val="0"/>
                                          </p:val>
                                        </p:tav>
                                        <p:tav tm="100000">
                                          <p:val>
                                            <p:strVal val="#ppt_w"/>
                                          </p:val>
                                        </p:tav>
                                      </p:tavLst>
                                    </p:anim>
                                    <p:anim calcmode="lin" valueType="num">
                                      <p:cBhvr>
                                        <p:cTn id="20" dur="750" fill="hold"/>
                                        <p:tgtEl>
                                          <p:spTgt spid="24"/>
                                        </p:tgtEl>
                                        <p:attrNameLst>
                                          <p:attrName>ppt_h</p:attrName>
                                        </p:attrNameLst>
                                      </p:cBhvr>
                                      <p:tavLst>
                                        <p:tav tm="0">
                                          <p:val>
                                            <p:fltVal val="0"/>
                                          </p:val>
                                        </p:tav>
                                        <p:tav tm="100000">
                                          <p:val>
                                            <p:strVal val="#ppt_h"/>
                                          </p:val>
                                        </p:tav>
                                      </p:tavLst>
                                    </p:anim>
                                    <p:animEffect transition="in" filter="fade">
                                      <p:cBhvr>
                                        <p:cTn id="21" dur="750"/>
                                        <p:tgtEl>
                                          <p:spTgt spid="24"/>
                                        </p:tgtEl>
                                      </p:cBhvr>
                                    </p:animEffect>
                                  </p:childTnLst>
                                </p:cTn>
                              </p:par>
                            </p:childTnLst>
                          </p:cTn>
                        </p:par>
                        <p:par>
                          <p:cTn id="22" fill="hold">
                            <p:stCondLst>
                              <p:cond delay="2250"/>
                            </p:stCondLst>
                            <p:childTnLst>
                              <p:par>
                                <p:cTn id="23" presetID="53" presetClass="entr" presetSubtype="16"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750" fill="hold"/>
                                        <p:tgtEl>
                                          <p:spTgt spid="22"/>
                                        </p:tgtEl>
                                        <p:attrNameLst>
                                          <p:attrName>ppt_w</p:attrName>
                                        </p:attrNameLst>
                                      </p:cBhvr>
                                      <p:tavLst>
                                        <p:tav tm="0">
                                          <p:val>
                                            <p:fltVal val="0"/>
                                          </p:val>
                                        </p:tav>
                                        <p:tav tm="100000">
                                          <p:val>
                                            <p:strVal val="#ppt_w"/>
                                          </p:val>
                                        </p:tav>
                                      </p:tavLst>
                                    </p:anim>
                                    <p:anim calcmode="lin" valueType="num">
                                      <p:cBhvr>
                                        <p:cTn id="26" dur="750" fill="hold"/>
                                        <p:tgtEl>
                                          <p:spTgt spid="22"/>
                                        </p:tgtEl>
                                        <p:attrNameLst>
                                          <p:attrName>ppt_h</p:attrName>
                                        </p:attrNameLst>
                                      </p:cBhvr>
                                      <p:tavLst>
                                        <p:tav tm="0">
                                          <p:val>
                                            <p:fltVal val="0"/>
                                          </p:val>
                                        </p:tav>
                                        <p:tav tm="100000">
                                          <p:val>
                                            <p:strVal val="#ppt_h"/>
                                          </p:val>
                                        </p:tav>
                                      </p:tavLst>
                                    </p:anim>
                                    <p:animEffect transition="in" filter="fade">
                                      <p:cBhvr>
                                        <p:cTn id="27" dur="750"/>
                                        <p:tgtEl>
                                          <p:spTgt spid="22"/>
                                        </p:tgtEl>
                                      </p:cBhvr>
                                    </p:animEffect>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750" fill="hold"/>
                                        <p:tgtEl>
                                          <p:spTgt spid="21"/>
                                        </p:tgtEl>
                                        <p:attrNameLst>
                                          <p:attrName>ppt_w</p:attrName>
                                        </p:attrNameLst>
                                      </p:cBhvr>
                                      <p:tavLst>
                                        <p:tav tm="0">
                                          <p:val>
                                            <p:fltVal val="0"/>
                                          </p:val>
                                        </p:tav>
                                        <p:tav tm="100000">
                                          <p:val>
                                            <p:strVal val="#ppt_w"/>
                                          </p:val>
                                        </p:tav>
                                      </p:tavLst>
                                    </p:anim>
                                    <p:anim calcmode="lin" valueType="num">
                                      <p:cBhvr>
                                        <p:cTn id="32" dur="750" fill="hold"/>
                                        <p:tgtEl>
                                          <p:spTgt spid="21"/>
                                        </p:tgtEl>
                                        <p:attrNameLst>
                                          <p:attrName>ppt_h</p:attrName>
                                        </p:attrNameLst>
                                      </p:cBhvr>
                                      <p:tavLst>
                                        <p:tav tm="0">
                                          <p:val>
                                            <p:fltVal val="0"/>
                                          </p:val>
                                        </p:tav>
                                        <p:tav tm="100000">
                                          <p:val>
                                            <p:strVal val="#ppt_h"/>
                                          </p:val>
                                        </p:tav>
                                      </p:tavLst>
                                    </p:anim>
                                    <p:animEffect transition="in" filter="fade">
                                      <p:cBhvr>
                                        <p:cTn id="33" dur="750"/>
                                        <p:tgtEl>
                                          <p:spTgt spid="21"/>
                                        </p:tgtEl>
                                      </p:cBhvr>
                                    </p:animEffect>
                                  </p:childTnLst>
                                </p:cTn>
                              </p:par>
                            </p:childTnLst>
                          </p:cTn>
                        </p:par>
                        <p:par>
                          <p:cTn id="34" fill="hold">
                            <p:stCondLst>
                              <p:cond delay="3750"/>
                            </p:stCondLst>
                            <p:childTnLst>
                              <p:par>
                                <p:cTn id="35" presetID="53" presetClass="entr" presetSubtype="16" fill="hold" nodeType="after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750" fill="hold"/>
                                        <p:tgtEl>
                                          <p:spTgt spid="25"/>
                                        </p:tgtEl>
                                        <p:attrNameLst>
                                          <p:attrName>ppt_w</p:attrName>
                                        </p:attrNameLst>
                                      </p:cBhvr>
                                      <p:tavLst>
                                        <p:tav tm="0">
                                          <p:val>
                                            <p:fltVal val="0"/>
                                          </p:val>
                                        </p:tav>
                                        <p:tav tm="100000">
                                          <p:val>
                                            <p:strVal val="#ppt_w"/>
                                          </p:val>
                                        </p:tav>
                                      </p:tavLst>
                                    </p:anim>
                                    <p:anim calcmode="lin" valueType="num">
                                      <p:cBhvr>
                                        <p:cTn id="38" dur="750" fill="hold"/>
                                        <p:tgtEl>
                                          <p:spTgt spid="25"/>
                                        </p:tgtEl>
                                        <p:attrNameLst>
                                          <p:attrName>ppt_h</p:attrName>
                                        </p:attrNameLst>
                                      </p:cBhvr>
                                      <p:tavLst>
                                        <p:tav tm="0">
                                          <p:val>
                                            <p:fltVal val="0"/>
                                          </p:val>
                                        </p:tav>
                                        <p:tav tm="100000">
                                          <p:val>
                                            <p:strVal val="#ppt_h"/>
                                          </p:val>
                                        </p:tav>
                                      </p:tavLst>
                                    </p:anim>
                                    <p:animEffect transition="in" filter="fade">
                                      <p:cBhvr>
                                        <p:cTn id="39" dur="750"/>
                                        <p:tgtEl>
                                          <p:spTgt spid="25"/>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750" fill="hold"/>
                                        <p:tgtEl>
                                          <p:spTgt spid="23"/>
                                        </p:tgtEl>
                                        <p:attrNameLst>
                                          <p:attrName>ppt_w</p:attrName>
                                        </p:attrNameLst>
                                      </p:cBhvr>
                                      <p:tavLst>
                                        <p:tav tm="0">
                                          <p:val>
                                            <p:fltVal val="0"/>
                                          </p:val>
                                        </p:tav>
                                        <p:tav tm="100000">
                                          <p:val>
                                            <p:strVal val="#ppt_w"/>
                                          </p:val>
                                        </p:tav>
                                      </p:tavLst>
                                    </p:anim>
                                    <p:anim calcmode="lin" valueType="num">
                                      <p:cBhvr>
                                        <p:cTn id="44" dur="750" fill="hold"/>
                                        <p:tgtEl>
                                          <p:spTgt spid="23"/>
                                        </p:tgtEl>
                                        <p:attrNameLst>
                                          <p:attrName>ppt_h</p:attrName>
                                        </p:attrNameLst>
                                      </p:cBhvr>
                                      <p:tavLst>
                                        <p:tav tm="0">
                                          <p:val>
                                            <p:fltVal val="0"/>
                                          </p:val>
                                        </p:tav>
                                        <p:tav tm="100000">
                                          <p:val>
                                            <p:strVal val="#ppt_h"/>
                                          </p:val>
                                        </p:tav>
                                      </p:tavLst>
                                    </p:anim>
                                    <p:animEffect transition="in" filter="fade">
                                      <p:cBhvr>
                                        <p:cTn id="45" dur="75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22" grpId="0" animBg="1"/>
      <p:bldP spid="21" grpId="0"/>
      <p:bldP spid="2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988E85"/>
        </a:solidFill>
        <a:effectLst/>
      </p:bgPr>
    </p:bg>
    <p:spTree>
      <p:nvGrpSpPr>
        <p:cNvPr id="1" name=""/>
        <p:cNvGrpSpPr/>
        <p:nvPr/>
      </p:nvGrpSpPr>
      <p:grpSpPr>
        <a:xfrm>
          <a:off x="0" y="0"/>
          <a:ext cx="0" cy="0"/>
          <a:chOff x="0" y="0"/>
          <a:chExt cx="0" cy="0"/>
        </a:xfrm>
      </p:grpSpPr>
      <p:sp>
        <p:nvSpPr>
          <p:cNvPr id="2" name="TextBox 1"/>
          <p:cNvSpPr txBox="1"/>
          <p:nvPr/>
        </p:nvSpPr>
        <p:spPr>
          <a:xfrm>
            <a:off x="1676060" y="2479460"/>
            <a:ext cx="7729197" cy="2677656"/>
          </a:xfrm>
          <a:prstGeom prst="rect">
            <a:avLst/>
          </a:prstGeom>
          <a:noFill/>
        </p:spPr>
        <p:txBody>
          <a:bodyPr wrap="square" rtlCol="0">
            <a:spAutoFit/>
          </a:bodyPr>
          <a:lstStyle/>
          <a:p>
            <a:r>
              <a:rPr lang="sv-SE" sz="4800" b="1" dirty="0" smtClean="0">
                <a:latin typeface="Comic Sans MS" panose="030F0702030302020204" pitchFamily="66" charset="0"/>
              </a:rPr>
              <a:t>Percobaan Inersia Benda dengan Tarikan</a:t>
            </a:r>
            <a:endParaRPr lang="id-ID" sz="4800" b="1" dirty="0" smtClean="0">
              <a:latin typeface="Comic Sans MS" panose="030F0702030302020204" pitchFamily="66" charset="0"/>
            </a:endParaRPr>
          </a:p>
          <a:p>
            <a:endParaRPr lang="id-ID" sz="7200" dirty="0">
              <a:effectLst>
                <a:outerShdw blurRad="50800" dist="38100" dir="8100000" algn="tr" rotWithShape="0">
                  <a:prstClr val="black">
                    <a:alpha val="40000"/>
                  </a:prstClr>
                </a:outerShdw>
              </a:effectLst>
              <a:latin typeface="hello honey - Personal Use" panose="02000500000000000000" pitchFamily="50" charset="0"/>
            </a:endParaRPr>
          </a:p>
        </p:txBody>
      </p:sp>
      <p:grpSp>
        <p:nvGrpSpPr>
          <p:cNvPr id="14" name="Group 13"/>
          <p:cNvGrpSpPr/>
          <p:nvPr/>
        </p:nvGrpSpPr>
        <p:grpSpPr>
          <a:xfrm rot="5400000" flipH="1">
            <a:off x="9739090" y="1923142"/>
            <a:ext cx="4151086" cy="304802"/>
            <a:chOff x="8040914" y="1139371"/>
            <a:chExt cx="4151086" cy="304802"/>
          </a:xfrm>
        </p:grpSpPr>
        <p:cxnSp>
          <p:nvCxnSpPr>
            <p:cNvPr id="15" name="Straight Connector 14"/>
            <p:cNvCxnSpPr/>
            <p:nvPr/>
          </p:nvCxnSpPr>
          <p:spPr>
            <a:xfrm>
              <a:off x="8040914" y="1139371"/>
              <a:ext cx="4151086" cy="1"/>
            </a:xfrm>
            <a:prstGeom prst="line">
              <a:avLst/>
            </a:prstGeom>
            <a:ln w="57150">
              <a:solidFill>
                <a:srgbClr val="CDC3B7"/>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8795657" y="1291771"/>
              <a:ext cx="3396343" cy="0"/>
            </a:xfrm>
            <a:prstGeom prst="line">
              <a:avLst/>
            </a:prstGeom>
            <a:ln w="57150">
              <a:solidFill>
                <a:srgbClr val="CDC3B7"/>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9405257" y="1444172"/>
              <a:ext cx="2786743" cy="1"/>
            </a:xfrm>
            <a:prstGeom prst="line">
              <a:avLst/>
            </a:prstGeom>
            <a:ln w="57150">
              <a:solidFill>
                <a:srgbClr val="CDC3B7"/>
              </a:solidFill>
            </a:ln>
          </p:spPr>
          <p:style>
            <a:lnRef idx="1">
              <a:schemeClr val="accent1"/>
            </a:lnRef>
            <a:fillRef idx="0">
              <a:schemeClr val="accent1"/>
            </a:fillRef>
            <a:effectRef idx="0">
              <a:schemeClr val="accent1"/>
            </a:effectRef>
            <a:fontRef idx="minor">
              <a:schemeClr val="tx1"/>
            </a:fontRef>
          </p:style>
        </p:cxnSp>
      </p:grpSp>
      <p:grpSp>
        <p:nvGrpSpPr>
          <p:cNvPr id="18" name="Group 17"/>
          <p:cNvGrpSpPr/>
          <p:nvPr/>
        </p:nvGrpSpPr>
        <p:grpSpPr>
          <a:xfrm>
            <a:off x="8040914" y="220994"/>
            <a:ext cx="4151086" cy="304802"/>
            <a:chOff x="8040914" y="1139371"/>
            <a:chExt cx="4151086" cy="304802"/>
          </a:xfrm>
        </p:grpSpPr>
        <p:cxnSp>
          <p:nvCxnSpPr>
            <p:cNvPr id="19" name="Straight Connector 18"/>
            <p:cNvCxnSpPr/>
            <p:nvPr/>
          </p:nvCxnSpPr>
          <p:spPr>
            <a:xfrm>
              <a:off x="8040914" y="1139371"/>
              <a:ext cx="4151086" cy="1"/>
            </a:xfrm>
            <a:prstGeom prst="line">
              <a:avLst/>
            </a:prstGeom>
            <a:ln w="57150">
              <a:solidFill>
                <a:srgbClr val="CDC3B7"/>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8795657" y="1291771"/>
              <a:ext cx="3396343" cy="0"/>
            </a:xfrm>
            <a:prstGeom prst="line">
              <a:avLst/>
            </a:prstGeom>
            <a:ln w="57150">
              <a:solidFill>
                <a:srgbClr val="CDC3B7"/>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9405257" y="1444172"/>
              <a:ext cx="2786743" cy="1"/>
            </a:xfrm>
            <a:prstGeom prst="line">
              <a:avLst/>
            </a:prstGeom>
            <a:ln w="57150">
              <a:solidFill>
                <a:srgbClr val="CDC3B7"/>
              </a:solidFill>
            </a:ln>
          </p:spPr>
          <p:style>
            <a:lnRef idx="1">
              <a:schemeClr val="accent1"/>
            </a:lnRef>
            <a:fillRef idx="0">
              <a:schemeClr val="accent1"/>
            </a:fillRef>
            <a:effectRef idx="0">
              <a:schemeClr val="accent1"/>
            </a:effectRef>
            <a:fontRef idx="minor">
              <a:schemeClr val="tx1"/>
            </a:fontRef>
          </p:style>
        </p:cxnSp>
      </p:grpSp>
      <p:sp>
        <p:nvSpPr>
          <p:cNvPr id="24" name="Oval 23"/>
          <p:cNvSpPr/>
          <p:nvPr/>
        </p:nvSpPr>
        <p:spPr>
          <a:xfrm>
            <a:off x="325237" y="1140424"/>
            <a:ext cx="1350823" cy="1339036"/>
          </a:xfrm>
          <a:prstGeom prst="ellipse">
            <a:avLst/>
          </a:prstGeom>
          <a:solidFill>
            <a:srgbClr val="CBC1B5"/>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D" sz="2400" b="1" dirty="0" smtClean="0">
                <a:solidFill>
                  <a:schemeClr val="tx1"/>
                </a:solidFill>
                <a:effectLst>
                  <a:outerShdw blurRad="38100" dist="38100" dir="2700000" algn="tl">
                    <a:srgbClr val="000000">
                      <a:alpha val="43137"/>
                    </a:srgbClr>
                  </a:outerShdw>
                </a:effectLst>
              </a:rPr>
              <a:t>02</a:t>
            </a:r>
            <a:endParaRPr lang="id-ID" sz="2400" b="1" dirty="0">
              <a:solidFill>
                <a:schemeClr val="tx1"/>
              </a:solidFill>
              <a:effectLst>
                <a:outerShdw blurRad="38100" dist="38100" dir="2700000" algn="tl">
                  <a:srgbClr val="000000">
                    <a:alpha val="43137"/>
                  </a:srgbClr>
                </a:outerShdw>
              </a:effectLst>
            </a:endParaRPr>
          </a:p>
        </p:txBody>
      </p:sp>
      <p:pic>
        <p:nvPicPr>
          <p:cNvPr id="25" name="Picture 24"/>
          <p:cNvPicPr>
            <a:picLocks noChangeAspect="1"/>
          </p:cNvPicPr>
          <p:nvPr/>
        </p:nvPicPr>
        <p:blipFill>
          <a:blip r:embed="rId2" cstate="print">
            <a:extLst>
              <a:ext uri="{BEBA8EAE-BF5A-486C-A8C5-ECC9F3942E4B}">
                <a14:imgProps xmlns:a14="http://schemas.microsoft.com/office/drawing/2010/main">
                  <a14:imgLayer r:embed="rId3">
                    <a14:imgEffect>
                      <a14:backgroundRemoval t="10000" b="90000" l="10000" r="90000">
                        <a14:foregroundMark x1="19940" y1="32151" x2="53423" y2="42317"/>
                        <a14:foregroundMark x1="59375" y1="16903" x2="67113" y2="37470"/>
                        <a14:foregroundMark x1="28720" y1="56974" x2="58780" y2="53546"/>
                      </a14:backgroundRemoval>
                    </a14:imgEffect>
                  </a14:imgLayer>
                </a14:imgProps>
              </a:ext>
              <a:ext uri="{28A0092B-C50C-407E-A947-70E740481C1C}">
                <a14:useLocalDpi xmlns:a14="http://schemas.microsoft.com/office/drawing/2010/main" val="0"/>
              </a:ext>
            </a:extLst>
          </a:blip>
          <a:stretch>
            <a:fillRect/>
          </a:stretch>
        </p:blipFill>
        <p:spPr>
          <a:xfrm rot="8010841">
            <a:off x="8454264" y="564995"/>
            <a:ext cx="2705365" cy="340586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26" name="Freeform 25"/>
          <p:cNvSpPr/>
          <p:nvPr/>
        </p:nvSpPr>
        <p:spPr>
          <a:xfrm flipH="1" flipV="1">
            <a:off x="8689456" y="5123572"/>
            <a:ext cx="4218343" cy="2571960"/>
          </a:xfrm>
          <a:custGeom>
            <a:avLst/>
            <a:gdLst>
              <a:gd name="connsiteX0" fmla="*/ 384377 w 4632056"/>
              <a:gd name="connsiteY0" fmla="*/ 2857674 h 3042648"/>
              <a:gd name="connsiteX1" fmla="*/ 1066549 w 4632056"/>
              <a:gd name="connsiteY1" fmla="*/ 2727046 h 3042648"/>
              <a:gd name="connsiteX2" fmla="*/ 1545520 w 4632056"/>
              <a:gd name="connsiteY2" fmla="*/ 1914246 h 3042648"/>
              <a:gd name="connsiteX3" fmla="*/ 2779235 w 4632056"/>
              <a:gd name="connsiteY3" fmla="*/ 2117446 h 3042648"/>
              <a:gd name="connsiteX4" fmla="*/ 3388835 w 4632056"/>
              <a:gd name="connsiteY4" fmla="*/ 1232074 h 3042648"/>
              <a:gd name="connsiteX5" fmla="*/ 4317749 w 4632056"/>
              <a:gd name="connsiteY5" fmla="*/ 1043389 h 3042648"/>
              <a:gd name="connsiteX6" fmla="*/ 4288720 w 4632056"/>
              <a:gd name="connsiteY6" fmla="*/ 201560 h 3042648"/>
              <a:gd name="connsiteX7" fmla="*/ 297292 w 4632056"/>
              <a:gd name="connsiteY7" fmla="*/ 245103 h 3042648"/>
              <a:gd name="connsiteX8" fmla="*/ 384377 w 4632056"/>
              <a:gd name="connsiteY8" fmla="*/ 2857674 h 3042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32056" h="3042648">
                <a:moveTo>
                  <a:pt x="384377" y="2857674"/>
                </a:moveTo>
                <a:cubicBezTo>
                  <a:pt x="512587" y="3271331"/>
                  <a:pt x="873025" y="2884284"/>
                  <a:pt x="1066549" y="2727046"/>
                </a:cubicBezTo>
                <a:cubicBezTo>
                  <a:pt x="1260073" y="2569808"/>
                  <a:pt x="1260072" y="2015846"/>
                  <a:pt x="1545520" y="1914246"/>
                </a:cubicBezTo>
                <a:cubicBezTo>
                  <a:pt x="1830968" y="1812646"/>
                  <a:pt x="2472016" y="2231141"/>
                  <a:pt x="2779235" y="2117446"/>
                </a:cubicBezTo>
                <a:cubicBezTo>
                  <a:pt x="3086454" y="2003751"/>
                  <a:pt x="3132416" y="1411083"/>
                  <a:pt x="3388835" y="1232074"/>
                </a:cubicBezTo>
                <a:cubicBezTo>
                  <a:pt x="3645254" y="1053065"/>
                  <a:pt x="4167768" y="1215141"/>
                  <a:pt x="4317749" y="1043389"/>
                </a:cubicBezTo>
                <a:cubicBezTo>
                  <a:pt x="4467730" y="871637"/>
                  <a:pt x="4958796" y="334608"/>
                  <a:pt x="4288720" y="201560"/>
                </a:cubicBezTo>
                <a:cubicBezTo>
                  <a:pt x="3618644" y="68512"/>
                  <a:pt x="952854" y="-197583"/>
                  <a:pt x="297292" y="245103"/>
                </a:cubicBezTo>
                <a:cubicBezTo>
                  <a:pt x="-358270" y="687789"/>
                  <a:pt x="256167" y="2444017"/>
                  <a:pt x="384377" y="2857674"/>
                </a:cubicBezTo>
                <a:close/>
              </a:path>
            </a:pathLst>
          </a:custGeom>
          <a:solidFill>
            <a:srgbClr val="E2DDD8"/>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2169160472"/>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750" fill="hold"/>
                                        <p:tgtEl>
                                          <p:spTgt spid="2"/>
                                        </p:tgtEl>
                                        <p:attrNameLst>
                                          <p:attrName>ppt_w</p:attrName>
                                        </p:attrNameLst>
                                      </p:cBhvr>
                                      <p:tavLst>
                                        <p:tav tm="0">
                                          <p:val>
                                            <p:fltVal val="0"/>
                                          </p:val>
                                        </p:tav>
                                        <p:tav tm="100000">
                                          <p:val>
                                            <p:strVal val="#ppt_w"/>
                                          </p:val>
                                        </p:tav>
                                      </p:tavLst>
                                    </p:anim>
                                    <p:anim calcmode="lin" valueType="num">
                                      <p:cBhvr>
                                        <p:cTn id="8" dur="750" fill="hold"/>
                                        <p:tgtEl>
                                          <p:spTgt spid="2"/>
                                        </p:tgtEl>
                                        <p:attrNameLst>
                                          <p:attrName>ppt_h</p:attrName>
                                        </p:attrNameLst>
                                      </p:cBhvr>
                                      <p:tavLst>
                                        <p:tav tm="0">
                                          <p:val>
                                            <p:fltVal val="0"/>
                                          </p:val>
                                        </p:tav>
                                        <p:tav tm="100000">
                                          <p:val>
                                            <p:strVal val="#ppt_h"/>
                                          </p:val>
                                        </p:tav>
                                      </p:tavLst>
                                    </p:anim>
                                    <p:animEffect transition="in" filter="fade">
                                      <p:cBhvr>
                                        <p:cTn id="9" dur="750"/>
                                        <p:tgtEl>
                                          <p:spTgt spid="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p:cTn id="13" dur="750" fill="hold"/>
                                        <p:tgtEl>
                                          <p:spTgt spid="24"/>
                                        </p:tgtEl>
                                        <p:attrNameLst>
                                          <p:attrName>ppt_w</p:attrName>
                                        </p:attrNameLst>
                                      </p:cBhvr>
                                      <p:tavLst>
                                        <p:tav tm="0">
                                          <p:val>
                                            <p:fltVal val="0"/>
                                          </p:val>
                                        </p:tav>
                                        <p:tav tm="100000">
                                          <p:val>
                                            <p:strVal val="#ppt_w"/>
                                          </p:val>
                                        </p:tav>
                                      </p:tavLst>
                                    </p:anim>
                                    <p:anim calcmode="lin" valueType="num">
                                      <p:cBhvr>
                                        <p:cTn id="14" dur="750" fill="hold"/>
                                        <p:tgtEl>
                                          <p:spTgt spid="24"/>
                                        </p:tgtEl>
                                        <p:attrNameLst>
                                          <p:attrName>ppt_h</p:attrName>
                                        </p:attrNameLst>
                                      </p:cBhvr>
                                      <p:tavLst>
                                        <p:tav tm="0">
                                          <p:val>
                                            <p:fltVal val="0"/>
                                          </p:val>
                                        </p:tav>
                                        <p:tav tm="100000">
                                          <p:val>
                                            <p:strVal val="#ppt_h"/>
                                          </p:val>
                                        </p:tav>
                                      </p:tavLst>
                                    </p:anim>
                                    <p:animEffect transition="in" filter="fade">
                                      <p:cBhvr>
                                        <p:cTn id="15" dur="750"/>
                                        <p:tgtEl>
                                          <p:spTgt spid="24"/>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750" fill="hold"/>
                                        <p:tgtEl>
                                          <p:spTgt spid="25"/>
                                        </p:tgtEl>
                                        <p:attrNameLst>
                                          <p:attrName>ppt_w</p:attrName>
                                        </p:attrNameLst>
                                      </p:cBhvr>
                                      <p:tavLst>
                                        <p:tav tm="0">
                                          <p:val>
                                            <p:fltVal val="0"/>
                                          </p:val>
                                        </p:tav>
                                        <p:tav tm="100000">
                                          <p:val>
                                            <p:strVal val="#ppt_w"/>
                                          </p:val>
                                        </p:tav>
                                      </p:tavLst>
                                    </p:anim>
                                    <p:anim calcmode="lin" valueType="num">
                                      <p:cBhvr>
                                        <p:cTn id="20" dur="750" fill="hold"/>
                                        <p:tgtEl>
                                          <p:spTgt spid="25"/>
                                        </p:tgtEl>
                                        <p:attrNameLst>
                                          <p:attrName>ppt_h</p:attrName>
                                        </p:attrNameLst>
                                      </p:cBhvr>
                                      <p:tavLst>
                                        <p:tav tm="0">
                                          <p:val>
                                            <p:fltVal val="0"/>
                                          </p:val>
                                        </p:tav>
                                        <p:tav tm="100000">
                                          <p:val>
                                            <p:strVal val="#ppt_h"/>
                                          </p:val>
                                        </p:tav>
                                      </p:tavLst>
                                    </p:anim>
                                    <p:animEffect transition="in" filter="fade">
                                      <p:cBhvr>
                                        <p:cTn id="21" dur="750"/>
                                        <p:tgtEl>
                                          <p:spTgt spid="25"/>
                                        </p:tgtEl>
                                      </p:cBhvr>
                                    </p:animEffect>
                                  </p:childTnLst>
                                </p:cTn>
                              </p:par>
                            </p:childTnLst>
                          </p:cTn>
                        </p:par>
                        <p:par>
                          <p:cTn id="22" fill="hold">
                            <p:stCondLst>
                              <p:cond delay="2250"/>
                            </p:stCondLst>
                            <p:childTnLst>
                              <p:par>
                                <p:cTn id="23" presetID="5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750" fill="hold"/>
                                        <p:tgtEl>
                                          <p:spTgt spid="26"/>
                                        </p:tgtEl>
                                        <p:attrNameLst>
                                          <p:attrName>ppt_w</p:attrName>
                                        </p:attrNameLst>
                                      </p:cBhvr>
                                      <p:tavLst>
                                        <p:tav tm="0">
                                          <p:val>
                                            <p:fltVal val="0"/>
                                          </p:val>
                                        </p:tav>
                                        <p:tav tm="100000">
                                          <p:val>
                                            <p:strVal val="#ppt_w"/>
                                          </p:val>
                                        </p:tav>
                                      </p:tavLst>
                                    </p:anim>
                                    <p:anim calcmode="lin" valueType="num">
                                      <p:cBhvr>
                                        <p:cTn id="26" dur="750" fill="hold"/>
                                        <p:tgtEl>
                                          <p:spTgt spid="26"/>
                                        </p:tgtEl>
                                        <p:attrNameLst>
                                          <p:attrName>ppt_h</p:attrName>
                                        </p:attrNameLst>
                                      </p:cBhvr>
                                      <p:tavLst>
                                        <p:tav tm="0">
                                          <p:val>
                                            <p:fltVal val="0"/>
                                          </p:val>
                                        </p:tav>
                                        <p:tav tm="100000">
                                          <p:val>
                                            <p:strVal val="#ppt_h"/>
                                          </p:val>
                                        </p:tav>
                                      </p:tavLst>
                                    </p:anim>
                                    <p:animEffect transition="in" filter="fade">
                                      <p:cBhvr>
                                        <p:cTn id="27" dur="75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4" grpId="0" animBg="1"/>
      <p:bldP spid="2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06342" y="755354"/>
            <a:ext cx="5210115" cy="1200329"/>
          </a:xfrm>
          <a:prstGeom prst="rect">
            <a:avLst/>
          </a:prstGeom>
          <a:noFill/>
        </p:spPr>
        <p:txBody>
          <a:bodyPr wrap="square" rtlCol="0">
            <a:spAutoFit/>
          </a:bodyPr>
          <a:lstStyle/>
          <a:p>
            <a:r>
              <a:rPr lang="en-ID" sz="7200" dirty="0">
                <a:effectLst>
                  <a:outerShdw blurRad="50800" dist="38100" dir="8100000" algn="tr" rotWithShape="0">
                    <a:prstClr val="black">
                      <a:alpha val="40000"/>
                    </a:prstClr>
                  </a:outerShdw>
                </a:effectLst>
                <a:latin typeface="hello honey - Personal Use" panose="02000500000000000000" pitchFamily="50" charset="0"/>
              </a:rPr>
              <a:t>RASIONAL</a:t>
            </a:r>
            <a:endParaRPr lang="id-ID" sz="7200" dirty="0">
              <a:effectLst>
                <a:outerShdw blurRad="50800" dist="38100" dir="8100000" algn="tr" rotWithShape="0">
                  <a:prstClr val="black">
                    <a:alpha val="40000"/>
                  </a:prstClr>
                </a:outerShdw>
              </a:effectLst>
              <a:latin typeface="hello honey - Personal Use" panose="02000500000000000000" pitchFamily="50" charset="0"/>
            </a:endParaRPr>
          </a:p>
        </p:txBody>
      </p:sp>
      <p:pic>
        <p:nvPicPr>
          <p:cNvPr id="3" name="Picture 2"/>
          <p:cNvPicPr>
            <a:picLocks noChangeAspect="1"/>
          </p:cNvPicPr>
          <p:nvPr/>
        </p:nvPicPr>
        <p:blipFill>
          <a:blip r:embed="rId2" cstate="print">
            <a:extLst>
              <a:ext uri="{BEBA8EAE-BF5A-486C-A8C5-ECC9F3942E4B}">
                <a14:imgProps xmlns:a14="http://schemas.microsoft.com/office/drawing/2010/main">
                  <a14:imgLayer r:embed="rId3">
                    <a14:imgEffect>
                      <a14:backgroundRemoval t="10000" b="90000" l="10000" r="90000">
                        <a14:foregroundMark x1="19940" y1="32151" x2="53423" y2="42317"/>
                        <a14:foregroundMark x1="59375" y1="16903" x2="67113" y2="37470"/>
                        <a14:foregroundMark x1="28720" y1="56974" x2="58780" y2="53546"/>
                      </a14:backgroundRemoval>
                    </a14:imgEffect>
                  </a14:imgLayer>
                </a14:imgProps>
              </a:ext>
              <a:ext uri="{28A0092B-C50C-407E-A947-70E740481C1C}">
                <a14:useLocalDpi xmlns:a14="http://schemas.microsoft.com/office/drawing/2010/main" val="0"/>
              </a:ext>
            </a:extLst>
          </a:blip>
          <a:stretch>
            <a:fillRect/>
          </a:stretch>
        </p:blipFill>
        <p:spPr>
          <a:xfrm>
            <a:off x="3925207" y="229953"/>
            <a:ext cx="1286831" cy="1620028"/>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grpSp>
        <p:nvGrpSpPr>
          <p:cNvPr id="4" name="Group 3"/>
          <p:cNvGrpSpPr/>
          <p:nvPr/>
        </p:nvGrpSpPr>
        <p:grpSpPr>
          <a:xfrm flipH="1">
            <a:off x="0" y="6364064"/>
            <a:ext cx="4151086" cy="304802"/>
            <a:chOff x="8040914" y="1139371"/>
            <a:chExt cx="4151086" cy="304802"/>
          </a:xfrm>
        </p:grpSpPr>
        <p:cxnSp>
          <p:nvCxnSpPr>
            <p:cNvPr id="5" name="Straight Connector 4"/>
            <p:cNvCxnSpPr/>
            <p:nvPr/>
          </p:nvCxnSpPr>
          <p:spPr>
            <a:xfrm>
              <a:off x="8040914" y="1139371"/>
              <a:ext cx="4151086" cy="1"/>
            </a:xfrm>
            <a:prstGeom prst="line">
              <a:avLst/>
            </a:prstGeom>
            <a:ln w="57150">
              <a:solidFill>
                <a:srgbClr val="CDC3B7"/>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8795657" y="1291771"/>
              <a:ext cx="3396343" cy="0"/>
            </a:xfrm>
            <a:prstGeom prst="line">
              <a:avLst/>
            </a:prstGeom>
            <a:ln w="57150">
              <a:solidFill>
                <a:srgbClr val="CDC3B7"/>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9405257" y="1444172"/>
              <a:ext cx="2786743" cy="1"/>
            </a:xfrm>
            <a:prstGeom prst="line">
              <a:avLst/>
            </a:prstGeom>
            <a:ln w="57150">
              <a:solidFill>
                <a:srgbClr val="CDC3B7"/>
              </a:solidFill>
            </a:ln>
          </p:spPr>
          <p:style>
            <a:lnRef idx="1">
              <a:schemeClr val="accent1"/>
            </a:lnRef>
            <a:fillRef idx="0">
              <a:schemeClr val="accent1"/>
            </a:fillRef>
            <a:effectRef idx="0">
              <a:schemeClr val="accent1"/>
            </a:effectRef>
            <a:fontRef idx="minor">
              <a:schemeClr val="tx1"/>
            </a:fontRef>
          </p:style>
        </p:cxnSp>
      </p:grpSp>
      <p:grpSp>
        <p:nvGrpSpPr>
          <p:cNvPr id="8" name="Group 7"/>
          <p:cNvGrpSpPr/>
          <p:nvPr/>
        </p:nvGrpSpPr>
        <p:grpSpPr>
          <a:xfrm rot="16200000" flipH="1">
            <a:off x="-1698176" y="4661916"/>
            <a:ext cx="4151086" cy="304802"/>
            <a:chOff x="8040914" y="1139371"/>
            <a:chExt cx="4151086" cy="304802"/>
          </a:xfrm>
        </p:grpSpPr>
        <p:cxnSp>
          <p:nvCxnSpPr>
            <p:cNvPr id="9" name="Straight Connector 8"/>
            <p:cNvCxnSpPr/>
            <p:nvPr/>
          </p:nvCxnSpPr>
          <p:spPr>
            <a:xfrm>
              <a:off x="8040914" y="1139371"/>
              <a:ext cx="4151086" cy="1"/>
            </a:xfrm>
            <a:prstGeom prst="line">
              <a:avLst/>
            </a:prstGeom>
            <a:ln w="57150">
              <a:solidFill>
                <a:srgbClr val="CDC3B7"/>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8795657" y="1291771"/>
              <a:ext cx="3396343" cy="0"/>
            </a:xfrm>
            <a:prstGeom prst="line">
              <a:avLst/>
            </a:prstGeom>
            <a:ln w="57150">
              <a:solidFill>
                <a:srgbClr val="CDC3B7"/>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9405257" y="1444172"/>
              <a:ext cx="2786743" cy="1"/>
            </a:xfrm>
            <a:prstGeom prst="line">
              <a:avLst/>
            </a:prstGeom>
            <a:ln w="57150">
              <a:solidFill>
                <a:srgbClr val="CDC3B7"/>
              </a:solidFill>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rot="5400000" flipH="1">
            <a:off x="9739090" y="1923142"/>
            <a:ext cx="4151086" cy="304802"/>
            <a:chOff x="8040914" y="1139371"/>
            <a:chExt cx="4151086" cy="304802"/>
          </a:xfrm>
        </p:grpSpPr>
        <p:cxnSp>
          <p:nvCxnSpPr>
            <p:cNvPr id="13" name="Straight Connector 12"/>
            <p:cNvCxnSpPr/>
            <p:nvPr/>
          </p:nvCxnSpPr>
          <p:spPr>
            <a:xfrm>
              <a:off x="8040914" y="1139371"/>
              <a:ext cx="4151086" cy="1"/>
            </a:xfrm>
            <a:prstGeom prst="line">
              <a:avLst/>
            </a:prstGeom>
            <a:ln w="57150">
              <a:solidFill>
                <a:srgbClr val="CDC3B7"/>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8795657" y="1291771"/>
              <a:ext cx="3396343" cy="0"/>
            </a:xfrm>
            <a:prstGeom prst="line">
              <a:avLst/>
            </a:prstGeom>
            <a:ln w="57150">
              <a:solidFill>
                <a:srgbClr val="CDC3B7"/>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9405257" y="1444172"/>
              <a:ext cx="2786743" cy="1"/>
            </a:xfrm>
            <a:prstGeom prst="line">
              <a:avLst/>
            </a:prstGeom>
            <a:ln w="57150">
              <a:solidFill>
                <a:srgbClr val="CDC3B7"/>
              </a:solidFill>
            </a:ln>
          </p:spPr>
          <p:style>
            <a:lnRef idx="1">
              <a:schemeClr val="accent1"/>
            </a:lnRef>
            <a:fillRef idx="0">
              <a:schemeClr val="accent1"/>
            </a:fillRef>
            <a:effectRef idx="0">
              <a:schemeClr val="accent1"/>
            </a:effectRef>
            <a:fontRef idx="minor">
              <a:schemeClr val="tx1"/>
            </a:fontRef>
          </p:style>
        </p:cxnSp>
      </p:grpSp>
      <p:grpSp>
        <p:nvGrpSpPr>
          <p:cNvPr id="16" name="Group 15"/>
          <p:cNvGrpSpPr/>
          <p:nvPr/>
        </p:nvGrpSpPr>
        <p:grpSpPr>
          <a:xfrm>
            <a:off x="8040914" y="220994"/>
            <a:ext cx="4151086" cy="304802"/>
            <a:chOff x="8040914" y="1139371"/>
            <a:chExt cx="4151086" cy="304802"/>
          </a:xfrm>
        </p:grpSpPr>
        <p:cxnSp>
          <p:nvCxnSpPr>
            <p:cNvPr id="17" name="Straight Connector 16"/>
            <p:cNvCxnSpPr/>
            <p:nvPr/>
          </p:nvCxnSpPr>
          <p:spPr>
            <a:xfrm>
              <a:off x="8040914" y="1139371"/>
              <a:ext cx="4151086" cy="1"/>
            </a:xfrm>
            <a:prstGeom prst="line">
              <a:avLst/>
            </a:prstGeom>
            <a:ln w="57150">
              <a:solidFill>
                <a:srgbClr val="CDC3B7"/>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8795657" y="1291771"/>
              <a:ext cx="3396343" cy="0"/>
            </a:xfrm>
            <a:prstGeom prst="line">
              <a:avLst/>
            </a:prstGeom>
            <a:ln w="57150">
              <a:solidFill>
                <a:srgbClr val="CDC3B7"/>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9405257" y="1444172"/>
              <a:ext cx="2786743" cy="1"/>
            </a:xfrm>
            <a:prstGeom prst="line">
              <a:avLst/>
            </a:prstGeom>
            <a:ln w="57150">
              <a:solidFill>
                <a:srgbClr val="CDC3B7"/>
              </a:solidFill>
            </a:ln>
          </p:spPr>
          <p:style>
            <a:lnRef idx="1">
              <a:schemeClr val="accent1"/>
            </a:lnRef>
            <a:fillRef idx="0">
              <a:schemeClr val="accent1"/>
            </a:fillRef>
            <a:effectRef idx="0">
              <a:schemeClr val="accent1"/>
            </a:effectRef>
            <a:fontRef idx="minor">
              <a:schemeClr val="tx1"/>
            </a:fontRef>
          </p:style>
        </p:cxnSp>
      </p:grpSp>
      <p:sp>
        <p:nvSpPr>
          <p:cNvPr id="20" name="Rectangle 19"/>
          <p:cNvSpPr/>
          <p:nvPr/>
        </p:nvSpPr>
        <p:spPr>
          <a:xfrm>
            <a:off x="834022" y="2738774"/>
            <a:ext cx="5055069" cy="2677656"/>
          </a:xfrm>
          <a:prstGeom prst="rect">
            <a:avLst/>
          </a:prstGeom>
        </p:spPr>
        <p:txBody>
          <a:bodyPr wrap="square">
            <a:spAutoFit/>
          </a:bodyPr>
          <a:lstStyle/>
          <a:p>
            <a:r>
              <a:rPr lang="en-ID" sz="2400" b="1" dirty="0" err="1">
                <a:latin typeface="Comic Sans MS" panose="030F0702030302020204" pitchFamily="66" charset="0"/>
              </a:rPr>
              <a:t>Bilamana</a:t>
            </a:r>
            <a:r>
              <a:rPr lang="en-ID" sz="2400" b="1" dirty="0">
                <a:latin typeface="Comic Sans MS" panose="030F0702030302020204" pitchFamily="66" charset="0"/>
              </a:rPr>
              <a:t> </a:t>
            </a:r>
            <a:r>
              <a:rPr lang="en-ID" sz="2400" b="1" dirty="0" err="1">
                <a:latin typeface="Comic Sans MS" panose="030F0702030302020204" pitchFamily="66" charset="0"/>
              </a:rPr>
              <a:t>suatu</a:t>
            </a:r>
            <a:r>
              <a:rPr lang="en-ID" sz="2400" b="1" dirty="0">
                <a:latin typeface="Comic Sans MS" panose="030F0702030302020204" pitchFamily="66" charset="0"/>
              </a:rPr>
              <a:t> </a:t>
            </a:r>
            <a:r>
              <a:rPr lang="en-ID" sz="2400" b="1" dirty="0" err="1">
                <a:latin typeface="Comic Sans MS" panose="030F0702030302020204" pitchFamily="66" charset="0"/>
              </a:rPr>
              <a:t>benda</a:t>
            </a:r>
            <a:r>
              <a:rPr lang="en-ID" sz="2400" b="1" dirty="0">
                <a:latin typeface="Comic Sans MS" panose="030F0702030302020204" pitchFamily="66" charset="0"/>
              </a:rPr>
              <a:t> yang </a:t>
            </a:r>
            <a:r>
              <a:rPr lang="en-ID" sz="2400" b="1" dirty="0" err="1">
                <a:latin typeface="Comic Sans MS" panose="030F0702030302020204" pitchFamily="66" charset="0"/>
              </a:rPr>
              <a:t>diam</a:t>
            </a:r>
            <a:r>
              <a:rPr lang="en-ID" sz="2400" b="1" dirty="0">
                <a:latin typeface="Comic Sans MS" panose="030F0702030302020204" pitchFamily="66" charset="0"/>
              </a:rPr>
              <a:t> </a:t>
            </a:r>
            <a:r>
              <a:rPr lang="en-ID" sz="2400" b="1" dirty="0" err="1" smtClean="0">
                <a:latin typeface="Comic Sans MS" panose="030F0702030302020204" pitchFamily="66" charset="0"/>
              </a:rPr>
              <a:t>dengan</a:t>
            </a:r>
            <a:r>
              <a:rPr lang="en-ID" sz="2400" b="1" dirty="0" smtClean="0">
                <a:latin typeface="Comic Sans MS" panose="030F0702030302020204" pitchFamily="66" charset="0"/>
              </a:rPr>
              <a:t> </a:t>
            </a:r>
            <a:r>
              <a:rPr lang="en-ID" sz="2400" b="1" dirty="0" err="1">
                <a:latin typeface="Comic Sans MS" panose="030F0702030302020204" pitchFamily="66" charset="0"/>
              </a:rPr>
              <a:t>seketika</a:t>
            </a:r>
            <a:r>
              <a:rPr lang="en-ID" sz="2400" b="1" dirty="0">
                <a:latin typeface="Comic Sans MS" panose="030F0702030302020204" pitchFamily="66" charset="0"/>
              </a:rPr>
              <a:t> </a:t>
            </a:r>
            <a:r>
              <a:rPr lang="en-ID" sz="2400" b="1" dirty="0" err="1">
                <a:latin typeface="Comic Sans MS" panose="030F0702030302020204" pitchFamily="66" charset="0"/>
              </a:rPr>
              <a:t>benda</a:t>
            </a:r>
            <a:r>
              <a:rPr lang="en-ID" sz="2400" b="1" dirty="0">
                <a:latin typeface="Comic Sans MS" panose="030F0702030302020204" pitchFamily="66" charset="0"/>
              </a:rPr>
              <a:t> </a:t>
            </a:r>
            <a:r>
              <a:rPr lang="en-ID" sz="2400" b="1" dirty="0" err="1">
                <a:latin typeface="Comic Sans MS" panose="030F0702030302020204" pitchFamily="66" charset="0"/>
              </a:rPr>
              <a:t>itu</a:t>
            </a:r>
            <a:r>
              <a:rPr lang="en-ID" sz="2400" b="1" dirty="0">
                <a:latin typeface="Comic Sans MS" panose="030F0702030302020204" pitchFamily="66" charset="0"/>
              </a:rPr>
              <a:t> "</a:t>
            </a:r>
            <a:r>
              <a:rPr lang="en-ID" sz="2400" b="1" dirty="0" err="1" smtClean="0">
                <a:latin typeface="Comic Sans MS" panose="030F0702030302020204" pitchFamily="66" charset="0"/>
              </a:rPr>
              <a:t>dipaksa</a:t>
            </a:r>
            <a:r>
              <a:rPr lang="en-ID" sz="2400" b="1" dirty="0">
                <a:latin typeface="Comic Sans MS" panose="030F0702030302020204" pitchFamily="66" charset="0"/>
              </a:rPr>
              <a:t>" </a:t>
            </a:r>
            <a:r>
              <a:rPr lang="en-ID" sz="2400" b="1" dirty="0" err="1" smtClean="0">
                <a:latin typeface="Comic Sans MS" panose="030F0702030302020204" pitchFamily="66" charset="0"/>
              </a:rPr>
              <a:t>untuk</a:t>
            </a:r>
            <a:r>
              <a:rPr lang="en-ID" sz="2400" b="1" dirty="0" smtClean="0">
                <a:latin typeface="Comic Sans MS" panose="030F0702030302020204" pitchFamily="66" charset="0"/>
              </a:rPr>
              <a:t> </a:t>
            </a:r>
            <a:r>
              <a:rPr lang="en-ID" sz="2400" b="1" dirty="0" err="1" smtClean="0">
                <a:latin typeface="Comic Sans MS" panose="030F0702030302020204" pitchFamily="66" charset="0"/>
              </a:rPr>
              <a:t>bergerak</a:t>
            </a:r>
            <a:r>
              <a:rPr lang="en-ID" sz="2400" b="1" dirty="0">
                <a:latin typeface="Comic Sans MS" panose="030F0702030302020204" pitchFamily="66" charset="0"/>
              </a:rPr>
              <a:t>, </a:t>
            </a:r>
            <a:r>
              <a:rPr lang="en-ID" sz="2400" b="1" dirty="0" err="1">
                <a:latin typeface="Comic Sans MS" panose="030F0702030302020204" pitchFamily="66" charset="0"/>
              </a:rPr>
              <a:t>maka</a:t>
            </a:r>
            <a:r>
              <a:rPr lang="en-ID" sz="2400" b="1" dirty="0">
                <a:latin typeface="Comic Sans MS" panose="030F0702030302020204" pitchFamily="66" charset="0"/>
              </a:rPr>
              <a:t> </a:t>
            </a:r>
            <a:r>
              <a:rPr lang="en-ID" sz="2400" b="1" dirty="0" err="1" smtClean="0">
                <a:latin typeface="Comic Sans MS" panose="030F0702030302020204" pitchFamily="66" charset="0"/>
              </a:rPr>
              <a:t>ternyata</a:t>
            </a:r>
            <a:r>
              <a:rPr lang="en-ID" sz="2400" b="1" dirty="0" smtClean="0">
                <a:latin typeface="Comic Sans MS" panose="030F0702030302020204" pitchFamily="66" charset="0"/>
              </a:rPr>
              <a:t> </a:t>
            </a:r>
            <a:r>
              <a:rPr lang="en-ID" sz="2400" b="1" dirty="0" err="1">
                <a:latin typeface="Comic Sans MS" panose="030F0702030302020204" pitchFamily="66" charset="0"/>
              </a:rPr>
              <a:t>benda</a:t>
            </a:r>
            <a:r>
              <a:rPr lang="en-ID" sz="2400" b="1" dirty="0">
                <a:latin typeface="Comic Sans MS" panose="030F0702030302020204" pitchFamily="66" charset="0"/>
              </a:rPr>
              <a:t> </a:t>
            </a:r>
            <a:r>
              <a:rPr lang="en-ID" sz="2400" b="1" dirty="0" err="1">
                <a:latin typeface="Comic Sans MS" panose="030F0702030302020204" pitchFamily="66" charset="0"/>
              </a:rPr>
              <a:t>itu</a:t>
            </a:r>
            <a:r>
              <a:rPr lang="en-ID" sz="2400" b="1" dirty="0">
                <a:latin typeface="Comic Sans MS" panose="030F0702030302020204" pitchFamily="66" charset="0"/>
              </a:rPr>
              <a:t> </a:t>
            </a:r>
            <a:r>
              <a:rPr lang="en-ID" sz="2400" b="1" dirty="0" err="1">
                <a:latin typeface="Comic Sans MS" panose="030F0702030302020204" pitchFamily="66" charset="0"/>
              </a:rPr>
              <a:t>tetap</a:t>
            </a:r>
            <a:r>
              <a:rPr lang="en-ID" sz="2400" b="1" dirty="0">
                <a:latin typeface="Comic Sans MS" panose="030F0702030302020204" pitchFamily="66" charset="0"/>
              </a:rPr>
              <a:t> "</a:t>
            </a:r>
            <a:r>
              <a:rPr lang="en-ID" sz="2400" b="1" dirty="0" err="1">
                <a:latin typeface="Comic Sans MS" panose="030F0702030302020204" pitchFamily="66" charset="0"/>
              </a:rPr>
              <a:t>ditempatnya</a:t>
            </a:r>
            <a:r>
              <a:rPr lang="en-ID" sz="2400" b="1" dirty="0">
                <a:latin typeface="Comic Sans MS" panose="030F0702030302020204" pitchFamily="66" charset="0"/>
              </a:rPr>
              <a:t>".</a:t>
            </a:r>
            <a:r>
              <a:rPr lang="en-ID" sz="2400" b="1" dirty="0" smtClean="0">
                <a:latin typeface="Comic Sans MS" panose="030F0702030302020204" pitchFamily="66" charset="0"/>
              </a:rPr>
              <a:t>la </a:t>
            </a:r>
            <a:r>
              <a:rPr lang="en-ID" sz="2400" b="1" dirty="0" err="1" smtClean="0">
                <a:latin typeface="Comic Sans MS" panose="030F0702030302020204" pitchFamily="66" charset="0"/>
              </a:rPr>
              <a:t>jatuh</a:t>
            </a:r>
            <a:r>
              <a:rPr lang="en-ID" sz="2400" b="1" dirty="0" smtClean="0">
                <a:latin typeface="Comic Sans MS" panose="030F0702030302020204" pitchFamily="66" charset="0"/>
              </a:rPr>
              <a:t> </a:t>
            </a:r>
            <a:r>
              <a:rPr lang="en-ID" sz="2400" b="1" dirty="0" err="1">
                <a:latin typeface="Comic Sans MS" panose="030F0702030302020204" pitchFamily="66" charset="0"/>
              </a:rPr>
              <a:t>ke</a:t>
            </a:r>
            <a:r>
              <a:rPr lang="en-ID" sz="2400" b="1" dirty="0">
                <a:latin typeface="Comic Sans MS" panose="030F0702030302020204" pitchFamily="66" charset="0"/>
              </a:rPr>
              <a:t> </a:t>
            </a:r>
            <a:r>
              <a:rPr lang="en-ID" sz="2400" b="1" dirty="0" err="1">
                <a:latin typeface="Comic Sans MS" panose="030F0702030302020204" pitchFamily="66" charset="0"/>
              </a:rPr>
              <a:t>dalam</a:t>
            </a:r>
            <a:r>
              <a:rPr lang="en-ID" sz="2400" b="1" dirty="0">
                <a:latin typeface="Comic Sans MS" panose="030F0702030302020204" pitchFamily="66" charset="0"/>
              </a:rPr>
              <a:t> </a:t>
            </a:r>
            <a:r>
              <a:rPr lang="en-ID" sz="2400" b="1" dirty="0" err="1">
                <a:latin typeface="Comic Sans MS" panose="030F0702030302020204" pitchFamily="66" charset="0"/>
              </a:rPr>
              <a:t>lubang</a:t>
            </a:r>
            <a:r>
              <a:rPr lang="en-ID" sz="2400" b="1" dirty="0">
                <a:latin typeface="Comic Sans MS" panose="030F0702030302020204" pitchFamily="66" charset="0"/>
              </a:rPr>
              <a:t> </a:t>
            </a:r>
            <a:r>
              <a:rPr lang="en-ID" sz="2400" b="1" dirty="0" err="1" smtClean="0">
                <a:latin typeface="Comic Sans MS" panose="030F0702030302020204" pitchFamily="66" charset="0"/>
              </a:rPr>
              <a:t>gelas</a:t>
            </a:r>
            <a:r>
              <a:rPr lang="en-ID" sz="2400" b="1" dirty="0" smtClean="0">
                <a:latin typeface="Comic Sans MS" panose="030F0702030302020204" pitchFamily="66" charset="0"/>
              </a:rPr>
              <a:t> yang </a:t>
            </a:r>
            <a:r>
              <a:rPr lang="en-ID" sz="2400" b="1" dirty="0" err="1">
                <a:latin typeface="Comic Sans MS" panose="030F0702030302020204" pitchFamily="66" charset="0"/>
              </a:rPr>
              <a:t>telah</a:t>
            </a:r>
            <a:r>
              <a:rPr lang="en-ID" sz="2400" b="1" dirty="0">
                <a:latin typeface="Comic Sans MS" panose="030F0702030302020204" pitchFamily="66" charset="0"/>
              </a:rPr>
              <a:t> </a:t>
            </a:r>
            <a:r>
              <a:rPr lang="en-ID" sz="2400" b="1" dirty="0" err="1">
                <a:latin typeface="Comic Sans MS" panose="030F0702030302020204" pitchFamily="66" charset="0"/>
              </a:rPr>
              <a:t>disediakannya</a:t>
            </a:r>
            <a:r>
              <a:rPr lang="en-ID" sz="2400" b="1" dirty="0">
                <a:latin typeface="Comic Sans MS" panose="030F0702030302020204" pitchFamily="66" charset="0"/>
              </a:rPr>
              <a:t>.</a:t>
            </a:r>
            <a:endParaRPr lang="id-ID" sz="2400" b="1" dirty="0" smtClean="0">
              <a:latin typeface="Comic Sans MS" panose="030F0702030302020204" pitchFamily="66" charset="0"/>
            </a:endParaRPr>
          </a:p>
        </p:txBody>
      </p:sp>
      <p:cxnSp>
        <p:nvCxnSpPr>
          <p:cNvPr id="25" name="Straight Connector 24"/>
          <p:cNvCxnSpPr/>
          <p:nvPr/>
        </p:nvCxnSpPr>
        <p:spPr>
          <a:xfrm>
            <a:off x="5896177" y="2416465"/>
            <a:ext cx="0" cy="3486150"/>
          </a:xfrm>
          <a:prstGeom prst="line">
            <a:avLst/>
          </a:prstGeom>
          <a:ln w="38100">
            <a:solidFill>
              <a:srgbClr val="E2DDD8"/>
            </a:solidFill>
          </a:ln>
        </p:spPr>
        <p:style>
          <a:lnRef idx="1">
            <a:schemeClr val="accent1"/>
          </a:lnRef>
          <a:fillRef idx="0">
            <a:schemeClr val="accent1"/>
          </a:fillRef>
          <a:effectRef idx="0">
            <a:schemeClr val="accent1"/>
          </a:effectRef>
          <a:fontRef idx="minor">
            <a:schemeClr val="tx1"/>
          </a:fontRef>
        </p:style>
      </p:cxnSp>
      <p:pic>
        <p:nvPicPr>
          <p:cNvPr id="4100" name="Picture 4" descr="Pin ini berisi gambar: readinglunch"/>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3814" b="97458" l="9746" r="89831">
                        <a14:foregroundMark x1="25000" y1="73305" x2="69068" y2="88559"/>
                        <a14:foregroundMark x1="31780" y1="68220" x2="63136" y2="69068"/>
                        <a14:foregroundMark x1="64831" y1="69068" x2="67373" y2="84322"/>
                        <a14:foregroundMark x1="30932" y1="86864" x2="49576" y2="89407"/>
                        <a14:foregroundMark x1="43644" y1="11441" x2="47034" y2="5508"/>
                        <a14:foregroundMark x1="25847" y1="86864" x2="53814" y2="72458"/>
                        <a14:foregroundMark x1="45339" y1="90254" x2="63136" y2="77542"/>
                        <a14:foregroundMark x1="24153" y1="76695" x2="31780" y2="78390"/>
                        <a14:foregroundMark x1="42797" y1="13983" x2="37712" y2="9746"/>
                      </a14:backgroundRemoval>
                    </a14:imgEffect>
                  </a14:imgLayer>
                </a14:imgProps>
              </a:ext>
              <a:ext uri="{28A0092B-C50C-407E-A947-70E740481C1C}">
                <a14:useLocalDpi xmlns:a14="http://schemas.microsoft.com/office/drawing/2010/main" val="0"/>
              </a:ext>
            </a:extLst>
          </a:blip>
          <a:srcRect/>
          <a:stretch>
            <a:fillRect/>
          </a:stretch>
        </p:blipFill>
        <p:spPr bwMode="auto">
          <a:xfrm>
            <a:off x="34746" y="60819"/>
            <a:ext cx="2247900" cy="2247901"/>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pic>
        <p:nvPicPr>
          <p:cNvPr id="27" name="Picture 26"/>
          <p:cNvPicPr>
            <a:picLocks noChangeAspect="1"/>
          </p:cNvPicPr>
          <p:nvPr/>
        </p:nvPicPr>
        <p:blipFill rotWithShape="1">
          <a:blip r:embed="rId6"/>
          <a:srcRect l="33042" t="35520" r="22119" b="8495"/>
          <a:stretch/>
        </p:blipFill>
        <p:spPr>
          <a:xfrm>
            <a:off x="6088792" y="2416465"/>
            <a:ext cx="5471509" cy="3840927"/>
          </a:xfrm>
          <a:prstGeom prst="rect">
            <a:avLst/>
          </a:prstGeom>
        </p:spPr>
      </p:pic>
      <p:sp>
        <p:nvSpPr>
          <p:cNvPr id="28" name="Rectangle 27"/>
          <p:cNvSpPr/>
          <p:nvPr/>
        </p:nvSpPr>
        <p:spPr>
          <a:xfrm>
            <a:off x="6088792" y="5902615"/>
            <a:ext cx="1007467" cy="1890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27424214"/>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750" fill="hold"/>
                                        <p:tgtEl>
                                          <p:spTgt spid="2"/>
                                        </p:tgtEl>
                                        <p:attrNameLst>
                                          <p:attrName>ppt_w</p:attrName>
                                        </p:attrNameLst>
                                      </p:cBhvr>
                                      <p:tavLst>
                                        <p:tav tm="0">
                                          <p:val>
                                            <p:fltVal val="0"/>
                                          </p:val>
                                        </p:tav>
                                        <p:tav tm="100000">
                                          <p:val>
                                            <p:strVal val="#ppt_w"/>
                                          </p:val>
                                        </p:tav>
                                      </p:tavLst>
                                    </p:anim>
                                    <p:anim calcmode="lin" valueType="num">
                                      <p:cBhvr>
                                        <p:cTn id="8" dur="750" fill="hold"/>
                                        <p:tgtEl>
                                          <p:spTgt spid="2"/>
                                        </p:tgtEl>
                                        <p:attrNameLst>
                                          <p:attrName>ppt_h</p:attrName>
                                        </p:attrNameLst>
                                      </p:cBhvr>
                                      <p:tavLst>
                                        <p:tav tm="0">
                                          <p:val>
                                            <p:fltVal val="0"/>
                                          </p:val>
                                        </p:tav>
                                        <p:tav tm="100000">
                                          <p:val>
                                            <p:strVal val="#ppt_h"/>
                                          </p:val>
                                        </p:tav>
                                      </p:tavLst>
                                    </p:anim>
                                    <p:animEffect transition="in" filter="fade">
                                      <p:cBhvr>
                                        <p:cTn id="9" dur="750"/>
                                        <p:tgtEl>
                                          <p:spTgt spid="2"/>
                                        </p:tgtEl>
                                      </p:cBhvr>
                                    </p:animEffect>
                                  </p:childTnLst>
                                </p:cTn>
                              </p:par>
                            </p:childTnLst>
                          </p:cTn>
                        </p:par>
                        <p:par>
                          <p:cTn id="10" fill="hold">
                            <p:stCondLst>
                              <p:cond delay="750"/>
                            </p:stCondLst>
                            <p:childTnLst>
                              <p:par>
                                <p:cTn id="11" presetID="53" presetClass="entr" presetSubtype="16"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750" fill="hold"/>
                                        <p:tgtEl>
                                          <p:spTgt spid="3"/>
                                        </p:tgtEl>
                                        <p:attrNameLst>
                                          <p:attrName>ppt_w</p:attrName>
                                        </p:attrNameLst>
                                      </p:cBhvr>
                                      <p:tavLst>
                                        <p:tav tm="0">
                                          <p:val>
                                            <p:fltVal val="0"/>
                                          </p:val>
                                        </p:tav>
                                        <p:tav tm="100000">
                                          <p:val>
                                            <p:strVal val="#ppt_w"/>
                                          </p:val>
                                        </p:tav>
                                      </p:tavLst>
                                    </p:anim>
                                    <p:anim calcmode="lin" valueType="num">
                                      <p:cBhvr>
                                        <p:cTn id="14" dur="750" fill="hold"/>
                                        <p:tgtEl>
                                          <p:spTgt spid="3"/>
                                        </p:tgtEl>
                                        <p:attrNameLst>
                                          <p:attrName>ppt_h</p:attrName>
                                        </p:attrNameLst>
                                      </p:cBhvr>
                                      <p:tavLst>
                                        <p:tav tm="0">
                                          <p:val>
                                            <p:fltVal val="0"/>
                                          </p:val>
                                        </p:tav>
                                        <p:tav tm="100000">
                                          <p:val>
                                            <p:strVal val="#ppt_h"/>
                                          </p:val>
                                        </p:tav>
                                      </p:tavLst>
                                    </p:anim>
                                    <p:animEffect transition="in" filter="fade">
                                      <p:cBhvr>
                                        <p:cTn id="15" dur="750"/>
                                        <p:tgtEl>
                                          <p:spTgt spid="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p:cTn id="19" dur="750" fill="hold"/>
                                        <p:tgtEl>
                                          <p:spTgt spid="20"/>
                                        </p:tgtEl>
                                        <p:attrNameLst>
                                          <p:attrName>ppt_w</p:attrName>
                                        </p:attrNameLst>
                                      </p:cBhvr>
                                      <p:tavLst>
                                        <p:tav tm="0">
                                          <p:val>
                                            <p:fltVal val="0"/>
                                          </p:val>
                                        </p:tav>
                                        <p:tav tm="100000">
                                          <p:val>
                                            <p:strVal val="#ppt_w"/>
                                          </p:val>
                                        </p:tav>
                                      </p:tavLst>
                                    </p:anim>
                                    <p:anim calcmode="lin" valueType="num">
                                      <p:cBhvr>
                                        <p:cTn id="20" dur="750" fill="hold"/>
                                        <p:tgtEl>
                                          <p:spTgt spid="20"/>
                                        </p:tgtEl>
                                        <p:attrNameLst>
                                          <p:attrName>ppt_h</p:attrName>
                                        </p:attrNameLst>
                                      </p:cBhvr>
                                      <p:tavLst>
                                        <p:tav tm="0">
                                          <p:val>
                                            <p:fltVal val="0"/>
                                          </p:val>
                                        </p:tav>
                                        <p:tav tm="100000">
                                          <p:val>
                                            <p:strVal val="#ppt_h"/>
                                          </p:val>
                                        </p:tav>
                                      </p:tavLst>
                                    </p:anim>
                                    <p:animEffect transition="in" filter="fade">
                                      <p:cBhvr>
                                        <p:cTn id="21" dur="750"/>
                                        <p:tgtEl>
                                          <p:spTgt spid="20"/>
                                        </p:tgtEl>
                                      </p:cBhvr>
                                    </p:animEffect>
                                  </p:childTnLst>
                                </p:cTn>
                              </p:par>
                            </p:childTnLst>
                          </p:cTn>
                        </p:par>
                        <p:par>
                          <p:cTn id="22" fill="hold">
                            <p:stCondLst>
                              <p:cond delay="2250"/>
                            </p:stCondLst>
                            <p:childTnLst>
                              <p:par>
                                <p:cTn id="23" presetID="53" presetClass="entr" presetSubtype="16"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750" fill="hold"/>
                                        <p:tgtEl>
                                          <p:spTgt spid="25"/>
                                        </p:tgtEl>
                                        <p:attrNameLst>
                                          <p:attrName>ppt_w</p:attrName>
                                        </p:attrNameLst>
                                      </p:cBhvr>
                                      <p:tavLst>
                                        <p:tav tm="0">
                                          <p:val>
                                            <p:fltVal val="0"/>
                                          </p:val>
                                        </p:tav>
                                        <p:tav tm="100000">
                                          <p:val>
                                            <p:strVal val="#ppt_w"/>
                                          </p:val>
                                        </p:tav>
                                      </p:tavLst>
                                    </p:anim>
                                    <p:anim calcmode="lin" valueType="num">
                                      <p:cBhvr>
                                        <p:cTn id="26" dur="750" fill="hold"/>
                                        <p:tgtEl>
                                          <p:spTgt spid="25"/>
                                        </p:tgtEl>
                                        <p:attrNameLst>
                                          <p:attrName>ppt_h</p:attrName>
                                        </p:attrNameLst>
                                      </p:cBhvr>
                                      <p:tavLst>
                                        <p:tav tm="0">
                                          <p:val>
                                            <p:fltVal val="0"/>
                                          </p:val>
                                        </p:tav>
                                        <p:tav tm="100000">
                                          <p:val>
                                            <p:strVal val="#ppt_h"/>
                                          </p:val>
                                        </p:tav>
                                      </p:tavLst>
                                    </p:anim>
                                    <p:animEffect transition="in" filter="fade">
                                      <p:cBhvr>
                                        <p:cTn id="27" dur="750"/>
                                        <p:tgtEl>
                                          <p:spTgt spid="25"/>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4100"/>
                                        </p:tgtEl>
                                        <p:attrNameLst>
                                          <p:attrName>style.visibility</p:attrName>
                                        </p:attrNameLst>
                                      </p:cBhvr>
                                      <p:to>
                                        <p:strVal val="visible"/>
                                      </p:to>
                                    </p:set>
                                    <p:anim calcmode="lin" valueType="num">
                                      <p:cBhvr>
                                        <p:cTn id="31" dur="750" fill="hold"/>
                                        <p:tgtEl>
                                          <p:spTgt spid="4100"/>
                                        </p:tgtEl>
                                        <p:attrNameLst>
                                          <p:attrName>ppt_w</p:attrName>
                                        </p:attrNameLst>
                                      </p:cBhvr>
                                      <p:tavLst>
                                        <p:tav tm="0">
                                          <p:val>
                                            <p:fltVal val="0"/>
                                          </p:val>
                                        </p:tav>
                                        <p:tav tm="100000">
                                          <p:val>
                                            <p:strVal val="#ppt_w"/>
                                          </p:val>
                                        </p:tav>
                                      </p:tavLst>
                                    </p:anim>
                                    <p:anim calcmode="lin" valueType="num">
                                      <p:cBhvr>
                                        <p:cTn id="32" dur="750" fill="hold"/>
                                        <p:tgtEl>
                                          <p:spTgt spid="4100"/>
                                        </p:tgtEl>
                                        <p:attrNameLst>
                                          <p:attrName>ppt_h</p:attrName>
                                        </p:attrNameLst>
                                      </p:cBhvr>
                                      <p:tavLst>
                                        <p:tav tm="0">
                                          <p:val>
                                            <p:fltVal val="0"/>
                                          </p:val>
                                        </p:tav>
                                        <p:tav tm="100000">
                                          <p:val>
                                            <p:strVal val="#ppt_h"/>
                                          </p:val>
                                        </p:tav>
                                      </p:tavLst>
                                    </p:anim>
                                    <p:animEffect transition="in" filter="fade">
                                      <p:cBhvr>
                                        <p:cTn id="33" dur="75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988E85"/>
        </a:solidFill>
        <a:effectLst/>
      </p:bgPr>
    </p:bg>
    <p:spTree>
      <p:nvGrpSpPr>
        <p:cNvPr id="1" name=""/>
        <p:cNvGrpSpPr/>
        <p:nvPr/>
      </p:nvGrpSpPr>
      <p:grpSpPr>
        <a:xfrm>
          <a:off x="0" y="0"/>
          <a:ext cx="0" cy="0"/>
          <a:chOff x="0" y="0"/>
          <a:chExt cx="0" cy="0"/>
        </a:xfrm>
      </p:grpSpPr>
      <p:sp>
        <p:nvSpPr>
          <p:cNvPr id="2" name="Rectangle 1"/>
          <p:cNvSpPr/>
          <p:nvPr/>
        </p:nvSpPr>
        <p:spPr>
          <a:xfrm>
            <a:off x="515156" y="2032637"/>
            <a:ext cx="9865216" cy="4507928"/>
          </a:xfrm>
          <a:prstGeom prst="rect">
            <a:avLst/>
          </a:prstGeom>
          <a:solidFill>
            <a:srgbClr val="CDC3B7"/>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TextBox 6"/>
          <p:cNvSpPr txBox="1"/>
          <p:nvPr/>
        </p:nvSpPr>
        <p:spPr>
          <a:xfrm>
            <a:off x="3057123" y="829318"/>
            <a:ext cx="4165600" cy="861774"/>
          </a:xfrm>
          <a:prstGeom prst="rect">
            <a:avLst/>
          </a:prstGeom>
          <a:noFill/>
        </p:spPr>
        <p:txBody>
          <a:bodyPr wrap="square" rtlCol="0">
            <a:spAutoFit/>
          </a:bodyPr>
          <a:lstStyle/>
          <a:p>
            <a:r>
              <a:rPr lang="en-ID" sz="5000" dirty="0" smtClean="0">
                <a:effectLst>
                  <a:outerShdw blurRad="50800" dist="38100" dir="8100000" algn="tr" rotWithShape="0">
                    <a:prstClr val="black">
                      <a:alpha val="40000"/>
                    </a:prstClr>
                  </a:outerShdw>
                </a:effectLst>
                <a:latin typeface="hello honey - Personal Use" panose="02000500000000000000" pitchFamily="50" charset="0"/>
              </a:rPr>
              <a:t>Cara </a:t>
            </a:r>
            <a:r>
              <a:rPr lang="en-ID" sz="5000" dirty="0" err="1" smtClean="0">
                <a:effectLst>
                  <a:outerShdw blurRad="50800" dist="38100" dir="8100000" algn="tr" rotWithShape="0">
                    <a:prstClr val="black">
                      <a:alpha val="40000"/>
                    </a:prstClr>
                  </a:outerShdw>
                </a:effectLst>
                <a:latin typeface="hello honey - Personal Use" panose="02000500000000000000" pitchFamily="50" charset="0"/>
              </a:rPr>
              <a:t>Kerja</a:t>
            </a:r>
            <a:endParaRPr lang="id-ID" sz="5000" dirty="0">
              <a:effectLst>
                <a:outerShdw blurRad="50800" dist="38100" dir="8100000" algn="tr" rotWithShape="0">
                  <a:prstClr val="black">
                    <a:alpha val="40000"/>
                  </a:prstClr>
                </a:outerShdw>
              </a:effectLst>
              <a:latin typeface="hello honey - Personal Use" panose="02000500000000000000" pitchFamily="50" charset="0"/>
            </a:endParaRPr>
          </a:p>
        </p:txBody>
      </p:sp>
      <p:pic>
        <p:nvPicPr>
          <p:cNvPr id="8" name="Picture 7"/>
          <p:cNvPicPr>
            <a:picLocks noChangeAspect="1"/>
          </p:cNvPicPr>
          <p:nvPr/>
        </p:nvPicPr>
        <p:blipFill>
          <a:blip r:embed="rId2" cstate="print">
            <a:extLst>
              <a:ext uri="{BEBA8EAE-BF5A-486C-A8C5-ECC9F3942E4B}">
                <a14:imgProps xmlns:a14="http://schemas.microsoft.com/office/drawing/2010/main">
                  <a14:imgLayer r:embed="rId3">
                    <a14:imgEffect>
                      <a14:backgroundRemoval t="10000" b="90000" l="10000" r="90000">
                        <a14:foregroundMark x1="19940" y1="32151" x2="53423" y2="42317"/>
                        <a14:foregroundMark x1="59375" y1="16903" x2="67113" y2="37470"/>
                        <a14:foregroundMark x1="28720" y1="56974" x2="58780" y2="53546"/>
                      </a14:backgroundRemoval>
                    </a14:imgEffect>
                  </a14:imgLayer>
                </a14:imgProps>
              </a:ext>
              <a:ext uri="{28A0092B-C50C-407E-A947-70E740481C1C}">
                <a14:useLocalDpi xmlns:a14="http://schemas.microsoft.com/office/drawing/2010/main" val="0"/>
              </a:ext>
            </a:extLst>
          </a:blip>
          <a:stretch>
            <a:fillRect/>
          </a:stretch>
        </p:blipFill>
        <p:spPr>
          <a:xfrm rot="1141041">
            <a:off x="2044020" y="346460"/>
            <a:ext cx="1286831" cy="1620028"/>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4" name="Rectangle 3"/>
          <p:cNvSpPr/>
          <p:nvPr/>
        </p:nvSpPr>
        <p:spPr>
          <a:xfrm>
            <a:off x="515156" y="2016250"/>
            <a:ext cx="5873521" cy="4524315"/>
          </a:xfrm>
          <a:prstGeom prst="rect">
            <a:avLst/>
          </a:prstGeom>
        </p:spPr>
        <p:txBody>
          <a:bodyPr wrap="square">
            <a:spAutoFit/>
          </a:bodyPr>
          <a:lstStyle/>
          <a:p>
            <a:pPr marL="342900" indent="-342900">
              <a:buFont typeface="+mj-lt"/>
              <a:buAutoNum type="arabicPeriod"/>
            </a:pPr>
            <a:r>
              <a:rPr lang="en-ID" sz="2400" b="1" dirty="0" err="1" smtClean="0">
                <a:latin typeface="Comic Sans MS" panose="030F0702030302020204" pitchFamily="66" charset="0"/>
              </a:rPr>
              <a:t>Gantungkan</a:t>
            </a:r>
            <a:r>
              <a:rPr lang="en-ID" sz="2400" b="1" dirty="0" smtClean="0">
                <a:latin typeface="Comic Sans MS" panose="030F0702030302020204" pitchFamily="66" charset="0"/>
              </a:rPr>
              <a:t> </a:t>
            </a:r>
            <a:r>
              <a:rPr lang="en-ID" sz="2400" b="1" dirty="0" err="1" smtClean="0">
                <a:latin typeface="Comic Sans MS" panose="030F0702030302020204" pitchFamily="66" charset="0"/>
              </a:rPr>
              <a:t>sebuah</a:t>
            </a:r>
            <a:r>
              <a:rPr lang="en-ID" sz="2400" b="1" dirty="0" smtClean="0">
                <a:latin typeface="Comic Sans MS" panose="030F0702030302020204" pitchFamily="66" charset="0"/>
              </a:rPr>
              <a:t> </a:t>
            </a:r>
            <a:r>
              <a:rPr lang="en-ID" sz="2400" b="1" dirty="0" err="1" smtClean="0">
                <a:latin typeface="Comic Sans MS" panose="030F0702030302020204" pitchFamily="66" charset="0"/>
              </a:rPr>
              <a:t>benda</a:t>
            </a:r>
            <a:r>
              <a:rPr lang="en-ID" sz="2400" b="1" dirty="0" smtClean="0">
                <a:latin typeface="Comic Sans MS" panose="030F0702030302020204" pitchFamily="66" charset="0"/>
              </a:rPr>
              <a:t> </a:t>
            </a:r>
            <a:r>
              <a:rPr lang="en-ID" sz="2400" b="1" dirty="0" err="1" smtClean="0">
                <a:latin typeface="Comic Sans MS" panose="030F0702030302020204" pitchFamily="66" charset="0"/>
              </a:rPr>
              <a:t>pada</a:t>
            </a:r>
            <a:r>
              <a:rPr lang="en-ID" sz="2400" b="1" dirty="0" smtClean="0">
                <a:latin typeface="Comic Sans MS" panose="030F0702030302020204" pitchFamily="66" charset="0"/>
              </a:rPr>
              <a:t> </a:t>
            </a:r>
            <a:r>
              <a:rPr lang="en-ID" sz="2400" b="1" dirty="0" err="1" smtClean="0">
                <a:latin typeface="Comic Sans MS" panose="030F0702030302020204" pitchFamily="66" charset="0"/>
              </a:rPr>
              <a:t>penggantung</a:t>
            </a:r>
            <a:r>
              <a:rPr lang="en-ID" sz="2400" b="1" dirty="0" smtClean="0">
                <a:latin typeface="Comic Sans MS" panose="030F0702030302020204" pitchFamily="66" charset="0"/>
              </a:rPr>
              <a:t> </a:t>
            </a:r>
            <a:r>
              <a:rPr lang="en-ID" sz="2400" b="1" dirty="0" err="1" smtClean="0">
                <a:latin typeface="Comic Sans MS" panose="030F0702030302020204" pitchFamily="66" charset="0"/>
              </a:rPr>
              <a:t>dengan</a:t>
            </a:r>
            <a:r>
              <a:rPr lang="en-ID" sz="2400" b="1" dirty="0" smtClean="0">
                <a:latin typeface="Comic Sans MS" panose="030F0702030302020204" pitchFamily="66" charset="0"/>
              </a:rPr>
              <a:t> </a:t>
            </a:r>
            <a:r>
              <a:rPr lang="en-ID" sz="2400" b="1" dirty="0" err="1" smtClean="0">
                <a:latin typeface="Comic Sans MS" panose="030F0702030302020204" pitchFamily="66" charset="0"/>
              </a:rPr>
              <a:t>tali</a:t>
            </a:r>
            <a:r>
              <a:rPr lang="en-ID" sz="2400" b="1" dirty="0" smtClean="0">
                <a:latin typeface="Comic Sans MS" panose="030F0702030302020204" pitchFamily="66" charset="0"/>
              </a:rPr>
              <a:t> </a:t>
            </a:r>
            <a:r>
              <a:rPr lang="en-ID" sz="2400" b="1" dirty="0" err="1" smtClean="0">
                <a:latin typeface="Comic Sans MS" panose="030F0702030302020204" pitchFamily="66" charset="0"/>
              </a:rPr>
              <a:t>cukup</a:t>
            </a:r>
            <a:r>
              <a:rPr lang="en-ID" sz="2400" b="1" dirty="0" smtClean="0">
                <a:latin typeface="Comic Sans MS" panose="030F0702030302020204" pitchFamily="66" charset="0"/>
              </a:rPr>
              <a:t> </a:t>
            </a:r>
            <a:r>
              <a:rPr lang="en-ID" sz="2400" b="1" dirty="0" err="1" smtClean="0">
                <a:latin typeface="Comic Sans MS" panose="030F0702030302020204" pitchFamily="66" charset="0"/>
              </a:rPr>
              <a:t>panjang</a:t>
            </a:r>
            <a:r>
              <a:rPr lang="en-ID" sz="2400" b="1" dirty="0" smtClean="0">
                <a:latin typeface="Comic Sans MS" panose="030F0702030302020204" pitchFamily="66" charset="0"/>
              </a:rPr>
              <a:t>, </a:t>
            </a:r>
            <a:r>
              <a:rPr lang="en-ID" sz="2400" b="1" dirty="0" err="1" smtClean="0">
                <a:latin typeface="Comic Sans MS" panose="030F0702030302020204" pitchFamily="66" charset="0"/>
              </a:rPr>
              <a:t>dengan</a:t>
            </a:r>
            <a:r>
              <a:rPr lang="en-ID" sz="2400" b="1" dirty="0" smtClean="0">
                <a:latin typeface="Comic Sans MS" panose="030F0702030302020204" pitchFamily="66" charset="0"/>
              </a:rPr>
              <a:t> </a:t>
            </a:r>
            <a:r>
              <a:rPr lang="en-ID" sz="2400" b="1" dirty="0" err="1" smtClean="0">
                <a:latin typeface="Comic Sans MS" panose="030F0702030302020204" pitchFamily="66" charset="0"/>
              </a:rPr>
              <a:t>bagian</a:t>
            </a:r>
            <a:r>
              <a:rPr lang="en-ID" sz="2400" b="1" dirty="0" smtClean="0">
                <a:latin typeface="Comic Sans MS" panose="030F0702030302020204" pitchFamily="66" charset="0"/>
              </a:rPr>
              <a:t> </a:t>
            </a:r>
            <a:r>
              <a:rPr lang="en-ID" sz="2400" b="1" dirty="0" err="1" smtClean="0">
                <a:latin typeface="Comic Sans MS" panose="030F0702030302020204" pitchFamily="66" charset="0"/>
              </a:rPr>
              <a:t>bawah</a:t>
            </a:r>
            <a:r>
              <a:rPr lang="en-ID" sz="2400" b="1" dirty="0" smtClean="0">
                <a:latin typeface="Comic Sans MS" panose="030F0702030302020204" pitchFamily="66" charset="0"/>
              </a:rPr>
              <a:t> </a:t>
            </a:r>
            <a:r>
              <a:rPr lang="en-ID" sz="2400" b="1" dirty="0" err="1" smtClean="0">
                <a:latin typeface="Comic Sans MS" panose="030F0702030302020204" pitchFamily="66" charset="0"/>
              </a:rPr>
              <a:t>benda</a:t>
            </a:r>
            <a:r>
              <a:rPr lang="en-ID" sz="2400" b="1" dirty="0" smtClean="0">
                <a:latin typeface="Comic Sans MS" panose="030F0702030302020204" pitchFamily="66" charset="0"/>
              </a:rPr>
              <a:t> </a:t>
            </a:r>
            <a:r>
              <a:rPr lang="en-ID" sz="2400" b="1" dirty="0" err="1" smtClean="0">
                <a:latin typeface="Comic Sans MS" panose="030F0702030302020204" pitchFamily="66" charset="0"/>
              </a:rPr>
              <a:t>diberi</a:t>
            </a:r>
            <a:r>
              <a:rPr lang="en-ID" sz="2400" b="1" dirty="0" smtClean="0">
                <a:latin typeface="Comic Sans MS" panose="030F0702030302020204" pitchFamily="66" charset="0"/>
              </a:rPr>
              <a:t> </a:t>
            </a:r>
            <a:r>
              <a:rPr lang="en-ID" sz="2400" b="1" dirty="0" err="1" smtClean="0">
                <a:latin typeface="Comic Sans MS" panose="030F0702030302020204" pitchFamily="66" charset="0"/>
              </a:rPr>
              <a:t>seutas</a:t>
            </a:r>
            <a:r>
              <a:rPr lang="en-ID" sz="2400" b="1" dirty="0" smtClean="0">
                <a:latin typeface="Comic Sans MS" panose="030F0702030302020204" pitchFamily="66" charset="0"/>
              </a:rPr>
              <a:t> </a:t>
            </a:r>
            <a:r>
              <a:rPr lang="en-ID" sz="2400" b="1" dirty="0" err="1" smtClean="0">
                <a:latin typeface="Comic Sans MS" panose="030F0702030302020204" pitchFamily="66" charset="0"/>
              </a:rPr>
              <a:t>tali</a:t>
            </a:r>
            <a:r>
              <a:rPr lang="en-ID" sz="2400" b="1" dirty="0" smtClean="0">
                <a:latin typeface="Comic Sans MS" panose="030F0702030302020204" pitchFamily="66" charset="0"/>
              </a:rPr>
              <a:t>. (</a:t>
            </a:r>
            <a:r>
              <a:rPr lang="en-ID" sz="2400" b="1" dirty="0" err="1" smtClean="0">
                <a:latin typeface="Comic Sans MS" panose="030F0702030302020204" pitchFamily="66" charset="0"/>
              </a:rPr>
              <a:t>Dicari</a:t>
            </a:r>
            <a:r>
              <a:rPr lang="en-ID" sz="2400" b="1" dirty="0" smtClean="0">
                <a:latin typeface="Comic Sans MS" panose="030F0702030302020204" pitchFamily="66" charset="0"/>
              </a:rPr>
              <a:t> </a:t>
            </a:r>
            <a:r>
              <a:rPr lang="en-ID" sz="2400" b="1" dirty="0" err="1" smtClean="0">
                <a:latin typeface="Comic Sans MS" panose="030F0702030302020204" pitchFamily="66" charset="0"/>
              </a:rPr>
              <a:t>tali</a:t>
            </a:r>
            <a:r>
              <a:rPr lang="en-ID" sz="2400" b="1" dirty="0" smtClean="0">
                <a:latin typeface="Comic Sans MS" panose="030F0702030302020204" pitchFamily="66" charset="0"/>
              </a:rPr>
              <a:t> yang </a:t>
            </a:r>
            <a:r>
              <a:rPr lang="en-ID" sz="2400" b="1" dirty="0" err="1" smtClean="0">
                <a:latin typeface="Comic Sans MS" panose="030F0702030302020204" pitchFamily="66" charset="0"/>
              </a:rPr>
              <a:t>mudah</a:t>
            </a:r>
            <a:r>
              <a:rPr lang="en-ID" sz="2400" b="1" dirty="0" smtClean="0">
                <a:latin typeface="Comic Sans MS" panose="030F0702030302020204" pitchFamily="66" charset="0"/>
              </a:rPr>
              <a:t> </a:t>
            </a:r>
            <a:r>
              <a:rPr lang="en-ID" sz="2400" b="1" dirty="0" err="1" smtClean="0">
                <a:latin typeface="Comic Sans MS" panose="030F0702030302020204" pitchFamily="66" charset="0"/>
              </a:rPr>
              <a:t>putus</a:t>
            </a:r>
            <a:r>
              <a:rPr lang="en-ID" sz="2400" b="1" dirty="0" smtClean="0">
                <a:latin typeface="Comic Sans MS" panose="030F0702030302020204" pitchFamily="66" charset="0"/>
              </a:rPr>
              <a:t>). </a:t>
            </a:r>
          </a:p>
          <a:p>
            <a:pPr marL="342900" indent="-342900">
              <a:buFont typeface="+mj-lt"/>
              <a:buAutoNum type="arabicPeriod"/>
            </a:pPr>
            <a:r>
              <a:rPr lang="en-ID" sz="2400" b="1" dirty="0" smtClean="0">
                <a:latin typeface="Comic Sans MS" panose="030F0702030302020204" pitchFamily="66" charset="0"/>
              </a:rPr>
              <a:t>Tarik </a:t>
            </a:r>
            <a:r>
              <a:rPr lang="en-ID" sz="2400" b="1" dirty="0" err="1" smtClean="0">
                <a:latin typeface="Comic Sans MS" panose="030F0702030302020204" pitchFamily="66" charset="0"/>
              </a:rPr>
              <a:t>bagian</a:t>
            </a:r>
            <a:r>
              <a:rPr lang="en-ID" sz="2400" b="1" dirty="0" smtClean="0">
                <a:latin typeface="Comic Sans MS" panose="030F0702030302020204" pitchFamily="66" charset="0"/>
              </a:rPr>
              <a:t> </a:t>
            </a:r>
            <a:r>
              <a:rPr lang="en-ID" sz="2400" b="1" dirty="0" err="1" smtClean="0">
                <a:latin typeface="Comic Sans MS" panose="030F0702030302020204" pitchFamily="66" charset="0"/>
              </a:rPr>
              <a:t>bawah</a:t>
            </a:r>
            <a:r>
              <a:rPr lang="en-ID" sz="2400" b="1" dirty="0" smtClean="0">
                <a:latin typeface="Comic Sans MS" panose="030F0702030302020204" pitchFamily="66" charset="0"/>
              </a:rPr>
              <a:t> </a:t>
            </a:r>
            <a:r>
              <a:rPr lang="en-ID" sz="2400" b="1" dirty="0" err="1" smtClean="0">
                <a:latin typeface="Comic Sans MS" panose="030F0702030302020204" pitchFamily="66" charset="0"/>
              </a:rPr>
              <a:t>tali</a:t>
            </a:r>
            <a:r>
              <a:rPr lang="en-ID" sz="2400" b="1" dirty="0" smtClean="0">
                <a:latin typeface="Comic Sans MS" panose="030F0702030302020204" pitchFamily="66" charset="0"/>
              </a:rPr>
              <a:t> </a:t>
            </a:r>
            <a:r>
              <a:rPr lang="en-ID" sz="2400" b="1" dirty="0" err="1" smtClean="0">
                <a:latin typeface="Comic Sans MS" panose="030F0702030302020204" pitchFamily="66" charset="0"/>
              </a:rPr>
              <a:t>ke</a:t>
            </a:r>
            <a:r>
              <a:rPr lang="en-ID" sz="2400" b="1" dirty="0" smtClean="0">
                <a:latin typeface="Comic Sans MS" panose="030F0702030302020204" pitchFamily="66" charset="0"/>
              </a:rPr>
              <a:t> </a:t>
            </a:r>
            <a:r>
              <a:rPr lang="en-ID" sz="2400" b="1" dirty="0" err="1" smtClean="0">
                <a:latin typeface="Comic Sans MS" panose="030F0702030302020204" pitchFamily="66" charset="0"/>
              </a:rPr>
              <a:t>bawah</a:t>
            </a:r>
            <a:r>
              <a:rPr lang="en-ID" sz="2400" b="1" dirty="0" smtClean="0">
                <a:latin typeface="Comic Sans MS" panose="030F0702030302020204" pitchFamily="66" charset="0"/>
              </a:rPr>
              <a:t> </a:t>
            </a:r>
            <a:r>
              <a:rPr lang="en-ID" sz="2400" b="1" dirty="0" err="1" smtClean="0">
                <a:latin typeface="Comic Sans MS" panose="030F0702030302020204" pitchFamily="66" charset="0"/>
              </a:rPr>
              <a:t>lambat-lambat</a:t>
            </a:r>
            <a:r>
              <a:rPr lang="en-ID" sz="2400" b="1" dirty="0">
                <a:latin typeface="Comic Sans MS" panose="030F0702030302020204" pitchFamily="66" charset="0"/>
              </a:rPr>
              <a:t> </a:t>
            </a:r>
            <a:r>
              <a:rPr lang="en-ID" sz="2400" b="1" dirty="0" err="1" smtClean="0">
                <a:latin typeface="Comic Sans MS" panose="030F0702030302020204" pitchFamily="66" charset="0"/>
              </a:rPr>
              <a:t>sehingga</a:t>
            </a:r>
            <a:r>
              <a:rPr lang="en-ID" sz="2400" b="1" dirty="0" smtClean="0">
                <a:latin typeface="Comic Sans MS" panose="030F0702030302020204" pitchFamily="66" charset="0"/>
              </a:rPr>
              <a:t> </a:t>
            </a:r>
            <a:r>
              <a:rPr lang="en-ID" sz="2400" b="1" dirty="0" err="1" smtClean="0">
                <a:latin typeface="Comic Sans MS" panose="030F0702030302020204" pitchFamily="66" charset="0"/>
              </a:rPr>
              <a:t>tali</a:t>
            </a:r>
            <a:r>
              <a:rPr lang="en-ID" sz="2400" b="1" dirty="0" smtClean="0">
                <a:latin typeface="Comic Sans MS" panose="030F0702030302020204" pitchFamily="66" charset="0"/>
              </a:rPr>
              <a:t> </a:t>
            </a:r>
            <a:r>
              <a:rPr lang="en-ID" sz="2400" b="1" dirty="0" err="1" smtClean="0">
                <a:latin typeface="Comic Sans MS" panose="030F0702030302020204" pitchFamily="66" charset="0"/>
              </a:rPr>
              <a:t>tegang</a:t>
            </a:r>
            <a:r>
              <a:rPr lang="en-ID" sz="2400" b="1" dirty="0" smtClean="0">
                <a:latin typeface="Comic Sans MS" panose="030F0702030302020204" pitchFamily="66" charset="0"/>
              </a:rPr>
              <a:t> </a:t>
            </a:r>
            <a:r>
              <a:rPr lang="en-ID" sz="2400" b="1" dirty="0" err="1" smtClean="0">
                <a:latin typeface="Comic Sans MS" panose="030F0702030302020204" pitchFamily="66" charset="0"/>
              </a:rPr>
              <a:t>dan</a:t>
            </a:r>
            <a:r>
              <a:rPr lang="en-ID" sz="2400" b="1" dirty="0" smtClean="0">
                <a:latin typeface="Comic Sans MS" panose="030F0702030302020204" pitchFamily="66" charset="0"/>
              </a:rPr>
              <a:t> </a:t>
            </a:r>
            <a:r>
              <a:rPr lang="en-ID" sz="2400" b="1" dirty="0" err="1" smtClean="0">
                <a:latin typeface="Comic Sans MS" panose="030F0702030302020204" pitchFamily="66" charset="0"/>
              </a:rPr>
              <a:t>putus</a:t>
            </a:r>
            <a:r>
              <a:rPr lang="en-ID" sz="2400" b="1" dirty="0" smtClean="0">
                <a:latin typeface="Comic Sans MS" panose="030F0702030302020204" pitchFamily="66" charset="0"/>
              </a:rPr>
              <a:t>.</a:t>
            </a:r>
          </a:p>
          <a:p>
            <a:pPr marL="342900" indent="-342900">
              <a:buFont typeface="+mj-lt"/>
              <a:buAutoNum type="arabicPeriod"/>
            </a:pPr>
            <a:r>
              <a:rPr lang="en-ID" sz="2400" b="1" dirty="0" smtClean="0">
                <a:latin typeface="Comic Sans MS" panose="030F0702030302020204" pitchFamily="66" charset="0"/>
              </a:rPr>
              <a:t>Amati </a:t>
            </a:r>
            <a:r>
              <a:rPr lang="en-ID" sz="2400" b="1" dirty="0" err="1" smtClean="0">
                <a:latin typeface="Comic Sans MS" panose="030F0702030302020204" pitchFamily="66" charset="0"/>
              </a:rPr>
              <a:t>bagian</a:t>
            </a:r>
            <a:r>
              <a:rPr lang="en-ID" sz="2400" b="1" dirty="0" smtClean="0">
                <a:latin typeface="Comic Sans MS" panose="030F0702030302020204" pitchFamily="66" charset="0"/>
              </a:rPr>
              <a:t> mana </a:t>
            </a:r>
            <a:r>
              <a:rPr lang="en-ID" sz="2400" b="1" dirty="0" err="1" smtClean="0">
                <a:latin typeface="Comic Sans MS" panose="030F0702030302020204" pitchFamily="66" charset="0"/>
              </a:rPr>
              <a:t>tali</a:t>
            </a:r>
            <a:r>
              <a:rPr lang="en-ID" sz="2400" b="1" dirty="0" smtClean="0">
                <a:latin typeface="Comic Sans MS" panose="030F0702030302020204" pitchFamily="66" charset="0"/>
              </a:rPr>
              <a:t> yang </a:t>
            </a:r>
            <a:r>
              <a:rPr lang="en-ID" sz="2400" b="1" dirty="0" err="1" smtClean="0">
                <a:latin typeface="Comic Sans MS" panose="030F0702030302020204" pitchFamily="66" charset="0"/>
              </a:rPr>
              <a:t>putus</a:t>
            </a:r>
            <a:r>
              <a:rPr lang="en-ID" sz="2400" b="1" dirty="0" smtClean="0">
                <a:latin typeface="Comic Sans MS" panose="030F0702030302020204" pitchFamily="66" charset="0"/>
              </a:rPr>
              <a:t>.</a:t>
            </a:r>
          </a:p>
          <a:p>
            <a:pPr marL="342900" indent="-342900">
              <a:buFont typeface="+mj-lt"/>
              <a:buAutoNum type="arabicPeriod"/>
            </a:pPr>
            <a:r>
              <a:rPr lang="sv-SE" sz="2400" b="1" dirty="0" smtClean="0">
                <a:latin typeface="Comic Sans MS" panose="030F0702030302020204" pitchFamily="66" charset="0"/>
              </a:rPr>
              <a:t>Ulangi </a:t>
            </a:r>
            <a:r>
              <a:rPr lang="sv-SE" sz="2400" b="1" dirty="0">
                <a:latin typeface="Comic Sans MS" panose="030F0702030302020204" pitchFamily="66" charset="0"/>
              </a:rPr>
              <a:t>langkah 1, tarik </a:t>
            </a:r>
            <a:r>
              <a:rPr lang="sv-SE" sz="2400" b="1" dirty="0" smtClean="0">
                <a:latin typeface="Comic Sans MS" panose="030F0702030302020204" pitchFamily="66" charset="0"/>
              </a:rPr>
              <a:t>bagian bawah </a:t>
            </a:r>
            <a:r>
              <a:rPr lang="sv-SE" sz="2400" b="1" dirty="0">
                <a:latin typeface="Comic Sans MS" panose="030F0702030302020204" pitchFamily="66" charset="0"/>
              </a:rPr>
              <a:t>tali </a:t>
            </a:r>
            <a:r>
              <a:rPr lang="sv-SE" sz="2400" b="1" dirty="0" smtClean="0">
                <a:latin typeface="Comic Sans MS" panose="030F0702030302020204" pitchFamily="66" charset="0"/>
              </a:rPr>
              <a:t>dengan sentakan kuat.</a:t>
            </a:r>
          </a:p>
          <a:p>
            <a:pPr marL="342900" indent="-342900">
              <a:buFont typeface="+mj-lt"/>
              <a:buAutoNum type="arabicPeriod"/>
            </a:pPr>
            <a:r>
              <a:rPr lang="sv-SE" sz="2400" b="1" dirty="0" smtClean="0">
                <a:latin typeface="Comic Sans MS" panose="030F0702030302020204" pitchFamily="66" charset="0"/>
              </a:rPr>
              <a:t>Amati </a:t>
            </a:r>
            <a:r>
              <a:rPr lang="sv-SE" sz="2400" b="1" dirty="0">
                <a:latin typeface="Comic Sans MS" panose="030F0702030302020204" pitchFamily="66" charset="0"/>
              </a:rPr>
              <a:t>bagian mana yang </a:t>
            </a:r>
            <a:r>
              <a:rPr lang="sv-SE" sz="2400" b="1" dirty="0" smtClean="0">
                <a:latin typeface="Comic Sans MS" panose="030F0702030302020204" pitchFamily="66" charset="0"/>
              </a:rPr>
              <a:t>putus.</a:t>
            </a:r>
          </a:p>
        </p:txBody>
      </p:sp>
      <p:pic>
        <p:nvPicPr>
          <p:cNvPr id="2056" name="Picture 8" descr="Pin ini berisi gambar: Mason Jar Stickers"/>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837937">
            <a:off x="5857941" y="-607014"/>
            <a:ext cx="3207657" cy="3207658"/>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grpSp>
        <p:nvGrpSpPr>
          <p:cNvPr id="16" name="Group 15"/>
          <p:cNvGrpSpPr/>
          <p:nvPr/>
        </p:nvGrpSpPr>
        <p:grpSpPr>
          <a:xfrm>
            <a:off x="8040914" y="1359670"/>
            <a:ext cx="4151086" cy="304802"/>
            <a:chOff x="8040914" y="1139371"/>
            <a:chExt cx="4151086" cy="304802"/>
          </a:xfrm>
        </p:grpSpPr>
        <p:cxnSp>
          <p:nvCxnSpPr>
            <p:cNvPr id="17" name="Straight Connector 16"/>
            <p:cNvCxnSpPr/>
            <p:nvPr/>
          </p:nvCxnSpPr>
          <p:spPr>
            <a:xfrm>
              <a:off x="8040914" y="1139371"/>
              <a:ext cx="4151086" cy="1"/>
            </a:xfrm>
            <a:prstGeom prst="line">
              <a:avLst/>
            </a:prstGeom>
            <a:ln w="57150">
              <a:solidFill>
                <a:srgbClr val="CDC3B7"/>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8795657" y="1291771"/>
              <a:ext cx="3396343" cy="0"/>
            </a:xfrm>
            <a:prstGeom prst="line">
              <a:avLst/>
            </a:prstGeom>
            <a:ln w="57150">
              <a:solidFill>
                <a:srgbClr val="CDC3B7"/>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9405257" y="1444172"/>
              <a:ext cx="2786743" cy="1"/>
            </a:xfrm>
            <a:prstGeom prst="line">
              <a:avLst/>
            </a:prstGeom>
            <a:ln w="57150">
              <a:solidFill>
                <a:srgbClr val="CDC3B7"/>
              </a:solidFill>
            </a:ln>
          </p:spPr>
          <p:style>
            <a:lnRef idx="1">
              <a:schemeClr val="accent1"/>
            </a:lnRef>
            <a:fillRef idx="0">
              <a:schemeClr val="accent1"/>
            </a:fillRef>
            <a:effectRef idx="0">
              <a:schemeClr val="accent1"/>
            </a:effectRef>
            <a:fontRef idx="minor">
              <a:schemeClr val="tx1"/>
            </a:fontRef>
          </p:style>
        </p:cxnSp>
      </p:grpSp>
      <p:grpSp>
        <p:nvGrpSpPr>
          <p:cNvPr id="20" name="Group 19"/>
          <p:cNvGrpSpPr/>
          <p:nvPr/>
        </p:nvGrpSpPr>
        <p:grpSpPr>
          <a:xfrm>
            <a:off x="8040914" y="844416"/>
            <a:ext cx="4151086" cy="304802"/>
            <a:chOff x="8040914" y="1139371"/>
            <a:chExt cx="4151086" cy="304802"/>
          </a:xfrm>
        </p:grpSpPr>
        <p:cxnSp>
          <p:nvCxnSpPr>
            <p:cNvPr id="21" name="Straight Connector 20"/>
            <p:cNvCxnSpPr/>
            <p:nvPr/>
          </p:nvCxnSpPr>
          <p:spPr>
            <a:xfrm>
              <a:off x="8040914" y="1139371"/>
              <a:ext cx="4151086" cy="1"/>
            </a:xfrm>
            <a:prstGeom prst="line">
              <a:avLst/>
            </a:prstGeom>
            <a:ln w="57150">
              <a:solidFill>
                <a:srgbClr val="CDC3B7"/>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8795657" y="1291771"/>
              <a:ext cx="3396343" cy="0"/>
            </a:xfrm>
            <a:prstGeom prst="line">
              <a:avLst/>
            </a:prstGeom>
            <a:ln w="57150">
              <a:solidFill>
                <a:srgbClr val="CDC3B7"/>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9405257" y="1444172"/>
              <a:ext cx="2786743" cy="1"/>
            </a:xfrm>
            <a:prstGeom prst="line">
              <a:avLst/>
            </a:prstGeom>
            <a:ln w="57150">
              <a:solidFill>
                <a:srgbClr val="CDC3B7"/>
              </a:solidFill>
            </a:ln>
          </p:spPr>
          <p:style>
            <a:lnRef idx="1">
              <a:schemeClr val="accent1"/>
            </a:lnRef>
            <a:fillRef idx="0">
              <a:schemeClr val="accent1"/>
            </a:fillRef>
            <a:effectRef idx="0">
              <a:schemeClr val="accent1"/>
            </a:effectRef>
            <a:fontRef idx="minor">
              <a:schemeClr val="tx1"/>
            </a:fontRef>
          </p:style>
        </p:cxnSp>
      </p:grpSp>
      <p:grpSp>
        <p:nvGrpSpPr>
          <p:cNvPr id="24" name="Group 23"/>
          <p:cNvGrpSpPr/>
          <p:nvPr/>
        </p:nvGrpSpPr>
        <p:grpSpPr>
          <a:xfrm>
            <a:off x="8040914" y="350471"/>
            <a:ext cx="4151086" cy="304802"/>
            <a:chOff x="8040914" y="1139371"/>
            <a:chExt cx="4151086" cy="304802"/>
          </a:xfrm>
        </p:grpSpPr>
        <p:cxnSp>
          <p:nvCxnSpPr>
            <p:cNvPr id="25" name="Straight Connector 24"/>
            <p:cNvCxnSpPr/>
            <p:nvPr/>
          </p:nvCxnSpPr>
          <p:spPr>
            <a:xfrm>
              <a:off x="8040914" y="1139371"/>
              <a:ext cx="4151086" cy="1"/>
            </a:xfrm>
            <a:prstGeom prst="line">
              <a:avLst/>
            </a:prstGeom>
            <a:ln w="57150">
              <a:solidFill>
                <a:srgbClr val="CDC3B7"/>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8795657" y="1291771"/>
              <a:ext cx="3396343" cy="0"/>
            </a:xfrm>
            <a:prstGeom prst="line">
              <a:avLst/>
            </a:prstGeom>
            <a:ln w="57150">
              <a:solidFill>
                <a:srgbClr val="CDC3B7"/>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9405257" y="1444172"/>
              <a:ext cx="2786743" cy="1"/>
            </a:xfrm>
            <a:prstGeom prst="line">
              <a:avLst/>
            </a:prstGeom>
            <a:ln w="57150">
              <a:solidFill>
                <a:srgbClr val="CDC3B7"/>
              </a:solidFill>
            </a:ln>
          </p:spPr>
          <p:style>
            <a:lnRef idx="1">
              <a:schemeClr val="accent1"/>
            </a:lnRef>
            <a:fillRef idx="0">
              <a:schemeClr val="accent1"/>
            </a:fillRef>
            <a:effectRef idx="0">
              <a:schemeClr val="accent1"/>
            </a:effectRef>
            <a:fontRef idx="minor">
              <a:schemeClr val="tx1"/>
            </a:fontRef>
          </p:style>
        </p:cxnSp>
      </p:grpSp>
      <p:pic>
        <p:nvPicPr>
          <p:cNvPr id="28" name="Picture 27"/>
          <p:cNvPicPr>
            <a:picLocks noChangeAspect="1"/>
          </p:cNvPicPr>
          <p:nvPr/>
        </p:nvPicPr>
        <p:blipFill rotWithShape="1">
          <a:blip r:embed="rId6"/>
          <a:srcRect l="33042" t="35520" r="22119" b="8495"/>
          <a:stretch/>
        </p:blipFill>
        <p:spPr>
          <a:xfrm>
            <a:off x="6476504" y="2364058"/>
            <a:ext cx="5471509" cy="3840927"/>
          </a:xfrm>
          <a:prstGeom prst="rect">
            <a:avLst/>
          </a:prstGeom>
        </p:spPr>
      </p:pic>
      <p:sp>
        <p:nvSpPr>
          <p:cNvPr id="5" name="Rectangle 4"/>
          <p:cNvSpPr/>
          <p:nvPr/>
        </p:nvSpPr>
        <p:spPr>
          <a:xfrm>
            <a:off x="6476504" y="5771508"/>
            <a:ext cx="901521" cy="2962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7369228"/>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750" fill="hold"/>
                                        <p:tgtEl>
                                          <p:spTgt spid="7"/>
                                        </p:tgtEl>
                                        <p:attrNameLst>
                                          <p:attrName>ppt_w</p:attrName>
                                        </p:attrNameLst>
                                      </p:cBhvr>
                                      <p:tavLst>
                                        <p:tav tm="0">
                                          <p:val>
                                            <p:fltVal val="0"/>
                                          </p:val>
                                        </p:tav>
                                        <p:tav tm="100000">
                                          <p:val>
                                            <p:strVal val="#ppt_w"/>
                                          </p:val>
                                        </p:tav>
                                      </p:tavLst>
                                    </p:anim>
                                    <p:anim calcmode="lin" valueType="num">
                                      <p:cBhvr>
                                        <p:cTn id="8" dur="750" fill="hold"/>
                                        <p:tgtEl>
                                          <p:spTgt spid="7"/>
                                        </p:tgtEl>
                                        <p:attrNameLst>
                                          <p:attrName>ppt_h</p:attrName>
                                        </p:attrNameLst>
                                      </p:cBhvr>
                                      <p:tavLst>
                                        <p:tav tm="0">
                                          <p:val>
                                            <p:fltVal val="0"/>
                                          </p:val>
                                        </p:tav>
                                        <p:tav tm="100000">
                                          <p:val>
                                            <p:strVal val="#ppt_h"/>
                                          </p:val>
                                        </p:tav>
                                      </p:tavLst>
                                    </p:anim>
                                    <p:animEffect transition="in" filter="fade">
                                      <p:cBhvr>
                                        <p:cTn id="9" dur="750"/>
                                        <p:tgtEl>
                                          <p:spTgt spid="7"/>
                                        </p:tgtEl>
                                      </p:cBhvr>
                                    </p:animEffect>
                                  </p:childTnLst>
                                </p:cTn>
                              </p:par>
                            </p:childTnLst>
                          </p:cTn>
                        </p:par>
                        <p:par>
                          <p:cTn id="10" fill="hold">
                            <p:stCondLst>
                              <p:cond delay="750"/>
                            </p:stCondLst>
                            <p:childTnLst>
                              <p:par>
                                <p:cTn id="11" presetID="53" presetClass="entr" presetSubtype="16"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750" fill="hold"/>
                                        <p:tgtEl>
                                          <p:spTgt spid="8"/>
                                        </p:tgtEl>
                                        <p:attrNameLst>
                                          <p:attrName>ppt_w</p:attrName>
                                        </p:attrNameLst>
                                      </p:cBhvr>
                                      <p:tavLst>
                                        <p:tav tm="0">
                                          <p:val>
                                            <p:fltVal val="0"/>
                                          </p:val>
                                        </p:tav>
                                        <p:tav tm="100000">
                                          <p:val>
                                            <p:strVal val="#ppt_w"/>
                                          </p:val>
                                        </p:tav>
                                      </p:tavLst>
                                    </p:anim>
                                    <p:anim calcmode="lin" valueType="num">
                                      <p:cBhvr>
                                        <p:cTn id="14" dur="750" fill="hold"/>
                                        <p:tgtEl>
                                          <p:spTgt spid="8"/>
                                        </p:tgtEl>
                                        <p:attrNameLst>
                                          <p:attrName>ppt_h</p:attrName>
                                        </p:attrNameLst>
                                      </p:cBhvr>
                                      <p:tavLst>
                                        <p:tav tm="0">
                                          <p:val>
                                            <p:fltVal val="0"/>
                                          </p:val>
                                        </p:tav>
                                        <p:tav tm="100000">
                                          <p:val>
                                            <p:strVal val="#ppt_h"/>
                                          </p:val>
                                        </p:tav>
                                      </p:tavLst>
                                    </p:anim>
                                    <p:animEffect transition="in" filter="fade">
                                      <p:cBhvr>
                                        <p:cTn id="15" dur="750"/>
                                        <p:tgtEl>
                                          <p:spTgt spid="8"/>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2056"/>
                                        </p:tgtEl>
                                        <p:attrNameLst>
                                          <p:attrName>style.visibility</p:attrName>
                                        </p:attrNameLst>
                                      </p:cBhvr>
                                      <p:to>
                                        <p:strVal val="visible"/>
                                      </p:to>
                                    </p:set>
                                    <p:anim calcmode="lin" valueType="num">
                                      <p:cBhvr>
                                        <p:cTn id="19" dur="750" fill="hold"/>
                                        <p:tgtEl>
                                          <p:spTgt spid="2056"/>
                                        </p:tgtEl>
                                        <p:attrNameLst>
                                          <p:attrName>ppt_w</p:attrName>
                                        </p:attrNameLst>
                                      </p:cBhvr>
                                      <p:tavLst>
                                        <p:tav tm="0">
                                          <p:val>
                                            <p:fltVal val="0"/>
                                          </p:val>
                                        </p:tav>
                                        <p:tav tm="100000">
                                          <p:val>
                                            <p:strVal val="#ppt_w"/>
                                          </p:val>
                                        </p:tav>
                                      </p:tavLst>
                                    </p:anim>
                                    <p:anim calcmode="lin" valueType="num">
                                      <p:cBhvr>
                                        <p:cTn id="20" dur="750" fill="hold"/>
                                        <p:tgtEl>
                                          <p:spTgt spid="2056"/>
                                        </p:tgtEl>
                                        <p:attrNameLst>
                                          <p:attrName>ppt_h</p:attrName>
                                        </p:attrNameLst>
                                      </p:cBhvr>
                                      <p:tavLst>
                                        <p:tav tm="0">
                                          <p:val>
                                            <p:fltVal val="0"/>
                                          </p:val>
                                        </p:tav>
                                        <p:tav tm="100000">
                                          <p:val>
                                            <p:strVal val="#ppt_h"/>
                                          </p:val>
                                        </p:tav>
                                      </p:tavLst>
                                    </p:anim>
                                    <p:animEffect transition="in" filter="fade">
                                      <p:cBhvr>
                                        <p:cTn id="21" dur="750"/>
                                        <p:tgtEl>
                                          <p:spTgt spid="2056"/>
                                        </p:tgtEl>
                                      </p:cBhvr>
                                    </p:animEffect>
                                  </p:childTnLst>
                                </p:cTn>
                              </p:par>
                            </p:childTnLst>
                          </p:cTn>
                        </p:par>
                        <p:par>
                          <p:cTn id="22" fill="hold">
                            <p:stCondLst>
                              <p:cond delay="2250"/>
                            </p:stCondLst>
                            <p:childTnLst>
                              <p:par>
                                <p:cTn id="23" presetID="53" presetClass="entr" presetSubtype="16" fill="hold" grpId="0" nodeType="after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750" fill="hold"/>
                                        <p:tgtEl>
                                          <p:spTgt spid="2"/>
                                        </p:tgtEl>
                                        <p:attrNameLst>
                                          <p:attrName>ppt_w</p:attrName>
                                        </p:attrNameLst>
                                      </p:cBhvr>
                                      <p:tavLst>
                                        <p:tav tm="0">
                                          <p:val>
                                            <p:fltVal val="0"/>
                                          </p:val>
                                        </p:tav>
                                        <p:tav tm="100000">
                                          <p:val>
                                            <p:strVal val="#ppt_w"/>
                                          </p:val>
                                        </p:tav>
                                      </p:tavLst>
                                    </p:anim>
                                    <p:anim calcmode="lin" valueType="num">
                                      <p:cBhvr>
                                        <p:cTn id="26" dur="750" fill="hold"/>
                                        <p:tgtEl>
                                          <p:spTgt spid="2"/>
                                        </p:tgtEl>
                                        <p:attrNameLst>
                                          <p:attrName>ppt_h</p:attrName>
                                        </p:attrNameLst>
                                      </p:cBhvr>
                                      <p:tavLst>
                                        <p:tav tm="0">
                                          <p:val>
                                            <p:fltVal val="0"/>
                                          </p:val>
                                        </p:tav>
                                        <p:tav tm="100000">
                                          <p:val>
                                            <p:strVal val="#ppt_h"/>
                                          </p:val>
                                        </p:tav>
                                      </p:tavLst>
                                    </p:anim>
                                    <p:animEffect transition="in" filter="fade">
                                      <p:cBhvr>
                                        <p:cTn id="27" dur="750"/>
                                        <p:tgtEl>
                                          <p:spTgt spid="2"/>
                                        </p:tgtEl>
                                      </p:cBhvr>
                                    </p:animEffect>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750" fill="hold"/>
                                        <p:tgtEl>
                                          <p:spTgt spid="4"/>
                                        </p:tgtEl>
                                        <p:attrNameLst>
                                          <p:attrName>ppt_w</p:attrName>
                                        </p:attrNameLst>
                                      </p:cBhvr>
                                      <p:tavLst>
                                        <p:tav tm="0">
                                          <p:val>
                                            <p:fltVal val="0"/>
                                          </p:val>
                                        </p:tav>
                                        <p:tav tm="100000">
                                          <p:val>
                                            <p:strVal val="#ppt_w"/>
                                          </p:val>
                                        </p:tav>
                                      </p:tavLst>
                                    </p:anim>
                                    <p:anim calcmode="lin" valueType="num">
                                      <p:cBhvr>
                                        <p:cTn id="32" dur="750" fill="hold"/>
                                        <p:tgtEl>
                                          <p:spTgt spid="4"/>
                                        </p:tgtEl>
                                        <p:attrNameLst>
                                          <p:attrName>ppt_h</p:attrName>
                                        </p:attrNameLst>
                                      </p:cBhvr>
                                      <p:tavLst>
                                        <p:tav tm="0">
                                          <p:val>
                                            <p:fltVal val="0"/>
                                          </p:val>
                                        </p:tav>
                                        <p:tav tm="100000">
                                          <p:val>
                                            <p:strVal val="#ppt_h"/>
                                          </p:val>
                                        </p:tav>
                                      </p:tavLst>
                                    </p:anim>
                                    <p:animEffect transition="in" filter="fade">
                                      <p:cBhvr>
                                        <p:cTn id="33"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988E85"/>
        </a:solidFill>
        <a:effectLst/>
      </p:bgPr>
    </p:bg>
    <p:spTree>
      <p:nvGrpSpPr>
        <p:cNvPr id="1" name=""/>
        <p:cNvGrpSpPr/>
        <p:nvPr/>
      </p:nvGrpSpPr>
      <p:grpSpPr>
        <a:xfrm>
          <a:off x="0" y="0"/>
          <a:ext cx="0" cy="0"/>
          <a:chOff x="0" y="0"/>
          <a:chExt cx="0" cy="0"/>
        </a:xfrm>
      </p:grpSpPr>
      <p:sp>
        <p:nvSpPr>
          <p:cNvPr id="2" name="TextBox 1"/>
          <p:cNvSpPr txBox="1"/>
          <p:nvPr/>
        </p:nvSpPr>
        <p:spPr>
          <a:xfrm>
            <a:off x="5110877" y="851193"/>
            <a:ext cx="4165600" cy="707886"/>
          </a:xfrm>
          <a:prstGeom prst="rect">
            <a:avLst/>
          </a:prstGeom>
          <a:noFill/>
        </p:spPr>
        <p:txBody>
          <a:bodyPr wrap="square" rtlCol="0">
            <a:spAutoFit/>
          </a:bodyPr>
          <a:lstStyle/>
          <a:p>
            <a:r>
              <a:rPr lang="en-ID" sz="4000" dirty="0" err="1" smtClean="0">
                <a:effectLst>
                  <a:outerShdw blurRad="50800" dist="38100" dir="8100000" algn="tr" rotWithShape="0">
                    <a:prstClr val="black">
                      <a:alpha val="40000"/>
                    </a:prstClr>
                  </a:outerShdw>
                </a:effectLst>
                <a:latin typeface="hello honey - Personal Use" panose="02000500000000000000" pitchFamily="50" charset="0"/>
              </a:rPr>
              <a:t>Konsep</a:t>
            </a:r>
            <a:r>
              <a:rPr lang="en-ID" sz="4000" dirty="0" smtClean="0">
                <a:effectLst>
                  <a:outerShdw blurRad="50800" dist="38100" dir="8100000" algn="tr" rotWithShape="0">
                    <a:prstClr val="black">
                      <a:alpha val="40000"/>
                    </a:prstClr>
                  </a:outerShdw>
                </a:effectLst>
                <a:latin typeface="hello honey - Personal Use" panose="02000500000000000000" pitchFamily="50" charset="0"/>
              </a:rPr>
              <a:t> </a:t>
            </a:r>
            <a:r>
              <a:rPr lang="en-ID" sz="4000" dirty="0" err="1" smtClean="0">
                <a:effectLst>
                  <a:outerShdw blurRad="50800" dist="38100" dir="8100000" algn="tr" rotWithShape="0">
                    <a:prstClr val="black">
                      <a:alpha val="40000"/>
                    </a:prstClr>
                  </a:outerShdw>
                </a:effectLst>
                <a:latin typeface="hello honey - Personal Use" panose="02000500000000000000" pitchFamily="50" charset="0"/>
              </a:rPr>
              <a:t>Fisis</a:t>
            </a:r>
            <a:endParaRPr lang="id-ID" sz="4000" dirty="0">
              <a:effectLst>
                <a:outerShdw blurRad="50800" dist="38100" dir="8100000" algn="tr" rotWithShape="0">
                  <a:prstClr val="black">
                    <a:alpha val="40000"/>
                  </a:prstClr>
                </a:outerShdw>
              </a:effectLst>
              <a:latin typeface="hello honey - Personal Use" panose="02000500000000000000" pitchFamily="50" charset="0"/>
            </a:endParaRPr>
          </a:p>
        </p:txBody>
      </p:sp>
      <p:pic>
        <p:nvPicPr>
          <p:cNvPr id="3" name="Picture 2"/>
          <p:cNvPicPr>
            <a:picLocks noChangeAspect="1"/>
          </p:cNvPicPr>
          <p:nvPr/>
        </p:nvPicPr>
        <p:blipFill>
          <a:blip r:embed="rId2" cstate="print">
            <a:extLst>
              <a:ext uri="{BEBA8EAE-BF5A-486C-A8C5-ECC9F3942E4B}">
                <a14:imgProps xmlns:a14="http://schemas.microsoft.com/office/drawing/2010/main">
                  <a14:imgLayer r:embed="rId3">
                    <a14:imgEffect>
                      <a14:backgroundRemoval t="10000" b="90000" l="10000" r="90000">
                        <a14:foregroundMark x1="19940" y1="32151" x2="53423" y2="42317"/>
                        <a14:foregroundMark x1="59375" y1="16903" x2="67113" y2="37470"/>
                        <a14:foregroundMark x1="28720" y1="56974" x2="58780" y2="53546"/>
                      </a14:backgroundRemoval>
                    </a14:imgEffect>
                  </a14:imgLayer>
                </a14:imgProps>
              </a:ext>
              <a:ext uri="{28A0092B-C50C-407E-A947-70E740481C1C}">
                <a14:useLocalDpi xmlns:a14="http://schemas.microsoft.com/office/drawing/2010/main" val="0"/>
              </a:ext>
            </a:extLst>
          </a:blip>
          <a:stretch>
            <a:fillRect/>
          </a:stretch>
        </p:blipFill>
        <p:spPr>
          <a:xfrm>
            <a:off x="3925207" y="401403"/>
            <a:ext cx="1286831" cy="1620028"/>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mc:AlternateContent xmlns:mc="http://schemas.openxmlformats.org/markup-compatibility/2006" xmlns:a14="http://schemas.microsoft.com/office/drawing/2010/main">
        <mc:Choice Requires="a14">
          <p:sp>
            <p:nvSpPr>
              <p:cNvPr id="9" name="Rounded Rectangle 8"/>
              <p:cNvSpPr/>
              <p:nvPr/>
            </p:nvSpPr>
            <p:spPr>
              <a:xfrm>
                <a:off x="1314450" y="2173832"/>
                <a:ext cx="9601199" cy="3471838"/>
              </a:xfrm>
              <a:prstGeom prst="roundRect">
                <a:avLst/>
              </a:prstGeom>
              <a:solidFill>
                <a:srgbClr val="E2DDD8"/>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mj-lt"/>
                  <a:buAutoNum type="arabicPeriod"/>
                </a:pPr>
                <a:r>
                  <a:rPr lang="en-ID" sz="2400" b="1" dirty="0">
                    <a:solidFill>
                      <a:schemeClr val="tx1"/>
                    </a:solidFill>
                    <a:latin typeface="Comic Sans MS" panose="030F0702030302020204" pitchFamily="66" charset="0"/>
                  </a:rPr>
                  <a:t>Benda yang </a:t>
                </a:r>
                <a:r>
                  <a:rPr lang="en-ID" sz="2400" b="1" dirty="0" err="1">
                    <a:solidFill>
                      <a:schemeClr val="tx1"/>
                    </a:solidFill>
                    <a:latin typeface="Comic Sans MS" panose="030F0702030302020204" pitchFamily="66" charset="0"/>
                  </a:rPr>
                  <a:t>diam</a:t>
                </a:r>
                <a:r>
                  <a:rPr lang="en-ID" sz="2400" b="1" dirty="0">
                    <a:solidFill>
                      <a:schemeClr val="tx1"/>
                    </a:solidFill>
                    <a:latin typeface="Comic Sans MS" panose="030F0702030302020204" pitchFamily="66" charset="0"/>
                  </a:rPr>
                  <a:t> </a:t>
                </a:r>
                <a:r>
                  <a:rPr lang="en-ID" sz="2400" b="1" dirty="0" err="1">
                    <a:solidFill>
                      <a:schemeClr val="tx1"/>
                    </a:solidFill>
                    <a:latin typeface="Comic Sans MS" panose="030F0702030302020204" pitchFamily="66" charset="0"/>
                  </a:rPr>
                  <a:t>bilamana</a:t>
                </a:r>
                <a:r>
                  <a:rPr lang="en-ID" sz="2400" b="1" dirty="0">
                    <a:solidFill>
                      <a:schemeClr val="tx1"/>
                    </a:solidFill>
                    <a:latin typeface="Comic Sans MS" panose="030F0702030302020204" pitchFamily="66" charset="0"/>
                  </a:rPr>
                  <a:t> </a:t>
                </a:r>
                <a:r>
                  <a:rPr lang="en-ID" sz="2400" b="1" dirty="0" err="1">
                    <a:solidFill>
                      <a:schemeClr val="tx1"/>
                    </a:solidFill>
                    <a:latin typeface="Comic Sans MS" panose="030F0702030302020204" pitchFamily="66" charset="0"/>
                  </a:rPr>
                  <a:t>dipaksa</a:t>
                </a:r>
                <a:r>
                  <a:rPr lang="en-ID" sz="2400" b="1" dirty="0">
                    <a:solidFill>
                      <a:schemeClr val="tx1"/>
                    </a:solidFill>
                    <a:latin typeface="Comic Sans MS" panose="030F0702030302020204" pitchFamily="66" charset="0"/>
                  </a:rPr>
                  <a:t> </a:t>
                </a:r>
                <a:r>
                  <a:rPr lang="en-ID" sz="2400" b="1" dirty="0" err="1">
                    <a:solidFill>
                      <a:schemeClr val="tx1"/>
                    </a:solidFill>
                    <a:latin typeface="Comic Sans MS" panose="030F0702030302020204" pitchFamily="66" charset="0"/>
                  </a:rPr>
                  <a:t>untuk</a:t>
                </a:r>
                <a:r>
                  <a:rPr lang="en-ID" sz="2400" b="1" dirty="0">
                    <a:solidFill>
                      <a:schemeClr val="tx1"/>
                    </a:solidFill>
                    <a:latin typeface="Comic Sans MS" panose="030F0702030302020204" pitchFamily="66" charset="0"/>
                  </a:rPr>
                  <a:t> </a:t>
                </a:r>
                <a:r>
                  <a:rPr lang="en-ID" sz="2400" b="1" dirty="0" err="1">
                    <a:solidFill>
                      <a:schemeClr val="tx1"/>
                    </a:solidFill>
                    <a:latin typeface="Comic Sans MS" panose="030F0702030302020204" pitchFamily="66" charset="0"/>
                  </a:rPr>
                  <a:t>bergerak</a:t>
                </a:r>
                <a:r>
                  <a:rPr lang="en-ID" sz="2400" b="1" dirty="0">
                    <a:solidFill>
                      <a:schemeClr val="tx1"/>
                    </a:solidFill>
                    <a:latin typeface="Comic Sans MS" panose="030F0702030302020204" pitchFamily="66" charset="0"/>
                  </a:rPr>
                  <a:t>, </a:t>
                </a:r>
                <a:r>
                  <a:rPr lang="en-ID" sz="2400" b="1" dirty="0" err="1">
                    <a:solidFill>
                      <a:schemeClr val="tx1"/>
                    </a:solidFill>
                    <a:latin typeface="Comic Sans MS" panose="030F0702030302020204" pitchFamily="66" charset="0"/>
                  </a:rPr>
                  <a:t>ia</a:t>
                </a:r>
                <a:r>
                  <a:rPr lang="en-ID" sz="2400" b="1" dirty="0">
                    <a:solidFill>
                      <a:schemeClr val="tx1"/>
                    </a:solidFill>
                    <a:latin typeface="Comic Sans MS" panose="030F0702030302020204" pitchFamily="66" charset="0"/>
                  </a:rPr>
                  <a:t> </a:t>
                </a:r>
                <a:r>
                  <a:rPr lang="en-ID" sz="2400" b="1" dirty="0" err="1">
                    <a:solidFill>
                      <a:schemeClr val="tx1"/>
                    </a:solidFill>
                    <a:latin typeface="Comic Sans MS" panose="030F0702030302020204" pitchFamily="66" charset="0"/>
                  </a:rPr>
                  <a:t>akan</a:t>
                </a:r>
                <a:r>
                  <a:rPr lang="en-ID" sz="2400" b="1" dirty="0">
                    <a:solidFill>
                      <a:schemeClr val="tx1"/>
                    </a:solidFill>
                    <a:latin typeface="Comic Sans MS" panose="030F0702030302020204" pitchFamily="66" charset="0"/>
                  </a:rPr>
                  <a:t> </a:t>
                </a:r>
                <a:r>
                  <a:rPr lang="en-ID" sz="2400" b="1" dirty="0" err="1" smtClean="0">
                    <a:solidFill>
                      <a:schemeClr val="tx1"/>
                    </a:solidFill>
                    <a:latin typeface="Comic Sans MS" panose="030F0702030302020204" pitchFamily="66" charset="0"/>
                  </a:rPr>
                  <a:t>mempertahankan</a:t>
                </a:r>
                <a:r>
                  <a:rPr lang="en-ID" sz="2400" b="1" dirty="0" smtClean="0">
                    <a:solidFill>
                      <a:schemeClr val="tx1"/>
                    </a:solidFill>
                    <a:latin typeface="Comic Sans MS" panose="030F0702030302020204" pitchFamily="66" charset="0"/>
                  </a:rPr>
                  <a:t> </a:t>
                </a:r>
                <a:r>
                  <a:rPr lang="en-ID" sz="2400" b="1" dirty="0" err="1" smtClean="0">
                    <a:solidFill>
                      <a:schemeClr val="tx1"/>
                    </a:solidFill>
                    <a:latin typeface="Comic Sans MS" panose="030F0702030302020204" pitchFamily="66" charset="0"/>
                  </a:rPr>
                  <a:t>posisinya</a:t>
                </a:r>
                <a:r>
                  <a:rPr lang="en-ID" sz="2400" b="1" dirty="0" smtClean="0">
                    <a:solidFill>
                      <a:schemeClr val="tx1"/>
                    </a:solidFill>
                    <a:latin typeface="Comic Sans MS" panose="030F0702030302020204" pitchFamily="66" charset="0"/>
                  </a:rPr>
                  <a:t> </a:t>
                </a:r>
                <a:r>
                  <a:rPr lang="en-ID" sz="2400" b="1" dirty="0" err="1" smtClean="0">
                    <a:solidFill>
                      <a:schemeClr val="tx1"/>
                    </a:solidFill>
                    <a:latin typeface="Comic Sans MS" panose="030F0702030302020204" pitchFamily="66" charset="0"/>
                  </a:rPr>
                  <a:t>untuk</a:t>
                </a:r>
                <a:r>
                  <a:rPr lang="en-ID" sz="2400" b="1" dirty="0" smtClean="0">
                    <a:solidFill>
                      <a:schemeClr val="tx1"/>
                    </a:solidFill>
                    <a:latin typeface="Comic Sans MS" panose="030F0702030302020204" pitchFamily="66" charset="0"/>
                  </a:rPr>
                  <a:t> diam.</a:t>
                </a:r>
              </a:p>
              <a:p>
                <a:pPr marL="457200" indent="-457200">
                  <a:buFont typeface="+mj-lt"/>
                  <a:buAutoNum type="arabicPeriod"/>
                </a:pPr>
                <a:r>
                  <a:rPr lang="en-ID" sz="2400" b="1" dirty="0" err="1" smtClean="0">
                    <a:solidFill>
                      <a:schemeClr val="tx1"/>
                    </a:solidFill>
                    <a:latin typeface="Comic Sans MS" panose="030F0702030302020204" pitchFamily="66" charset="0"/>
                  </a:rPr>
                  <a:t>Sifat</a:t>
                </a:r>
                <a:r>
                  <a:rPr lang="en-ID" sz="2400" b="1" dirty="0" smtClean="0">
                    <a:solidFill>
                      <a:schemeClr val="tx1"/>
                    </a:solidFill>
                    <a:latin typeface="Comic Sans MS" panose="030F0702030302020204" pitchFamily="66" charset="0"/>
                  </a:rPr>
                  <a:t> </a:t>
                </a:r>
                <a:r>
                  <a:rPr lang="en-ID" sz="2400" b="1" dirty="0" err="1">
                    <a:solidFill>
                      <a:schemeClr val="tx1"/>
                    </a:solidFill>
                    <a:latin typeface="Comic Sans MS" panose="030F0702030302020204" pitchFamily="66" charset="0"/>
                  </a:rPr>
                  <a:t>untuk</a:t>
                </a:r>
                <a:r>
                  <a:rPr lang="en-ID" sz="2400" b="1" dirty="0">
                    <a:solidFill>
                      <a:schemeClr val="tx1"/>
                    </a:solidFill>
                    <a:latin typeface="Comic Sans MS" panose="030F0702030302020204" pitchFamily="66" charset="0"/>
                  </a:rPr>
                  <a:t> </a:t>
                </a:r>
                <a:r>
                  <a:rPr lang="en-ID" sz="2400" b="1" dirty="0" err="1">
                    <a:solidFill>
                      <a:schemeClr val="tx1"/>
                    </a:solidFill>
                    <a:latin typeface="Comic Sans MS" panose="030F0702030302020204" pitchFamily="66" charset="0"/>
                  </a:rPr>
                  <a:t>mempertahankan</a:t>
                </a:r>
                <a:r>
                  <a:rPr lang="en-ID" sz="2400" b="1" dirty="0">
                    <a:solidFill>
                      <a:schemeClr val="tx1"/>
                    </a:solidFill>
                    <a:latin typeface="Comic Sans MS" panose="030F0702030302020204" pitchFamily="66" charset="0"/>
                  </a:rPr>
                  <a:t> </a:t>
                </a:r>
                <a:r>
                  <a:rPr lang="en-ID" sz="2400" b="1" dirty="0" err="1">
                    <a:solidFill>
                      <a:schemeClr val="tx1"/>
                    </a:solidFill>
                    <a:latin typeface="Comic Sans MS" panose="030F0702030302020204" pitchFamily="66" charset="0"/>
                  </a:rPr>
                  <a:t>diri</a:t>
                </a:r>
                <a:r>
                  <a:rPr lang="en-ID" sz="2400" b="1" dirty="0">
                    <a:solidFill>
                      <a:schemeClr val="tx1"/>
                    </a:solidFill>
                    <a:latin typeface="Comic Sans MS" panose="030F0702030302020204" pitchFamily="66" charset="0"/>
                  </a:rPr>
                  <a:t> </a:t>
                </a:r>
                <a:r>
                  <a:rPr lang="en-ID" sz="2400" b="1" dirty="0" err="1">
                    <a:solidFill>
                      <a:schemeClr val="tx1"/>
                    </a:solidFill>
                    <a:latin typeface="Comic Sans MS" panose="030F0702030302020204" pitchFamily="66" charset="0"/>
                  </a:rPr>
                  <a:t>terhadap</a:t>
                </a:r>
                <a:r>
                  <a:rPr lang="en-ID" sz="2400" b="1" dirty="0">
                    <a:solidFill>
                      <a:schemeClr val="tx1"/>
                    </a:solidFill>
                    <a:latin typeface="Comic Sans MS" panose="030F0702030302020204" pitchFamily="66" charset="0"/>
                  </a:rPr>
                  <a:t> </a:t>
                </a:r>
                <a:r>
                  <a:rPr lang="en-ID" sz="2400" b="1" dirty="0" err="1">
                    <a:solidFill>
                      <a:schemeClr val="tx1"/>
                    </a:solidFill>
                    <a:latin typeface="Comic Sans MS" panose="030F0702030302020204" pitchFamily="66" charset="0"/>
                  </a:rPr>
                  <a:t>keadaan</a:t>
                </a:r>
                <a:r>
                  <a:rPr lang="en-ID" sz="2400" b="1" dirty="0">
                    <a:solidFill>
                      <a:schemeClr val="tx1"/>
                    </a:solidFill>
                    <a:latin typeface="Comic Sans MS" panose="030F0702030302020204" pitchFamily="66" charset="0"/>
                  </a:rPr>
                  <a:t> </a:t>
                </a:r>
                <a:r>
                  <a:rPr lang="en-ID" sz="2400" b="1" dirty="0" err="1">
                    <a:solidFill>
                      <a:schemeClr val="tx1"/>
                    </a:solidFill>
                    <a:latin typeface="Comic Sans MS" panose="030F0702030302020204" pitchFamily="66" charset="0"/>
                  </a:rPr>
                  <a:t>fisis</a:t>
                </a:r>
                <a:r>
                  <a:rPr lang="en-ID" sz="2400" b="1" dirty="0">
                    <a:solidFill>
                      <a:schemeClr val="tx1"/>
                    </a:solidFill>
                    <a:latin typeface="Comic Sans MS" panose="030F0702030302020204" pitchFamily="66" charset="0"/>
                  </a:rPr>
                  <a:t> </a:t>
                </a:r>
                <a:r>
                  <a:rPr lang="en-ID" sz="2400" b="1" dirty="0" err="1">
                    <a:solidFill>
                      <a:schemeClr val="tx1"/>
                    </a:solidFill>
                    <a:latin typeface="Comic Sans MS" panose="030F0702030302020204" pitchFamily="66" charset="0"/>
                  </a:rPr>
                  <a:t>benda</a:t>
                </a:r>
                <a:r>
                  <a:rPr lang="en-ID" sz="2400" b="1" dirty="0">
                    <a:solidFill>
                      <a:schemeClr val="tx1"/>
                    </a:solidFill>
                    <a:latin typeface="Comic Sans MS" panose="030F0702030302020204" pitchFamily="66" charset="0"/>
                  </a:rPr>
                  <a:t> </a:t>
                </a:r>
                <a:r>
                  <a:rPr lang="en-ID" sz="2400" b="1" dirty="0" err="1" smtClean="0">
                    <a:solidFill>
                      <a:schemeClr val="tx1"/>
                    </a:solidFill>
                    <a:latin typeface="Comic Sans MS" panose="030F0702030302020204" pitchFamily="66" charset="0"/>
                  </a:rPr>
                  <a:t>dalam</a:t>
                </a:r>
                <a:r>
                  <a:rPr lang="en-ID" sz="2400" b="1" dirty="0" smtClean="0">
                    <a:solidFill>
                      <a:schemeClr val="tx1"/>
                    </a:solidFill>
                    <a:latin typeface="Comic Sans MS" panose="030F0702030302020204" pitchFamily="66" charset="0"/>
                  </a:rPr>
                  <a:t> </a:t>
                </a:r>
                <a:r>
                  <a:rPr lang="en-ID" sz="2400" b="1" dirty="0" err="1" smtClean="0">
                    <a:solidFill>
                      <a:schemeClr val="tx1"/>
                    </a:solidFill>
                    <a:latin typeface="Comic Sans MS" panose="030F0702030302020204" pitchFamily="66" charset="0"/>
                  </a:rPr>
                  <a:t>keadaannya</a:t>
                </a:r>
                <a:r>
                  <a:rPr lang="en-ID" sz="2400" b="1" dirty="0" smtClean="0">
                    <a:solidFill>
                      <a:schemeClr val="tx1"/>
                    </a:solidFill>
                    <a:latin typeface="Comic Sans MS" panose="030F0702030302020204" pitchFamily="66" charset="0"/>
                  </a:rPr>
                  <a:t> </a:t>
                </a:r>
                <a:r>
                  <a:rPr lang="en-ID" sz="2400" b="1" dirty="0" err="1" smtClean="0">
                    <a:solidFill>
                      <a:schemeClr val="tx1"/>
                    </a:solidFill>
                    <a:latin typeface="Comic Sans MS" panose="030F0702030302020204" pitchFamily="66" charset="0"/>
                  </a:rPr>
                  <a:t>disebut</a:t>
                </a:r>
                <a:r>
                  <a:rPr lang="en-ID" sz="2400" b="1" dirty="0" smtClean="0">
                    <a:solidFill>
                      <a:schemeClr val="tx1"/>
                    </a:solidFill>
                    <a:latin typeface="Comic Sans MS" panose="030F0702030302020204" pitchFamily="66" charset="0"/>
                  </a:rPr>
                  <a:t> </a:t>
                </a:r>
                <a:r>
                  <a:rPr lang="en-ID" sz="2400" b="1" dirty="0" err="1">
                    <a:solidFill>
                      <a:schemeClr val="tx1"/>
                    </a:solidFill>
                    <a:latin typeface="Comic Sans MS" panose="030F0702030302020204" pitchFamily="66" charset="0"/>
                  </a:rPr>
                  <a:t>dcngan</a:t>
                </a:r>
                <a:r>
                  <a:rPr lang="en-ID" sz="2400" b="1" dirty="0">
                    <a:solidFill>
                      <a:schemeClr val="tx1"/>
                    </a:solidFill>
                    <a:latin typeface="Comic Sans MS" panose="030F0702030302020204" pitchFamily="66" charset="0"/>
                  </a:rPr>
                  <a:t> </a:t>
                </a:r>
                <a:r>
                  <a:rPr lang="en-ID" sz="2400" b="1" dirty="0" err="1">
                    <a:solidFill>
                      <a:schemeClr val="tx1"/>
                    </a:solidFill>
                    <a:latin typeface="Comic Sans MS" panose="030F0702030302020204" pitchFamily="66" charset="0"/>
                  </a:rPr>
                  <a:t>sifat</a:t>
                </a:r>
                <a:r>
                  <a:rPr lang="en-ID" sz="2400" b="1" dirty="0">
                    <a:solidFill>
                      <a:schemeClr val="tx1"/>
                    </a:solidFill>
                    <a:latin typeface="Comic Sans MS" panose="030F0702030302020204" pitchFamily="66" charset="0"/>
                  </a:rPr>
                  <a:t> </a:t>
                </a:r>
                <a:r>
                  <a:rPr lang="en-ID" sz="2400" b="1" dirty="0" err="1" smtClean="0">
                    <a:solidFill>
                      <a:schemeClr val="tx1"/>
                    </a:solidFill>
                    <a:latin typeface="Comic Sans MS" panose="030F0702030302020204" pitchFamily="66" charset="0"/>
                  </a:rPr>
                  <a:t>lembam</a:t>
                </a:r>
                <a:r>
                  <a:rPr lang="en-ID" sz="2400" b="1" dirty="0" smtClean="0">
                    <a:solidFill>
                      <a:schemeClr val="tx1"/>
                    </a:solidFill>
                    <a:latin typeface="Comic Sans MS" panose="030F0702030302020204" pitchFamily="66" charset="0"/>
                  </a:rPr>
                  <a:t> </a:t>
                </a:r>
                <a:r>
                  <a:rPr lang="en-ID" sz="2400" b="1" dirty="0" err="1">
                    <a:solidFill>
                      <a:schemeClr val="tx1"/>
                    </a:solidFill>
                    <a:latin typeface="Comic Sans MS" panose="030F0702030302020204" pitchFamily="66" charset="0"/>
                  </a:rPr>
                  <a:t>atau</a:t>
                </a:r>
                <a:r>
                  <a:rPr lang="en-ID" sz="2400" b="1" dirty="0">
                    <a:solidFill>
                      <a:schemeClr val="tx1"/>
                    </a:solidFill>
                    <a:latin typeface="Comic Sans MS" panose="030F0702030302020204" pitchFamily="66" charset="0"/>
                  </a:rPr>
                  <a:t> </a:t>
                </a:r>
                <a:r>
                  <a:rPr lang="en-ID" sz="2400" b="1" dirty="0" err="1">
                    <a:solidFill>
                      <a:schemeClr val="tx1"/>
                    </a:solidFill>
                    <a:latin typeface="Comic Sans MS" panose="030F0702030302020204" pitchFamily="66" charset="0"/>
                  </a:rPr>
                  <a:t>incrsia</a:t>
                </a:r>
                <a:r>
                  <a:rPr lang="en-ID" sz="2400" b="1" dirty="0">
                    <a:solidFill>
                      <a:schemeClr val="tx1"/>
                    </a:solidFill>
                    <a:latin typeface="Comic Sans MS" panose="030F0702030302020204" pitchFamily="66" charset="0"/>
                  </a:rPr>
                  <a:t> </a:t>
                </a:r>
                <a:r>
                  <a:rPr lang="en-ID" sz="2400" b="1" dirty="0" err="1">
                    <a:solidFill>
                      <a:schemeClr val="tx1"/>
                    </a:solidFill>
                    <a:latin typeface="Comic Sans MS" panose="030F0702030302020204" pitchFamily="66" charset="0"/>
                  </a:rPr>
                  <a:t>dari</a:t>
                </a:r>
                <a:r>
                  <a:rPr lang="en-ID" sz="2400" b="1" dirty="0">
                    <a:solidFill>
                      <a:schemeClr val="tx1"/>
                    </a:solidFill>
                    <a:latin typeface="Comic Sans MS" panose="030F0702030302020204" pitchFamily="66" charset="0"/>
                  </a:rPr>
                  <a:t> </a:t>
                </a:r>
                <a:r>
                  <a:rPr lang="en-ID" sz="2400" b="1" dirty="0" err="1" smtClean="0">
                    <a:solidFill>
                      <a:schemeClr val="tx1"/>
                    </a:solidFill>
                    <a:latin typeface="Comic Sans MS" panose="030F0702030302020204" pitchFamily="66" charset="0"/>
                  </a:rPr>
                  <a:t>benda</a:t>
                </a:r>
                <a:r>
                  <a:rPr lang="en-ID" sz="2400" b="1" dirty="0" smtClean="0">
                    <a:solidFill>
                      <a:schemeClr val="tx1"/>
                    </a:solidFill>
                    <a:latin typeface="Comic Sans MS" panose="030F0702030302020204" pitchFamily="66" charset="0"/>
                  </a:rPr>
                  <a:t>.</a:t>
                </a:r>
              </a:p>
              <a:p>
                <a:pPr marL="457200" indent="-457200">
                  <a:buFont typeface="+mj-lt"/>
                  <a:buAutoNum type="arabicPeriod"/>
                </a:pPr>
                <a:r>
                  <a:rPr lang="en-ID" sz="2400" b="1" dirty="0" err="1" smtClean="0">
                    <a:solidFill>
                      <a:schemeClr val="tx1"/>
                    </a:solidFill>
                    <a:latin typeface="Comic Sans MS" panose="030F0702030302020204" pitchFamily="66" charset="0"/>
                  </a:rPr>
                  <a:t>Pada</a:t>
                </a:r>
                <a:r>
                  <a:rPr lang="en-ID" sz="2400" b="1" dirty="0" smtClean="0">
                    <a:solidFill>
                      <a:schemeClr val="tx1"/>
                    </a:solidFill>
                    <a:latin typeface="Comic Sans MS" panose="030F0702030302020204" pitchFamily="66" charset="0"/>
                  </a:rPr>
                  <a:t> </a:t>
                </a:r>
                <a:r>
                  <a:rPr lang="en-ID" sz="2400" b="1" dirty="0" err="1">
                    <a:solidFill>
                      <a:schemeClr val="tx1"/>
                    </a:solidFill>
                    <a:latin typeface="Comic Sans MS" panose="030F0702030302020204" pitchFamily="66" charset="0"/>
                  </a:rPr>
                  <a:t>kondisi</a:t>
                </a:r>
                <a:r>
                  <a:rPr lang="en-ID" sz="2400" b="1" dirty="0">
                    <a:solidFill>
                      <a:schemeClr val="tx1"/>
                    </a:solidFill>
                    <a:latin typeface="Comic Sans MS" panose="030F0702030302020204" pitchFamily="66" charset="0"/>
                  </a:rPr>
                  <a:t> </a:t>
                </a:r>
                <a:r>
                  <a:rPr lang="en-ID" sz="2400" b="1" dirty="0" err="1">
                    <a:solidFill>
                      <a:schemeClr val="tx1"/>
                    </a:solidFill>
                    <a:latin typeface="Comic Sans MS" panose="030F0702030302020204" pitchFamily="66" charset="0"/>
                  </a:rPr>
                  <a:t>ini</a:t>
                </a:r>
                <a:r>
                  <a:rPr lang="en-ID" sz="2400" b="1" dirty="0">
                    <a:solidFill>
                      <a:schemeClr val="tx1"/>
                    </a:solidFill>
                    <a:latin typeface="Comic Sans MS" panose="030F0702030302020204" pitchFamily="66" charset="0"/>
                  </a:rPr>
                  <a:t> </a:t>
                </a:r>
                <a:r>
                  <a:rPr lang="en-ID" sz="2400" b="1" dirty="0" err="1">
                    <a:solidFill>
                      <a:schemeClr val="tx1"/>
                    </a:solidFill>
                    <a:latin typeface="Comic Sans MS" panose="030F0702030302020204" pitchFamily="66" charset="0"/>
                  </a:rPr>
                  <a:t>disebut</a:t>
                </a:r>
                <a:r>
                  <a:rPr lang="en-ID" sz="2400" b="1" dirty="0">
                    <a:solidFill>
                      <a:schemeClr val="tx1"/>
                    </a:solidFill>
                    <a:latin typeface="Comic Sans MS" panose="030F0702030302020204" pitchFamily="66" charset="0"/>
                  </a:rPr>
                  <a:t> </a:t>
                </a:r>
                <a:r>
                  <a:rPr lang="en-ID" sz="2400" b="1" dirty="0" err="1">
                    <a:solidFill>
                      <a:schemeClr val="tx1"/>
                    </a:solidFill>
                    <a:latin typeface="Comic Sans MS" panose="030F0702030302020204" pitchFamily="66" charset="0"/>
                  </a:rPr>
                  <a:t>dengan</a:t>
                </a:r>
                <a:r>
                  <a:rPr lang="en-ID" sz="2400" b="1" dirty="0">
                    <a:solidFill>
                      <a:schemeClr val="tx1"/>
                    </a:solidFill>
                    <a:latin typeface="Comic Sans MS" panose="030F0702030302020204" pitchFamily="66" charset="0"/>
                  </a:rPr>
                  <a:t> </a:t>
                </a:r>
                <a:r>
                  <a:rPr lang="en-ID" sz="2400" b="1" dirty="0" err="1">
                    <a:solidFill>
                      <a:schemeClr val="tx1"/>
                    </a:solidFill>
                    <a:latin typeface="Comic Sans MS" panose="030F0702030302020204" pitchFamily="66" charset="0"/>
                  </a:rPr>
                  <a:t>kondisi</a:t>
                </a:r>
                <a:r>
                  <a:rPr lang="en-ID" sz="2400" b="1" dirty="0">
                    <a:solidFill>
                      <a:schemeClr val="tx1"/>
                    </a:solidFill>
                    <a:latin typeface="Comic Sans MS" panose="030F0702030302020204" pitchFamily="66" charset="0"/>
                  </a:rPr>
                  <a:t> </a:t>
                </a:r>
                <a:r>
                  <a:rPr lang="en-ID" sz="2400" b="1" dirty="0" err="1">
                    <a:solidFill>
                      <a:schemeClr val="tx1"/>
                    </a:solidFill>
                    <a:latin typeface="Comic Sans MS" panose="030F0702030302020204" pitchFamily="66" charset="0"/>
                  </a:rPr>
                  <a:t>setirnbang</a:t>
                </a:r>
                <a:r>
                  <a:rPr lang="en-ID" sz="2400" b="1" dirty="0">
                    <a:solidFill>
                      <a:schemeClr val="tx1"/>
                    </a:solidFill>
                    <a:latin typeface="Comic Sans MS" panose="030F0702030302020204" pitchFamily="66" charset="0"/>
                  </a:rPr>
                  <a:t>. </a:t>
                </a:r>
                <a:r>
                  <a:rPr lang="en-ID" sz="2400" b="1" dirty="0" err="1">
                    <a:solidFill>
                      <a:schemeClr val="tx1"/>
                    </a:solidFill>
                    <a:latin typeface="Comic Sans MS" panose="030F0702030302020204" pitchFamily="66" charset="0"/>
                  </a:rPr>
                  <a:t>dan</a:t>
                </a:r>
                <a:r>
                  <a:rPr lang="en-ID" sz="2400" b="1" dirty="0">
                    <a:solidFill>
                      <a:schemeClr val="tx1"/>
                    </a:solidFill>
                    <a:latin typeface="Comic Sans MS" panose="030F0702030302020204" pitchFamily="66" charset="0"/>
                  </a:rPr>
                  <a:t> </a:t>
                </a:r>
                <a:r>
                  <a:rPr lang="en-ID" sz="2400" b="1" dirty="0" err="1">
                    <a:solidFill>
                      <a:schemeClr val="tx1"/>
                    </a:solidFill>
                    <a:latin typeface="Comic Sans MS" panose="030F0702030302020204" pitchFamily="66" charset="0"/>
                  </a:rPr>
                  <a:t>berlaku</a:t>
                </a:r>
                <a:r>
                  <a:rPr lang="en-ID" sz="2400" b="1" dirty="0">
                    <a:solidFill>
                      <a:schemeClr val="tx1"/>
                    </a:solidFill>
                    <a:latin typeface="Comic Sans MS" panose="030F0702030302020204" pitchFamily="66" charset="0"/>
                  </a:rPr>
                  <a:t> </a:t>
                </a:r>
                <a:r>
                  <a:rPr lang="en-ID" sz="2400" b="1" dirty="0" err="1" smtClean="0">
                    <a:solidFill>
                      <a:schemeClr val="tx1"/>
                    </a:solidFill>
                    <a:latin typeface="Comic Sans MS" panose="030F0702030302020204" pitchFamily="66" charset="0"/>
                  </a:rPr>
                  <a:t>rumusan</a:t>
                </a:r>
                <a:r>
                  <a:rPr lang="en-ID" sz="2400" b="1" dirty="0" smtClean="0">
                    <a:solidFill>
                      <a:schemeClr val="tx1"/>
                    </a:solidFill>
                    <a:latin typeface="Comic Sans MS" panose="030F0702030302020204" pitchFamily="66" charset="0"/>
                  </a:rPr>
                  <a:t> </a:t>
                </a:r>
                <a14:m>
                  <m:oMath xmlns:m="http://schemas.openxmlformats.org/officeDocument/2006/math">
                    <m:nary>
                      <m:naryPr>
                        <m:chr m:val="∑"/>
                        <m:subHide m:val="on"/>
                        <m:supHide m:val="on"/>
                        <m:ctrlPr>
                          <a:rPr lang="id-ID" sz="2400" b="1" i="1" smtClean="0">
                            <a:solidFill>
                              <a:srgbClr val="988E85"/>
                            </a:solidFill>
                            <a:latin typeface="Cambria Math"/>
                            <a:cs typeface="Times New Roman" panose="02020603050405020304" pitchFamily="18" charset="0"/>
                          </a:rPr>
                        </m:ctrlPr>
                      </m:naryPr>
                      <m:sub/>
                      <m:sup/>
                      <m:e>
                        <m:r>
                          <a:rPr lang="en-US" sz="2400" b="1" i="1">
                            <a:solidFill>
                              <a:srgbClr val="988E85"/>
                            </a:solidFill>
                            <a:latin typeface="Cambria Math" panose="02040503050406030204" pitchFamily="18" charset="0"/>
                            <a:cs typeface="Times New Roman" panose="02020603050405020304" pitchFamily="18" charset="0"/>
                          </a:rPr>
                          <m:t>𝑭</m:t>
                        </m:r>
                        <m:r>
                          <a:rPr lang="en-US" sz="2400" b="1" i="1">
                            <a:solidFill>
                              <a:srgbClr val="988E85"/>
                            </a:solidFill>
                            <a:latin typeface="Cambria Math" panose="02040503050406030204" pitchFamily="18" charset="0"/>
                            <a:cs typeface="Times New Roman" panose="02020603050405020304" pitchFamily="18" charset="0"/>
                          </a:rPr>
                          <m:t>=</m:t>
                        </m:r>
                        <m:r>
                          <a:rPr lang="en-US" sz="2400" b="1" i="1">
                            <a:solidFill>
                              <a:srgbClr val="988E85"/>
                            </a:solidFill>
                            <a:latin typeface="Cambria Math" panose="02040503050406030204" pitchFamily="18" charset="0"/>
                            <a:cs typeface="Times New Roman" panose="02020603050405020304" pitchFamily="18" charset="0"/>
                          </a:rPr>
                          <m:t>𝟎</m:t>
                        </m:r>
                      </m:e>
                    </m:nary>
                  </m:oMath>
                </a14:m>
                <a:r>
                  <a:rPr lang="en-ID" sz="2400" b="1" dirty="0" smtClean="0">
                    <a:solidFill>
                      <a:schemeClr val="tx1"/>
                    </a:solidFill>
                    <a:latin typeface="Comic Sans MS" panose="030F0702030302020204" pitchFamily="66" charset="0"/>
                  </a:rPr>
                  <a:t> </a:t>
                </a:r>
                <a:endParaRPr lang="id-ID" sz="2400" b="1" dirty="0">
                  <a:solidFill>
                    <a:schemeClr val="tx1"/>
                  </a:solidFill>
                  <a:latin typeface="Comic Sans MS" panose="030F0702030302020204" pitchFamily="66" charset="0"/>
                </a:endParaRPr>
              </a:p>
            </p:txBody>
          </p:sp>
        </mc:Choice>
        <mc:Fallback xmlns="">
          <p:sp>
            <p:nvSpPr>
              <p:cNvPr id="9" name="Rounded Rectangle 8"/>
              <p:cNvSpPr>
                <a:spLocks noRot="1" noChangeAspect="1" noMove="1" noResize="1" noEditPoints="1" noAdjustHandles="1" noChangeArrowheads="1" noChangeShapeType="1" noTextEdit="1"/>
              </p:cNvSpPr>
              <p:nvPr/>
            </p:nvSpPr>
            <p:spPr>
              <a:xfrm>
                <a:off x="1314450" y="2173832"/>
                <a:ext cx="9601199" cy="3471838"/>
              </a:xfrm>
              <a:prstGeom prst="roundRect">
                <a:avLst/>
              </a:prstGeom>
              <a:blipFill>
                <a:blip r:embed="rId4"/>
                <a:stretch>
                  <a:fillRect/>
                </a:stretch>
              </a:blipFill>
              <a:ln>
                <a:noFill/>
              </a:ln>
              <a:effectLst>
                <a:outerShdw blurRad="149987" dist="250190" dir="8460000" algn="ctr">
                  <a:srgbClr val="000000">
                    <a:alpha val="28000"/>
                  </a:srgbClr>
                </a:outerShdw>
              </a:effectLst>
            </p:spPr>
            <p:txBody>
              <a:bodyPr/>
              <a:lstStyle/>
              <a:p>
                <a:r>
                  <a:rPr lang="en-US">
                    <a:noFill/>
                  </a:rPr>
                  <a:t> </a:t>
                </a:r>
              </a:p>
            </p:txBody>
          </p:sp>
        </mc:Fallback>
      </mc:AlternateContent>
      <p:sp>
        <p:nvSpPr>
          <p:cNvPr id="13" name="Freeform 12"/>
          <p:cNvSpPr/>
          <p:nvPr/>
        </p:nvSpPr>
        <p:spPr>
          <a:xfrm>
            <a:off x="-544035" y="-433789"/>
            <a:ext cx="4632056" cy="3042648"/>
          </a:xfrm>
          <a:custGeom>
            <a:avLst/>
            <a:gdLst>
              <a:gd name="connsiteX0" fmla="*/ 384377 w 4632056"/>
              <a:gd name="connsiteY0" fmla="*/ 2857674 h 3042648"/>
              <a:gd name="connsiteX1" fmla="*/ 1066549 w 4632056"/>
              <a:gd name="connsiteY1" fmla="*/ 2727046 h 3042648"/>
              <a:gd name="connsiteX2" fmla="*/ 1545520 w 4632056"/>
              <a:gd name="connsiteY2" fmla="*/ 1914246 h 3042648"/>
              <a:gd name="connsiteX3" fmla="*/ 2779235 w 4632056"/>
              <a:gd name="connsiteY3" fmla="*/ 2117446 h 3042648"/>
              <a:gd name="connsiteX4" fmla="*/ 3388835 w 4632056"/>
              <a:gd name="connsiteY4" fmla="*/ 1232074 h 3042648"/>
              <a:gd name="connsiteX5" fmla="*/ 4317749 w 4632056"/>
              <a:gd name="connsiteY5" fmla="*/ 1043389 h 3042648"/>
              <a:gd name="connsiteX6" fmla="*/ 4288720 w 4632056"/>
              <a:gd name="connsiteY6" fmla="*/ 201560 h 3042648"/>
              <a:gd name="connsiteX7" fmla="*/ 297292 w 4632056"/>
              <a:gd name="connsiteY7" fmla="*/ 245103 h 3042648"/>
              <a:gd name="connsiteX8" fmla="*/ 384377 w 4632056"/>
              <a:gd name="connsiteY8" fmla="*/ 2857674 h 3042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32056" h="3042648">
                <a:moveTo>
                  <a:pt x="384377" y="2857674"/>
                </a:moveTo>
                <a:cubicBezTo>
                  <a:pt x="512587" y="3271331"/>
                  <a:pt x="873025" y="2884284"/>
                  <a:pt x="1066549" y="2727046"/>
                </a:cubicBezTo>
                <a:cubicBezTo>
                  <a:pt x="1260073" y="2569808"/>
                  <a:pt x="1260072" y="2015846"/>
                  <a:pt x="1545520" y="1914246"/>
                </a:cubicBezTo>
                <a:cubicBezTo>
                  <a:pt x="1830968" y="1812646"/>
                  <a:pt x="2472016" y="2231141"/>
                  <a:pt x="2779235" y="2117446"/>
                </a:cubicBezTo>
                <a:cubicBezTo>
                  <a:pt x="3086454" y="2003751"/>
                  <a:pt x="3132416" y="1411083"/>
                  <a:pt x="3388835" y="1232074"/>
                </a:cubicBezTo>
                <a:cubicBezTo>
                  <a:pt x="3645254" y="1053065"/>
                  <a:pt x="4167768" y="1215141"/>
                  <a:pt x="4317749" y="1043389"/>
                </a:cubicBezTo>
                <a:cubicBezTo>
                  <a:pt x="4467730" y="871637"/>
                  <a:pt x="4958796" y="334608"/>
                  <a:pt x="4288720" y="201560"/>
                </a:cubicBezTo>
                <a:cubicBezTo>
                  <a:pt x="3618644" y="68512"/>
                  <a:pt x="952854" y="-197583"/>
                  <a:pt x="297292" y="245103"/>
                </a:cubicBezTo>
                <a:cubicBezTo>
                  <a:pt x="-358270" y="687789"/>
                  <a:pt x="256167" y="2444017"/>
                  <a:pt x="384377" y="2857674"/>
                </a:cubicBezTo>
                <a:close/>
              </a:path>
            </a:pathLst>
          </a:custGeom>
          <a:solidFill>
            <a:srgbClr val="E2DDD8"/>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14" name="Group 13"/>
          <p:cNvGrpSpPr/>
          <p:nvPr/>
        </p:nvGrpSpPr>
        <p:grpSpPr>
          <a:xfrm rot="5400000" flipH="1">
            <a:off x="9739090" y="1923142"/>
            <a:ext cx="4151086" cy="304802"/>
            <a:chOff x="8040914" y="1139371"/>
            <a:chExt cx="4151086" cy="304802"/>
          </a:xfrm>
        </p:grpSpPr>
        <p:cxnSp>
          <p:nvCxnSpPr>
            <p:cNvPr id="15" name="Straight Connector 14"/>
            <p:cNvCxnSpPr/>
            <p:nvPr/>
          </p:nvCxnSpPr>
          <p:spPr>
            <a:xfrm>
              <a:off x="8040914" y="1139371"/>
              <a:ext cx="4151086" cy="1"/>
            </a:xfrm>
            <a:prstGeom prst="line">
              <a:avLst/>
            </a:prstGeom>
            <a:ln w="57150">
              <a:solidFill>
                <a:srgbClr val="CDC3B7"/>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8795657" y="1291771"/>
              <a:ext cx="3396343" cy="0"/>
            </a:xfrm>
            <a:prstGeom prst="line">
              <a:avLst/>
            </a:prstGeom>
            <a:ln w="57150">
              <a:solidFill>
                <a:srgbClr val="CDC3B7"/>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9405257" y="1444172"/>
              <a:ext cx="2786743" cy="1"/>
            </a:xfrm>
            <a:prstGeom prst="line">
              <a:avLst/>
            </a:prstGeom>
            <a:ln w="57150">
              <a:solidFill>
                <a:srgbClr val="CDC3B7"/>
              </a:solidFill>
            </a:ln>
          </p:spPr>
          <p:style>
            <a:lnRef idx="1">
              <a:schemeClr val="accent1"/>
            </a:lnRef>
            <a:fillRef idx="0">
              <a:schemeClr val="accent1"/>
            </a:fillRef>
            <a:effectRef idx="0">
              <a:schemeClr val="accent1"/>
            </a:effectRef>
            <a:fontRef idx="minor">
              <a:schemeClr val="tx1"/>
            </a:fontRef>
          </p:style>
        </p:cxnSp>
      </p:grpSp>
      <p:grpSp>
        <p:nvGrpSpPr>
          <p:cNvPr id="18" name="Group 17"/>
          <p:cNvGrpSpPr/>
          <p:nvPr/>
        </p:nvGrpSpPr>
        <p:grpSpPr>
          <a:xfrm>
            <a:off x="8040914" y="220994"/>
            <a:ext cx="4151086" cy="304802"/>
            <a:chOff x="8040914" y="1139371"/>
            <a:chExt cx="4151086" cy="304802"/>
          </a:xfrm>
        </p:grpSpPr>
        <p:cxnSp>
          <p:nvCxnSpPr>
            <p:cNvPr id="19" name="Straight Connector 18"/>
            <p:cNvCxnSpPr/>
            <p:nvPr/>
          </p:nvCxnSpPr>
          <p:spPr>
            <a:xfrm>
              <a:off x="8040914" y="1139371"/>
              <a:ext cx="4151086" cy="1"/>
            </a:xfrm>
            <a:prstGeom prst="line">
              <a:avLst/>
            </a:prstGeom>
            <a:ln w="57150">
              <a:solidFill>
                <a:srgbClr val="CDC3B7"/>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8795657" y="1291771"/>
              <a:ext cx="3396343" cy="0"/>
            </a:xfrm>
            <a:prstGeom prst="line">
              <a:avLst/>
            </a:prstGeom>
            <a:ln w="57150">
              <a:solidFill>
                <a:srgbClr val="CDC3B7"/>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9405257" y="1444172"/>
              <a:ext cx="2786743" cy="1"/>
            </a:xfrm>
            <a:prstGeom prst="line">
              <a:avLst/>
            </a:prstGeom>
            <a:ln w="57150">
              <a:solidFill>
                <a:srgbClr val="CDC3B7"/>
              </a:solidFill>
            </a:ln>
          </p:spPr>
          <p:style>
            <a:lnRef idx="1">
              <a:schemeClr val="accent1"/>
            </a:lnRef>
            <a:fillRef idx="0">
              <a:schemeClr val="accent1"/>
            </a:fillRef>
            <a:effectRef idx="0">
              <a:schemeClr val="accent1"/>
            </a:effectRef>
            <a:fontRef idx="minor">
              <a:schemeClr val="tx1"/>
            </a:fontRef>
          </p:style>
        </p:cxnSp>
      </p:grpSp>
      <p:pic>
        <p:nvPicPr>
          <p:cNvPr id="22" name="Picture 6" descr="https://i.pinimg.com/564x/cc/e7/ad/cce7ad297da6133a5b264361a13797bd.jp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5851" b="91844" l="9752" r="89894">
                        <a14:foregroundMark x1="30319" y1="69681" x2="24113" y2="28369"/>
                        <a14:foregroundMark x1="33511" y1="85993" x2="47518" y2="89362"/>
                        <a14:foregroundMark x1="66489" y1="84043" x2="74291" y2="34397"/>
                        <a14:foregroundMark x1="74823" y1="30496" x2="77837" y2="22163"/>
                        <a14:foregroundMark x1="31028" y1="11879" x2="57801" y2="9929"/>
                        <a14:foregroundMark x1="61879" y1="10993" x2="71099" y2="12234"/>
                        <a14:foregroundMark x1="72872" y1="14362" x2="74823" y2="19504"/>
                        <a14:foregroundMark x1="27482" y1="13298" x2="23582" y2="21277"/>
                        <a14:foregroundMark x1="23759" y1="20035" x2="22163" y2="24823"/>
                        <a14:foregroundMark x1="49645" y1="89894" x2="59752" y2="88121"/>
                        <a14:foregroundMark x1="63475" y1="86525" x2="66489" y2="84574"/>
                        <a14:foregroundMark x1="32447" y1="84220" x2="30319" y2="68972"/>
                      </a14:backgroundRemoval>
                    </a14:imgEffect>
                  </a14:imgLayer>
                </a14:imgProps>
              </a:ext>
              <a:ext uri="{28A0092B-C50C-407E-A947-70E740481C1C}">
                <a14:useLocalDpi xmlns:a14="http://schemas.microsoft.com/office/drawing/2010/main" val="0"/>
              </a:ext>
            </a:extLst>
          </a:blip>
          <a:srcRect/>
          <a:stretch>
            <a:fillRect/>
          </a:stretch>
        </p:blipFill>
        <p:spPr bwMode="auto">
          <a:xfrm>
            <a:off x="347418" y="5387502"/>
            <a:ext cx="1112195" cy="1112195"/>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pic>
        <p:nvPicPr>
          <p:cNvPr id="23" name="Picture 16" descr="Pin ini berisi gambar: Iced Coffee &lt;3"/>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0622465" y="4895850"/>
            <a:ext cx="1491065" cy="1718516"/>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7269354"/>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750" fill="hold"/>
                                        <p:tgtEl>
                                          <p:spTgt spid="13"/>
                                        </p:tgtEl>
                                        <p:attrNameLst>
                                          <p:attrName>ppt_w</p:attrName>
                                        </p:attrNameLst>
                                      </p:cBhvr>
                                      <p:tavLst>
                                        <p:tav tm="0">
                                          <p:val>
                                            <p:fltVal val="0"/>
                                          </p:val>
                                        </p:tav>
                                        <p:tav tm="100000">
                                          <p:val>
                                            <p:strVal val="#ppt_w"/>
                                          </p:val>
                                        </p:tav>
                                      </p:tavLst>
                                    </p:anim>
                                    <p:anim calcmode="lin" valueType="num">
                                      <p:cBhvr>
                                        <p:cTn id="8" dur="750" fill="hold"/>
                                        <p:tgtEl>
                                          <p:spTgt spid="13"/>
                                        </p:tgtEl>
                                        <p:attrNameLst>
                                          <p:attrName>ppt_h</p:attrName>
                                        </p:attrNameLst>
                                      </p:cBhvr>
                                      <p:tavLst>
                                        <p:tav tm="0">
                                          <p:val>
                                            <p:fltVal val="0"/>
                                          </p:val>
                                        </p:tav>
                                        <p:tav tm="100000">
                                          <p:val>
                                            <p:strVal val="#ppt_h"/>
                                          </p:val>
                                        </p:tav>
                                      </p:tavLst>
                                    </p:anim>
                                    <p:animEffect transition="in" filter="fade">
                                      <p:cBhvr>
                                        <p:cTn id="9" dur="750"/>
                                        <p:tgtEl>
                                          <p:spTgt spid="13"/>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750" fill="hold"/>
                                        <p:tgtEl>
                                          <p:spTgt spid="2"/>
                                        </p:tgtEl>
                                        <p:attrNameLst>
                                          <p:attrName>ppt_w</p:attrName>
                                        </p:attrNameLst>
                                      </p:cBhvr>
                                      <p:tavLst>
                                        <p:tav tm="0">
                                          <p:val>
                                            <p:fltVal val="0"/>
                                          </p:val>
                                        </p:tav>
                                        <p:tav tm="100000">
                                          <p:val>
                                            <p:strVal val="#ppt_w"/>
                                          </p:val>
                                        </p:tav>
                                      </p:tavLst>
                                    </p:anim>
                                    <p:anim calcmode="lin" valueType="num">
                                      <p:cBhvr>
                                        <p:cTn id="14" dur="750" fill="hold"/>
                                        <p:tgtEl>
                                          <p:spTgt spid="2"/>
                                        </p:tgtEl>
                                        <p:attrNameLst>
                                          <p:attrName>ppt_h</p:attrName>
                                        </p:attrNameLst>
                                      </p:cBhvr>
                                      <p:tavLst>
                                        <p:tav tm="0">
                                          <p:val>
                                            <p:fltVal val="0"/>
                                          </p:val>
                                        </p:tav>
                                        <p:tav tm="100000">
                                          <p:val>
                                            <p:strVal val="#ppt_h"/>
                                          </p:val>
                                        </p:tav>
                                      </p:tavLst>
                                    </p:anim>
                                    <p:animEffect transition="in" filter="fade">
                                      <p:cBhvr>
                                        <p:cTn id="15" dur="750"/>
                                        <p:tgtEl>
                                          <p:spTgt spid="2"/>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750" fill="hold"/>
                                        <p:tgtEl>
                                          <p:spTgt spid="3"/>
                                        </p:tgtEl>
                                        <p:attrNameLst>
                                          <p:attrName>ppt_w</p:attrName>
                                        </p:attrNameLst>
                                      </p:cBhvr>
                                      <p:tavLst>
                                        <p:tav tm="0">
                                          <p:val>
                                            <p:fltVal val="0"/>
                                          </p:val>
                                        </p:tav>
                                        <p:tav tm="100000">
                                          <p:val>
                                            <p:strVal val="#ppt_w"/>
                                          </p:val>
                                        </p:tav>
                                      </p:tavLst>
                                    </p:anim>
                                    <p:anim calcmode="lin" valueType="num">
                                      <p:cBhvr>
                                        <p:cTn id="20" dur="750" fill="hold"/>
                                        <p:tgtEl>
                                          <p:spTgt spid="3"/>
                                        </p:tgtEl>
                                        <p:attrNameLst>
                                          <p:attrName>ppt_h</p:attrName>
                                        </p:attrNameLst>
                                      </p:cBhvr>
                                      <p:tavLst>
                                        <p:tav tm="0">
                                          <p:val>
                                            <p:fltVal val="0"/>
                                          </p:val>
                                        </p:tav>
                                        <p:tav tm="100000">
                                          <p:val>
                                            <p:strVal val="#ppt_h"/>
                                          </p:val>
                                        </p:tav>
                                      </p:tavLst>
                                    </p:anim>
                                    <p:animEffect transition="in" filter="fade">
                                      <p:cBhvr>
                                        <p:cTn id="21" dur="750"/>
                                        <p:tgtEl>
                                          <p:spTgt spid="3"/>
                                        </p:tgtEl>
                                      </p:cBhvr>
                                    </p:animEffect>
                                  </p:childTnLst>
                                </p:cTn>
                              </p:par>
                            </p:childTnLst>
                          </p:cTn>
                        </p:par>
                        <p:par>
                          <p:cTn id="22" fill="hold">
                            <p:stCondLst>
                              <p:cond delay="2250"/>
                            </p:stCondLst>
                            <p:childTnLst>
                              <p:par>
                                <p:cTn id="23" presetID="53" presetClass="entr" presetSubtype="16"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750" fill="hold"/>
                                        <p:tgtEl>
                                          <p:spTgt spid="9"/>
                                        </p:tgtEl>
                                        <p:attrNameLst>
                                          <p:attrName>ppt_w</p:attrName>
                                        </p:attrNameLst>
                                      </p:cBhvr>
                                      <p:tavLst>
                                        <p:tav tm="0">
                                          <p:val>
                                            <p:fltVal val="0"/>
                                          </p:val>
                                        </p:tav>
                                        <p:tav tm="100000">
                                          <p:val>
                                            <p:strVal val="#ppt_w"/>
                                          </p:val>
                                        </p:tav>
                                      </p:tavLst>
                                    </p:anim>
                                    <p:anim calcmode="lin" valueType="num">
                                      <p:cBhvr>
                                        <p:cTn id="26" dur="750" fill="hold"/>
                                        <p:tgtEl>
                                          <p:spTgt spid="9"/>
                                        </p:tgtEl>
                                        <p:attrNameLst>
                                          <p:attrName>ppt_h</p:attrName>
                                        </p:attrNameLst>
                                      </p:cBhvr>
                                      <p:tavLst>
                                        <p:tav tm="0">
                                          <p:val>
                                            <p:fltVal val="0"/>
                                          </p:val>
                                        </p:tav>
                                        <p:tav tm="100000">
                                          <p:val>
                                            <p:strVal val="#ppt_h"/>
                                          </p:val>
                                        </p:tav>
                                      </p:tavLst>
                                    </p:anim>
                                    <p:animEffect transition="in" filter="fade">
                                      <p:cBhvr>
                                        <p:cTn id="27" dur="750"/>
                                        <p:tgtEl>
                                          <p:spTgt spid="9"/>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750" fill="hold"/>
                                        <p:tgtEl>
                                          <p:spTgt spid="23"/>
                                        </p:tgtEl>
                                        <p:attrNameLst>
                                          <p:attrName>ppt_w</p:attrName>
                                        </p:attrNameLst>
                                      </p:cBhvr>
                                      <p:tavLst>
                                        <p:tav tm="0">
                                          <p:val>
                                            <p:fltVal val="0"/>
                                          </p:val>
                                        </p:tav>
                                        <p:tav tm="100000">
                                          <p:val>
                                            <p:strVal val="#ppt_w"/>
                                          </p:val>
                                        </p:tav>
                                      </p:tavLst>
                                    </p:anim>
                                    <p:anim calcmode="lin" valueType="num">
                                      <p:cBhvr>
                                        <p:cTn id="32" dur="750" fill="hold"/>
                                        <p:tgtEl>
                                          <p:spTgt spid="23"/>
                                        </p:tgtEl>
                                        <p:attrNameLst>
                                          <p:attrName>ppt_h</p:attrName>
                                        </p:attrNameLst>
                                      </p:cBhvr>
                                      <p:tavLst>
                                        <p:tav tm="0">
                                          <p:val>
                                            <p:fltVal val="0"/>
                                          </p:val>
                                        </p:tav>
                                        <p:tav tm="100000">
                                          <p:val>
                                            <p:strVal val="#ppt_h"/>
                                          </p:val>
                                        </p:tav>
                                      </p:tavLst>
                                    </p:anim>
                                    <p:animEffect transition="in" filter="fade">
                                      <p:cBhvr>
                                        <p:cTn id="33" dur="750"/>
                                        <p:tgtEl>
                                          <p:spTgt spid="23"/>
                                        </p:tgtEl>
                                      </p:cBhvr>
                                    </p:animEffect>
                                  </p:childTnLst>
                                </p:cTn>
                              </p:par>
                            </p:childTnLst>
                          </p:cTn>
                        </p:par>
                        <p:par>
                          <p:cTn id="34" fill="hold">
                            <p:stCondLst>
                              <p:cond delay="3750"/>
                            </p:stCondLst>
                            <p:childTnLst>
                              <p:par>
                                <p:cTn id="35" presetID="53" presetClass="entr" presetSubtype="16" fill="hold" nodeType="after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p:cTn id="37" dur="750" fill="hold"/>
                                        <p:tgtEl>
                                          <p:spTgt spid="22"/>
                                        </p:tgtEl>
                                        <p:attrNameLst>
                                          <p:attrName>ppt_w</p:attrName>
                                        </p:attrNameLst>
                                      </p:cBhvr>
                                      <p:tavLst>
                                        <p:tav tm="0">
                                          <p:val>
                                            <p:fltVal val="0"/>
                                          </p:val>
                                        </p:tav>
                                        <p:tav tm="100000">
                                          <p:val>
                                            <p:strVal val="#ppt_w"/>
                                          </p:val>
                                        </p:tav>
                                      </p:tavLst>
                                    </p:anim>
                                    <p:anim calcmode="lin" valueType="num">
                                      <p:cBhvr>
                                        <p:cTn id="38" dur="750" fill="hold"/>
                                        <p:tgtEl>
                                          <p:spTgt spid="22"/>
                                        </p:tgtEl>
                                        <p:attrNameLst>
                                          <p:attrName>ppt_h</p:attrName>
                                        </p:attrNameLst>
                                      </p:cBhvr>
                                      <p:tavLst>
                                        <p:tav tm="0">
                                          <p:val>
                                            <p:fltVal val="0"/>
                                          </p:val>
                                        </p:tav>
                                        <p:tav tm="100000">
                                          <p:val>
                                            <p:strVal val="#ppt_h"/>
                                          </p:val>
                                        </p:tav>
                                      </p:tavLst>
                                    </p:anim>
                                    <p:animEffect transition="in" filter="fade">
                                      <p:cBhvr>
                                        <p:cTn id="39"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988E85"/>
        </a:solidFill>
        <a:effectLst/>
      </p:bgPr>
    </p:bg>
    <p:spTree>
      <p:nvGrpSpPr>
        <p:cNvPr id="1" name=""/>
        <p:cNvGrpSpPr/>
        <p:nvPr/>
      </p:nvGrpSpPr>
      <p:grpSpPr>
        <a:xfrm>
          <a:off x="0" y="0"/>
          <a:ext cx="0" cy="0"/>
          <a:chOff x="0" y="0"/>
          <a:chExt cx="0" cy="0"/>
        </a:xfrm>
      </p:grpSpPr>
      <p:pic>
        <p:nvPicPr>
          <p:cNvPr id="1026" name="Picture 2" descr="D:\KULIAH\SEMESTER 6\TEKNIK LABORATORIUM\Gerak-Lurus-Berubah-Beraturan-GLB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767" y="1876466"/>
            <a:ext cx="6158749" cy="433241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i.pinimg.com/564x/65/8b/12/658b12f81efeb5e6c5a32543e75eca80.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6206" b="93440" l="9752" r="89894">
                        <a14:foregroundMark x1="58865" y1="14539" x2="73050" y2="29965"/>
                        <a14:foregroundMark x1="76950" y1="45390" x2="77482" y2="66312"/>
                        <a14:foregroundMark x1="25887" y1="78369" x2="60461" y2="86702"/>
                        <a14:foregroundMark x1="22518" y1="68440" x2="49645" y2="28723"/>
                        <a14:foregroundMark x1="74645" y1="79787" x2="77305" y2="68972"/>
                        <a14:foregroundMark x1="24823" y1="60284" x2="36170" y2="46277"/>
                        <a14:foregroundMark x1="78014" y1="44326" x2="74291" y2="32979"/>
                        <a14:foregroundMark x1="64539" y1="87589" x2="73227" y2="82092"/>
                        <a14:foregroundMark x1="26950" y1="77660" x2="21277" y2="70213"/>
                        <a14:foregroundMark x1="46277" y1="86525" x2="46986" y2="89184"/>
                        <a14:foregroundMark x1="49468" y1="85638" x2="48936" y2="88652"/>
                        <a14:foregroundMark x1="50000" y1="27660" x2="64539" y2="10816"/>
                        <a14:foregroundMark x1="52128" y1="24291" x2="59929" y2="11348"/>
                        <a14:foregroundMark x1="53546" y1="12766" x2="54787" y2="17908"/>
                        <a14:foregroundMark x1="64894" y1="16312" x2="63830" y2="10284"/>
                        <a14:foregroundMark x1="51596" y1="26241" x2="50532" y2="22163"/>
                        <a14:foregroundMark x1="46277" y1="90248" x2="44858" y2="86702"/>
                      </a14:backgroundRemoval>
                    </a14:imgEffect>
                  </a14:imgLayer>
                </a14:imgProps>
              </a:ext>
              <a:ext uri="{28A0092B-C50C-407E-A947-70E740481C1C}">
                <a14:useLocalDpi xmlns:a14="http://schemas.microsoft.com/office/drawing/2010/main" val="0"/>
              </a:ext>
            </a:extLst>
          </a:blip>
          <a:srcRect/>
          <a:stretch>
            <a:fillRect/>
          </a:stretch>
        </p:blipFill>
        <p:spPr bwMode="auto">
          <a:xfrm>
            <a:off x="9835004" y="4151087"/>
            <a:ext cx="3122386" cy="3122386"/>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3483355" y="647798"/>
            <a:ext cx="7790233" cy="830997"/>
          </a:xfrm>
          <a:prstGeom prst="rect">
            <a:avLst/>
          </a:prstGeom>
          <a:noFill/>
        </p:spPr>
        <p:txBody>
          <a:bodyPr wrap="square" rtlCol="0">
            <a:spAutoFit/>
          </a:bodyPr>
          <a:lstStyle/>
          <a:p>
            <a:r>
              <a:rPr lang="id-ID" sz="4800" dirty="0" smtClean="0">
                <a:effectLst>
                  <a:outerShdw blurRad="50800" dist="38100" dir="8100000" algn="tr" rotWithShape="0">
                    <a:prstClr val="black">
                      <a:alpha val="40000"/>
                    </a:prstClr>
                  </a:outerShdw>
                </a:effectLst>
                <a:latin typeface="hello honey - Personal Use" panose="02000500000000000000" pitchFamily="50" charset="0"/>
              </a:rPr>
              <a:t>Gerak Lurus Berubah Beraturan</a:t>
            </a:r>
            <a:endParaRPr lang="id-ID" sz="4800" dirty="0">
              <a:effectLst>
                <a:outerShdw blurRad="50800" dist="38100" dir="8100000" algn="tr" rotWithShape="0">
                  <a:prstClr val="black">
                    <a:alpha val="40000"/>
                  </a:prstClr>
                </a:outerShdw>
              </a:effectLst>
              <a:latin typeface="hello honey - Personal Use" panose="02000500000000000000" pitchFamily="50" charset="0"/>
            </a:endParaRPr>
          </a:p>
        </p:txBody>
      </p:sp>
      <p:pic>
        <p:nvPicPr>
          <p:cNvPr id="3082" name="Picture 10" descr="Pin ini berisi gambar: Coffee Sticke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99153" l="9746" r="89831">
                        <a14:foregroundMark x1="57627" y1="9746" x2="52542" y2="38559"/>
                        <a14:foregroundMark x1="32627" y1="38559" x2="69492" y2="46610"/>
                      </a14:backgroundRemoval>
                    </a14:imgEffect>
                  </a14:imgLayer>
                </a14:imgProps>
              </a:ext>
              <a:ext uri="{28A0092B-C50C-407E-A947-70E740481C1C}">
                <a14:useLocalDpi xmlns:a14="http://schemas.microsoft.com/office/drawing/2010/main" val="0"/>
              </a:ext>
            </a:extLst>
          </a:blip>
          <a:srcRect/>
          <a:stretch>
            <a:fillRect/>
          </a:stretch>
        </p:blipFill>
        <p:spPr bwMode="auto">
          <a:xfrm rot="1437325">
            <a:off x="501643" y="408593"/>
            <a:ext cx="1262748" cy="1262749"/>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7" cstate="print">
            <a:extLst>
              <a:ext uri="{BEBA8EAE-BF5A-486C-A8C5-ECC9F3942E4B}">
                <a14:imgProps xmlns:a14="http://schemas.microsoft.com/office/drawing/2010/main">
                  <a14:imgLayer r:embed="rId8">
                    <a14:imgEffect>
                      <a14:backgroundRemoval t="10000" b="90000" l="10000" r="90000">
                        <a14:foregroundMark x1="19940" y1="32151" x2="53423" y2="42317"/>
                        <a14:foregroundMark x1="59375" y1="16903" x2="67113" y2="37470"/>
                        <a14:foregroundMark x1="28720" y1="56974" x2="58780" y2="53546"/>
                      </a14:backgroundRemoval>
                    </a14:imgEffect>
                  </a14:imgLayer>
                </a14:imgProps>
              </a:ext>
              <a:ext uri="{28A0092B-C50C-407E-A947-70E740481C1C}">
                <a14:useLocalDpi xmlns:a14="http://schemas.microsoft.com/office/drawing/2010/main" val="0"/>
              </a:ext>
            </a:extLst>
          </a:blip>
          <a:stretch>
            <a:fillRect/>
          </a:stretch>
        </p:blipFill>
        <p:spPr>
          <a:xfrm>
            <a:off x="2433291" y="253283"/>
            <a:ext cx="1286831" cy="1620028"/>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grpSp>
        <p:nvGrpSpPr>
          <p:cNvPr id="14" name="Group 13"/>
          <p:cNvGrpSpPr/>
          <p:nvPr/>
        </p:nvGrpSpPr>
        <p:grpSpPr>
          <a:xfrm flipH="1">
            <a:off x="0" y="6364064"/>
            <a:ext cx="4151086" cy="304802"/>
            <a:chOff x="8040914" y="1139371"/>
            <a:chExt cx="4151086" cy="304802"/>
          </a:xfrm>
        </p:grpSpPr>
        <p:cxnSp>
          <p:nvCxnSpPr>
            <p:cNvPr id="15" name="Straight Connector 14"/>
            <p:cNvCxnSpPr/>
            <p:nvPr/>
          </p:nvCxnSpPr>
          <p:spPr>
            <a:xfrm>
              <a:off x="8040914" y="1139371"/>
              <a:ext cx="4151086" cy="1"/>
            </a:xfrm>
            <a:prstGeom prst="line">
              <a:avLst/>
            </a:prstGeom>
            <a:ln w="57150">
              <a:solidFill>
                <a:srgbClr val="CDC3B7"/>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8795657" y="1291771"/>
              <a:ext cx="3396343" cy="0"/>
            </a:xfrm>
            <a:prstGeom prst="line">
              <a:avLst/>
            </a:prstGeom>
            <a:ln w="57150">
              <a:solidFill>
                <a:srgbClr val="CDC3B7"/>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9405257" y="1444172"/>
              <a:ext cx="2786743" cy="1"/>
            </a:xfrm>
            <a:prstGeom prst="line">
              <a:avLst/>
            </a:prstGeom>
            <a:ln w="57150">
              <a:solidFill>
                <a:srgbClr val="CDC3B7"/>
              </a:solidFill>
            </a:ln>
          </p:spPr>
          <p:style>
            <a:lnRef idx="1">
              <a:schemeClr val="accent1"/>
            </a:lnRef>
            <a:fillRef idx="0">
              <a:schemeClr val="accent1"/>
            </a:fillRef>
            <a:effectRef idx="0">
              <a:schemeClr val="accent1"/>
            </a:effectRef>
            <a:fontRef idx="minor">
              <a:schemeClr val="tx1"/>
            </a:fontRef>
          </p:style>
        </p:cxnSp>
      </p:grpSp>
      <p:grpSp>
        <p:nvGrpSpPr>
          <p:cNvPr id="18" name="Group 17"/>
          <p:cNvGrpSpPr/>
          <p:nvPr/>
        </p:nvGrpSpPr>
        <p:grpSpPr>
          <a:xfrm rot="16200000" flipH="1">
            <a:off x="-1698176" y="4661916"/>
            <a:ext cx="4151086" cy="304802"/>
            <a:chOff x="8040914" y="1139371"/>
            <a:chExt cx="4151086" cy="304802"/>
          </a:xfrm>
        </p:grpSpPr>
        <p:cxnSp>
          <p:nvCxnSpPr>
            <p:cNvPr id="19" name="Straight Connector 18"/>
            <p:cNvCxnSpPr/>
            <p:nvPr/>
          </p:nvCxnSpPr>
          <p:spPr>
            <a:xfrm>
              <a:off x="8040914" y="1139371"/>
              <a:ext cx="4151086" cy="1"/>
            </a:xfrm>
            <a:prstGeom prst="line">
              <a:avLst/>
            </a:prstGeom>
            <a:ln w="57150">
              <a:solidFill>
                <a:srgbClr val="CDC3B7"/>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8795657" y="1291771"/>
              <a:ext cx="3396343" cy="0"/>
            </a:xfrm>
            <a:prstGeom prst="line">
              <a:avLst/>
            </a:prstGeom>
            <a:ln w="57150">
              <a:solidFill>
                <a:srgbClr val="CDC3B7"/>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9405257" y="1444172"/>
              <a:ext cx="2786743" cy="1"/>
            </a:xfrm>
            <a:prstGeom prst="line">
              <a:avLst/>
            </a:prstGeom>
            <a:ln w="57150">
              <a:solidFill>
                <a:srgbClr val="CDC3B7"/>
              </a:solidFill>
            </a:ln>
          </p:spPr>
          <p:style>
            <a:lnRef idx="1">
              <a:schemeClr val="accent1"/>
            </a:lnRef>
            <a:fillRef idx="0">
              <a:schemeClr val="accent1"/>
            </a:fillRef>
            <a:effectRef idx="0">
              <a:schemeClr val="accent1"/>
            </a:effectRef>
            <a:fontRef idx="minor">
              <a:schemeClr val="tx1"/>
            </a:fontRef>
          </p:style>
        </p:cxnSp>
      </p:grpSp>
      <p:grpSp>
        <p:nvGrpSpPr>
          <p:cNvPr id="22" name="Group 21"/>
          <p:cNvGrpSpPr/>
          <p:nvPr/>
        </p:nvGrpSpPr>
        <p:grpSpPr>
          <a:xfrm rot="5400000" flipH="1">
            <a:off x="9739090" y="1923142"/>
            <a:ext cx="4151086" cy="304802"/>
            <a:chOff x="8040914" y="1139371"/>
            <a:chExt cx="4151086" cy="304802"/>
          </a:xfrm>
        </p:grpSpPr>
        <p:cxnSp>
          <p:nvCxnSpPr>
            <p:cNvPr id="23" name="Straight Connector 22"/>
            <p:cNvCxnSpPr/>
            <p:nvPr/>
          </p:nvCxnSpPr>
          <p:spPr>
            <a:xfrm>
              <a:off x="8040914" y="1139371"/>
              <a:ext cx="4151086" cy="1"/>
            </a:xfrm>
            <a:prstGeom prst="line">
              <a:avLst/>
            </a:prstGeom>
            <a:ln w="57150">
              <a:solidFill>
                <a:srgbClr val="CDC3B7"/>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8795657" y="1291771"/>
              <a:ext cx="3396343" cy="0"/>
            </a:xfrm>
            <a:prstGeom prst="line">
              <a:avLst/>
            </a:prstGeom>
            <a:ln w="57150">
              <a:solidFill>
                <a:srgbClr val="CDC3B7"/>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9405257" y="1444172"/>
              <a:ext cx="2786743" cy="1"/>
            </a:xfrm>
            <a:prstGeom prst="line">
              <a:avLst/>
            </a:prstGeom>
            <a:ln w="57150">
              <a:solidFill>
                <a:srgbClr val="CDC3B7"/>
              </a:solidFill>
            </a:ln>
          </p:spPr>
          <p:style>
            <a:lnRef idx="1">
              <a:schemeClr val="accent1"/>
            </a:lnRef>
            <a:fillRef idx="0">
              <a:schemeClr val="accent1"/>
            </a:fillRef>
            <a:effectRef idx="0">
              <a:schemeClr val="accent1"/>
            </a:effectRef>
            <a:fontRef idx="minor">
              <a:schemeClr val="tx1"/>
            </a:fontRef>
          </p:style>
        </p:cxnSp>
      </p:grpSp>
      <p:grpSp>
        <p:nvGrpSpPr>
          <p:cNvPr id="26" name="Group 25"/>
          <p:cNvGrpSpPr/>
          <p:nvPr/>
        </p:nvGrpSpPr>
        <p:grpSpPr>
          <a:xfrm>
            <a:off x="8040914" y="220994"/>
            <a:ext cx="4151086" cy="304802"/>
            <a:chOff x="8040914" y="1139371"/>
            <a:chExt cx="4151086" cy="304802"/>
          </a:xfrm>
        </p:grpSpPr>
        <p:cxnSp>
          <p:nvCxnSpPr>
            <p:cNvPr id="27" name="Straight Connector 26"/>
            <p:cNvCxnSpPr/>
            <p:nvPr/>
          </p:nvCxnSpPr>
          <p:spPr>
            <a:xfrm>
              <a:off x="8040914" y="1139371"/>
              <a:ext cx="4151086" cy="1"/>
            </a:xfrm>
            <a:prstGeom prst="line">
              <a:avLst/>
            </a:prstGeom>
            <a:ln w="57150">
              <a:solidFill>
                <a:srgbClr val="CDC3B7"/>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8795657" y="1291771"/>
              <a:ext cx="3396343" cy="0"/>
            </a:xfrm>
            <a:prstGeom prst="line">
              <a:avLst/>
            </a:prstGeom>
            <a:ln w="57150">
              <a:solidFill>
                <a:srgbClr val="CDC3B7"/>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9405257" y="1444172"/>
              <a:ext cx="2786743" cy="1"/>
            </a:xfrm>
            <a:prstGeom prst="line">
              <a:avLst/>
            </a:prstGeom>
            <a:ln w="57150">
              <a:solidFill>
                <a:srgbClr val="CDC3B7"/>
              </a:solidFill>
            </a:ln>
          </p:spPr>
          <p:style>
            <a:lnRef idx="1">
              <a:schemeClr val="accent1"/>
            </a:lnRef>
            <a:fillRef idx="0">
              <a:schemeClr val="accent1"/>
            </a:fillRef>
            <a:effectRef idx="0">
              <a:schemeClr val="accent1"/>
            </a:effectRef>
            <a:fontRef idx="minor">
              <a:schemeClr val="tx1"/>
            </a:fontRef>
          </p:style>
        </p:cxnSp>
      </p:grpSp>
      <p:sp>
        <p:nvSpPr>
          <p:cNvPr id="5" name="Rectangle 4"/>
          <p:cNvSpPr/>
          <p:nvPr/>
        </p:nvSpPr>
        <p:spPr>
          <a:xfrm>
            <a:off x="6787004" y="1868573"/>
            <a:ext cx="4125638" cy="4154984"/>
          </a:xfrm>
          <a:prstGeom prst="rect">
            <a:avLst/>
          </a:prstGeom>
        </p:spPr>
        <p:txBody>
          <a:bodyPr wrap="square">
            <a:spAutoFit/>
          </a:bodyPr>
          <a:lstStyle/>
          <a:p>
            <a:r>
              <a:rPr lang="id-ID" sz="2400" dirty="0" smtClean="0">
                <a:latin typeface="Comic Sans MS" panose="030F0702030302020204" pitchFamily="66" charset="0"/>
              </a:rPr>
              <a:t>Gerak dengan lintasan berupa garis lurus dan kecepatannya berubah secara teratur. Gerak lurus berubah beraturan terjadi ketika kita mengendarai sepeda motor pada jalan lurus angka speedometer dalam selang waktu tertentu bergerak naik secara teratur.</a:t>
            </a:r>
            <a:endParaRPr lang="id-ID" sz="2400" dirty="0">
              <a:latin typeface="Comic Sans MS" panose="030F0702030302020204" pitchFamily="66" charset="0"/>
            </a:endParaRPr>
          </a:p>
        </p:txBody>
      </p:sp>
    </p:spTree>
    <p:extLst>
      <p:ext uri="{BB962C8B-B14F-4D97-AF65-F5344CB8AC3E}">
        <p14:creationId xmlns:p14="http://schemas.microsoft.com/office/powerpoint/2010/main" val="2929978144"/>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750" fill="hold"/>
                                        <p:tgtEl>
                                          <p:spTgt spid="11"/>
                                        </p:tgtEl>
                                        <p:attrNameLst>
                                          <p:attrName>ppt_w</p:attrName>
                                        </p:attrNameLst>
                                      </p:cBhvr>
                                      <p:tavLst>
                                        <p:tav tm="0">
                                          <p:val>
                                            <p:fltVal val="0"/>
                                          </p:val>
                                        </p:tav>
                                        <p:tav tm="100000">
                                          <p:val>
                                            <p:strVal val="#ppt_w"/>
                                          </p:val>
                                        </p:tav>
                                      </p:tavLst>
                                    </p:anim>
                                    <p:anim calcmode="lin" valueType="num">
                                      <p:cBhvr>
                                        <p:cTn id="8" dur="750" fill="hold"/>
                                        <p:tgtEl>
                                          <p:spTgt spid="11"/>
                                        </p:tgtEl>
                                        <p:attrNameLst>
                                          <p:attrName>ppt_h</p:attrName>
                                        </p:attrNameLst>
                                      </p:cBhvr>
                                      <p:tavLst>
                                        <p:tav tm="0">
                                          <p:val>
                                            <p:fltVal val="0"/>
                                          </p:val>
                                        </p:tav>
                                        <p:tav tm="100000">
                                          <p:val>
                                            <p:strVal val="#ppt_h"/>
                                          </p:val>
                                        </p:tav>
                                      </p:tavLst>
                                    </p:anim>
                                    <p:animEffect transition="in" filter="fade">
                                      <p:cBhvr>
                                        <p:cTn id="9" dur="750"/>
                                        <p:tgtEl>
                                          <p:spTgt spid="11"/>
                                        </p:tgtEl>
                                      </p:cBhvr>
                                    </p:animEffect>
                                  </p:childTnLst>
                                </p:cTn>
                              </p:par>
                            </p:childTnLst>
                          </p:cTn>
                        </p:par>
                        <p:par>
                          <p:cTn id="10" fill="hold">
                            <p:stCondLst>
                              <p:cond delay="750"/>
                            </p:stCondLst>
                            <p:childTnLst>
                              <p:par>
                                <p:cTn id="11" presetID="53" presetClass="entr" presetSubtype="16"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750" fill="hold"/>
                                        <p:tgtEl>
                                          <p:spTgt spid="13"/>
                                        </p:tgtEl>
                                        <p:attrNameLst>
                                          <p:attrName>ppt_w</p:attrName>
                                        </p:attrNameLst>
                                      </p:cBhvr>
                                      <p:tavLst>
                                        <p:tav tm="0">
                                          <p:val>
                                            <p:fltVal val="0"/>
                                          </p:val>
                                        </p:tav>
                                        <p:tav tm="100000">
                                          <p:val>
                                            <p:strVal val="#ppt_w"/>
                                          </p:val>
                                        </p:tav>
                                      </p:tavLst>
                                    </p:anim>
                                    <p:anim calcmode="lin" valueType="num">
                                      <p:cBhvr>
                                        <p:cTn id="14" dur="750" fill="hold"/>
                                        <p:tgtEl>
                                          <p:spTgt spid="13"/>
                                        </p:tgtEl>
                                        <p:attrNameLst>
                                          <p:attrName>ppt_h</p:attrName>
                                        </p:attrNameLst>
                                      </p:cBhvr>
                                      <p:tavLst>
                                        <p:tav tm="0">
                                          <p:val>
                                            <p:fltVal val="0"/>
                                          </p:val>
                                        </p:tav>
                                        <p:tav tm="100000">
                                          <p:val>
                                            <p:strVal val="#ppt_h"/>
                                          </p:val>
                                        </p:tav>
                                      </p:tavLst>
                                    </p:anim>
                                    <p:animEffect transition="in" filter="fade">
                                      <p:cBhvr>
                                        <p:cTn id="15" dur="750"/>
                                        <p:tgtEl>
                                          <p:spTgt spid="13"/>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3076"/>
                                        </p:tgtEl>
                                        <p:attrNameLst>
                                          <p:attrName>style.visibility</p:attrName>
                                        </p:attrNameLst>
                                      </p:cBhvr>
                                      <p:to>
                                        <p:strVal val="visible"/>
                                      </p:to>
                                    </p:set>
                                    <p:anim calcmode="lin" valueType="num">
                                      <p:cBhvr>
                                        <p:cTn id="19" dur="750" fill="hold"/>
                                        <p:tgtEl>
                                          <p:spTgt spid="3076"/>
                                        </p:tgtEl>
                                        <p:attrNameLst>
                                          <p:attrName>ppt_w</p:attrName>
                                        </p:attrNameLst>
                                      </p:cBhvr>
                                      <p:tavLst>
                                        <p:tav tm="0">
                                          <p:val>
                                            <p:fltVal val="0"/>
                                          </p:val>
                                        </p:tav>
                                        <p:tav tm="100000">
                                          <p:val>
                                            <p:strVal val="#ppt_w"/>
                                          </p:val>
                                        </p:tav>
                                      </p:tavLst>
                                    </p:anim>
                                    <p:anim calcmode="lin" valueType="num">
                                      <p:cBhvr>
                                        <p:cTn id="20" dur="750" fill="hold"/>
                                        <p:tgtEl>
                                          <p:spTgt spid="3076"/>
                                        </p:tgtEl>
                                        <p:attrNameLst>
                                          <p:attrName>ppt_h</p:attrName>
                                        </p:attrNameLst>
                                      </p:cBhvr>
                                      <p:tavLst>
                                        <p:tav tm="0">
                                          <p:val>
                                            <p:fltVal val="0"/>
                                          </p:val>
                                        </p:tav>
                                        <p:tav tm="100000">
                                          <p:val>
                                            <p:strVal val="#ppt_h"/>
                                          </p:val>
                                        </p:tav>
                                      </p:tavLst>
                                    </p:anim>
                                    <p:animEffect transition="in" filter="fade">
                                      <p:cBhvr>
                                        <p:cTn id="21" dur="750"/>
                                        <p:tgtEl>
                                          <p:spTgt spid="3076"/>
                                        </p:tgtEl>
                                      </p:cBhvr>
                                    </p:animEffect>
                                  </p:childTnLst>
                                </p:cTn>
                              </p:par>
                            </p:childTnLst>
                          </p:cTn>
                        </p:par>
                        <p:par>
                          <p:cTn id="22" fill="hold">
                            <p:stCondLst>
                              <p:cond delay="2250"/>
                            </p:stCondLst>
                            <p:childTnLst>
                              <p:par>
                                <p:cTn id="23" presetID="53" presetClass="entr" presetSubtype="16" fill="hold" nodeType="afterEffect">
                                  <p:stCondLst>
                                    <p:cond delay="0"/>
                                  </p:stCondLst>
                                  <p:childTnLst>
                                    <p:set>
                                      <p:cBhvr>
                                        <p:cTn id="24" dur="1" fill="hold">
                                          <p:stCondLst>
                                            <p:cond delay="0"/>
                                          </p:stCondLst>
                                        </p:cTn>
                                        <p:tgtEl>
                                          <p:spTgt spid="3082"/>
                                        </p:tgtEl>
                                        <p:attrNameLst>
                                          <p:attrName>style.visibility</p:attrName>
                                        </p:attrNameLst>
                                      </p:cBhvr>
                                      <p:to>
                                        <p:strVal val="visible"/>
                                      </p:to>
                                    </p:set>
                                    <p:anim calcmode="lin" valueType="num">
                                      <p:cBhvr>
                                        <p:cTn id="25" dur="750" fill="hold"/>
                                        <p:tgtEl>
                                          <p:spTgt spid="3082"/>
                                        </p:tgtEl>
                                        <p:attrNameLst>
                                          <p:attrName>ppt_w</p:attrName>
                                        </p:attrNameLst>
                                      </p:cBhvr>
                                      <p:tavLst>
                                        <p:tav tm="0">
                                          <p:val>
                                            <p:fltVal val="0"/>
                                          </p:val>
                                        </p:tav>
                                        <p:tav tm="100000">
                                          <p:val>
                                            <p:strVal val="#ppt_w"/>
                                          </p:val>
                                        </p:tav>
                                      </p:tavLst>
                                    </p:anim>
                                    <p:anim calcmode="lin" valueType="num">
                                      <p:cBhvr>
                                        <p:cTn id="26" dur="750" fill="hold"/>
                                        <p:tgtEl>
                                          <p:spTgt spid="3082"/>
                                        </p:tgtEl>
                                        <p:attrNameLst>
                                          <p:attrName>ppt_h</p:attrName>
                                        </p:attrNameLst>
                                      </p:cBhvr>
                                      <p:tavLst>
                                        <p:tav tm="0">
                                          <p:val>
                                            <p:fltVal val="0"/>
                                          </p:val>
                                        </p:tav>
                                        <p:tav tm="100000">
                                          <p:val>
                                            <p:strVal val="#ppt_h"/>
                                          </p:val>
                                        </p:tav>
                                      </p:tavLst>
                                    </p:anim>
                                    <p:animEffect transition="in" filter="fade">
                                      <p:cBhvr>
                                        <p:cTn id="27" dur="750"/>
                                        <p:tgtEl>
                                          <p:spTgt spid="30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2" name="Picture 10" descr="Pin ini berisi gambar: Coffee Sticke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99153" l="9746" r="89831">
                        <a14:foregroundMark x1="57627" y1="9746" x2="52542" y2="38559"/>
                        <a14:foregroundMark x1="32627" y1="38559" x2="69492" y2="46610"/>
                      </a14:backgroundRemoval>
                    </a14:imgEffect>
                  </a14:imgLayer>
                </a14:imgProps>
              </a:ext>
              <a:ext uri="{28A0092B-C50C-407E-A947-70E740481C1C}">
                <a14:useLocalDpi xmlns:a14="http://schemas.microsoft.com/office/drawing/2010/main" val="0"/>
              </a:ext>
            </a:extLst>
          </a:blip>
          <a:srcRect/>
          <a:stretch>
            <a:fillRect/>
          </a:stretch>
        </p:blipFill>
        <p:spPr bwMode="auto">
          <a:xfrm rot="1437325">
            <a:off x="501643" y="408593"/>
            <a:ext cx="1262748" cy="1262749"/>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grpSp>
        <p:nvGrpSpPr>
          <p:cNvPr id="14" name="Group 13"/>
          <p:cNvGrpSpPr/>
          <p:nvPr/>
        </p:nvGrpSpPr>
        <p:grpSpPr>
          <a:xfrm flipH="1">
            <a:off x="0" y="6364064"/>
            <a:ext cx="4151086" cy="304802"/>
            <a:chOff x="8040914" y="1139371"/>
            <a:chExt cx="4151086" cy="304802"/>
          </a:xfrm>
        </p:grpSpPr>
        <p:cxnSp>
          <p:nvCxnSpPr>
            <p:cNvPr id="15" name="Straight Connector 14"/>
            <p:cNvCxnSpPr/>
            <p:nvPr/>
          </p:nvCxnSpPr>
          <p:spPr>
            <a:xfrm>
              <a:off x="8040914" y="1139371"/>
              <a:ext cx="4151086" cy="1"/>
            </a:xfrm>
            <a:prstGeom prst="line">
              <a:avLst/>
            </a:prstGeom>
            <a:ln w="57150">
              <a:solidFill>
                <a:srgbClr val="CDC3B7"/>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8795657" y="1291771"/>
              <a:ext cx="3396343" cy="0"/>
            </a:xfrm>
            <a:prstGeom prst="line">
              <a:avLst/>
            </a:prstGeom>
            <a:ln w="57150">
              <a:solidFill>
                <a:srgbClr val="CDC3B7"/>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9405257" y="1444172"/>
              <a:ext cx="2786743" cy="1"/>
            </a:xfrm>
            <a:prstGeom prst="line">
              <a:avLst/>
            </a:prstGeom>
            <a:ln w="57150">
              <a:solidFill>
                <a:srgbClr val="CDC3B7"/>
              </a:solidFill>
            </a:ln>
          </p:spPr>
          <p:style>
            <a:lnRef idx="1">
              <a:schemeClr val="accent1"/>
            </a:lnRef>
            <a:fillRef idx="0">
              <a:schemeClr val="accent1"/>
            </a:fillRef>
            <a:effectRef idx="0">
              <a:schemeClr val="accent1"/>
            </a:effectRef>
            <a:fontRef idx="minor">
              <a:schemeClr val="tx1"/>
            </a:fontRef>
          </p:style>
        </p:cxnSp>
      </p:grpSp>
      <p:grpSp>
        <p:nvGrpSpPr>
          <p:cNvPr id="18" name="Group 17"/>
          <p:cNvGrpSpPr/>
          <p:nvPr/>
        </p:nvGrpSpPr>
        <p:grpSpPr>
          <a:xfrm rot="16200000" flipH="1">
            <a:off x="-1698176" y="4661916"/>
            <a:ext cx="4151086" cy="304802"/>
            <a:chOff x="8040914" y="1139371"/>
            <a:chExt cx="4151086" cy="304802"/>
          </a:xfrm>
        </p:grpSpPr>
        <p:cxnSp>
          <p:nvCxnSpPr>
            <p:cNvPr id="19" name="Straight Connector 18"/>
            <p:cNvCxnSpPr/>
            <p:nvPr/>
          </p:nvCxnSpPr>
          <p:spPr>
            <a:xfrm>
              <a:off x="8040914" y="1139371"/>
              <a:ext cx="4151086" cy="1"/>
            </a:xfrm>
            <a:prstGeom prst="line">
              <a:avLst/>
            </a:prstGeom>
            <a:ln w="57150">
              <a:solidFill>
                <a:srgbClr val="CDC3B7"/>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8795657" y="1291771"/>
              <a:ext cx="3396343" cy="0"/>
            </a:xfrm>
            <a:prstGeom prst="line">
              <a:avLst/>
            </a:prstGeom>
            <a:ln w="57150">
              <a:solidFill>
                <a:srgbClr val="CDC3B7"/>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9405257" y="1444172"/>
              <a:ext cx="2786743" cy="1"/>
            </a:xfrm>
            <a:prstGeom prst="line">
              <a:avLst/>
            </a:prstGeom>
            <a:ln w="57150">
              <a:solidFill>
                <a:srgbClr val="CDC3B7"/>
              </a:solidFill>
            </a:ln>
          </p:spPr>
          <p:style>
            <a:lnRef idx="1">
              <a:schemeClr val="accent1"/>
            </a:lnRef>
            <a:fillRef idx="0">
              <a:schemeClr val="accent1"/>
            </a:fillRef>
            <a:effectRef idx="0">
              <a:schemeClr val="accent1"/>
            </a:effectRef>
            <a:fontRef idx="minor">
              <a:schemeClr val="tx1"/>
            </a:fontRef>
          </p:style>
        </p:cxnSp>
      </p:grpSp>
      <p:grpSp>
        <p:nvGrpSpPr>
          <p:cNvPr id="22" name="Group 21"/>
          <p:cNvGrpSpPr/>
          <p:nvPr/>
        </p:nvGrpSpPr>
        <p:grpSpPr>
          <a:xfrm rot="5400000" flipH="1">
            <a:off x="9739090" y="1923142"/>
            <a:ext cx="4151086" cy="304802"/>
            <a:chOff x="8040914" y="1139371"/>
            <a:chExt cx="4151086" cy="304802"/>
          </a:xfrm>
        </p:grpSpPr>
        <p:cxnSp>
          <p:nvCxnSpPr>
            <p:cNvPr id="23" name="Straight Connector 22"/>
            <p:cNvCxnSpPr/>
            <p:nvPr/>
          </p:nvCxnSpPr>
          <p:spPr>
            <a:xfrm>
              <a:off x="8040914" y="1139371"/>
              <a:ext cx="4151086" cy="1"/>
            </a:xfrm>
            <a:prstGeom prst="line">
              <a:avLst/>
            </a:prstGeom>
            <a:ln w="57150">
              <a:solidFill>
                <a:srgbClr val="CDC3B7"/>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8795657" y="1291771"/>
              <a:ext cx="3396343" cy="0"/>
            </a:xfrm>
            <a:prstGeom prst="line">
              <a:avLst/>
            </a:prstGeom>
            <a:ln w="57150">
              <a:solidFill>
                <a:srgbClr val="CDC3B7"/>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9405257" y="1444172"/>
              <a:ext cx="2786743" cy="1"/>
            </a:xfrm>
            <a:prstGeom prst="line">
              <a:avLst/>
            </a:prstGeom>
            <a:ln w="57150">
              <a:solidFill>
                <a:srgbClr val="CDC3B7"/>
              </a:solidFill>
            </a:ln>
          </p:spPr>
          <p:style>
            <a:lnRef idx="1">
              <a:schemeClr val="accent1"/>
            </a:lnRef>
            <a:fillRef idx="0">
              <a:schemeClr val="accent1"/>
            </a:fillRef>
            <a:effectRef idx="0">
              <a:schemeClr val="accent1"/>
            </a:effectRef>
            <a:fontRef idx="minor">
              <a:schemeClr val="tx1"/>
            </a:fontRef>
          </p:style>
        </p:cxnSp>
      </p:grpSp>
      <p:grpSp>
        <p:nvGrpSpPr>
          <p:cNvPr id="26" name="Group 25"/>
          <p:cNvGrpSpPr/>
          <p:nvPr/>
        </p:nvGrpSpPr>
        <p:grpSpPr>
          <a:xfrm>
            <a:off x="8040914" y="220994"/>
            <a:ext cx="4151086" cy="304802"/>
            <a:chOff x="8040914" y="1139371"/>
            <a:chExt cx="4151086" cy="304802"/>
          </a:xfrm>
        </p:grpSpPr>
        <p:cxnSp>
          <p:nvCxnSpPr>
            <p:cNvPr id="27" name="Straight Connector 26"/>
            <p:cNvCxnSpPr/>
            <p:nvPr/>
          </p:nvCxnSpPr>
          <p:spPr>
            <a:xfrm>
              <a:off x="8040914" y="1139371"/>
              <a:ext cx="4151086" cy="1"/>
            </a:xfrm>
            <a:prstGeom prst="line">
              <a:avLst/>
            </a:prstGeom>
            <a:ln w="57150">
              <a:solidFill>
                <a:srgbClr val="CDC3B7"/>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8795657" y="1291771"/>
              <a:ext cx="3396343" cy="0"/>
            </a:xfrm>
            <a:prstGeom prst="line">
              <a:avLst/>
            </a:prstGeom>
            <a:ln w="57150">
              <a:solidFill>
                <a:srgbClr val="CDC3B7"/>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9405257" y="1444172"/>
              <a:ext cx="2786743" cy="1"/>
            </a:xfrm>
            <a:prstGeom prst="line">
              <a:avLst/>
            </a:prstGeom>
            <a:ln w="57150">
              <a:solidFill>
                <a:srgbClr val="CDC3B7"/>
              </a:solidFill>
            </a:ln>
          </p:spPr>
          <p:style>
            <a:lnRef idx="1">
              <a:schemeClr val="accent1"/>
            </a:lnRef>
            <a:fillRef idx="0">
              <a:schemeClr val="accent1"/>
            </a:fillRef>
            <a:effectRef idx="0">
              <a:schemeClr val="accent1"/>
            </a:effectRef>
            <a:fontRef idx="minor">
              <a:schemeClr val="tx1"/>
            </a:fontRef>
          </p:style>
        </p:cxnSp>
      </p:grpSp>
      <p:sp>
        <p:nvSpPr>
          <p:cNvPr id="32" name="TextBox 31"/>
          <p:cNvSpPr txBox="1"/>
          <p:nvPr/>
        </p:nvSpPr>
        <p:spPr>
          <a:xfrm>
            <a:off x="5498432" y="1578657"/>
            <a:ext cx="6163800" cy="4893647"/>
          </a:xfrm>
          <a:prstGeom prst="rect">
            <a:avLst/>
          </a:prstGeom>
          <a:noFill/>
        </p:spPr>
        <p:txBody>
          <a:bodyPr wrap="square" rtlCol="0">
            <a:spAutoFit/>
          </a:bodyPr>
          <a:lstStyle/>
          <a:p>
            <a:pPr algn="ctr"/>
            <a:r>
              <a:rPr lang="en-US" sz="2400" dirty="0">
                <a:latin typeface="Comic Sans MS" panose="030F0702030302020204" pitchFamily="66" charset="0"/>
              </a:rPr>
              <a:t>Benda yang </a:t>
            </a:r>
            <a:r>
              <a:rPr lang="en-US" sz="2400" dirty="0" err="1">
                <a:latin typeface="Comic Sans MS" panose="030F0702030302020204" pitchFamily="66" charset="0"/>
              </a:rPr>
              <a:t>bergerak</a:t>
            </a:r>
            <a:r>
              <a:rPr lang="en-US" sz="2400" dirty="0">
                <a:latin typeface="Comic Sans MS" panose="030F0702030302020204" pitchFamily="66" charset="0"/>
              </a:rPr>
              <a:t> </a:t>
            </a:r>
            <a:r>
              <a:rPr lang="en-US" sz="2400" dirty="0" err="1">
                <a:latin typeface="Comic Sans MS" panose="030F0702030302020204" pitchFamily="66" charset="0"/>
              </a:rPr>
              <a:t>lurus</a:t>
            </a:r>
            <a:r>
              <a:rPr lang="en-US" sz="2400" dirty="0">
                <a:latin typeface="Comic Sans MS" panose="030F0702030302020204" pitchFamily="66" charset="0"/>
              </a:rPr>
              <a:t> </a:t>
            </a:r>
            <a:r>
              <a:rPr lang="en-US" sz="2400" dirty="0" err="1">
                <a:latin typeface="Comic Sans MS" panose="030F0702030302020204" pitchFamily="66" charset="0"/>
              </a:rPr>
              <a:t>karena</a:t>
            </a:r>
            <a:r>
              <a:rPr lang="en-US" sz="2400" dirty="0">
                <a:latin typeface="Comic Sans MS" panose="030F0702030302020204" pitchFamily="66" charset="0"/>
              </a:rPr>
              <a:t> </a:t>
            </a:r>
            <a:r>
              <a:rPr lang="en-US" sz="2400" dirty="0" err="1">
                <a:latin typeface="Comic Sans MS" panose="030F0702030302020204" pitchFamily="66" charset="0"/>
              </a:rPr>
              <a:t>pengaruh</a:t>
            </a:r>
            <a:r>
              <a:rPr lang="en-US" sz="2400" dirty="0">
                <a:latin typeface="Comic Sans MS" panose="030F0702030302020204" pitchFamily="66" charset="0"/>
              </a:rPr>
              <a:t> </a:t>
            </a:r>
            <a:r>
              <a:rPr lang="en-US" sz="2400" dirty="0" err="1">
                <a:latin typeface="Comic Sans MS" panose="030F0702030302020204" pitchFamily="66" charset="0"/>
              </a:rPr>
              <a:t>gaya</a:t>
            </a:r>
            <a:r>
              <a:rPr lang="en-US" sz="2400" dirty="0">
                <a:latin typeface="Comic Sans MS" panose="030F0702030302020204" pitchFamily="66" charset="0"/>
              </a:rPr>
              <a:t> </a:t>
            </a:r>
            <a:r>
              <a:rPr lang="en-US" sz="2400" dirty="0" err="1" smtClean="0">
                <a:latin typeface="Comic Sans MS" panose="030F0702030302020204" pitchFamily="66" charset="0"/>
              </a:rPr>
              <a:t>tarik</a:t>
            </a:r>
            <a:r>
              <a:rPr lang="en-US" sz="2400" dirty="0" smtClean="0">
                <a:latin typeface="Comic Sans MS" panose="030F0702030302020204" pitchFamily="66" charset="0"/>
              </a:rPr>
              <a:t> </a:t>
            </a:r>
            <a:r>
              <a:rPr lang="en-US" sz="2400" dirty="0" err="1">
                <a:latin typeface="Comic Sans MS" panose="030F0702030302020204" pitchFamily="66" charset="0"/>
              </a:rPr>
              <a:t>bumi</a:t>
            </a:r>
            <a:r>
              <a:rPr lang="en-US" sz="2400" dirty="0">
                <a:latin typeface="Comic Sans MS" panose="030F0702030302020204" pitchFamily="66" charset="0"/>
              </a:rPr>
              <a:t> (</a:t>
            </a:r>
            <a:r>
              <a:rPr lang="en-US" sz="2400" dirty="0" err="1">
                <a:latin typeface="Comic Sans MS" panose="030F0702030302020204" pitchFamily="66" charset="0"/>
              </a:rPr>
              <a:t>gaya</a:t>
            </a:r>
            <a:r>
              <a:rPr lang="en-US" sz="2400" dirty="0">
                <a:latin typeface="Comic Sans MS" panose="030F0702030302020204" pitchFamily="66" charset="0"/>
              </a:rPr>
              <a:t> </a:t>
            </a:r>
            <a:r>
              <a:rPr lang="en-US" sz="2400" dirty="0" err="1">
                <a:latin typeface="Comic Sans MS" panose="030F0702030302020204" pitchFamily="66" charset="0"/>
              </a:rPr>
              <a:t>tarik</a:t>
            </a:r>
            <a:r>
              <a:rPr lang="en-US" sz="2400" dirty="0">
                <a:latin typeface="Comic Sans MS" panose="030F0702030302020204" pitchFamily="66" charset="0"/>
              </a:rPr>
              <a:t> </a:t>
            </a:r>
            <a:r>
              <a:rPr lang="en-US" sz="2400" dirty="0" err="1" smtClean="0">
                <a:latin typeface="Comic Sans MS" panose="030F0702030302020204" pitchFamily="66" charset="0"/>
              </a:rPr>
              <a:t>bumi</a:t>
            </a:r>
            <a:r>
              <a:rPr lang="en-US" sz="2400" dirty="0" smtClean="0">
                <a:latin typeface="Comic Sans MS" panose="030F0702030302020204" pitchFamily="66" charset="0"/>
              </a:rPr>
              <a:t> </a:t>
            </a:r>
            <a:r>
              <a:rPr lang="en-US" sz="2400" dirty="0" err="1" smtClean="0">
                <a:latin typeface="Comic Sans MS" panose="030F0702030302020204" pitchFamily="66" charset="0"/>
              </a:rPr>
              <a:t>lebih</a:t>
            </a:r>
            <a:r>
              <a:rPr lang="en-US" sz="2400" dirty="0" smtClean="0">
                <a:latin typeface="Comic Sans MS" panose="030F0702030302020204" pitchFamily="66" charset="0"/>
              </a:rPr>
              <a:t> </a:t>
            </a:r>
            <a:r>
              <a:rPr lang="en-US" sz="2400" dirty="0">
                <a:latin typeface="Comic Sans MS" panose="030F0702030302020204" pitchFamily="66" charset="0"/>
              </a:rPr>
              <a:t>besar </a:t>
            </a:r>
            <a:r>
              <a:rPr lang="en-US" sz="2400" dirty="0" err="1" smtClean="0">
                <a:latin typeface="Comic Sans MS" panose="030F0702030302020204" pitchFamily="66" charset="0"/>
              </a:rPr>
              <a:t>dari</a:t>
            </a:r>
            <a:r>
              <a:rPr lang="en-US" sz="2400" dirty="0" smtClean="0">
                <a:latin typeface="Comic Sans MS" panose="030F0702030302020204" pitchFamily="66" charset="0"/>
              </a:rPr>
              <a:t> </a:t>
            </a:r>
            <a:r>
              <a:rPr lang="en-US" sz="2400" dirty="0" err="1" smtClean="0">
                <a:latin typeface="Comic Sans MS" panose="030F0702030302020204" pitchFamily="66" charset="0"/>
              </a:rPr>
              <a:t>jumlah</a:t>
            </a:r>
            <a:r>
              <a:rPr lang="en-US" sz="2400" dirty="0" smtClean="0">
                <a:latin typeface="Comic Sans MS" panose="030F0702030302020204" pitchFamily="66" charset="0"/>
              </a:rPr>
              <a:t> </a:t>
            </a:r>
            <a:r>
              <a:rPr lang="en-US" sz="2400" dirty="0" err="1" smtClean="0">
                <a:latin typeface="Comic Sans MS" panose="030F0702030302020204" pitchFamily="66" charset="0"/>
              </a:rPr>
              <a:t>gaya-gaya</a:t>
            </a:r>
            <a:r>
              <a:rPr lang="en-US" sz="2400" dirty="0" smtClean="0">
                <a:latin typeface="Comic Sans MS" panose="030F0702030302020204" pitchFamily="66" charset="0"/>
              </a:rPr>
              <a:t> </a:t>
            </a:r>
            <a:r>
              <a:rPr lang="en-US" sz="2400" dirty="0" err="1">
                <a:latin typeface="Comic Sans MS" panose="030F0702030302020204" pitchFamily="66" charset="0"/>
              </a:rPr>
              <a:t>lainnya</a:t>
            </a:r>
            <a:r>
              <a:rPr lang="en-US" sz="2400" dirty="0">
                <a:latin typeface="Comic Sans MS" panose="030F0702030302020204" pitchFamily="66" charset="0"/>
              </a:rPr>
              <a:t> yang </a:t>
            </a:r>
            <a:r>
              <a:rPr lang="en-US" sz="2400" dirty="0" err="1">
                <a:latin typeface="Comic Sans MS" panose="030F0702030302020204" pitchFamily="66" charset="0"/>
              </a:rPr>
              <a:t>bekerja</a:t>
            </a:r>
            <a:r>
              <a:rPr lang="en-US" sz="2400" dirty="0">
                <a:latin typeface="Comic Sans MS" panose="030F0702030302020204" pitchFamily="66" charset="0"/>
              </a:rPr>
              <a:t> pada </a:t>
            </a:r>
            <a:r>
              <a:rPr lang="en-US" sz="2400" dirty="0" err="1">
                <a:latin typeface="Comic Sans MS" panose="030F0702030302020204" pitchFamily="66" charset="0"/>
              </a:rPr>
              <a:t>benda</a:t>
            </a:r>
            <a:r>
              <a:rPr lang="en-US" sz="2400" dirty="0">
                <a:latin typeface="Comic Sans MS" panose="030F0702030302020204" pitchFamily="66" charset="0"/>
              </a:rPr>
              <a:t>) akan </a:t>
            </a:r>
            <a:r>
              <a:rPr lang="en-US" sz="2400" dirty="0" err="1">
                <a:latin typeface="Comic Sans MS" panose="030F0702030302020204" pitchFamily="66" charset="0"/>
              </a:rPr>
              <a:t>melakukan</a:t>
            </a:r>
            <a:r>
              <a:rPr lang="en-US" sz="2400" dirty="0">
                <a:latin typeface="Comic Sans MS" panose="030F0702030302020204" pitchFamily="66" charset="0"/>
              </a:rPr>
              <a:t> </a:t>
            </a:r>
            <a:r>
              <a:rPr lang="en-US" sz="2400" dirty="0" err="1">
                <a:latin typeface="Comic Sans MS" panose="030F0702030302020204" pitchFamily="66" charset="0"/>
              </a:rPr>
              <a:t>gerak</a:t>
            </a:r>
            <a:r>
              <a:rPr lang="en-US" sz="2400" dirty="0">
                <a:latin typeface="Comic Sans MS" panose="030F0702030302020204" pitchFamily="66" charset="0"/>
              </a:rPr>
              <a:t> </a:t>
            </a:r>
            <a:r>
              <a:rPr lang="en-US" sz="2400" dirty="0" err="1" smtClean="0">
                <a:latin typeface="Comic Sans MS" panose="030F0702030302020204" pitchFamily="66" charset="0"/>
              </a:rPr>
              <a:t>lurus</a:t>
            </a:r>
            <a:r>
              <a:rPr lang="en-US" sz="2400" dirty="0" smtClean="0">
                <a:latin typeface="Comic Sans MS" panose="030F0702030302020204" pitchFamily="66" charset="0"/>
              </a:rPr>
              <a:t> </a:t>
            </a:r>
            <a:r>
              <a:rPr lang="en-US" sz="2400" dirty="0" err="1">
                <a:latin typeface="Comic Sans MS" panose="030F0702030302020204" pitchFamily="66" charset="0"/>
              </a:rPr>
              <a:t>berubah</a:t>
            </a:r>
            <a:r>
              <a:rPr lang="en-US" sz="2400" dirty="0">
                <a:latin typeface="Comic Sans MS" panose="030F0702030302020204" pitchFamily="66" charset="0"/>
              </a:rPr>
              <a:t> beraturan. </a:t>
            </a:r>
            <a:r>
              <a:rPr lang="en-US" sz="2400" dirty="0" err="1">
                <a:latin typeface="Comic Sans MS" panose="030F0702030302020204" pitchFamily="66" charset="0"/>
              </a:rPr>
              <a:t>Sebagai</a:t>
            </a:r>
            <a:r>
              <a:rPr lang="en-US" sz="2400" dirty="0">
                <a:latin typeface="Comic Sans MS" panose="030F0702030302020204" pitchFamily="66" charset="0"/>
              </a:rPr>
              <a:t> </a:t>
            </a:r>
            <a:r>
              <a:rPr lang="en-US" sz="2400" dirty="0" err="1">
                <a:latin typeface="Comic Sans MS" panose="030F0702030302020204" pitchFamily="66" charset="0"/>
              </a:rPr>
              <a:t>m</a:t>
            </a:r>
            <a:r>
              <a:rPr lang="en-US" sz="2400" dirty="0" err="1" smtClean="0">
                <a:latin typeface="Comic Sans MS" panose="030F0702030302020204" pitchFamily="66" charset="0"/>
              </a:rPr>
              <a:t>isal</a:t>
            </a:r>
            <a:r>
              <a:rPr lang="en-US" sz="2400" dirty="0" smtClean="0">
                <a:latin typeface="Comic Sans MS" panose="030F0702030302020204" pitchFamily="66" charset="0"/>
              </a:rPr>
              <a:t> </a:t>
            </a:r>
            <a:r>
              <a:rPr lang="en-US" sz="2400" dirty="0">
                <a:latin typeface="Comic Sans MS" panose="030F0702030302020204" pitchFamily="66" charset="0"/>
              </a:rPr>
              <a:t>adalah </a:t>
            </a:r>
            <a:r>
              <a:rPr lang="en-US" sz="2400" dirty="0" err="1">
                <a:latin typeface="Comic Sans MS" panose="030F0702030302020204" pitchFamily="66" charset="0"/>
              </a:rPr>
              <a:t>gerak</a:t>
            </a:r>
            <a:r>
              <a:rPr lang="en-US" sz="2400" dirty="0">
                <a:latin typeface="Comic Sans MS" panose="030F0702030302020204" pitchFamily="66" charset="0"/>
              </a:rPr>
              <a:t> </a:t>
            </a:r>
            <a:r>
              <a:rPr lang="en-US" sz="2400" dirty="0" err="1">
                <a:latin typeface="Comic Sans MS" panose="030F0702030302020204" pitchFamily="66" charset="0"/>
              </a:rPr>
              <a:t>jatuh</a:t>
            </a:r>
            <a:r>
              <a:rPr lang="en-US" sz="2400" dirty="0">
                <a:latin typeface="Comic Sans MS" panose="030F0702030302020204" pitchFamily="66" charset="0"/>
              </a:rPr>
              <a:t> </a:t>
            </a:r>
            <a:r>
              <a:rPr lang="en-US" sz="2400" dirty="0" err="1">
                <a:latin typeface="Comic Sans MS" panose="030F0702030302020204" pitchFamily="66" charset="0"/>
              </a:rPr>
              <a:t>bebas</a:t>
            </a:r>
            <a:r>
              <a:rPr lang="en-US" sz="2400" dirty="0">
                <a:latin typeface="Comic Sans MS" panose="030F0702030302020204" pitchFamily="66" charset="0"/>
              </a:rPr>
              <a:t> dan </a:t>
            </a:r>
            <a:r>
              <a:rPr lang="en-US" sz="2400" dirty="0" err="1">
                <a:latin typeface="Comic Sans MS" panose="030F0702030302020204" pitchFamily="66" charset="0"/>
              </a:rPr>
              <a:t>gerak</a:t>
            </a:r>
            <a:r>
              <a:rPr lang="en-US" sz="2400" dirty="0">
                <a:latin typeface="Comic Sans MS" panose="030F0702030302020204" pitchFamily="66" charset="0"/>
              </a:rPr>
              <a:t> </a:t>
            </a:r>
            <a:r>
              <a:rPr lang="en-US" sz="2400" dirty="0" err="1">
                <a:latin typeface="Comic Sans MS" panose="030F0702030302020204" pitchFamily="66" charset="0"/>
              </a:rPr>
              <a:t>benda</a:t>
            </a:r>
            <a:r>
              <a:rPr lang="en-US" sz="2400" dirty="0">
                <a:latin typeface="Comic Sans MS" panose="030F0702030302020204" pitchFamily="66" charset="0"/>
              </a:rPr>
              <a:t> </a:t>
            </a:r>
            <a:r>
              <a:rPr lang="en-US" sz="2400" dirty="0" smtClean="0">
                <a:latin typeface="Comic Sans MS" panose="030F0702030302020204" pitchFamily="66" charset="0"/>
              </a:rPr>
              <a:t>pada </a:t>
            </a:r>
            <a:r>
              <a:rPr lang="en-US" sz="2400" dirty="0" err="1" smtClean="0">
                <a:latin typeface="Comic Sans MS" panose="030F0702030302020204" pitchFamily="66" charset="0"/>
              </a:rPr>
              <a:t>bidang</a:t>
            </a:r>
            <a:r>
              <a:rPr lang="en-US" sz="2400" dirty="0" smtClean="0">
                <a:latin typeface="Comic Sans MS" panose="030F0702030302020204" pitchFamily="66" charset="0"/>
              </a:rPr>
              <a:t> miring</a:t>
            </a:r>
            <a:r>
              <a:rPr lang="en-US" sz="2400" dirty="0">
                <a:latin typeface="Comic Sans MS" panose="030F0702030302020204" pitchFamily="66" charset="0"/>
              </a:rPr>
              <a:t>. Dengan </a:t>
            </a:r>
            <a:r>
              <a:rPr lang="en-US" sz="2400" dirty="0" err="1" smtClean="0">
                <a:latin typeface="Comic Sans MS" panose="030F0702030302020204" pitchFamily="66" charset="0"/>
              </a:rPr>
              <a:t>pengaturan</a:t>
            </a:r>
            <a:r>
              <a:rPr lang="en-US" sz="2400" dirty="0" smtClean="0">
                <a:latin typeface="Comic Sans MS" panose="030F0702030302020204" pitchFamily="66" charset="0"/>
              </a:rPr>
              <a:t> </a:t>
            </a:r>
            <a:r>
              <a:rPr lang="en-US" sz="2400" dirty="0" err="1" smtClean="0">
                <a:latin typeface="Comic Sans MS" panose="030F0702030302020204" pitchFamily="66" charset="0"/>
              </a:rPr>
              <a:t>mesin</a:t>
            </a:r>
            <a:r>
              <a:rPr lang="en-US" sz="2400" dirty="0" smtClean="0">
                <a:latin typeface="Comic Sans MS" panose="030F0702030302020204" pitchFamily="66" charset="0"/>
              </a:rPr>
              <a:t> waktu </a:t>
            </a:r>
            <a:r>
              <a:rPr lang="en-US" sz="2400" dirty="0">
                <a:latin typeface="Comic Sans MS" panose="030F0702030302020204" pitchFamily="66" charset="0"/>
              </a:rPr>
              <a:t>atau "ticker </a:t>
            </a:r>
            <a:r>
              <a:rPr lang="en-US" sz="2400" dirty="0" smtClean="0">
                <a:latin typeface="Comic Sans MS" panose="030F0702030302020204" pitchFamily="66" charset="0"/>
              </a:rPr>
              <a:t>timer</a:t>
            </a:r>
            <a:r>
              <a:rPr lang="en-US" sz="2400" dirty="0">
                <a:latin typeface="Comic Sans MS" panose="030F0702030302020204" pitchFamily="66" charset="0"/>
              </a:rPr>
              <a:t>", akan dapat di </a:t>
            </a:r>
            <a:r>
              <a:rPr lang="en-US" sz="2400" dirty="0" err="1" smtClean="0">
                <a:latin typeface="Comic Sans MS" panose="030F0702030302020204" pitchFamily="66" charset="0"/>
              </a:rPr>
              <a:t>rumuskan</a:t>
            </a:r>
            <a:r>
              <a:rPr lang="en-US" sz="2400" dirty="0" smtClean="0">
                <a:latin typeface="Comic Sans MS" panose="030F0702030302020204" pitchFamily="66" charset="0"/>
              </a:rPr>
              <a:t>, </a:t>
            </a:r>
            <a:r>
              <a:rPr lang="en-US" sz="2400" dirty="0" err="1">
                <a:latin typeface="Comic Sans MS" panose="030F0702030302020204" pitchFamily="66" charset="0"/>
              </a:rPr>
              <a:t>persamaan</a:t>
            </a:r>
            <a:r>
              <a:rPr lang="en-US" sz="2400" dirty="0">
                <a:latin typeface="Comic Sans MS" panose="030F0702030302020204" pitchFamily="66" charset="0"/>
              </a:rPr>
              <a:t> </a:t>
            </a:r>
            <a:r>
              <a:rPr lang="en-US" sz="2400" dirty="0" err="1">
                <a:latin typeface="Comic Sans MS" panose="030F0702030302020204" pitchFamily="66" charset="0"/>
              </a:rPr>
              <a:t>gerak</a:t>
            </a:r>
            <a:r>
              <a:rPr lang="en-US" sz="2400" dirty="0">
                <a:latin typeface="Comic Sans MS" panose="030F0702030302020204" pitchFamily="66" charset="0"/>
              </a:rPr>
              <a:t> </a:t>
            </a:r>
            <a:r>
              <a:rPr lang="en-US" sz="2400" dirty="0" err="1">
                <a:latin typeface="Comic Sans MS" panose="030F0702030302020204" pitchFamily="66" charset="0"/>
              </a:rPr>
              <a:t>dari</a:t>
            </a:r>
            <a:r>
              <a:rPr lang="en-US" sz="2400" dirty="0">
                <a:latin typeface="Comic Sans MS" panose="030F0702030302020204" pitchFamily="66" charset="0"/>
              </a:rPr>
              <a:t> </a:t>
            </a:r>
            <a:r>
              <a:rPr lang="en-US" sz="2400" dirty="0" err="1">
                <a:latin typeface="Comic Sans MS" panose="030F0702030302020204" pitchFamily="66" charset="0"/>
              </a:rPr>
              <a:t>gerak</a:t>
            </a:r>
            <a:r>
              <a:rPr lang="en-US" sz="2400" dirty="0">
                <a:latin typeface="Comic Sans MS" panose="030F0702030302020204" pitchFamily="66" charset="0"/>
              </a:rPr>
              <a:t> </a:t>
            </a:r>
            <a:r>
              <a:rPr lang="en-US" sz="2400" dirty="0" err="1">
                <a:latin typeface="Comic Sans MS" panose="030F0702030302020204" pitchFamily="66" charset="0"/>
              </a:rPr>
              <a:t>tersebut</a:t>
            </a:r>
            <a:r>
              <a:rPr lang="en-US" sz="2400" dirty="0">
                <a:latin typeface="Comic Sans MS" panose="030F0702030302020204" pitchFamily="66" charset="0"/>
              </a:rPr>
              <a:t>, dan akan dapat </a:t>
            </a:r>
            <a:r>
              <a:rPr lang="en-US" sz="2400" dirty="0" err="1">
                <a:latin typeface="Comic Sans MS" panose="030F0702030302020204" pitchFamily="66" charset="0"/>
              </a:rPr>
              <a:t>dicari</a:t>
            </a:r>
            <a:r>
              <a:rPr lang="en-US" sz="2400" dirty="0">
                <a:latin typeface="Comic Sans MS" panose="030F0702030302020204" pitchFamily="66" charset="0"/>
              </a:rPr>
              <a:t> </a:t>
            </a:r>
            <a:r>
              <a:rPr lang="en-US" sz="2400" dirty="0" smtClean="0">
                <a:latin typeface="Comic Sans MS" panose="030F0702030302020204" pitchFamily="66" charset="0"/>
              </a:rPr>
              <a:t>besar </a:t>
            </a:r>
            <a:r>
              <a:rPr lang="en-US" sz="2400" dirty="0" err="1" smtClean="0">
                <a:latin typeface="Comic Sans MS" panose="030F0702030302020204" pitchFamily="66" charset="0"/>
              </a:rPr>
              <a:t>percepatan</a:t>
            </a:r>
            <a:r>
              <a:rPr lang="en-US" sz="2400" dirty="0" smtClean="0">
                <a:latin typeface="Comic Sans MS" panose="030F0702030302020204" pitchFamily="66" charset="0"/>
              </a:rPr>
              <a:t> yang </a:t>
            </a:r>
            <a:r>
              <a:rPr lang="en-US" sz="2400" dirty="0" err="1" smtClean="0">
                <a:latin typeface="Comic Sans MS" panose="030F0702030302020204" pitchFamily="66" charset="0"/>
              </a:rPr>
              <a:t>terjadi</a:t>
            </a:r>
            <a:r>
              <a:rPr lang="en-US" sz="2400" dirty="0" smtClean="0">
                <a:latin typeface="Comic Sans MS" panose="030F0702030302020204" pitchFamily="66" charset="0"/>
              </a:rPr>
              <a:t> </a:t>
            </a:r>
            <a:r>
              <a:rPr lang="en-US" sz="2400" dirty="0">
                <a:latin typeface="Comic Sans MS" panose="030F0702030302020204" pitchFamily="66" charset="0"/>
              </a:rPr>
              <a:t>(dalam </a:t>
            </a:r>
            <a:r>
              <a:rPr lang="en-US" sz="2400" dirty="0" err="1">
                <a:latin typeface="Comic Sans MS" panose="030F0702030302020204" pitchFamily="66" charset="0"/>
              </a:rPr>
              <a:t>kondisi</a:t>
            </a:r>
            <a:r>
              <a:rPr lang="en-US" sz="2400" dirty="0">
                <a:latin typeface="Comic Sans MS" panose="030F0702030302020204" pitchFamily="66" charset="0"/>
              </a:rPr>
              <a:t> ideal akan dapat dihitung besar </a:t>
            </a:r>
            <a:r>
              <a:rPr lang="en-US" sz="2400" dirty="0" err="1" smtClean="0">
                <a:latin typeface="Comic Sans MS" panose="030F0702030302020204" pitchFamily="66" charset="0"/>
              </a:rPr>
              <a:t>percepatan</a:t>
            </a:r>
            <a:r>
              <a:rPr lang="en-US" sz="2400" dirty="0" smtClean="0">
                <a:latin typeface="Comic Sans MS" panose="030F0702030302020204" pitchFamily="66" charset="0"/>
              </a:rPr>
              <a:t> </a:t>
            </a:r>
            <a:r>
              <a:rPr lang="en-US" sz="2400" dirty="0" err="1" smtClean="0">
                <a:latin typeface="Comic Sans MS" panose="030F0702030302020204" pitchFamily="66" charset="0"/>
              </a:rPr>
              <a:t>gravitasi</a:t>
            </a:r>
            <a:r>
              <a:rPr lang="en-US" sz="2400" dirty="0" smtClean="0">
                <a:latin typeface="Comic Sans MS" panose="030F0702030302020204" pitchFamily="66" charset="0"/>
              </a:rPr>
              <a:t> </a:t>
            </a:r>
            <a:r>
              <a:rPr lang="en-US" sz="2400" dirty="0" err="1" smtClean="0">
                <a:latin typeface="Comic Sans MS" panose="030F0702030302020204" pitchFamily="66" charset="0"/>
              </a:rPr>
              <a:t>bumi</a:t>
            </a:r>
            <a:r>
              <a:rPr lang="en-US" sz="2400" dirty="0" smtClean="0">
                <a:latin typeface="Comic Sans MS" panose="030F0702030302020204" pitchFamily="66" charset="0"/>
              </a:rPr>
              <a:t> </a:t>
            </a:r>
            <a:r>
              <a:rPr lang="en-US" sz="2400" dirty="0">
                <a:latin typeface="Comic Sans MS" panose="030F0702030302020204" pitchFamily="66" charset="0"/>
              </a:rPr>
              <a:t>)</a:t>
            </a:r>
            <a:endParaRPr lang="id-ID" sz="2400" b="1" dirty="0">
              <a:latin typeface="Comic Sans MS" panose="030F0702030302020204" pitchFamily="66" charset="0"/>
            </a:endParaRPr>
          </a:p>
        </p:txBody>
      </p:sp>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9493" t="21825" r="22248" b="22699"/>
          <a:stretch/>
        </p:blipFill>
        <p:spPr bwMode="auto">
          <a:xfrm>
            <a:off x="710889" y="2129966"/>
            <a:ext cx="4667227" cy="40582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3" name="TextBox 32"/>
          <p:cNvSpPr txBox="1"/>
          <p:nvPr/>
        </p:nvSpPr>
        <p:spPr>
          <a:xfrm>
            <a:off x="3483355" y="647798"/>
            <a:ext cx="7790233" cy="830997"/>
          </a:xfrm>
          <a:prstGeom prst="rect">
            <a:avLst/>
          </a:prstGeom>
          <a:noFill/>
        </p:spPr>
        <p:txBody>
          <a:bodyPr wrap="square" rtlCol="0">
            <a:spAutoFit/>
          </a:bodyPr>
          <a:lstStyle/>
          <a:p>
            <a:r>
              <a:rPr lang="id-ID" sz="4800" dirty="0" smtClean="0">
                <a:effectLst>
                  <a:outerShdw blurRad="50800" dist="38100" dir="8100000" algn="tr" rotWithShape="0">
                    <a:prstClr val="black">
                      <a:alpha val="40000"/>
                    </a:prstClr>
                  </a:outerShdw>
                </a:effectLst>
                <a:latin typeface="hello honey - Personal Use" panose="02000500000000000000" pitchFamily="50" charset="0"/>
              </a:rPr>
              <a:t>Gerak Lurus Berubah Beraturan</a:t>
            </a:r>
            <a:endParaRPr lang="id-ID" sz="4800" dirty="0">
              <a:effectLst>
                <a:outerShdw blurRad="50800" dist="38100" dir="8100000" algn="tr" rotWithShape="0">
                  <a:prstClr val="black">
                    <a:alpha val="40000"/>
                  </a:prstClr>
                </a:outerShdw>
              </a:effectLst>
              <a:latin typeface="hello honey - Personal Use" panose="02000500000000000000" pitchFamily="50" charset="0"/>
            </a:endParaRPr>
          </a:p>
        </p:txBody>
      </p:sp>
      <p:pic>
        <p:nvPicPr>
          <p:cNvPr id="34" name="Picture 33"/>
          <p:cNvPicPr>
            <a:picLocks noChangeAspect="1"/>
          </p:cNvPicPr>
          <p:nvPr/>
        </p:nvPicPr>
        <p:blipFill>
          <a:blip r:embed="rId5" cstate="print">
            <a:extLst>
              <a:ext uri="{BEBA8EAE-BF5A-486C-A8C5-ECC9F3942E4B}">
                <a14:imgProps xmlns:a14="http://schemas.microsoft.com/office/drawing/2010/main">
                  <a14:imgLayer r:embed="rId6">
                    <a14:imgEffect>
                      <a14:backgroundRemoval t="10000" b="90000" l="10000" r="90000">
                        <a14:foregroundMark x1="19940" y1="32151" x2="53423" y2="42317"/>
                        <a14:foregroundMark x1="59375" y1="16903" x2="67113" y2="37470"/>
                        <a14:foregroundMark x1="28720" y1="56974" x2="58780" y2="53546"/>
                      </a14:backgroundRemoval>
                    </a14:imgEffect>
                  </a14:imgLayer>
                </a14:imgProps>
              </a:ext>
              <a:ext uri="{28A0092B-C50C-407E-A947-70E740481C1C}">
                <a14:useLocalDpi xmlns:a14="http://schemas.microsoft.com/office/drawing/2010/main" val="0"/>
              </a:ext>
            </a:extLst>
          </a:blip>
          <a:stretch>
            <a:fillRect/>
          </a:stretch>
        </p:blipFill>
        <p:spPr>
          <a:xfrm>
            <a:off x="2433291" y="253283"/>
            <a:ext cx="1286831" cy="1620028"/>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extLst>
      <p:ext uri="{BB962C8B-B14F-4D97-AF65-F5344CB8AC3E}">
        <p14:creationId xmlns:p14="http://schemas.microsoft.com/office/powerpoint/2010/main" val="2169093217"/>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750" fill="hold"/>
                                        <p:tgtEl>
                                          <p:spTgt spid="32"/>
                                        </p:tgtEl>
                                        <p:attrNameLst>
                                          <p:attrName>ppt_w</p:attrName>
                                        </p:attrNameLst>
                                      </p:cBhvr>
                                      <p:tavLst>
                                        <p:tav tm="0">
                                          <p:val>
                                            <p:fltVal val="0"/>
                                          </p:val>
                                        </p:tav>
                                        <p:tav tm="100000">
                                          <p:val>
                                            <p:strVal val="#ppt_w"/>
                                          </p:val>
                                        </p:tav>
                                      </p:tavLst>
                                    </p:anim>
                                    <p:anim calcmode="lin" valueType="num">
                                      <p:cBhvr>
                                        <p:cTn id="8" dur="750" fill="hold"/>
                                        <p:tgtEl>
                                          <p:spTgt spid="32"/>
                                        </p:tgtEl>
                                        <p:attrNameLst>
                                          <p:attrName>ppt_h</p:attrName>
                                        </p:attrNameLst>
                                      </p:cBhvr>
                                      <p:tavLst>
                                        <p:tav tm="0">
                                          <p:val>
                                            <p:fltVal val="0"/>
                                          </p:val>
                                        </p:tav>
                                        <p:tav tm="100000">
                                          <p:val>
                                            <p:strVal val="#ppt_h"/>
                                          </p:val>
                                        </p:tav>
                                      </p:tavLst>
                                    </p:anim>
                                    <p:animEffect transition="in" filter="fade">
                                      <p:cBhvr>
                                        <p:cTn id="9" dur="750"/>
                                        <p:tgtEl>
                                          <p:spTgt spid="32"/>
                                        </p:tgtEl>
                                      </p:cBhvr>
                                    </p:animEffect>
                                  </p:childTnLst>
                                </p:cTn>
                              </p:par>
                            </p:childTnLst>
                          </p:cTn>
                        </p:par>
                        <p:par>
                          <p:cTn id="10" fill="hold">
                            <p:stCondLst>
                              <p:cond delay="750"/>
                            </p:stCondLst>
                            <p:childTnLst>
                              <p:par>
                                <p:cTn id="11" presetID="53" presetClass="entr" presetSubtype="16" fill="hold" nodeType="afterEffect">
                                  <p:stCondLst>
                                    <p:cond delay="0"/>
                                  </p:stCondLst>
                                  <p:childTnLst>
                                    <p:set>
                                      <p:cBhvr>
                                        <p:cTn id="12" dur="1" fill="hold">
                                          <p:stCondLst>
                                            <p:cond delay="0"/>
                                          </p:stCondLst>
                                        </p:cTn>
                                        <p:tgtEl>
                                          <p:spTgt spid="3082"/>
                                        </p:tgtEl>
                                        <p:attrNameLst>
                                          <p:attrName>style.visibility</p:attrName>
                                        </p:attrNameLst>
                                      </p:cBhvr>
                                      <p:to>
                                        <p:strVal val="visible"/>
                                      </p:to>
                                    </p:set>
                                    <p:anim calcmode="lin" valueType="num">
                                      <p:cBhvr>
                                        <p:cTn id="13" dur="750" fill="hold"/>
                                        <p:tgtEl>
                                          <p:spTgt spid="3082"/>
                                        </p:tgtEl>
                                        <p:attrNameLst>
                                          <p:attrName>ppt_w</p:attrName>
                                        </p:attrNameLst>
                                      </p:cBhvr>
                                      <p:tavLst>
                                        <p:tav tm="0">
                                          <p:val>
                                            <p:fltVal val="0"/>
                                          </p:val>
                                        </p:tav>
                                        <p:tav tm="100000">
                                          <p:val>
                                            <p:strVal val="#ppt_w"/>
                                          </p:val>
                                        </p:tav>
                                      </p:tavLst>
                                    </p:anim>
                                    <p:anim calcmode="lin" valueType="num">
                                      <p:cBhvr>
                                        <p:cTn id="14" dur="750" fill="hold"/>
                                        <p:tgtEl>
                                          <p:spTgt spid="3082"/>
                                        </p:tgtEl>
                                        <p:attrNameLst>
                                          <p:attrName>ppt_h</p:attrName>
                                        </p:attrNameLst>
                                      </p:cBhvr>
                                      <p:tavLst>
                                        <p:tav tm="0">
                                          <p:val>
                                            <p:fltVal val="0"/>
                                          </p:val>
                                        </p:tav>
                                        <p:tav tm="100000">
                                          <p:val>
                                            <p:strVal val="#ppt_h"/>
                                          </p:val>
                                        </p:tav>
                                      </p:tavLst>
                                    </p:anim>
                                    <p:animEffect transition="in" filter="fade">
                                      <p:cBhvr>
                                        <p:cTn id="15" dur="750"/>
                                        <p:tgtEl>
                                          <p:spTgt spid="308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p:cTn id="19" dur="750" fill="hold"/>
                                        <p:tgtEl>
                                          <p:spTgt spid="33"/>
                                        </p:tgtEl>
                                        <p:attrNameLst>
                                          <p:attrName>ppt_w</p:attrName>
                                        </p:attrNameLst>
                                      </p:cBhvr>
                                      <p:tavLst>
                                        <p:tav tm="0">
                                          <p:val>
                                            <p:fltVal val="0"/>
                                          </p:val>
                                        </p:tav>
                                        <p:tav tm="100000">
                                          <p:val>
                                            <p:strVal val="#ppt_w"/>
                                          </p:val>
                                        </p:tav>
                                      </p:tavLst>
                                    </p:anim>
                                    <p:anim calcmode="lin" valueType="num">
                                      <p:cBhvr>
                                        <p:cTn id="20" dur="750" fill="hold"/>
                                        <p:tgtEl>
                                          <p:spTgt spid="33"/>
                                        </p:tgtEl>
                                        <p:attrNameLst>
                                          <p:attrName>ppt_h</p:attrName>
                                        </p:attrNameLst>
                                      </p:cBhvr>
                                      <p:tavLst>
                                        <p:tav tm="0">
                                          <p:val>
                                            <p:fltVal val="0"/>
                                          </p:val>
                                        </p:tav>
                                        <p:tav tm="100000">
                                          <p:val>
                                            <p:strVal val="#ppt_h"/>
                                          </p:val>
                                        </p:tav>
                                      </p:tavLst>
                                    </p:anim>
                                    <p:animEffect transition="in" filter="fade">
                                      <p:cBhvr>
                                        <p:cTn id="21" dur="750"/>
                                        <p:tgtEl>
                                          <p:spTgt spid="33"/>
                                        </p:tgtEl>
                                      </p:cBhvr>
                                    </p:animEffect>
                                  </p:childTnLst>
                                </p:cTn>
                              </p:par>
                            </p:childTnLst>
                          </p:cTn>
                        </p:par>
                        <p:par>
                          <p:cTn id="22" fill="hold">
                            <p:stCondLst>
                              <p:cond delay="2250"/>
                            </p:stCondLst>
                            <p:childTnLst>
                              <p:par>
                                <p:cTn id="23" presetID="53" presetClass="entr" presetSubtype="16"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750" fill="hold"/>
                                        <p:tgtEl>
                                          <p:spTgt spid="34"/>
                                        </p:tgtEl>
                                        <p:attrNameLst>
                                          <p:attrName>ppt_w</p:attrName>
                                        </p:attrNameLst>
                                      </p:cBhvr>
                                      <p:tavLst>
                                        <p:tav tm="0">
                                          <p:val>
                                            <p:fltVal val="0"/>
                                          </p:val>
                                        </p:tav>
                                        <p:tav tm="100000">
                                          <p:val>
                                            <p:strVal val="#ppt_w"/>
                                          </p:val>
                                        </p:tav>
                                      </p:tavLst>
                                    </p:anim>
                                    <p:anim calcmode="lin" valueType="num">
                                      <p:cBhvr>
                                        <p:cTn id="26" dur="750" fill="hold"/>
                                        <p:tgtEl>
                                          <p:spTgt spid="34"/>
                                        </p:tgtEl>
                                        <p:attrNameLst>
                                          <p:attrName>ppt_h</p:attrName>
                                        </p:attrNameLst>
                                      </p:cBhvr>
                                      <p:tavLst>
                                        <p:tav tm="0">
                                          <p:val>
                                            <p:fltVal val="0"/>
                                          </p:val>
                                        </p:tav>
                                        <p:tav tm="100000">
                                          <p:val>
                                            <p:strVal val="#ppt_h"/>
                                          </p:val>
                                        </p:tav>
                                      </p:tavLst>
                                    </p:anim>
                                    <p:animEffect transition="in" filter="fade">
                                      <p:cBhvr>
                                        <p:cTn id="27" dur="75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38510" y="206769"/>
            <a:ext cx="5355318" cy="1200329"/>
          </a:xfrm>
          <a:prstGeom prst="rect">
            <a:avLst/>
          </a:prstGeom>
          <a:noFill/>
        </p:spPr>
        <p:txBody>
          <a:bodyPr wrap="square" rtlCol="0">
            <a:spAutoFit/>
          </a:bodyPr>
          <a:lstStyle/>
          <a:p>
            <a:r>
              <a:rPr lang="en-ID" sz="7200" dirty="0" err="1" smtClean="0">
                <a:effectLst>
                  <a:outerShdw blurRad="50800" dist="38100" dir="8100000" algn="tr" rotWithShape="0">
                    <a:prstClr val="black">
                      <a:alpha val="40000"/>
                    </a:prstClr>
                  </a:outerShdw>
                </a:effectLst>
                <a:latin typeface="hello honey - Personal Use" panose="02000500000000000000" pitchFamily="50" charset="0"/>
              </a:rPr>
              <a:t>Konsep</a:t>
            </a:r>
            <a:r>
              <a:rPr lang="en-ID" sz="7200" dirty="0" smtClean="0">
                <a:effectLst>
                  <a:outerShdw blurRad="50800" dist="38100" dir="8100000" algn="tr" rotWithShape="0">
                    <a:prstClr val="black">
                      <a:alpha val="40000"/>
                    </a:prstClr>
                  </a:outerShdw>
                </a:effectLst>
                <a:latin typeface="hello honey - Personal Use" panose="02000500000000000000" pitchFamily="50" charset="0"/>
              </a:rPr>
              <a:t> </a:t>
            </a:r>
            <a:r>
              <a:rPr lang="en-ID" sz="7200" dirty="0" err="1" smtClean="0">
                <a:effectLst>
                  <a:outerShdw blurRad="50800" dist="38100" dir="8100000" algn="tr" rotWithShape="0">
                    <a:prstClr val="black">
                      <a:alpha val="40000"/>
                    </a:prstClr>
                  </a:outerShdw>
                </a:effectLst>
                <a:latin typeface="hello honey - Personal Use" panose="02000500000000000000" pitchFamily="50" charset="0"/>
              </a:rPr>
              <a:t>Fisis</a:t>
            </a:r>
            <a:endParaRPr lang="id-ID" sz="7200" dirty="0">
              <a:effectLst>
                <a:outerShdw blurRad="50800" dist="38100" dir="8100000" algn="tr" rotWithShape="0">
                  <a:prstClr val="black">
                    <a:alpha val="40000"/>
                  </a:prstClr>
                </a:outerShdw>
              </a:effectLst>
              <a:latin typeface="hello honey - Personal Use" panose="02000500000000000000" pitchFamily="50" charset="0"/>
            </a:endParaRPr>
          </a:p>
        </p:txBody>
      </p:sp>
      <p:pic>
        <p:nvPicPr>
          <p:cNvPr id="3" name="Picture 2"/>
          <p:cNvPicPr>
            <a:picLocks noChangeAspect="1"/>
          </p:cNvPicPr>
          <p:nvPr/>
        </p:nvPicPr>
        <p:blipFill>
          <a:blip r:embed="rId2" cstate="print">
            <a:extLst>
              <a:ext uri="{BEBA8EAE-BF5A-486C-A8C5-ECC9F3942E4B}">
                <a14:imgProps xmlns:a14="http://schemas.microsoft.com/office/drawing/2010/main">
                  <a14:imgLayer r:embed="rId3">
                    <a14:imgEffect>
                      <a14:backgroundRemoval t="10000" b="90000" l="10000" r="90000">
                        <a14:foregroundMark x1="19940" y1="32151" x2="53423" y2="42317"/>
                        <a14:foregroundMark x1="59375" y1="16903" x2="67113" y2="37470"/>
                        <a14:foregroundMark x1="28720" y1="56974" x2="58780" y2="53546"/>
                      </a14:backgroundRemoval>
                    </a14:imgEffect>
                  </a14:imgLayer>
                </a14:imgProps>
              </a:ext>
              <a:ext uri="{28A0092B-C50C-407E-A947-70E740481C1C}">
                <a14:useLocalDpi xmlns:a14="http://schemas.microsoft.com/office/drawing/2010/main" val="0"/>
              </a:ext>
            </a:extLst>
          </a:blip>
          <a:stretch>
            <a:fillRect/>
          </a:stretch>
        </p:blipFill>
        <p:spPr>
          <a:xfrm>
            <a:off x="3925207" y="100603"/>
            <a:ext cx="1286831" cy="1620028"/>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13" name="Freeform 12"/>
          <p:cNvSpPr/>
          <p:nvPr/>
        </p:nvSpPr>
        <p:spPr>
          <a:xfrm>
            <a:off x="-760611" y="-842877"/>
            <a:ext cx="4632056" cy="3042648"/>
          </a:xfrm>
          <a:custGeom>
            <a:avLst/>
            <a:gdLst>
              <a:gd name="connsiteX0" fmla="*/ 384377 w 4632056"/>
              <a:gd name="connsiteY0" fmla="*/ 2857674 h 3042648"/>
              <a:gd name="connsiteX1" fmla="*/ 1066549 w 4632056"/>
              <a:gd name="connsiteY1" fmla="*/ 2727046 h 3042648"/>
              <a:gd name="connsiteX2" fmla="*/ 1545520 w 4632056"/>
              <a:gd name="connsiteY2" fmla="*/ 1914246 h 3042648"/>
              <a:gd name="connsiteX3" fmla="*/ 2779235 w 4632056"/>
              <a:gd name="connsiteY3" fmla="*/ 2117446 h 3042648"/>
              <a:gd name="connsiteX4" fmla="*/ 3388835 w 4632056"/>
              <a:gd name="connsiteY4" fmla="*/ 1232074 h 3042648"/>
              <a:gd name="connsiteX5" fmla="*/ 4317749 w 4632056"/>
              <a:gd name="connsiteY5" fmla="*/ 1043389 h 3042648"/>
              <a:gd name="connsiteX6" fmla="*/ 4288720 w 4632056"/>
              <a:gd name="connsiteY6" fmla="*/ 201560 h 3042648"/>
              <a:gd name="connsiteX7" fmla="*/ 297292 w 4632056"/>
              <a:gd name="connsiteY7" fmla="*/ 245103 h 3042648"/>
              <a:gd name="connsiteX8" fmla="*/ 384377 w 4632056"/>
              <a:gd name="connsiteY8" fmla="*/ 2857674 h 3042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32056" h="3042648">
                <a:moveTo>
                  <a:pt x="384377" y="2857674"/>
                </a:moveTo>
                <a:cubicBezTo>
                  <a:pt x="512587" y="3271331"/>
                  <a:pt x="873025" y="2884284"/>
                  <a:pt x="1066549" y="2727046"/>
                </a:cubicBezTo>
                <a:cubicBezTo>
                  <a:pt x="1260073" y="2569808"/>
                  <a:pt x="1260072" y="2015846"/>
                  <a:pt x="1545520" y="1914246"/>
                </a:cubicBezTo>
                <a:cubicBezTo>
                  <a:pt x="1830968" y="1812646"/>
                  <a:pt x="2472016" y="2231141"/>
                  <a:pt x="2779235" y="2117446"/>
                </a:cubicBezTo>
                <a:cubicBezTo>
                  <a:pt x="3086454" y="2003751"/>
                  <a:pt x="3132416" y="1411083"/>
                  <a:pt x="3388835" y="1232074"/>
                </a:cubicBezTo>
                <a:cubicBezTo>
                  <a:pt x="3645254" y="1053065"/>
                  <a:pt x="4167768" y="1215141"/>
                  <a:pt x="4317749" y="1043389"/>
                </a:cubicBezTo>
                <a:cubicBezTo>
                  <a:pt x="4467730" y="871637"/>
                  <a:pt x="4958796" y="334608"/>
                  <a:pt x="4288720" y="201560"/>
                </a:cubicBezTo>
                <a:cubicBezTo>
                  <a:pt x="3618644" y="68512"/>
                  <a:pt x="952854" y="-197583"/>
                  <a:pt x="297292" y="245103"/>
                </a:cubicBezTo>
                <a:cubicBezTo>
                  <a:pt x="-358270" y="687789"/>
                  <a:pt x="256167" y="2444017"/>
                  <a:pt x="384377" y="2857674"/>
                </a:cubicBezTo>
                <a:close/>
              </a:path>
            </a:pathLst>
          </a:custGeom>
          <a:solidFill>
            <a:srgbClr val="E2DDD8"/>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14" name="Group 13"/>
          <p:cNvGrpSpPr/>
          <p:nvPr/>
        </p:nvGrpSpPr>
        <p:grpSpPr>
          <a:xfrm rot="5400000" flipH="1">
            <a:off x="9739090" y="1923142"/>
            <a:ext cx="4151086" cy="304802"/>
            <a:chOff x="8040914" y="1139371"/>
            <a:chExt cx="4151086" cy="304802"/>
          </a:xfrm>
        </p:grpSpPr>
        <p:cxnSp>
          <p:nvCxnSpPr>
            <p:cNvPr id="15" name="Straight Connector 14"/>
            <p:cNvCxnSpPr/>
            <p:nvPr/>
          </p:nvCxnSpPr>
          <p:spPr>
            <a:xfrm>
              <a:off x="8040914" y="1139371"/>
              <a:ext cx="4151086" cy="1"/>
            </a:xfrm>
            <a:prstGeom prst="line">
              <a:avLst/>
            </a:prstGeom>
            <a:ln w="57150">
              <a:solidFill>
                <a:srgbClr val="CDC3B7"/>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8795657" y="1291771"/>
              <a:ext cx="3396343" cy="0"/>
            </a:xfrm>
            <a:prstGeom prst="line">
              <a:avLst/>
            </a:prstGeom>
            <a:ln w="57150">
              <a:solidFill>
                <a:srgbClr val="CDC3B7"/>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9405257" y="1444172"/>
              <a:ext cx="2786743" cy="1"/>
            </a:xfrm>
            <a:prstGeom prst="line">
              <a:avLst/>
            </a:prstGeom>
            <a:ln w="57150">
              <a:solidFill>
                <a:srgbClr val="CDC3B7"/>
              </a:solidFill>
            </a:ln>
          </p:spPr>
          <p:style>
            <a:lnRef idx="1">
              <a:schemeClr val="accent1"/>
            </a:lnRef>
            <a:fillRef idx="0">
              <a:schemeClr val="accent1"/>
            </a:fillRef>
            <a:effectRef idx="0">
              <a:schemeClr val="accent1"/>
            </a:effectRef>
            <a:fontRef idx="minor">
              <a:schemeClr val="tx1"/>
            </a:fontRef>
          </p:style>
        </p:cxnSp>
      </p:grpSp>
      <p:grpSp>
        <p:nvGrpSpPr>
          <p:cNvPr id="18" name="Group 17"/>
          <p:cNvGrpSpPr/>
          <p:nvPr/>
        </p:nvGrpSpPr>
        <p:grpSpPr>
          <a:xfrm>
            <a:off x="8040914" y="220994"/>
            <a:ext cx="4151086" cy="304802"/>
            <a:chOff x="8040914" y="1139371"/>
            <a:chExt cx="4151086" cy="304802"/>
          </a:xfrm>
        </p:grpSpPr>
        <p:cxnSp>
          <p:nvCxnSpPr>
            <p:cNvPr id="19" name="Straight Connector 18"/>
            <p:cNvCxnSpPr/>
            <p:nvPr/>
          </p:nvCxnSpPr>
          <p:spPr>
            <a:xfrm>
              <a:off x="8040914" y="1139371"/>
              <a:ext cx="4151086" cy="1"/>
            </a:xfrm>
            <a:prstGeom prst="line">
              <a:avLst/>
            </a:prstGeom>
            <a:ln w="57150">
              <a:solidFill>
                <a:srgbClr val="CDC3B7"/>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8795657" y="1291771"/>
              <a:ext cx="3396343" cy="0"/>
            </a:xfrm>
            <a:prstGeom prst="line">
              <a:avLst/>
            </a:prstGeom>
            <a:ln w="57150">
              <a:solidFill>
                <a:srgbClr val="CDC3B7"/>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9405257" y="1444172"/>
              <a:ext cx="2786743" cy="1"/>
            </a:xfrm>
            <a:prstGeom prst="line">
              <a:avLst/>
            </a:prstGeom>
            <a:ln w="57150">
              <a:solidFill>
                <a:srgbClr val="CDC3B7"/>
              </a:solidFill>
            </a:ln>
          </p:spPr>
          <p:style>
            <a:lnRef idx="1">
              <a:schemeClr val="accent1"/>
            </a:lnRef>
            <a:fillRef idx="0">
              <a:schemeClr val="accent1"/>
            </a:fillRef>
            <a:effectRef idx="0">
              <a:schemeClr val="accent1"/>
            </a:effectRef>
            <a:fontRef idx="minor">
              <a:schemeClr val="tx1"/>
            </a:fontRef>
          </p:style>
        </p:cxnSp>
      </p:grpSp>
      <p:sp>
        <p:nvSpPr>
          <p:cNvPr id="4" name="Rectangle 3"/>
          <p:cNvSpPr/>
          <p:nvPr/>
        </p:nvSpPr>
        <p:spPr>
          <a:xfrm>
            <a:off x="469232" y="1523958"/>
            <a:ext cx="11610473" cy="5324535"/>
          </a:xfrm>
          <a:prstGeom prst="rect">
            <a:avLst/>
          </a:prstGeom>
        </p:spPr>
        <p:txBody>
          <a:bodyPr wrap="square">
            <a:spAutoFit/>
          </a:bodyPr>
          <a:lstStyle/>
          <a:p>
            <a:pPr marL="342900" indent="-342900">
              <a:buFont typeface="+mj-lt"/>
              <a:buAutoNum type="arabicPeriod"/>
            </a:pPr>
            <a:r>
              <a:rPr lang="id-ID" sz="2000" dirty="0" smtClean="0">
                <a:latin typeface="Comic Sans MS" panose="030F0702030302020204" pitchFamily="66" charset="0"/>
              </a:rPr>
              <a:t>Jarak </a:t>
            </a:r>
            <a:r>
              <a:rPr lang="id-ID" sz="2000" dirty="0">
                <a:latin typeface="Comic Sans MS" panose="030F0702030302020204" pitchFamily="66" charset="0"/>
              </a:rPr>
              <a:t>tempuh disebut juga dengan panjang Lintasan dengan satuan </a:t>
            </a:r>
            <a:r>
              <a:rPr lang="id-ID" sz="2000" dirty="0" smtClean="0">
                <a:latin typeface="Comic Sans MS" panose="030F0702030302020204" pitchFamily="66" charset="0"/>
              </a:rPr>
              <a:t>meter.</a:t>
            </a:r>
            <a:endParaRPr lang="en-US" sz="2000" dirty="0">
              <a:latin typeface="Comic Sans MS" panose="030F0702030302020204" pitchFamily="66" charset="0"/>
            </a:endParaRPr>
          </a:p>
          <a:p>
            <a:pPr marL="342900" indent="-342900">
              <a:buFont typeface="+mj-lt"/>
              <a:buAutoNum type="arabicPeriod"/>
            </a:pPr>
            <a:r>
              <a:rPr lang="id-ID" sz="2000" dirty="0" smtClean="0">
                <a:latin typeface="Comic Sans MS" panose="030F0702030302020204" pitchFamily="66" charset="0"/>
              </a:rPr>
              <a:t>Waktu </a:t>
            </a:r>
            <a:r>
              <a:rPr lang="id-ID" sz="2000" dirty="0">
                <a:latin typeface="Comic Sans MS" panose="030F0702030302020204" pitchFamily="66" charset="0"/>
              </a:rPr>
              <a:t>tempuh adalah waktu yang diperlukan untuk menempuh suatu .jarak. dengan satuan sekon atau </a:t>
            </a:r>
            <a:r>
              <a:rPr lang="id-ID" sz="2000" dirty="0" smtClean="0">
                <a:latin typeface="Comic Sans MS" panose="030F0702030302020204" pitchFamily="66" charset="0"/>
              </a:rPr>
              <a:t>detik.</a:t>
            </a:r>
            <a:endParaRPr lang="en-US" sz="2000" dirty="0">
              <a:latin typeface="Comic Sans MS" panose="030F0702030302020204" pitchFamily="66" charset="0"/>
            </a:endParaRPr>
          </a:p>
          <a:p>
            <a:pPr marL="342900" indent="-342900">
              <a:buFont typeface="+mj-lt"/>
              <a:buAutoNum type="arabicPeriod"/>
            </a:pPr>
            <a:r>
              <a:rPr lang="id-ID" sz="2000" dirty="0" smtClean="0">
                <a:latin typeface="Comic Sans MS" panose="030F0702030302020204" pitchFamily="66" charset="0"/>
              </a:rPr>
              <a:t>Percepat</a:t>
            </a:r>
            <a:r>
              <a:rPr lang="en-US" sz="2000" dirty="0" smtClean="0">
                <a:latin typeface="Comic Sans MS" panose="030F0702030302020204" pitchFamily="66" charset="0"/>
              </a:rPr>
              <a:t>a</a:t>
            </a:r>
            <a:r>
              <a:rPr lang="id-ID" sz="2000" dirty="0" smtClean="0">
                <a:latin typeface="Comic Sans MS" panose="030F0702030302020204" pitchFamily="66" charset="0"/>
              </a:rPr>
              <a:t>n </a:t>
            </a:r>
            <a:r>
              <a:rPr lang="id-ID" sz="2000" dirty="0">
                <a:latin typeface="Comic Sans MS" panose="030F0702030302020204" pitchFamily="66" charset="0"/>
              </a:rPr>
              <a:t>(a) adalah perubahan kecepatan (</a:t>
            </a:r>
            <a:r>
              <a:rPr lang="en-US" sz="2000" dirty="0">
                <a:latin typeface="Comic Sans MS" panose="030F0702030302020204" pitchFamily="66" charset="0"/>
              </a:rPr>
              <a:t>Δ</a:t>
            </a:r>
            <a:r>
              <a:rPr lang="id-ID" sz="2000" dirty="0">
                <a:latin typeface="Comic Sans MS" panose="030F0702030302020204" pitchFamily="66" charset="0"/>
              </a:rPr>
              <a:t>V) tiap suaru selang (</a:t>
            </a:r>
            <a:r>
              <a:rPr lang="en-US" sz="2000" dirty="0">
                <a:latin typeface="Comic Sans MS" panose="030F0702030302020204" pitchFamily="66" charset="0"/>
              </a:rPr>
              <a:t>Δ</a:t>
            </a:r>
            <a:r>
              <a:rPr lang="id-ID" sz="2000" dirty="0">
                <a:latin typeface="Comic Sans MS" panose="030F0702030302020204" pitchFamily="66" charset="0"/>
              </a:rPr>
              <a:t>r) waktu, dengan satuan meter perdetik </a:t>
            </a:r>
            <a:r>
              <a:rPr lang="id-ID" sz="2000" dirty="0" smtClean="0">
                <a:latin typeface="Comic Sans MS" panose="030F0702030302020204" pitchFamily="66" charset="0"/>
              </a:rPr>
              <a:t>kuadrat.</a:t>
            </a:r>
            <a:endParaRPr lang="en-US" sz="2000" dirty="0">
              <a:latin typeface="Comic Sans MS" panose="030F0702030302020204" pitchFamily="66" charset="0"/>
            </a:endParaRPr>
          </a:p>
          <a:p>
            <a:pPr marL="342900" indent="-342900">
              <a:buFont typeface="+mj-lt"/>
              <a:buAutoNum type="arabicPeriod"/>
            </a:pPr>
            <a:r>
              <a:rPr lang="id-ID" sz="2000" dirty="0" smtClean="0">
                <a:latin typeface="Comic Sans MS" panose="030F0702030302020204" pitchFamily="66" charset="0"/>
              </a:rPr>
              <a:t>Percepatan </a:t>
            </a:r>
            <a:r>
              <a:rPr lang="id-ID" sz="2000" dirty="0">
                <a:latin typeface="Comic Sans MS" panose="030F0702030302020204" pitchFamily="66" charset="0"/>
              </a:rPr>
              <a:t>adalah suatu besaran vektor dengan arah sesuai dengan arah perubahan kecepatannya (</a:t>
            </a:r>
            <a:r>
              <a:rPr lang="en-US" sz="2000" dirty="0">
                <a:latin typeface="Comic Sans MS" panose="030F0702030302020204" pitchFamily="66" charset="0"/>
              </a:rPr>
              <a:t>Δ</a:t>
            </a:r>
            <a:r>
              <a:rPr lang="id-ID" sz="2000" dirty="0" smtClean="0">
                <a:latin typeface="Comic Sans MS" panose="030F0702030302020204" pitchFamily="66" charset="0"/>
              </a:rPr>
              <a:t>V)</a:t>
            </a:r>
            <a:endParaRPr lang="en-US" sz="2000" dirty="0">
              <a:latin typeface="Comic Sans MS" panose="030F0702030302020204" pitchFamily="66" charset="0"/>
            </a:endParaRPr>
          </a:p>
          <a:p>
            <a:pPr marL="342900" indent="-342900">
              <a:buFont typeface="+mj-lt"/>
              <a:buAutoNum type="arabicPeriod"/>
            </a:pPr>
            <a:r>
              <a:rPr lang="id-ID" sz="2000" dirty="0" smtClean="0">
                <a:latin typeface="Comic Sans MS" panose="030F0702030302020204" pitchFamily="66" charset="0"/>
              </a:rPr>
              <a:t>Grafik </a:t>
            </a:r>
            <a:r>
              <a:rPr lang="id-ID" sz="2000" dirty="0">
                <a:latin typeface="Comic Sans MS" panose="030F0702030302020204" pitchFamily="66" charset="0"/>
              </a:rPr>
              <a:t>hubungan antara panjang lintasan dengan </a:t>
            </a:r>
            <a:r>
              <a:rPr lang="en-US" sz="2000" dirty="0">
                <a:latin typeface="Comic Sans MS" panose="030F0702030302020204" pitchFamily="66" charset="0"/>
              </a:rPr>
              <a:t>w</a:t>
            </a:r>
            <a:r>
              <a:rPr lang="id-ID" sz="2000" dirty="0">
                <a:latin typeface="Comic Sans MS" panose="030F0702030302020204" pitchFamily="66" charset="0"/>
              </a:rPr>
              <a:t>aktu tempuh untuk bcnda yang  melakukan gerak dipercepat beraturan</a:t>
            </a:r>
            <a:r>
              <a:rPr lang="en-US" sz="2000" dirty="0">
                <a:latin typeface="Comic Sans MS" panose="030F0702030302020204" pitchFamily="66" charset="0"/>
              </a:rPr>
              <a:t> a</a:t>
            </a:r>
            <a:r>
              <a:rPr lang="id-ID" sz="2000" dirty="0">
                <a:latin typeface="Comic Sans MS" panose="030F0702030302020204" pitchFamily="66" charset="0"/>
              </a:rPr>
              <a:t>da</a:t>
            </a:r>
            <a:r>
              <a:rPr lang="en-US" sz="2000" dirty="0">
                <a:latin typeface="Comic Sans MS" panose="030F0702030302020204" pitchFamily="66" charset="0"/>
              </a:rPr>
              <a:t>l</a:t>
            </a:r>
            <a:r>
              <a:rPr lang="id-ID" sz="2000" dirty="0">
                <a:latin typeface="Comic Sans MS" panose="030F0702030302020204" pitchFamily="66" charset="0"/>
              </a:rPr>
              <a:t>ah </a:t>
            </a:r>
            <a:r>
              <a:rPr lang="en-US" sz="2000" dirty="0">
                <a:latin typeface="Comic Sans MS" panose="030F0702030302020204" pitchFamily="66" charset="0"/>
              </a:rPr>
              <a:t>lengkung </a:t>
            </a:r>
            <a:r>
              <a:rPr lang="id-ID" sz="2000" dirty="0" smtClean="0">
                <a:latin typeface="Comic Sans MS" panose="030F0702030302020204" pitchFamily="66" charset="0"/>
              </a:rPr>
              <a:t>parabora.</a:t>
            </a:r>
            <a:endParaRPr lang="en-US" sz="2000" dirty="0">
              <a:latin typeface="Comic Sans MS" panose="030F0702030302020204" pitchFamily="66" charset="0"/>
            </a:endParaRPr>
          </a:p>
          <a:p>
            <a:pPr marL="342900" indent="-342900">
              <a:buFont typeface="+mj-lt"/>
              <a:buAutoNum type="arabicPeriod"/>
            </a:pPr>
            <a:r>
              <a:rPr lang="id-ID" sz="2000" dirty="0" smtClean="0">
                <a:latin typeface="Comic Sans MS" panose="030F0702030302020204" pitchFamily="66" charset="0"/>
              </a:rPr>
              <a:t>Grafik </a:t>
            </a:r>
            <a:r>
              <a:rPr lang="id-ID" sz="2000" dirty="0">
                <a:latin typeface="Comic Sans MS" panose="030F0702030302020204" pitchFamily="66" charset="0"/>
              </a:rPr>
              <a:t>hubungan- antara panjang lintasan (s) deng</a:t>
            </a:r>
            <a:r>
              <a:rPr lang="en-US" sz="2000" dirty="0">
                <a:latin typeface="Comic Sans MS" panose="030F0702030302020204" pitchFamily="66" charset="0"/>
              </a:rPr>
              <a:t>a</a:t>
            </a:r>
            <a:r>
              <a:rPr lang="id-ID" sz="2000" dirty="0">
                <a:latin typeface="Comic Sans MS" panose="030F0702030302020204" pitchFamily="66" charset="0"/>
              </a:rPr>
              <a:t>n</a:t>
            </a:r>
            <a:r>
              <a:rPr lang="en-US" sz="2000" dirty="0">
                <a:latin typeface="Comic Sans MS" panose="030F0702030302020204" pitchFamily="66" charset="0"/>
              </a:rPr>
              <a:t> wakt</a:t>
            </a:r>
            <a:r>
              <a:rPr lang="id-ID" sz="2000" dirty="0">
                <a:latin typeface="Comic Sans MS" panose="030F0702030302020204" pitchFamily="66" charset="0"/>
              </a:rPr>
              <a:t>u ternpuh kua</a:t>
            </a:r>
            <a:r>
              <a:rPr lang="en-US" sz="2000" dirty="0">
                <a:latin typeface="Comic Sans MS" panose="030F0702030302020204" pitchFamily="66" charset="0"/>
              </a:rPr>
              <a:t>d</a:t>
            </a:r>
            <a:r>
              <a:rPr lang="id-ID" sz="2000" dirty="0">
                <a:latin typeface="Comic Sans MS" panose="030F0702030302020204" pitchFamily="66" charset="0"/>
              </a:rPr>
              <a:t>rat (</a:t>
            </a:r>
            <a:r>
              <a:rPr lang="en-US" sz="2000" dirty="0">
                <a:latin typeface="Comic Sans MS" panose="030F0702030302020204" pitchFamily="66" charset="0"/>
              </a:rPr>
              <a:t>t</a:t>
            </a:r>
            <a:r>
              <a:rPr lang="en-US" sz="2000" baseline="30000" dirty="0">
                <a:latin typeface="Comic Sans MS" panose="030F0702030302020204" pitchFamily="66" charset="0"/>
              </a:rPr>
              <a:t>2</a:t>
            </a:r>
            <a:r>
              <a:rPr lang="en-US" sz="2000" dirty="0">
                <a:latin typeface="Comic Sans MS" panose="030F0702030302020204" pitchFamily="66" charset="0"/>
              </a:rPr>
              <a:t>) untuk </a:t>
            </a:r>
            <a:r>
              <a:rPr lang="id-ID" sz="2000" dirty="0">
                <a:latin typeface="Comic Sans MS" panose="030F0702030302020204" pitchFamily="66" charset="0"/>
              </a:rPr>
              <a:t>benda yang me</a:t>
            </a:r>
            <a:r>
              <a:rPr lang="en-US" sz="2000" dirty="0" err="1">
                <a:latin typeface="Comic Sans MS" panose="030F0702030302020204" pitchFamily="66" charset="0"/>
              </a:rPr>
              <a:t>lak</a:t>
            </a:r>
            <a:r>
              <a:rPr lang="id-ID" sz="2000" dirty="0">
                <a:latin typeface="Comic Sans MS" panose="030F0702030302020204" pitchFamily="66" charset="0"/>
              </a:rPr>
              <a:t>ukan gerak di</a:t>
            </a:r>
            <a:r>
              <a:rPr lang="en-US" sz="2000" dirty="0">
                <a:latin typeface="Comic Sans MS" panose="030F0702030302020204" pitchFamily="66" charset="0"/>
              </a:rPr>
              <a:t>p</a:t>
            </a:r>
            <a:r>
              <a:rPr lang="id-ID" sz="2000" dirty="0">
                <a:latin typeface="Comic Sans MS" panose="030F0702030302020204" pitchFamily="66" charset="0"/>
              </a:rPr>
              <a:t>ercepat </a:t>
            </a:r>
            <a:r>
              <a:rPr lang="en-US" sz="2000" dirty="0">
                <a:latin typeface="Comic Sans MS" panose="030F0702030302020204" pitchFamily="66" charset="0"/>
              </a:rPr>
              <a:t>beraturan ad</a:t>
            </a:r>
            <a:r>
              <a:rPr lang="id-ID" sz="2000" dirty="0">
                <a:latin typeface="Comic Sans MS" panose="030F0702030302020204" pitchFamily="66" charset="0"/>
              </a:rPr>
              <a:t>a</a:t>
            </a:r>
            <a:r>
              <a:rPr lang="en-US" sz="2000" dirty="0">
                <a:latin typeface="Comic Sans MS" panose="030F0702030302020204" pitchFamily="66" charset="0"/>
              </a:rPr>
              <a:t>l</a:t>
            </a:r>
            <a:r>
              <a:rPr lang="id-ID" sz="2000" dirty="0">
                <a:latin typeface="Comic Sans MS" panose="030F0702030302020204" pitchFamily="66" charset="0"/>
              </a:rPr>
              <a:t>ah garis </a:t>
            </a:r>
            <a:r>
              <a:rPr lang="id-ID" sz="2000" dirty="0" smtClean="0">
                <a:latin typeface="Comic Sans MS" panose="030F0702030302020204" pitchFamily="66" charset="0"/>
              </a:rPr>
              <a:t>Iurus.</a:t>
            </a:r>
            <a:endParaRPr lang="en-US" sz="2000" dirty="0">
              <a:latin typeface="Comic Sans MS" panose="030F0702030302020204" pitchFamily="66" charset="0"/>
            </a:endParaRPr>
          </a:p>
          <a:p>
            <a:pPr marL="342900" indent="-342900">
              <a:buFont typeface="+mj-lt"/>
              <a:buAutoNum type="arabicPeriod"/>
            </a:pPr>
            <a:r>
              <a:rPr lang="id-ID" sz="2000" dirty="0" smtClean="0">
                <a:latin typeface="Comic Sans MS" panose="030F0702030302020204" pitchFamily="66" charset="0"/>
              </a:rPr>
              <a:t>Dari </a:t>
            </a:r>
            <a:r>
              <a:rPr lang="en-US" sz="2000" dirty="0">
                <a:latin typeface="Comic Sans MS" panose="030F0702030302020204" pitchFamily="66" charset="0"/>
              </a:rPr>
              <a:t>data panjang lintasan s dengan data waktu kuadrat </a:t>
            </a:r>
            <a:r>
              <a:rPr lang="id-ID" sz="2000" dirty="0">
                <a:latin typeface="Comic Sans MS" panose="030F0702030302020204" pitchFamily="66" charset="0"/>
              </a:rPr>
              <a:t>(</a:t>
            </a:r>
            <a:r>
              <a:rPr lang="en-US" sz="2000" dirty="0">
                <a:latin typeface="Comic Sans MS" panose="030F0702030302020204" pitchFamily="66" charset="0"/>
              </a:rPr>
              <a:t>t</a:t>
            </a:r>
            <a:r>
              <a:rPr lang="en-US" sz="2000" baseline="30000" dirty="0">
                <a:latin typeface="Comic Sans MS" panose="030F0702030302020204" pitchFamily="66" charset="0"/>
              </a:rPr>
              <a:t>2</a:t>
            </a:r>
            <a:r>
              <a:rPr lang="en-US" sz="2000" dirty="0">
                <a:latin typeface="Comic Sans MS" panose="030F0702030302020204" pitchFamily="66" charset="0"/>
              </a:rPr>
              <a:t>) dalam suatu bentuk grafik akan dapat dihitung besar a yaitu : a= </a:t>
            </a:r>
            <a:r>
              <a:rPr lang="en-US" sz="2000" dirty="0" smtClean="0">
                <a:latin typeface="Comic Sans MS" panose="030F0702030302020204" pitchFamily="66" charset="0"/>
              </a:rPr>
              <a:t>2tg</a:t>
            </a:r>
            <a:r>
              <a:rPr lang="el-GR" sz="2000" dirty="0" smtClean="0">
                <a:latin typeface="Comic Sans MS" panose="030F0702030302020204" pitchFamily="66" charset="0"/>
              </a:rPr>
              <a:t>α</a:t>
            </a:r>
            <a:r>
              <a:rPr lang="en-US" sz="2000" dirty="0" smtClean="0">
                <a:latin typeface="Comic Sans MS" panose="030F0702030302020204" pitchFamily="66" charset="0"/>
              </a:rPr>
              <a:t>, </a:t>
            </a:r>
            <a:r>
              <a:rPr lang="en-US" sz="2000" dirty="0">
                <a:latin typeface="Comic Sans MS" panose="030F0702030302020204" pitchFamily="66" charset="0"/>
              </a:rPr>
              <a:t>α adalah kemiringan </a:t>
            </a:r>
            <a:r>
              <a:rPr lang="en-US" sz="2000" dirty="0" smtClean="0">
                <a:latin typeface="Comic Sans MS" panose="030F0702030302020204" pitchFamily="66" charset="0"/>
              </a:rPr>
              <a:t>grafik.</a:t>
            </a:r>
          </a:p>
          <a:p>
            <a:pPr marL="342900" indent="-342900">
              <a:buFont typeface="+mj-lt"/>
              <a:buAutoNum type="arabicPeriod"/>
            </a:pPr>
            <a:r>
              <a:rPr lang="en-US" sz="2000" dirty="0" smtClean="0">
                <a:latin typeface="Comic Sans MS" panose="030F0702030302020204" pitchFamily="66" charset="0"/>
              </a:rPr>
              <a:t>Dari </a:t>
            </a:r>
            <a:r>
              <a:rPr lang="en-US" sz="2000" dirty="0">
                <a:latin typeface="Comic Sans MS" panose="030F0702030302020204" pitchFamily="66" charset="0"/>
              </a:rPr>
              <a:t>persoalan dengan Rumusan umum s = ½ at</a:t>
            </a:r>
            <a:r>
              <a:rPr lang="en-US" sz="2000" baseline="30000" dirty="0">
                <a:latin typeface="Comic Sans MS" panose="030F0702030302020204" pitchFamily="66" charset="0"/>
              </a:rPr>
              <a:t>2</a:t>
            </a:r>
            <a:r>
              <a:rPr lang="en-US" sz="2000" dirty="0">
                <a:latin typeface="Comic Sans MS" panose="030F0702030302020204" pitchFamily="66" charset="0"/>
              </a:rPr>
              <a:t> akan selalu dapat dihitung komponen-komponen </a:t>
            </a:r>
            <a:r>
              <a:rPr lang="en-US" sz="2000" dirty="0" err="1">
                <a:latin typeface="Comic Sans MS" panose="030F0702030302020204" pitchFamily="66" charset="0"/>
              </a:rPr>
              <a:t>nya</a:t>
            </a:r>
            <a:r>
              <a:rPr lang="en-US" sz="2000" dirty="0">
                <a:latin typeface="Comic Sans MS" panose="030F0702030302020204" pitchFamily="66" charset="0"/>
              </a:rPr>
              <a:t> </a:t>
            </a:r>
            <a:r>
              <a:rPr lang="en-US" sz="2000" dirty="0" err="1">
                <a:latin typeface="Comic Sans MS" panose="030F0702030302020204" pitchFamily="66" charset="0"/>
              </a:rPr>
              <a:t>bilamana</a:t>
            </a:r>
            <a:r>
              <a:rPr lang="en-US" sz="2000" dirty="0">
                <a:latin typeface="Comic Sans MS" panose="030F0702030302020204" pitchFamily="66" charset="0"/>
              </a:rPr>
              <a:t> 2 </a:t>
            </a:r>
            <a:r>
              <a:rPr lang="en-US" sz="2000" dirty="0" err="1">
                <a:latin typeface="Comic Sans MS" panose="030F0702030302020204" pitchFamily="66" charset="0"/>
              </a:rPr>
              <a:t>komponen</a:t>
            </a:r>
            <a:r>
              <a:rPr lang="en-US" sz="2000" dirty="0">
                <a:latin typeface="Comic Sans MS" panose="030F0702030302020204" pitchFamily="66" charset="0"/>
              </a:rPr>
              <a:t> di </a:t>
            </a:r>
            <a:r>
              <a:rPr lang="en-US" sz="2000" dirty="0" err="1">
                <a:latin typeface="Comic Sans MS" panose="030F0702030302020204" pitchFamily="66" charset="0"/>
              </a:rPr>
              <a:t>dalamnya</a:t>
            </a:r>
            <a:r>
              <a:rPr lang="en-US" sz="2000" dirty="0">
                <a:latin typeface="Comic Sans MS" panose="030F0702030302020204" pitchFamily="66" charset="0"/>
              </a:rPr>
              <a:t> </a:t>
            </a:r>
            <a:r>
              <a:rPr lang="en-US" sz="2000" dirty="0" err="1" smtClean="0">
                <a:latin typeface="Comic Sans MS" panose="030F0702030302020204" pitchFamily="66" charset="0"/>
              </a:rPr>
              <a:t>diketahui</a:t>
            </a:r>
            <a:endParaRPr lang="en-US" sz="2000" dirty="0">
              <a:latin typeface="Comic Sans MS" panose="030F0702030302020204" pitchFamily="66" charset="0"/>
            </a:endParaRPr>
          </a:p>
          <a:p>
            <a:pPr marL="342900" indent="-342900">
              <a:buFont typeface="+mj-lt"/>
              <a:buAutoNum type="arabicPeriod"/>
            </a:pPr>
            <a:r>
              <a:rPr lang="en-US" sz="2000" dirty="0" err="1" smtClean="0">
                <a:latin typeface="Comic Sans MS" panose="030F0702030302020204" pitchFamily="66" charset="0"/>
              </a:rPr>
              <a:t>Percepatan</a:t>
            </a:r>
            <a:r>
              <a:rPr lang="en-US" sz="2000" dirty="0" smtClean="0">
                <a:latin typeface="Comic Sans MS" panose="030F0702030302020204" pitchFamily="66" charset="0"/>
              </a:rPr>
              <a:t> </a:t>
            </a:r>
            <a:r>
              <a:rPr lang="en-US" sz="2000" dirty="0" err="1">
                <a:latin typeface="Comic Sans MS" panose="030F0702030302020204" pitchFamily="66" charset="0"/>
              </a:rPr>
              <a:t>gravitasi</a:t>
            </a:r>
            <a:r>
              <a:rPr lang="en-US" sz="2000" dirty="0">
                <a:latin typeface="Comic Sans MS" panose="030F0702030302020204" pitchFamily="66" charset="0"/>
              </a:rPr>
              <a:t> dan </a:t>
            </a:r>
            <a:r>
              <a:rPr lang="en-US" sz="2000" dirty="0" err="1">
                <a:latin typeface="Comic Sans MS" panose="030F0702030302020204" pitchFamily="66" charset="0"/>
              </a:rPr>
              <a:t>percobaan</a:t>
            </a:r>
            <a:r>
              <a:rPr lang="en-US" sz="2000" dirty="0">
                <a:latin typeface="Comic Sans MS" panose="030F0702030302020204" pitchFamily="66" charset="0"/>
              </a:rPr>
              <a:t> </a:t>
            </a:r>
            <a:r>
              <a:rPr lang="en-US" sz="2000" dirty="0" err="1">
                <a:latin typeface="Comic Sans MS" panose="030F0702030302020204" pitchFamily="66" charset="0"/>
              </a:rPr>
              <a:t>ini</a:t>
            </a:r>
            <a:r>
              <a:rPr lang="en-US" sz="2000" dirty="0">
                <a:latin typeface="Comic Sans MS" panose="030F0702030302020204" pitchFamily="66" charset="0"/>
              </a:rPr>
              <a:t> dapat </a:t>
            </a:r>
            <a:r>
              <a:rPr lang="en-US" sz="2000" dirty="0" err="1">
                <a:latin typeface="Comic Sans MS" panose="030F0702030302020204" pitchFamily="66" charset="0"/>
              </a:rPr>
              <a:t>dicari</a:t>
            </a:r>
            <a:r>
              <a:rPr lang="en-US" sz="2000" dirty="0">
                <a:latin typeface="Comic Sans MS" panose="030F0702030302020204" pitchFamily="66" charset="0"/>
              </a:rPr>
              <a:t> </a:t>
            </a:r>
            <a:r>
              <a:rPr lang="en-US" sz="2000" dirty="0" err="1">
                <a:latin typeface="Comic Sans MS" panose="030F0702030302020204" pitchFamily="66" charset="0"/>
              </a:rPr>
              <a:t>bilamana</a:t>
            </a:r>
            <a:r>
              <a:rPr lang="en-US" sz="2000" dirty="0">
                <a:latin typeface="Comic Sans MS" panose="030F0702030302020204" pitchFamily="66" charset="0"/>
              </a:rPr>
              <a:t> </a:t>
            </a:r>
            <a:r>
              <a:rPr lang="en-US" sz="2000" dirty="0" err="1">
                <a:latin typeface="Comic Sans MS" panose="030F0702030302020204" pitchFamily="66" charset="0"/>
              </a:rPr>
              <a:t>gaya</a:t>
            </a:r>
            <a:r>
              <a:rPr lang="en-US" sz="2000" dirty="0">
                <a:latin typeface="Comic Sans MS" panose="030F0702030302020204" pitchFamily="66" charset="0"/>
              </a:rPr>
              <a:t> </a:t>
            </a:r>
            <a:r>
              <a:rPr lang="en-US" sz="2000" dirty="0" err="1">
                <a:latin typeface="Comic Sans MS" panose="030F0702030302020204" pitchFamily="66" charset="0"/>
              </a:rPr>
              <a:t>gesek</a:t>
            </a:r>
            <a:r>
              <a:rPr lang="en-US" sz="2000" dirty="0">
                <a:latin typeface="Comic Sans MS" panose="030F0702030302020204" pitchFamily="66" charset="0"/>
              </a:rPr>
              <a:t> </a:t>
            </a:r>
            <a:r>
              <a:rPr lang="en-US" sz="2000" dirty="0" err="1">
                <a:latin typeface="Comic Sans MS" panose="030F0702030302020204" pitchFamily="66" charset="0"/>
              </a:rPr>
              <a:t>antara</a:t>
            </a:r>
            <a:r>
              <a:rPr lang="en-US" sz="2000" dirty="0">
                <a:latin typeface="Comic Sans MS" panose="030F0702030302020204" pitchFamily="66" charset="0"/>
              </a:rPr>
              <a:t> </a:t>
            </a:r>
            <a:r>
              <a:rPr lang="en-US" sz="2000" dirty="0" err="1">
                <a:latin typeface="Comic Sans MS" panose="030F0702030302020204" pitchFamily="66" charset="0"/>
              </a:rPr>
              <a:t>kereta</a:t>
            </a:r>
            <a:r>
              <a:rPr lang="en-US" sz="2000" dirty="0">
                <a:latin typeface="Comic Sans MS" panose="030F0702030302020204" pitchFamily="66" charset="0"/>
              </a:rPr>
              <a:t> dengan </a:t>
            </a:r>
            <a:r>
              <a:rPr lang="en-US" sz="2000" dirty="0" err="1">
                <a:latin typeface="Comic Sans MS" panose="030F0702030302020204" pitchFamily="66" charset="0"/>
              </a:rPr>
              <a:t>papan</a:t>
            </a:r>
            <a:r>
              <a:rPr lang="en-US" sz="2000" dirty="0">
                <a:latin typeface="Comic Sans MS" panose="030F0702030302020204" pitchFamily="66" charset="0"/>
              </a:rPr>
              <a:t> </a:t>
            </a:r>
            <a:r>
              <a:rPr lang="en-US" sz="2000" dirty="0" err="1">
                <a:latin typeface="Comic Sans MS" panose="030F0702030302020204" pitchFamily="66" charset="0"/>
              </a:rPr>
              <a:t>siketahui</a:t>
            </a:r>
            <a:endParaRPr lang="en-US" sz="2000" dirty="0">
              <a:latin typeface="Comic Sans MS" panose="030F0702030302020204" pitchFamily="66" charset="0"/>
            </a:endParaRPr>
          </a:p>
        </p:txBody>
      </p:sp>
    </p:spTree>
    <p:extLst>
      <p:ext uri="{BB962C8B-B14F-4D97-AF65-F5344CB8AC3E}">
        <p14:creationId xmlns:p14="http://schemas.microsoft.com/office/powerpoint/2010/main" val="2412037693"/>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750" fill="hold"/>
                                        <p:tgtEl>
                                          <p:spTgt spid="13"/>
                                        </p:tgtEl>
                                        <p:attrNameLst>
                                          <p:attrName>ppt_w</p:attrName>
                                        </p:attrNameLst>
                                      </p:cBhvr>
                                      <p:tavLst>
                                        <p:tav tm="0">
                                          <p:val>
                                            <p:fltVal val="0"/>
                                          </p:val>
                                        </p:tav>
                                        <p:tav tm="100000">
                                          <p:val>
                                            <p:strVal val="#ppt_w"/>
                                          </p:val>
                                        </p:tav>
                                      </p:tavLst>
                                    </p:anim>
                                    <p:anim calcmode="lin" valueType="num">
                                      <p:cBhvr>
                                        <p:cTn id="8" dur="750" fill="hold"/>
                                        <p:tgtEl>
                                          <p:spTgt spid="13"/>
                                        </p:tgtEl>
                                        <p:attrNameLst>
                                          <p:attrName>ppt_h</p:attrName>
                                        </p:attrNameLst>
                                      </p:cBhvr>
                                      <p:tavLst>
                                        <p:tav tm="0">
                                          <p:val>
                                            <p:fltVal val="0"/>
                                          </p:val>
                                        </p:tav>
                                        <p:tav tm="100000">
                                          <p:val>
                                            <p:strVal val="#ppt_h"/>
                                          </p:val>
                                        </p:tav>
                                      </p:tavLst>
                                    </p:anim>
                                    <p:animEffect transition="in" filter="fade">
                                      <p:cBhvr>
                                        <p:cTn id="9" dur="750"/>
                                        <p:tgtEl>
                                          <p:spTgt spid="13"/>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750" fill="hold"/>
                                        <p:tgtEl>
                                          <p:spTgt spid="2"/>
                                        </p:tgtEl>
                                        <p:attrNameLst>
                                          <p:attrName>ppt_w</p:attrName>
                                        </p:attrNameLst>
                                      </p:cBhvr>
                                      <p:tavLst>
                                        <p:tav tm="0">
                                          <p:val>
                                            <p:fltVal val="0"/>
                                          </p:val>
                                        </p:tav>
                                        <p:tav tm="100000">
                                          <p:val>
                                            <p:strVal val="#ppt_w"/>
                                          </p:val>
                                        </p:tav>
                                      </p:tavLst>
                                    </p:anim>
                                    <p:anim calcmode="lin" valueType="num">
                                      <p:cBhvr>
                                        <p:cTn id="14" dur="750" fill="hold"/>
                                        <p:tgtEl>
                                          <p:spTgt spid="2"/>
                                        </p:tgtEl>
                                        <p:attrNameLst>
                                          <p:attrName>ppt_h</p:attrName>
                                        </p:attrNameLst>
                                      </p:cBhvr>
                                      <p:tavLst>
                                        <p:tav tm="0">
                                          <p:val>
                                            <p:fltVal val="0"/>
                                          </p:val>
                                        </p:tav>
                                        <p:tav tm="100000">
                                          <p:val>
                                            <p:strVal val="#ppt_h"/>
                                          </p:val>
                                        </p:tav>
                                      </p:tavLst>
                                    </p:anim>
                                    <p:animEffect transition="in" filter="fade">
                                      <p:cBhvr>
                                        <p:cTn id="15" dur="750"/>
                                        <p:tgtEl>
                                          <p:spTgt spid="2"/>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750" fill="hold"/>
                                        <p:tgtEl>
                                          <p:spTgt spid="3"/>
                                        </p:tgtEl>
                                        <p:attrNameLst>
                                          <p:attrName>ppt_w</p:attrName>
                                        </p:attrNameLst>
                                      </p:cBhvr>
                                      <p:tavLst>
                                        <p:tav tm="0">
                                          <p:val>
                                            <p:fltVal val="0"/>
                                          </p:val>
                                        </p:tav>
                                        <p:tav tm="100000">
                                          <p:val>
                                            <p:strVal val="#ppt_w"/>
                                          </p:val>
                                        </p:tav>
                                      </p:tavLst>
                                    </p:anim>
                                    <p:anim calcmode="lin" valueType="num">
                                      <p:cBhvr>
                                        <p:cTn id="20" dur="750" fill="hold"/>
                                        <p:tgtEl>
                                          <p:spTgt spid="3"/>
                                        </p:tgtEl>
                                        <p:attrNameLst>
                                          <p:attrName>ppt_h</p:attrName>
                                        </p:attrNameLst>
                                      </p:cBhvr>
                                      <p:tavLst>
                                        <p:tav tm="0">
                                          <p:val>
                                            <p:fltVal val="0"/>
                                          </p:val>
                                        </p:tav>
                                        <p:tav tm="100000">
                                          <p:val>
                                            <p:strVal val="#ppt_h"/>
                                          </p:val>
                                        </p:tav>
                                      </p:tavLst>
                                    </p:anim>
                                    <p:animEffect transition="in" filter="fade">
                                      <p:cBhvr>
                                        <p:cTn id="21"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988E85"/>
        </a:solidFill>
        <a:effectLst/>
      </p:bgPr>
    </p:bg>
    <p:spTree>
      <p:nvGrpSpPr>
        <p:cNvPr id="1" name=""/>
        <p:cNvGrpSpPr/>
        <p:nvPr/>
      </p:nvGrpSpPr>
      <p:grpSpPr>
        <a:xfrm>
          <a:off x="0" y="0"/>
          <a:ext cx="0" cy="0"/>
          <a:chOff x="0" y="0"/>
          <a:chExt cx="0" cy="0"/>
        </a:xfrm>
      </p:grpSpPr>
      <p:sp>
        <p:nvSpPr>
          <p:cNvPr id="2" name="Freeform 1"/>
          <p:cNvSpPr/>
          <p:nvPr/>
        </p:nvSpPr>
        <p:spPr>
          <a:xfrm flipH="1" flipV="1">
            <a:off x="8099222" y="4203525"/>
            <a:ext cx="4632056" cy="3042648"/>
          </a:xfrm>
          <a:custGeom>
            <a:avLst/>
            <a:gdLst>
              <a:gd name="connsiteX0" fmla="*/ 384377 w 4632056"/>
              <a:gd name="connsiteY0" fmla="*/ 2857674 h 3042648"/>
              <a:gd name="connsiteX1" fmla="*/ 1066549 w 4632056"/>
              <a:gd name="connsiteY1" fmla="*/ 2727046 h 3042648"/>
              <a:gd name="connsiteX2" fmla="*/ 1545520 w 4632056"/>
              <a:gd name="connsiteY2" fmla="*/ 1914246 h 3042648"/>
              <a:gd name="connsiteX3" fmla="*/ 2779235 w 4632056"/>
              <a:gd name="connsiteY3" fmla="*/ 2117446 h 3042648"/>
              <a:gd name="connsiteX4" fmla="*/ 3388835 w 4632056"/>
              <a:gd name="connsiteY4" fmla="*/ 1232074 h 3042648"/>
              <a:gd name="connsiteX5" fmla="*/ 4317749 w 4632056"/>
              <a:gd name="connsiteY5" fmla="*/ 1043389 h 3042648"/>
              <a:gd name="connsiteX6" fmla="*/ 4288720 w 4632056"/>
              <a:gd name="connsiteY6" fmla="*/ 201560 h 3042648"/>
              <a:gd name="connsiteX7" fmla="*/ 297292 w 4632056"/>
              <a:gd name="connsiteY7" fmla="*/ 245103 h 3042648"/>
              <a:gd name="connsiteX8" fmla="*/ 384377 w 4632056"/>
              <a:gd name="connsiteY8" fmla="*/ 2857674 h 3042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32056" h="3042648">
                <a:moveTo>
                  <a:pt x="384377" y="2857674"/>
                </a:moveTo>
                <a:cubicBezTo>
                  <a:pt x="512587" y="3271331"/>
                  <a:pt x="873025" y="2884284"/>
                  <a:pt x="1066549" y="2727046"/>
                </a:cubicBezTo>
                <a:cubicBezTo>
                  <a:pt x="1260073" y="2569808"/>
                  <a:pt x="1260072" y="2015846"/>
                  <a:pt x="1545520" y="1914246"/>
                </a:cubicBezTo>
                <a:cubicBezTo>
                  <a:pt x="1830968" y="1812646"/>
                  <a:pt x="2472016" y="2231141"/>
                  <a:pt x="2779235" y="2117446"/>
                </a:cubicBezTo>
                <a:cubicBezTo>
                  <a:pt x="3086454" y="2003751"/>
                  <a:pt x="3132416" y="1411083"/>
                  <a:pt x="3388835" y="1232074"/>
                </a:cubicBezTo>
                <a:cubicBezTo>
                  <a:pt x="3645254" y="1053065"/>
                  <a:pt x="4167768" y="1215141"/>
                  <a:pt x="4317749" y="1043389"/>
                </a:cubicBezTo>
                <a:cubicBezTo>
                  <a:pt x="4467730" y="871637"/>
                  <a:pt x="4958796" y="334608"/>
                  <a:pt x="4288720" y="201560"/>
                </a:cubicBezTo>
                <a:cubicBezTo>
                  <a:pt x="3618644" y="68512"/>
                  <a:pt x="952854" y="-197583"/>
                  <a:pt x="297292" y="245103"/>
                </a:cubicBezTo>
                <a:cubicBezTo>
                  <a:pt x="-358270" y="687789"/>
                  <a:pt x="256167" y="2444017"/>
                  <a:pt x="384377" y="2857674"/>
                </a:cubicBezTo>
                <a:close/>
              </a:path>
            </a:pathLst>
          </a:custGeom>
          <a:solidFill>
            <a:srgbClr val="E2DDD8"/>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TextBox 7"/>
          <p:cNvSpPr txBox="1"/>
          <p:nvPr/>
        </p:nvSpPr>
        <p:spPr>
          <a:xfrm>
            <a:off x="1475991" y="332735"/>
            <a:ext cx="10026198" cy="1323439"/>
          </a:xfrm>
          <a:prstGeom prst="rect">
            <a:avLst/>
          </a:prstGeom>
          <a:noFill/>
        </p:spPr>
        <p:txBody>
          <a:bodyPr wrap="square" rtlCol="0">
            <a:spAutoFit/>
          </a:bodyPr>
          <a:lstStyle/>
          <a:p>
            <a:r>
              <a:rPr lang="en-ID" sz="4000" dirty="0" err="1" smtClean="0">
                <a:effectLst>
                  <a:outerShdw blurRad="50800" dist="38100" dir="8100000" algn="tr" rotWithShape="0">
                    <a:prstClr val="black">
                      <a:alpha val="40000"/>
                    </a:prstClr>
                  </a:outerShdw>
                </a:effectLst>
                <a:latin typeface="Comic Sans MS" panose="030F0702030302020204" pitchFamily="66" charset="0"/>
              </a:rPr>
              <a:t>Percobaan</a:t>
            </a:r>
            <a:r>
              <a:rPr lang="en-ID" sz="4000" dirty="0" smtClean="0">
                <a:effectLst>
                  <a:outerShdw blurRad="50800" dist="38100" dir="8100000" algn="tr" rotWithShape="0">
                    <a:prstClr val="black">
                      <a:alpha val="40000"/>
                    </a:prstClr>
                  </a:outerShdw>
                </a:effectLst>
                <a:latin typeface="Comic Sans MS" panose="030F0702030302020204" pitchFamily="66" charset="0"/>
              </a:rPr>
              <a:t> </a:t>
            </a:r>
            <a:r>
              <a:rPr lang="en-ID" sz="4000" dirty="0" err="1" smtClean="0">
                <a:effectLst>
                  <a:outerShdw blurRad="50800" dist="38100" dir="8100000" algn="tr" rotWithShape="0">
                    <a:prstClr val="black">
                      <a:alpha val="40000"/>
                    </a:prstClr>
                  </a:outerShdw>
                </a:effectLst>
                <a:latin typeface="Comic Sans MS" panose="030F0702030302020204" pitchFamily="66" charset="0"/>
              </a:rPr>
              <a:t>Gerak</a:t>
            </a:r>
            <a:r>
              <a:rPr lang="en-ID" sz="4000" dirty="0" smtClean="0">
                <a:effectLst>
                  <a:outerShdw blurRad="50800" dist="38100" dir="8100000" algn="tr" rotWithShape="0">
                    <a:prstClr val="black">
                      <a:alpha val="40000"/>
                    </a:prstClr>
                  </a:outerShdw>
                </a:effectLst>
                <a:latin typeface="Comic Sans MS" panose="030F0702030302020204" pitchFamily="66" charset="0"/>
              </a:rPr>
              <a:t> </a:t>
            </a:r>
            <a:r>
              <a:rPr lang="en-ID" sz="4000" dirty="0" err="1" smtClean="0">
                <a:effectLst>
                  <a:outerShdw blurRad="50800" dist="38100" dir="8100000" algn="tr" rotWithShape="0">
                    <a:prstClr val="black">
                      <a:alpha val="40000"/>
                    </a:prstClr>
                  </a:outerShdw>
                </a:effectLst>
                <a:latin typeface="Comic Sans MS" panose="030F0702030302020204" pitchFamily="66" charset="0"/>
              </a:rPr>
              <a:t>Lurus</a:t>
            </a:r>
            <a:r>
              <a:rPr lang="en-ID" sz="4000" dirty="0" smtClean="0">
                <a:effectLst>
                  <a:outerShdw blurRad="50800" dist="38100" dir="8100000" algn="tr" rotWithShape="0">
                    <a:prstClr val="black">
                      <a:alpha val="40000"/>
                    </a:prstClr>
                  </a:outerShdw>
                </a:effectLst>
                <a:latin typeface="Comic Sans MS" panose="030F0702030302020204" pitchFamily="66" charset="0"/>
              </a:rPr>
              <a:t> Beraturan Dengan </a:t>
            </a:r>
            <a:r>
              <a:rPr lang="en-ID" sz="4000" dirty="0" err="1" smtClean="0">
                <a:effectLst>
                  <a:outerShdw blurRad="50800" dist="38100" dir="8100000" algn="tr" rotWithShape="0">
                    <a:prstClr val="black">
                      <a:alpha val="40000"/>
                    </a:prstClr>
                  </a:outerShdw>
                </a:effectLst>
                <a:latin typeface="Comic Sans MS" panose="030F0702030302020204" pitchFamily="66" charset="0"/>
              </a:rPr>
              <a:t>Gerak</a:t>
            </a:r>
            <a:r>
              <a:rPr lang="en-ID" sz="4000" dirty="0" smtClean="0">
                <a:effectLst>
                  <a:outerShdw blurRad="50800" dist="38100" dir="8100000" algn="tr" rotWithShape="0">
                    <a:prstClr val="black">
                      <a:alpha val="40000"/>
                    </a:prstClr>
                  </a:outerShdw>
                </a:effectLst>
                <a:latin typeface="Comic Sans MS" panose="030F0702030302020204" pitchFamily="66" charset="0"/>
              </a:rPr>
              <a:t> Benda </a:t>
            </a:r>
            <a:r>
              <a:rPr lang="en-ID" sz="4000" dirty="0" err="1" smtClean="0">
                <a:effectLst>
                  <a:outerShdw blurRad="50800" dist="38100" dir="8100000" algn="tr" rotWithShape="0">
                    <a:prstClr val="black">
                      <a:alpha val="40000"/>
                    </a:prstClr>
                  </a:outerShdw>
                </a:effectLst>
                <a:latin typeface="Comic Sans MS" panose="030F0702030302020204" pitchFamily="66" charset="0"/>
              </a:rPr>
              <a:t>Berbantalan</a:t>
            </a:r>
            <a:r>
              <a:rPr lang="en-ID" sz="4000" dirty="0" smtClean="0">
                <a:effectLst>
                  <a:outerShdw blurRad="50800" dist="38100" dir="8100000" algn="tr" rotWithShape="0">
                    <a:prstClr val="black">
                      <a:alpha val="40000"/>
                    </a:prstClr>
                  </a:outerShdw>
                </a:effectLst>
                <a:latin typeface="Comic Sans MS" panose="030F0702030302020204" pitchFamily="66" charset="0"/>
              </a:rPr>
              <a:t> </a:t>
            </a:r>
            <a:r>
              <a:rPr lang="en-ID" sz="4000" dirty="0" err="1">
                <a:effectLst>
                  <a:outerShdw blurRad="50800" dist="38100" dir="8100000" algn="tr" rotWithShape="0">
                    <a:prstClr val="black">
                      <a:alpha val="40000"/>
                    </a:prstClr>
                  </a:outerShdw>
                </a:effectLst>
                <a:latin typeface="Comic Sans MS" panose="030F0702030302020204" pitchFamily="66" charset="0"/>
              </a:rPr>
              <a:t>U</a:t>
            </a:r>
            <a:r>
              <a:rPr lang="en-ID" sz="4000" dirty="0" err="1" smtClean="0">
                <a:effectLst>
                  <a:outerShdw blurRad="50800" dist="38100" dir="8100000" algn="tr" rotWithShape="0">
                    <a:prstClr val="black">
                      <a:alpha val="40000"/>
                    </a:prstClr>
                  </a:outerShdw>
                </a:effectLst>
                <a:latin typeface="Comic Sans MS" panose="030F0702030302020204" pitchFamily="66" charset="0"/>
              </a:rPr>
              <a:t>dara</a:t>
            </a:r>
            <a:endParaRPr lang="id-ID" sz="4000" dirty="0">
              <a:effectLst>
                <a:outerShdw blurRad="50800" dist="38100" dir="8100000" algn="tr" rotWithShape="0">
                  <a:prstClr val="black">
                    <a:alpha val="40000"/>
                  </a:prstClr>
                </a:outerShdw>
              </a:effectLst>
              <a:latin typeface="Comic Sans MS" panose="030F0702030302020204" pitchFamily="66" charset="0"/>
            </a:endParaRPr>
          </a:p>
        </p:txBody>
      </p:sp>
      <p:pic>
        <p:nvPicPr>
          <p:cNvPr id="9" name="Picture 8"/>
          <p:cNvPicPr>
            <a:picLocks noChangeAspect="1"/>
          </p:cNvPicPr>
          <p:nvPr/>
        </p:nvPicPr>
        <p:blipFill>
          <a:blip r:embed="rId2" cstate="print">
            <a:extLst>
              <a:ext uri="{BEBA8EAE-BF5A-486C-A8C5-ECC9F3942E4B}">
                <a14:imgProps xmlns:a14="http://schemas.microsoft.com/office/drawing/2010/main">
                  <a14:imgLayer r:embed="rId3">
                    <a14:imgEffect>
                      <a14:backgroundRemoval t="10000" b="90000" l="10000" r="90000">
                        <a14:foregroundMark x1="19940" y1="32151" x2="53423" y2="42317"/>
                        <a14:foregroundMark x1="59375" y1="16903" x2="67113" y2="37470"/>
                        <a14:foregroundMark x1="28720" y1="56974" x2="58780" y2="53546"/>
                      </a14:backgroundRemoval>
                    </a14:imgEffect>
                  </a14:imgLayer>
                </a14:imgProps>
              </a:ext>
              <a:ext uri="{28A0092B-C50C-407E-A947-70E740481C1C}">
                <a14:useLocalDpi xmlns:a14="http://schemas.microsoft.com/office/drawing/2010/main" val="0"/>
              </a:ext>
            </a:extLst>
          </a:blip>
          <a:stretch>
            <a:fillRect/>
          </a:stretch>
        </p:blipFill>
        <p:spPr>
          <a:xfrm>
            <a:off x="0" y="-184890"/>
            <a:ext cx="1286831" cy="1620028"/>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grpSp>
        <p:nvGrpSpPr>
          <p:cNvPr id="5" name="Group 4"/>
          <p:cNvGrpSpPr/>
          <p:nvPr/>
        </p:nvGrpSpPr>
        <p:grpSpPr>
          <a:xfrm>
            <a:off x="8860843" y="3536645"/>
            <a:ext cx="3715785" cy="3372743"/>
            <a:chOff x="8860843" y="3536645"/>
            <a:chExt cx="3715785" cy="3372743"/>
          </a:xfrm>
        </p:grpSpPr>
        <p:pic>
          <p:nvPicPr>
            <p:cNvPr id="11" name="Picture 8" descr="Pin ini berisi gambar: Mason Jar Stickers"/>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9368971" y="3536645"/>
              <a:ext cx="3207657" cy="3207658"/>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pic>
          <p:nvPicPr>
            <p:cNvPr id="12" name="Picture 8" descr="Pin ini berisi gambar: Mason Jar Stickers"/>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19722677">
              <a:off x="8860843" y="4054332"/>
              <a:ext cx="3207657" cy="2855056"/>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grpSp>
      <p:pic>
        <p:nvPicPr>
          <p:cNvPr id="3074"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24412" t="28783" r="7991" b="23519"/>
          <a:stretch/>
        </p:blipFill>
        <p:spPr bwMode="auto">
          <a:xfrm>
            <a:off x="573886" y="2458946"/>
            <a:ext cx="8795085" cy="34891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24183254"/>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750" fill="hold"/>
                                        <p:tgtEl>
                                          <p:spTgt spid="2"/>
                                        </p:tgtEl>
                                        <p:attrNameLst>
                                          <p:attrName>ppt_w</p:attrName>
                                        </p:attrNameLst>
                                      </p:cBhvr>
                                      <p:tavLst>
                                        <p:tav tm="0">
                                          <p:val>
                                            <p:fltVal val="0"/>
                                          </p:val>
                                        </p:tav>
                                        <p:tav tm="100000">
                                          <p:val>
                                            <p:strVal val="#ppt_w"/>
                                          </p:val>
                                        </p:tav>
                                      </p:tavLst>
                                    </p:anim>
                                    <p:anim calcmode="lin" valueType="num">
                                      <p:cBhvr>
                                        <p:cTn id="8" dur="750" fill="hold"/>
                                        <p:tgtEl>
                                          <p:spTgt spid="2"/>
                                        </p:tgtEl>
                                        <p:attrNameLst>
                                          <p:attrName>ppt_h</p:attrName>
                                        </p:attrNameLst>
                                      </p:cBhvr>
                                      <p:tavLst>
                                        <p:tav tm="0">
                                          <p:val>
                                            <p:fltVal val="0"/>
                                          </p:val>
                                        </p:tav>
                                        <p:tav tm="100000">
                                          <p:val>
                                            <p:strVal val="#ppt_h"/>
                                          </p:val>
                                        </p:tav>
                                      </p:tavLst>
                                    </p:anim>
                                    <p:animEffect transition="in" filter="fade">
                                      <p:cBhvr>
                                        <p:cTn id="9" dur="750"/>
                                        <p:tgtEl>
                                          <p:spTgt spid="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750" fill="hold"/>
                                        <p:tgtEl>
                                          <p:spTgt spid="8"/>
                                        </p:tgtEl>
                                        <p:attrNameLst>
                                          <p:attrName>ppt_w</p:attrName>
                                        </p:attrNameLst>
                                      </p:cBhvr>
                                      <p:tavLst>
                                        <p:tav tm="0">
                                          <p:val>
                                            <p:fltVal val="0"/>
                                          </p:val>
                                        </p:tav>
                                        <p:tav tm="100000">
                                          <p:val>
                                            <p:strVal val="#ppt_w"/>
                                          </p:val>
                                        </p:tav>
                                      </p:tavLst>
                                    </p:anim>
                                    <p:anim calcmode="lin" valueType="num">
                                      <p:cBhvr>
                                        <p:cTn id="14" dur="750" fill="hold"/>
                                        <p:tgtEl>
                                          <p:spTgt spid="8"/>
                                        </p:tgtEl>
                                        <p:attrNameLst>
                                          <p:attrName>ppt_h</p:attrName>
                                        </p:attrNameLst>
                                      </p:cBhvr>
                                      <p:tavLst>
                                        <p:tav tm="0">
                                          <p:val>
                                            <p:fltVal val="0"/>
                                          </p:val>
                                        </p:tav>
                                        <p:tav tm="100000">
                                          <p:val>
                                            <p:strVal val="#ppt_h"/>
                                          </p:val>
                                        </p:tav>
                                      </p:tavLst>
                                    </p:anim>
                                    <p:animEffect transition="in" filter="fade">
                                      <p:cBhvr>
                                        <p:cTn id="15" dur="750"/>
                                        <p:tgtEl>
                                          <p:spTgt spid="8"/>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750" fill="hold"/>
                                        <p:tgtEl>
                                          <p:spTgt spid="9"/>
                                        </p:tgtEl>
                                        <p:attrNameLst>
                                          <p:attrName>ppt_w</p:attrName>
                                        </p:attrNameLst>
                                      </p:cBhvr>
                                      <p:tavLst>
                                        <p:tav tm="0">
                                          <p:val>
                                            <p:fltVal val="0"/>
                                          </p:val>
                                        </p:tav>
                                        <p:tav tm="100000">
                                          <p:val>
                                            <p:strVal val="#ppt_w"/>
                                          </p:val>
                                        </p:tav>
                                      </p:tavLst>
                                    </p:anim>
                                    <p:anim calcmode="lin" valueType="num">
                                      <p:cBhvr>
                                        <p:cTn id="20" dur="750" fill="hold"/>
                                        <p:tgtEl>
                                          <p:spTgt spid="9"/>
                                        </p:tgtEl>
                                        <p:attrNameLst>
                                          <p:attrName>ppt_h</p:attrName>
                                        </p:attrNameLst>
                                      </p:cBhvr>
                                      <p:tavLst>
                                        <p:tav tm="0">
                                          <p:val>
                                            <p:fltVal val="0"/>
                                          </p:val>
                                        </p:tav>
                                        <p:tav tm="100000">
                                          <p:val>
                                            <p:strVal val="#ppt_h"/>
                                          </p:val>
                                        </p:tav>
                                      </p:tavLst>
                                    </p:anim>
                                    <p:animEffect transition="in" filter="fade">
                                      <p:cBhvr>
                                        <p:cTn id="21" dur="750"/>
                                        <p:tgtEl>
                                          <p:spTgt spid="9"/>
                                        </p:tgtEl>
                                      </p:cBhvr>
                                    </p:animEffect>
                                  </p:childTnLst>
                                </p:cTn>
                              </p:par>
                            </p:childTnLst>
                          </p:cTn>
                        </p:par>
                        <p:par>
                          <p:cTn id="22" fill="hold">
                            <p:stCondLst>
                              <p:cond delay="2250"/>
                            </p:stCondLst>
                            <p:childTnLst>
                              <p:par>
                                <p:cTn id="23" presetID="53" presetClass="entr" presetSubtype="16"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750" fill="hold"/>
                                        <p:tgtEl>
                                          <p:spTgt spid="5"/>
                                        </p:tgtEl>
                                        <p:attrNameLst>
                                          <p:attrName>ppt_w</p:attrName>
                                        </p:attrNameLst>
                                      </p:cBhvr>
                                      <p:tavLst>
                                        <p:tav tm="0">
                                          <p:val>
                                            <p:fltVal val="0"/>
                                          </p:val>
                                        </p:tav>
                                        <p:tav tm="100000">
                                          <p:val>
                                            <p:strVal val="#ppt_w"/>
                                          </p:val>
                                        </p:tav>
                                      </p:tavLst>
                                    </p:anim>
                                    <p:anim calcmode="lin" valueType="num">
                                      <p:cBhvr>
                                        <p:cTn id="26" dur="750" fill="hold"/>
                                        <p:tgtEl>
                                          <p:spTgt spid="5"/>
                                        </p:tgtEl>
                                        <p:attrNameLst>
                                          <p:attrName>ppt_h</p:attrName>
                                        </p:attrNameLst>
                                      </p:cBhvr>
                                      <p:tavLst>
                                        <p:tav tm="0">
                                          <p:val>
                                            <p:fltVal val="0"/>
                                          </p:val>
                                        </p:tav>
                                        <p:tav tm="100000">
                                          <p:val>
                                            <p:strVal val="#ppt_h"/>
                                          </p:val>
                                        </p:tav>
                                      </p:tavLst>
                                    </p:anim>
                                    <p:animEffect transition="in" filter="fade">
                                      <p:cBhvr>
                                        <p:cTn id="27"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flipH="1" flipV="1">
            <a:off x="8099222" y="4203525"/>
            <a:ext cx="4632056" cy="3042648"/>
          </a:xfrm>
          <a:custGeom>
            <a:avLst/>
            <a:gdLst>
              <a:gd name="connsiteX0" fmla="*/ 384377 w 4632056"/>
              <a:gd name="connsiteY0" fmla="*/ 2857674 h 3042648"/>
              <a:gd name="connsiteX1" fmla="*/ 1066549 w 4632056"/>
              <a:gd name="connsiteY1" fmla="*/ 2727046 h 3042648"/>
              <a:gd name="connsiteX2" fmla="*/ 1545520 w 4632056"/>
              <a:gd name="connsiteY2" fmla="*/ 1914246 h 3042648"/>
              <a:gd name="connsiteX3" fmla="*/ 2779235 w 4632056"/>
              <a:gd name="connsiteY3" fmla="*/ 2117446 h 3042648"/>
              <a:gd name="connsiteX4" fmla="*/ 3388835 w 4632056"/>
              <a:gd name="connsiteY4" fmla="*/ 1232074 h 3042648"/>
              <a:gd name="connsiteX5" fmla="*/ 4317749 w 4632056"/>
              <a:gd name="connsiteY5" fmla="*/ 1043389 h 3042648"/>
              <a:gd name="connsiteX6" fmla="*/ 4288720 w 4632056"/>
              <a:gd name="connsiteY6" fmla="*/ 201560 h 3042648"/>
              <a:gd name="connsiteX7" fmla="*/ 297292 w 4632056"/>
              <a:gd name="connsiteY7" fmla="*/ 245103 h 3042648"/>
              <a:gd name="connsiteX8" fmla="*/ 384377 w 4632056"/>
              <a:gd name="connsiteY8" fmla="*/ 2857674 h 3042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32056" h="3042648">
                <a:moveTo>
                  <a:pt x="384377" y="2857674"/>
                </a:moveTo>
                <a:cubicBezTo>
                  <a:pt x="512587" y="3271331"/>
                  <a:pt x="873025" y="2884284"/>
                  <a:pt x="1066549" y="2727046"/>
                </a:cubicBezTo>
                <a:cubicBezTo>
                  <a:pt x="1260073" y="2569808"/>
                  <a:pt x="1260072" y="2015846"/>
                  <a:pt x="1545520" y="1914246"/>
                </a:cubicBezTo>
                <a:cubicBezTo>
                  <a:pt x="1830968" y="1812646"/>
                  <a:pt x="2472016" y="2231141"/>
                  <a:pt x="2779235" y="2117446"/>
                </a:cubicBezTo>
                <a:cubicBezTo>
                  <a:pt x="3086454" y="2003751"/>
                  <a:pt x="3132416" y="1411083"/>
                  <a:pt x="3388835" y="1232074"/>
                </a:cubicBezTo>
                <a:cubicBezTo>
                  <a:pt x="3645254" y="1053065"/>
                  <a:pt x="4167768" y="1215141"/>
                  <a:pt x="4317749" y="1043389"/>
                </a:cubicBezTo>
                <a:cubicBezTo>
                  <a:pt x="4467730" y="871637"/>
                  <a:pt x="4958796" y="334608"/>
                  <a:pt x="4288720" y="201560"/>
                </a:cubicBezTo>
                <a:cubicBezTo>
                  <a:pt x="3618644" y="68512"/>
                  <a:pt x="952854" y="-197583"/>
                  <a:pt x="297292" y="245103"/>
                </a:cubicBezTo>
                <a:cubicBezTo>
                  <a:pt x="-358270" y="687789"/>
                  <a:pt x="256167" y="2444017"/>
                  <a:pt x="384377" y="2857674"/>
                </a:cubicBezTo>
                <a:close/>
              </a:path>
            </a:pathLst>
          </a:custGeom>
          <a:solidFill>
            <a:srgbClr val="E2DDD8"/>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TextBox 7"/>
          <p:cNvSpPr txBox="1"/>
          <p:nvPr/>
        </p:nvSpPr>
        <p:spPr>
          <a:xfrm>
            <a:off x="3933622" y="271792"/>
            <a:ext cx="4165600" cy="1200329"/>
          </a:xfrm>
          <a:prstGeom prst="rect">
            <a:avLst/>
          </a:prstGeom>
          <a:noFill/>
        </p:spPr>
        <p:txBody>
          <a:bodyPr wrap="square" rtlCol="0">
            <a:spAutoFit/>
          </a:bodyPr>
          <a:lstStyle/>
          <a:p>
            <a:r>
              <a:rPr lang="en-ID" sz="7200" dirty="0" err="1" smtClean="0">
                <a:effectLst>
                  <a:outerShdw blurRad="50800" dist="38100" dir="8100000" algn="tr" rotWithShape="0">
                    <a:prstClr val="black">
                      <a:alpha val="40000"/>
                    </a:prstClr>
                  </a:outerShdw>
                </a:effectLst>
                <a:latin typeface="hello honey - Personal Use" panose="02000500000000000000" pitchFamily="50" charset="0"/>
              </a:rPr>
              <a:t>Rasional</a:t>
            </a:r>
            <a:endParaRPr lang="id-ID" sz="7200" dirty="0">
              <a:effectLst>
                <a:outerShdw blurRad="50800" dist="38100" dir="8100000" algn="tr" rotWithShape="0">
                  <a:prstClr val="black">
                    <a:alpha val="40000"/>
                  </a:prstClr>
                </a:outerShdw>
              </a:effectLst>
              <a:latin typeface="hello honey - Personal Use" panose="02000500000000000000" pitchFamily="50" charset="0"/>
            </a:endParaRPr>
          </a:p>
        </p:txBody>
      </p:sp>
      <p:pic>
        <p:nvPicPr>
          <p:cNvPr id="9" name="Picture 8"/>
          <p:cNvPicPr>
            <a:picLocks noChangeAspect="1"/>
          </p:cNvPicPr>
          <p:nvPr/>
        </p:nvPicPr>
        <p:blipFill>
          <a:blip r:embed="rId2" cstate="print">
            <a:extLst>
              <a:ext uri="{BEBA8EAE-BF5A-486C-A8C5-ECC9F3942E4B}">
                <a14:imgProps xmlns:a14="http://schemas.microsoft.com/office/drawing/2010/main">
                  <a14:imgLayer r:embed="rId3">
                    <a14:imgEffect>
                      <a14:backgroundRemoval t="10000" b="90000" l="10000" r="90000">
                        <a14:foregroundMark x1="19940" y1="32151" x2="53423" y2="42317"/>
                        <a14:foregroundMark x1="59375" y1="16903" x2="67113" y2="37470"/>
                        <a14:foregroundMark x1="28720" y1="56974" x2="58780" y2="53546"/>
                      </a14:backgroundRemoval>
                    </a14:imgEffect>
                  </a14:imgLayer>
                </a14:imgProps>
              </a:ext>
              <a:ext uri="{28A0092B-C50C-407E-A947-70E740481C1C}">
                <a14:useLocalDpi xmlns:a14="http://schemas.microsoft.com/office/drawing/2010/main" val="0"/>
              </a:ext>
            </a:extLst>
          </a:blip>
          <a:stretch>
            <a:fillRect/>
          </a:stretch>
        </p:blipFill>
        <p:spPr>
          <a:xfrm>
            <a:off x="2646791" y="-27591"/>
            <a:ext cx="1286831" cy="1620028"/>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grpSp>
        <p:nvGrpSpPr>
          <p:cNvPr id="5" name="Group 4"/>
          <p:cNvGrpSpPr/>
          <p:nvPr/>
        </p:nvGrpSpPr>
        <p:grpSpPr>
          <a:xfrm>
            <a:off x="8860843" y="3536645"/>
            <a:ext cx="3715785" cy="3372743"/>
            <a:chOff x="8860843" y="3536645"/>
            <a:chExt cx="3715785" cy="3372743"/>
          </a:xfrm>
        </p:grpSpPr>
        <p:pic>
          <p:nvPicPr>
            <p:cNvPr id="11" name="Picture 8" descr="Pin ini berisi gambar: Mason Jar Stickers"/>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9368971" y="3536645"/>
              <a:ext cx="3207657" cy="3207658"/>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pic>
          <p:nvPicPr>
            <p:cNvPr id="12" name="Picture 8" descr="Pin ini berisi gambar: Mason Jar Stickers"/>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19722677">
              <a:off x="8860843" y="4054332"/>
              <a:ext cx="3207657" cy="2855056"/>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grpSp>
      <p:sp>
        <p:nvSpPr>
          <p:cNvPr id="16" name="Rectangle 15"/>
          <p:cNvSpPr/>
          <p:nvPr/>
        </p:nvSpPr>
        <p:spPr>
          <a:xfrm>
            <a:off x="154405" y="1582341"/>
            <a:ext cx="9599195" cy="4893647"/>
          </a:xfrm>
          <a:prstGeom prst="rect">
            <a:avLst/>
          </a:prstGeom>
        </p:spPr>
        <p:txBody>
          <a:bodyPr wrap="square">
            <a:spAutoFit/>
          </a:bodyPr>
          <a:lstStyle/>
          <a:p>
            <a:r>
              <a:rPr lang="en-US" sz="2400" dirty="0" err="1">
                <a:latin typeface="Comic Sans MS" panose="030F0702030302020204" pitchFamily="66" charset="0"/>
              </a:rPr>
              <a:t>Semprotan</a:t>
            </a:r>
            <a:r>
              <a:rPr lang="en-US" sz="2400" dirty="0">
                <a:latin typeface="Comic Sans MS" panose="030F0702030302020204" pitchFamily="66" charset="0"/>
              </a:rPr>
              <a:t> </a:t>
            </a:r>
            <a:r>
              <a:rPr lang="en-US" sz="2400" dirty="0" err="1">
                <a:latin typeface="Comic Sans MS" panose="030F0702030302020204" pitchFamily="66" charset="0"/>
              </a:rPr>
              <a:t>udara</a:t>
            </a:r>
            <a:r>
              <a:rPr lang="en-US" sz="2400" dirty="0">
                <a:latin typeface="Comic Sans MS" panose="030F0702030302020204" pitchFamily="66" charset="0"/>
              </a:rPr>
              <a:t> </a:t>
            </a:r>
            <a:r>
              <a:rPr lang="en-US" sz="2400" dirty="0" err="1">
                <a:latin typeface="Comic Sans MS" panose="030F0702030302020204" pitchFamily="66" charset="0"/>
              </a:rPr>
              <a:t>dari</a:t>
            </a:r>
            <a:r>
              <a:rPr lang="en-US" sz="2400" dirty="0">
                <a:latin typeface="Comic Sans MS" panose="030F0702030302020204" pitchFamily="66" charset="0"/>
              </a:rPr>
              <a:t> </a:t>
            </a:r>
            <a:r>
              <a:rPr lang="en-US" sz="2400" dirty="0" err="1">
                <a:latin typeface="Comic Sans MS" panose="030F0702030302020204" pitchFamily="66" charset="0"/>
              </a:rPr>
              <a:t>lubang-lubang</a:t>
            </a:r>
            <a:r>
              <a:rPr lang="en-US" sz="2400" dirty="0">
                <a:latin typeface="Comic Sans MS" panose="030F0702030302020204" pitchFamily="66" charset="0"/>
              </a:rPr>
              <a:t> </a:t>
            </a:r>
            <a:r>
              <a:rPr lang="en-US" sz="2400" dirty="0" err="1">
                <a:latin typeface="Comic Sans MS" panose="030F0702030302020204" pitchFamily="66" charset="0"/>
              </a:rPr>
              <a:t>kecil</a:t>
            </a:r>
            <a:r>
              <a:rPr lang="en-US" sz="2400" dirty="0">
                <a:latin typeface="Comic Sans MS" panose="030F0702030302020204" pitchFamily="66" charset="0"/>
              </a:rPr>
              <a:t> pada </a:t>
            </a:r>
            <a:r>
              <a:rPr lang="en-US" sz="2400" dirty="0" err="1" smtClean="0">
                <a:latin typeface="Comic Sans MS" panose="030F0702030302020204" pitchFamily="66" charset="0"/>
              </a:rPr>
              <a:t>prisma</a:t>
            </a:r>
            <a:r>
              <a:rPr lang="en-US" sz="2400" dirty="0" smtClean="0">
                <a:latin typeface="Comic Sans MS" panose="030F0702030302020204" pitchFamily="66" charset="0"/>
              </a:rPr>
              <a:t> </a:t>
            </a:r>
            <a:r>
              <a:rPr lang="en-US" sz="2400" dirty="0" err="1">
                <a:latin typeface="Comic Sans MS" panose="030F0702030302020204" pitchFamily="66" charset="0"/>
              </a:rPr>
              <a:t>sisi</a:t>
            </a:r>
            <a:r>
              <a:rPr lang="en-US" sz="2400" dirty="0">
                <a:latin typeface="Comic Sans MS" panose="030F0702030302020204" pitchFamily="66" charset="0"/>
              </a:rPr>
              <a:t> </a:t>
            </a:r>
            <a:r>
              <a:rPr lang="en-US" sz="2400" dirty="0" err="1">
                <a:latin typeface="Comic Sans MS" panose="030F0702030302020204" pitchFamily="66" charset="0"/>
              </a:rPr>
              <a:t>tiga</a:t>
            </a:r>
            <a:r>
              <a:rPr lang="en-US" sz="2400" dirty="0">
                <a:latin typeface="Comic Sans MS" panose="030F0702030302020204" pitchFamily="66" charset="0"/>
              </a:rPr>
              <a:t> panjang </a:t>
            </a:r>
            <a:r>
              <a:rPr lang="en-US" sz="2400" dirty="0" smtClean="0">
                <a:latin typeface="Comic Sans MS" panose="030F0702030302020204" pitchFamily="66" charset="0"/>
              </a:rPr>
              <a:t>yang </a:t>
            </a:r>
            <a:r>
              <a:rPr lang="en-US" sz="2400" dirty="0" err="1" smtClean="0">
                <a:latin typeface="Comic Sans MS" panose="030F0702030302020204" pitchFamily="66" charset="0"/>
              </a:rPr>
              <a:t>dipompa</a:t>
            </a:r>
            <a:r>
              <a:rPr lang="en-US" sz="2400" dirty="0" smtClean="0">
                <a:latin typeface="Comic Sans MS" panose="030F0702030302020204" pitchFamily="66" charset="0"/>
              </a:rPr>
              <a:t> </a:t>
            </a:r>
            <a:r>
              <a:rPr lang="en-US" sz="2400" dirty="0" err="1">
                <a:latin typeface="Comic Sans MS" panose="030F0702030302020204" pitchFamily="66" charset="0"/>
              </a:rPr>
              <a:t>dari</a:t>
            </a:r>
            <a:r>
              <a:rPr lang="en-US" sz="2400" dirty="0">
                <a:latin typeface="Comic Sans MS" panose="030F0702030302020204" pitchFamily="66" charset="0"/>
              </a:rPr>
              <a:t> </a:t>
            </a:r>
            <a:r>
              <a:rPr lang="en-US" sz="2400" dirty="0" err="1">
                <a:latin typeface="Comic Sans MS" panose="030F0702030302020204" pitchFamily="66" charset="0"/>
              </a:rPr>
              <a:t>kompresor</a:t>
            </a:r>
            <a:r>
              <a:rPr lang="en-US" sz="2400" dirty="0">
                <a:latin typeface="Comic Sans MS" panose="030F0702030302020204" pitchFamily="66" charset="0"/>
              </a:rPr>
              <a:t> </a:t>
            </a:r>
            <a:r>
              <a:rPr lang="en-US" sz="2400" dirty="0" err="1">
                <a:latin typeface="Comic Sans MS" panose="030F0702030302020204" pitchFamily="66" charset="0"/>
              </a:rPr>
              <a:t>pemompa</a:t>
            </a:r>
            <a:r>
              <a:rPr lang="en-US" sz="2400" dirty="0">
                <a:latin typeface="Comic Sans MS" panose="030F0702030302020204" pitchFamily="66" charset="0"/>
              </a:rPr>
              <a:t> </a:t>
            </a:r>
            <a:r>
              <a:rPr lang="en-US" sz="2400" dirty="0" err="1">
                <a:latin typeface="Comic Sans MS" panose="030F0702030302020204" pitchFamily="66" charset="0"/>
              </a:rPr>
              <a:t>angin</a:t>
            </a:r>
            <a:r>
              <a:rPr lang="en-US" sz="2400" dirty="0">
                <a:latin typeface="Comic Sans MS" panose="030F0702030302020204" pitchFamily="66" charset="0"/>
              </a:rPr>
              <a:t>, merupakan </a:t>
            </a:r>
            <a:r>
              <a:rPr lang="en-US" sz="2400" dirty="0" err="1">
                <a:latin typeface="Comic Sans MS" panose="030F0702030302020204" pitchFamily="66" charset="0"/>
              </a:rPr>
              <a:t>bantalan</a:t>
            </a:r>
            <a:r>
              <a:rPr lang="en-US" sz="2400" dirty="0">
                <a:latin typeface="Comic Sans MS" panose="030F0702030302020204" pitchFamily="66" charset="0"/>
              </a:rPr>
              <a:t> </a:t>
            </a:r>
            <a:r>
              <a:rPr lang="en-US" sz="2400" dirty="0" err="1" smtClean="0">
                <a:latin typeface="Comic Sans MS" panose="030F0702030302020204" pitchFamily="66" charset="0"/>
              </a:rPr>
              <a:t>udara</a:t>
            </a:r>
            <a:r>
              <a:rPr lang="en-US" sz="2400" dirty="0" smtClean="0">
                <a:latin typeface="Comic Sans MS" panose="030F0702030302020204" pitchFamily="66" charset="0"/>
              </a:rPr>
              <a:t> </a:t>
            </a:r>
            <a:r>
              <a:rPr lang="en-US" sz="2400" dirty="0" err="1" smtClean="0">
                <a:latin typeface="Comic Sans MS" panose="030F0702030302020204" pitchFamily="66" charset="0"/>
              </a:rPr>
              <a:t>dari</a:t>
            </a:r>
            <a:r>
              <a:rPr lang="en-US" sz="2400" dirty="0" smtClean="0">
                <a:latin typeface="Comic Sans MS" panose="030F0702030302020204" pitchFamily="66" charset="0"/>
              </a:rPr>
              <a:t> suatu </a:t>
            </a:r>
            <a:r>
              <a:rPr lang="en-US" sz="2400" dirty="0" err="1" smtClean="0">
                <a:latin typeface="Comic Sans MS" panose="030F0702030302020204" pitchFamily="66" charset="0"/>
              </a:rPr>
              <a:t>benda</a:t>
            </a:r>
            <a:r>
              <a:rPr lang="en-US" sz="2400" dirty="0" smtClean="0">
                <a:latin typeface="Comic Sans MS" panose="030F0702030302020204" pitchFamily="66" charset="0"/>
              </a:rPr>
              <a:t> </a:t>
            </a:r>
            <a:r>
              <a:rPr lang="en-US" sz="2400" dirty="0" err="1">
                <a:latin typeface="Comic Sans MS" panose="030F0702030302020204" pitchFamily="66" charset="0"/>
              </a:rPr>
              <a:t>menumpu</a:t>
            </a:r>
            <a:r>
              <a:rPr lang="en-US" sz="2400" dirty="0">
                <a:latin typeface="Comic Sans MS" panose="030F0702030302020204" pitchFamily="66" charset="0"/>
              </a:rPr>
              <a:t> pada </a:t>
            </a:r>
            <a:r>
              <a:rPr lang="en-US" sz="2400" dirty="0" err="1" smtClean="0">
                <a:latin typeface="Comic Sans MS" panose="030F0702030302020204" pitchFamily="66" charset="0"/>
              </a:rPr>
              <a:t>prisma</a:t>
            </a:r>
            <a:r>
              <a:rPr lang="en-US" sz="2400" dirty="0" smtClean="0">
                <a:latin typeface="Comic Sans MS" panose="030F0702030302020204" pitchFamily="66" charset="0"/>
              </a:rPr>
              <a:t> </a:t>
            </a:r>
            <a:r>
              <a:rPr lang="en-US" sz="2400" dirty="0" err="1" smtClean="0">
                <a:latin typeface="Comic Sans MS" panose="030F0702030302020204" pitchFamily="66" charset="0"/>
              </a:rPr>
              <a:t>tersebut</a:t>
            </a:r>
            <a:r>
              <a:rPr lang="en-US" sz="2400" dirty="0" smtClean="0">
                <a:latin typeface="Comic Sans MS" panose="030F0702030302020204" pitchFamily="66" charset="0"/>
              </a:rPr>
              <a:t>. </a:t>
            </a:r>
            <a:r>
              <a:rPr lang="en-US" sz="2400" dirty="0">
                <a:latin typeface="Comic Sans MS" panose="030F0702030302020204" pitchFamily="66" charset="0"/>
              </a:rPr>
              <a:t>Benda </a:t>
            </a:r>
            <a:r>
              <a:rPr lang="en-US" sz="2400" dirty="0" err="1">
                <a:latin typeface="Comic Sans MS" panose="030F0702030302020204" pitchFamily="66" charset="0"/>
              </a:rPr>
              <a:t>berupa</a:t>
            </a:r>
            <a:r>
              <a:rPr lang="en-US" sz="2400" dirty="0">
                <a:latin typeface="Comic Sans MS" panose="030F0702030302020204" pitchFamily="66" charset="0"/>
              </a:rPr>
              <a:t> </a:t>
            </a:r>
            <a:r>
              <a:rPr lang="en-US" sz="2400" dirty="0" err="1">
                <a:latin typeface="Comic Sans MS" panose="030F0702030302020204" pitchFamily="66" charset="0"/>
              </a:rPr>
              <a:t>sudut</a:t>
            </a:r>
            <a:r>
              <a:rPr lang="en-US" sz="2400" dirty="0">
                <a:latin typeface="Comic Sans MS" panose="030F0702030302020204" pitchFamily="66" charset="0"/>
              </a:rPr>
              <a:t> y</a:t>
            </a:r>
            <a:r>
              <a:rPr lang="en-US" sz="2400" dirty="0" smtClean="0">
                <a:latin typeface="Comic Sans MS" panose="030F0702030302020204" pitchFamily="66" charset="0"/>
              </a:rPr>
              <a:t>ang </a:t>
            </a:r>
            <a:r>
              <a:rPr lang="en-US" sz="2400" dirty="0" err="1" smtClean="0">
                <a:latin typeface="Comic Sans MS" panose="030F0702030302020204" pitchFamily="66" charset="0"/>
              </a:rPr>
              <a:t>menumpu</a:t>
            </a:r>
            <a:r>
              <a:rPr lang="en-US" sz="2400" dirty="0" smtClean="0">
                <a:latin typeface="Comic Sans MS" panose="030F0702030302020204" pitchFamily="66" charset="0"/>
              </a:rPr>
              <a:t> </a:t>
            </a:r>
            <a:r>
              <a:rPr lang="en-US" sz="2400" dirty="0">
                <a:latin typeface="Comic Sans MS" panose="030F0702030302020204" pitchFamily="66" charset="0"/>
              </a:rPr>
              <a:t>pada </a:t>
            </a:r>
            <a:r>
              <a:rPr lang="en-US" sz="2400" dirty="0" err="1" smtClean="0">
                <a:latin typeface="Comic Sans MS" panose="030F0702030302020204" pitchFamily="66" charset="0"/>
              </a:rPr>
              <a:t>prisma</a:t>
            </a:r>
            <a:r>
              <a:rPr lang="en-US" sz="2400" dirty="0" smtClean="0">
                <a:latin typeface="Comic Sans MS" panose="030F0702030302020204" pitchFamily="66" charset="0"/>
              </a:rPr>
              <a:t> akan </a:t>
            </a:r>
            <a:r>
              <a:rPr lang="en-US" sz="2400" dirty="0" err="1">
                <a:latin typeface="Comic Sans MS" panose="030F0702030302020204" pitchFamily="66" charset="0"/>
              </a:rPr>
              <a:t>terangkat</a:t>
            </a:r>
            <a:r>
              <a:rPr lang="en-US" sz="2400" dirty="0">
                <a:latin typeface="Comic Sans MS" panose="030F0702030302020204" pitchFamily="66" charset="0"/>
              </a:rPr>
              <a:t> </a:t>
            </a:r>
            <a:r>
              <a:rPr lang="en-US" sz="2400" dirty="0" err="1">
                <a:latin typeface="Comic Sans MS" panose="030F0702030302020204" pitchFamily="66" charset="0"/>
              </a:rPr>
              <a:t>karena</a:t>
            </a:r>
            <a:r>
              <a:rPr lang="en-US" sz="2400" dirty="0">
                <a:latin typeface="Comic Sans MS" panose="030F0702030302020204" pitchFamily="66" charset="0"/>
              </a:rPr>
              <a:t> </a:t>
            </a:r>
            <a:r>
              <a:rPr lang="en-US" sz="2400" dirty="0" err="1">
                <a:latin typeface="Comic Sans MS" panose="030F0702030302020204" pitchFamily="66" charset="0"/>
              </a:rPr>
              <a:t>angin</a:t>
            </a:r>
            <a:r>
              <a:rPr lang="en-US" sz="2400" dirty="0">
                <a:latin typeface="Comic Sans MS" panose="030F0702030302020204" pitchFamily="66" charset="0"/>
              </a:rPr>
              <a:t> </a:t>
            </a:r>
            <a:r>
              <a:rPr lang="en-US" sz="2400" dirty="0" smtClean="0">
                <a:latin typeface="Comic Sans MS" panose="030F0702030302020204" pitchFamily="66" charset="0"/>
              </a:rPr>
              <a:t>yang </a:t>
            </a:r>
            <a:r>
              <a:rPr lang="en-US" sz="2400" dirty="0" err="1">
                <a:latin typeface="Comic Sans MS" panose="030F0702030302020204" pitchFamily="66" charset="0"/>
              </a:rPr>
              <a:t>keluar</a:t>
            </a:r>
            <a:r>
              <a:rPr lang="en-US" sz="2400" dirty="0">
                <a:latin typeface="Comic Sans MS" panose="030F0702030302020204" pitchFamily="66" charset="0"/>
              </a:rPr>
              <a:t> </a:t>
            </a:r>
            <a:r>
              <a:rPr lang="en-US" sz="2400" dirty="0" err="1">
                <a:latin typeface="Comic Sans MS" panose="030F0702030302020204" pitchFamily="66" charset="0"/>
              </a:rPr>
              <a:t>dari</a:t>
            </a:r>
            <a:r>
              <a:rPr lang="en-US" sz="2400" dirty="0">
                <a:latin typeface="Comic Sans MS" panose="030F0702030302020204" pitchFamily="66" charset="0"/>
              </a:rPr>
              <a:t> </a:t>
            </a:r>
            <a:r>
              <a:rPr lang="en-US" sz="2400" dirty="0" err="1">
                <a:latin typeface="Comic Sans MS" panose="030F0702030302020204" pitchFamily="66" charset="0"/>
              </a:rPr>
              <a:t>pori-pori</a:t>
            </a:r>
            <a:r>
              <a:rPr lang="en-US" sz="2400" dirty="0">
                <a:latin typeface="Comic Sans MS" panose="030F0702030302020204" pitchFamily="66" charset="0"/>
              </a:rPr>
              <a:t> </a:t>
            </a:r>
            <a:r>
              <a:rPr lang="en-US" sz="2400" dirty="0" err="1">
                <a:latin typeface="Comic Sans MS" panose="030F0702030302020204" pitchFamily="66" charset="0"/>
              </a:rPr>
              <a:t>prisma</a:t>
            </a:r>
            <a:r>
              <a:rPr lang="en-US" sz="2400" dirty="0">
                <a:latin typeface="Comic Sans MS" panose="030F0702030302020204" pitchFamily="66" charset="0"/>
              </a:rPr>
              <a:t>. </a:t>
            </a:r>
            <a:r>
              <a:rPr lang="en-US" sz="2400" dirty="0" err="1">
                <a:latin typeface="Comic Sans MS" panose="030F0702030302020204" pitchFamily="66" charset="0"/>
              </a:rPr>
              <a:t>benda</a:t>
            </a:r>
            <a:r>
              <a:rPr lang="en-US" sz="2400" dirty="0">
                <a:latin typeface="Comic Sans MS" panose="030F0702030302020204" pitchFamily="66" charset="0"/>
              </a:rPr>
              <a:t> </a:t>
            </a:r>
            <a:r>
              <a:rPr lang="en-US" sz="2400" dirty="0" err="1" smtClean="0">
                <a:latin typeface="Comic Sans MS" panose="030F0702030302020204" pitchFamily="66" charset="0"/>
              </a:rPr>
              <a:t>ini</a:t>
            </a:r>
            <a:r>
              <a:rPr lang="en-US" sz="2400" dirty="0" smtClean="0">
                <a:latin typeface="Comic Sans MS" panose="030F0702030302020204" pitchFamily="66" charset="0"/>
              </a:rPr>
              <a:t> akan dapat </a:t>
            </a:r>
            <a:r>
              <a:rPr lang="en-US" sz="2400" dirty="0" err="1" smtClean="0">
                <a:latin typeface="Comic Sans MS" panose="030F0702030302020204" pitchFamily="66" charset="0"/>
              </a:rPr>
              <a:t>bergerak</a:t>
            </a:r>
            <a:r>
              <a:rPr lang="en-US" sz="2400" dirty="0" smtClean="0">
                <a:latin typeface="Comic Sans MS" panose="030F0702030302020204" pitchFamily="66" charset="0"/>
              </a:rPr>
              <a:t> </a:t>
            </a:r>
            <a:r>
              <a:rPr lang="en-US" sz="2400" dirty="0">
                <a:latin typeface="Comic Sans MS" panose="030F0702030302020204" pitchFamily="66" charset="0"/>
              </a:rPr>
              <a:t>dengan </a:t>
            </a:r>
            <a:r>
              <a:rPr lang="en-US" sz="2400" dirty="0" err="1">
                <a:latin typeface="Comic Sans MS" panose="030F0702030302020204" pitchFamily="66" charset="0"/>
              </a:rPr>
              <a:t>lancar</a:t>
            </a:r>
            <a:r>
              <a:rPr lang="en-US" sz="2400" dirty="0">
                <a:latin typeface="Comic Sans MS" panose="030F0702030302020204" pitchFamily="66" charset="0"/>
              </a:rPr>
              <a:t> </a:t>
            </a:r>
            <a:r>
              <a:rPr lang="en-US" sz="2400" dirty="0" err="1">
                <a:latin typeface="Comic Sans MS" panose="030F0702030302020204" pitchFamily="66" charset="0"/>
              </a:rPr>
              <a:t>tanpa</a:t>
            </a:r>
            <a:r>
              <a:rPr lang="en-US" sz="2400" dirty="0">
                <a:latin typeface="Comic Sans MS" panose="030F0702030302020204" pitchFamily="66" charset="0"/>
              </a:rPr>
              <a:t> </a:t>
            </a:r>
            <a:r>
              <a:rPr lang="en-US" sz="2400" dirty="0" err="1">
                <a:latin typeface="Comic Sans MS" panose="030F0702030302020204" pitchFamily="66" charset="0"/>
              </a:rPr>
              <a:t>hambatan</a:t>
            </a:r>
            <a:r>
              <a:rPr lang="en-US" sz="2400" dirty="0">
                <a:latin typeface="Comic Sans MS" panose="030F0702030302020204" pitchFamily="66" charset="0"/>
              </a:rPr>
              <a:t> di </a:t>
            </a:r>
            <a:r>
              <a:rPr lang="en-US" sz="2400" dirty="0" err="1">
                <a:latin typeface="Comic Sans MS" panose="030F0702030302020204" pitchFamily="66" charset="0"/>
              </a:rPr>
              <a:t>sepanjang</a:t>
            </a:r>
            <a:r>
              <a:rPr lang="en-US" sz="2400" dirty="0">
                <a:latin typeface="Comic Sans MS" panose="030F0702030302020204" pitchFamily="66" charset="0"/>
              </a:rPr>
              <a:t> </a:t>
            </a:r>
            <a:r>
              <a:rPr lang="en-US" sz="2400" dirty="0" err="1" smtClean="0">
                <a:latin typeface="Comic Sans MS" panose="030F0702030302020204" pitchFamily="66" charset="0"/>
              </a:rPr>
              <a:t>prisma</a:t>
            </a:r>
            <a:r>
              <a:rPr lang="en-US" sz="2400" dirty="0" smtClean="0">
                <a:latin typeface="Comic Sans MS" panose="030F0702030302020204" pitchFamily="66" charset="0"/>
              </a:rPr>
              <a:t>, </a:t>
            </a:r>
            <a:r>
              <a:rPr lang="en-US" sz="2400" dirty="0" err="1">
                <a:latin typeface="Comic Sans MS" panose="030F0702030302020204" pitchFamily="66" charset="0"/>
              </a:rPr>
              <a:t>bilamana</a:t>
            </a:r>
            <a:r>
              <a:rPr lang="en-US" sz="2400" dirty="0">
                <a:latin typeface="Comic Sans MS" panose="030F0702030302020204" pitchFamily="66" charset="0"/>
              </a:rPr>
              <a:t> </a:t>
            </a:r>
            <a:r>
              <a:rPr lang="en-US" sz="2400" dirty="0" err="1" smtClean="0">
                <a:latin typeface="Comic Sans MS" panose="030F0702030302020204" pitchFamily="66" charset="0"/>
              </a:rPr>
              <a:t>diberi</a:t>
            </a:r>
            <a:r>
              <a:rPr lang="en-US" sz="2400" dirty="0" smtClean="0">
                <a:latin typeface="Comic Sans MS" panose="030F0702030302020204" pitchFamily="66" charset="0"/>
              </a:rPr>
              <a:t> </a:t>
            </a:r>
            <a:r>
              <a:rPr lang="en-US" sz="2400" dirty="0" err="1" smtClean="0">
                <a:latin typeface="Comic Sans MS" panose="030F0702030302020204" pitchFamily="66" charset="0"/>
              </a:rPr>
              <a:t>kejutan</a:t>
            </a:r>
            <a:r>
              <a:rPr lang="en-US" sz="2400" dirty="0" smtClean="0">
                <a:latin typeface="Comic Sans MS" panose="030F0702030302020204" pitchFamily="66" charset="0"/>
              </a:rPr>
              <a:t> </a:t>
            </a:r>
            <a:r>
              <a:rPr lang="en-US" sz="2400" dirty="0" err="1" smtClean="0">
                <a:latin typeface="Comic Sans MS" panose="030F0702030302020204" pitchFamily="66" charset="0"/>
              </a:rPr>
              <a:t>terhadapnya</a:t>
            </a:r>
            <a:r>
              <a:rPr lang="en-US" sz="2400" dirty="0">
                <a:latin typeface="Comic Sans MS" panose="030F0702030302020204" pitchFamily="66" charset="0"/>
              </a:rPr>
              <a:t>. </a:t>
            </a:r>
            <a:r>
              <a:rPr lang="en-US" sz="2400" dirty="0" err="1" smtClean="0">
                <a:latin typeface="Comic Sans MS" panose="030F0702030302020204" pitchFamily="66" charset="0"/>
              </a:rPr>
              <a:t>Bilamana</a:t>
            </a:r>
            <a:r>
              <a:rPr lang="en-US" sz="2400" dirty="0" smtClean="0">
                <a:latin typeface="Comic Sans MS" panose="030F0702030302020204" pitchFamily="66" charset="0"/>
              </a:rPr>
              <a:t> </a:t>
            </a:r>
            <a:r>
              <a:rPr lang="en-US" sz="2400" dirty="0" err="1" smtClean="0">
                <a:latin typeface="Comic Sans MS" panose="030F0702030302020204" pitchFamily="66" charset="0"/>
              </a:rPr>
              <a:t>gayanya</a:t>
            </a:r>
            <a:r>
              <a:rPr lang="en-US" sz="2400" dirty="0" smtClean="0">
                <a:latin typeface="Comic Sans MS" panose="030F0702030302020204" pitchFamily="66" charset="0"/>
              </a:rPr>
              <a:t> </a:t>
            </a:r>
            <a:r>
              <a:rPr lang="en-US" sz="2400" dirty="0" err="1">
                <a:latin typeface="Comic Sans MS" panose="030F0702030302020204" pitchFamily="66" charset="0"/>
              </a:rPr>
              <a:t>cukup</a:t>
            </a:r>
            <a:r>
              <a:rPr lang="en-US" sz="2400" dirty="0">
                <a:latin typeface="Comic Sans MS" panose="030F0702030302020204" pitchFamily="66" charset="0"/>
              </a:rPr>
              <a:t> besar </a:t>
            </a:r>
            <a:r>
              <a:rPr lang="en-US" sz="2400" dirty="0" err="1">
                <a:latin typeface="Comic Sans MS" panose="030F0702030302020204" pitchFamily="66" charset="0"/>
              </a:rPr>
              <a:t>ia</a:t>
            </a:r>
            <a:r>
              <a:rPr lang="en-US" sz="2400" dirty="0">
                <a:latin typeface="Comic Sans MS" panose="030F0702030302020204" pitchFamily="66" charset="0"/>
              </a:rPr>
              <a:t> </a:t>
            </a:r>
            <a:r>
              <a:rPr lang="en-US" sz="2400" dirty="0" smtClean="0">
                <a:latin typeface="Comic Sans MS" panose="030F0702030302020204" pitchFamily="66" charset="0"/>
              </a:rPr>
              <a:t>akan </a:t>
            </a:r>
            <a:r>
              <a:rPr lang="en-US" sz="2400" dirty="0" err="1" smtClean="0">
                <a:latin typeface="Comic Sans MS" panose="030F0702030302020204" pitchFamily="66" charset="0"/>
              </a:rPr>
              <a:t>bergerak</a:t>
            </a:r>
            <a:r>
              <a:rPr lang="en-US" sz="2400" dirty="0" smtClean="0">
                <a:latin typeface="Comic Sans MS" panose="030F0702030302020204" pitchFamily="66" charset="0"/>
              </a:rPr>
              <a:t> </a:t>
            </a:r>
            <a:r>
              <a:rPr lang="en-US" sz="2400" dirty="0" err="1" smtClean="0">
                <a:latin typeface="Comic Sans MS" panose="030F0702030302020204" pitchFamily="66" charset="0"/>
              </a:rPr>
              <a:t>cepat</a:t>
            </a:r>
            <a:r>
              <a:rPr lang="en-US" sz="2400" dirty="0" smtClean="0">
                <a:latin typeface="Comic Sans MS" panose="030F0702030302020204" pitchFamily="66" charset="0"/>
              </a:rPr>
              <a:t>, dan </a:t>
            </a:r>
            <a:r>
              <a:rPr lang="en-US" sz="2400" dirty="0" err="1" smtClean="0">
                <a:latin typeface="Comic Sans MS" panose="030F0702030302020204" pitchFamily="66" charset="0"/>
              </a:rPr>
              <a:t>bilaman</a:t>
            </a:r>
            <a:r>
              <a:rPr lang="en-US" sz="2400" dirty="0" smtClean="0">
                <a:latin typeface="Comic Sans MS" panose="030F0702030302020204" pitchFamily="66" charset="0"/>
              </a:rPr>
              <a:t> </a:t>
            </a:r>
            <a:r>
              <a:rPr lang="en-US" sz="2400" dirty="0" err="1" smtClean="0">
                <a:latin typeface="Comic Sans MS" panose="030F0702030302020204" pitchFamily="66" charset="0"/>
              </a:rPr>
              <a:t>kejutannya</a:t>
            </a:r>
            <a:r>
              <a:rPr lang="en-US" sz="2400" dirty="0" smtClean="0">
                <a:latin typeface="Comic Sans MS" panose="030F0702030302020204" pitchFamily="66" charset="0"/>
              </a:rPr>
              <a:t> </a:t>
            </a:r>
            <a:r>
              <a:rPr lang="en-US" sz="2400" dirty="0" err="1">
                <a:latin typeface="Comic Sans MS" panose="030F0702030302020204" pitchFamily="66" charset="0"/>
              </a:rPr>
              <a:t>kecil</a:t>
            </a:r>
            <a:r>
              <a:rPr lang="en-US" sz="2400" dirty="0">
                <a:latin typeface="Comic Sans MS" panose="030F0702030302020204" pitchFamily="66" charset="0"/>
              </a:rPr>
              <a:t> </a:t>
            </a:r>
            <a:r>
              <a:rPr lang="en-US" sz="2400" dirty="0" err="1">
                <a:latin typeface="Comic Sans MS" panose="030F0702030302020204" pitchFamily="66" charset="0"/>
              </a:rPr>
              <a:t>ia</a:t>
            </a:r>
            <a:r>
              <a:rPr lang="en-US" sz="2400" dirty="0">
                <a:latin typeface="Comic Sans MS" panose="030F0702030302020204" pitchFamily="66" charset="0"/>
              </a:rPr>
              <a:t> akan </a:t>
            </a:r>
            <a:r>
              <a:rPr lang="en-US" sz="2400" dirty="0" err="1">
                <a:latin typeface="Comic Sans MS" panose="030F0702030302020204" pitchFamily="66" charset="0"/>
              </a:rPr>
              <a:t>bergerak</a:t>
            </a:r>
            <a:r>
              <a:rPr lang="en-US" sz="2400" dirty="0">
                <a:latin typeface="Comic Sans MS" panose="030F0702030302020204" pitchFamily="66" charset="0"/>
              </a:rPr>
              <a:t> </a:t>
            </a:r>
            <a:r>
              <a:rPr lang="en-US" sz="2400" dirty="0" err="1">
                <a:latin typeface="Comic Sans MS" panose="030F0702030302020204" pitchFamily="66" charset="0"/>
              </a:rPr>
              <a:t>lambat</a:t>
            </a:r>
            <a:r>
              <a:rPr lang="en-US" sz="2400" dirty="0">
                <a:latin typeface="Comic Sans MS" panose="030F0702030302020204" pitchFamily="66" charset="0"/>
              </a:rPr>
              <a:t>. </a:t>
            </a:r>
            <a:r>
              <a:rPr lang="en-US" sz="2400" dirty="0" err="1">
                <a:latin typeface="Comic Sans MS" panose="030F0702030302020204" pitchFamily="66" charset="0"/>
              </a:rPr>
              <a:t>Pompa</a:t>
            </a:r>
            <a:r>
              <a:rPr lang="en-US" sz="2400" dirty="0">
                <a:latin typeface="Comic Sans MS" panose="030F0702030302020204" pitchFamily="66" charset="0"/>
              </a:rPr>
              <a:t> </a:t>
            </a:r>
            <a:r>
              <a:rPr lang="en-US" sz="2400" dirty="0" err="1">
                <a:latin typeface="Comic Sans MS" panose="030F0702030302020204" pitchFamily="66" charset="0"/>
              </a:rPr>
              <a:t>penyemprot</a:t>
            </a:r>
            <a:r>
              <a:rPr lang="en-US" sz="2400" dirty="0">
                <a:latin typeface="Comic Sans MS" panose="030F0702030302020204" pitchFamily="66" charset="0"/>
              </a:rPr>
              <a:t> </a:t>
            </a:r>
            <a:r>
              <a:rPr lang="en-US" sz="2400" dirty="0" err="1">
                <a:latin typeface="Comic Sans MS" panose="030F0702030302020204" pitchFamily="66" charset="0"/>
              </a:rPr>
              <a:t>angin</a:t>
            </a:r>
            <a:r>
              <a:rPr lang="en-US" sz="2400" dirty="0">
                <a:latin typeface="Comic Sans MS" panose="030F0702030302020204" pitchFamily="66" charset="0"/>
              </a:rPr>
              <a:t> </a:t>
            </a:r>
            <a:r>
              <a:rPr lang="en-US" sz="2400" dirty="0" smtClean="0">
                <a:latin typeface="Comic Sans MS" panose="030F0702030302020204" pitchFamily="66" charset="0"/>
              </a:rPr>
              <a:t>dapat </a:t>
            </a:r>
            <a:r>
              <a:rPr lang="en-US" sz="2400" dirty="0" err="1" smtClean="0">
                <a:latin typeface="Comic Sans MS" panose="030F0702030302020204" pitchFamily="66" charset="0"/>
              </a:rPr>
              <a:t>dibuat</a:t>
            </a:r>
            <a:r>
              <a:rPr lang="en-US" sz="2400" dirty="0" smtClean="0">
                <a:latin typeface="Comic Sans MS" panose="030F0702030302020204" pitchFamily="66" charset="0"/>
              </a:rPr>
              <a:t> </a:t>
            </a:r>
            <a:r>
              <a:rPr lang="en-US" sz="2400" dirty="0" err="1">
                <a:latin typeface="Comic Sans MS" panose="030F0702030302020204" pitchFamily="66" charset="0"/>
              </a:rPr>
              <a:t>dari</a:t>
            </a:r>
            <a:r>
              <a:rPr lang="en-US" sz="2400" dirty="0">
                <a:latin typeface="Comic Sans MS" panose="030F0702030302020204" pitchFamily="66" charset="0"/>
              </a:rPr>
              <a:t> </a:t>
            </a:r>
            <a:r>
              <a:rPr lang="en-US" sz="2400" dirty="0" err="1" smtClean="0">
                <a:latin typeface="Comic Sans MS" panose="030F0702030302020204" pitchFamily="66" charset="0"/>
              </a:rPr>
              <a:t>pompa</a:t>
            </a:r>
            <a:r>
              <a:rPr lang="en-US" sz="2400" dirty="0" smtClean="0">
                <a:latin typeface="Comic Sans MS" panose="030F0702030302020204" pitchFamily="66" charset="0"/>
              </a:rPr>
              <a:t> </a:t>
            </a:r>
            <a:r>
              <a:rPr lang="en-US" sz="2400" dirty="0" err="1" smtClean="0">
                <a:latin typeface="Comic Sans MS" panose="030F0702030302020204" pitchFamily="66" charset="0"/>
              </a:rPr>
              <a:t>penyedot</a:t>
            </a:r>
            <a:r>
              <a:rPr lang="en-US" sz="2400" dirty="0" smtClean="0">
                <a:latin typeface="Comic Sans MS" panose="030F0702030302020204" pitchFamily="66" charset="0"/>
              </a:rPr>
              <a:t> </a:t>
            </a:r>
            <a:r>
              <a:rPr lang="en-US" sz="2400" dirty="0" err="1" smtClean="0">
                <a:latin typeface="Comic Sans MS" panose="030F0702030302020204" pitchFamily="66" charset="0"/>
              </a:rPr>
              <a:t>debu</a:t>
            </a:r>
            <a:r>
              <a:rPr lang="en-US" sz="2400" dirty="0" smtClean="0">
                <a:latin typeface="Comic Sans MS" panose="030F0702030302020204" pitchFamily="66" charset="0"/>
              </a:rPr>
              <a:t> </a:t>
            </a:r>
            <a:r>
              <a:rPr lang="en-US" sz="2400" dirty="0">
                <a:latin typeface="Comic Sans MS" panose="030F0702030302020204" pitchFamily="66" charset="0"/>
              </a:rPr>
              <a:t>dengan </a:t>
            </a:r>
            <a:r>
              <a:rPr lang="en-US" sz="2400" dirty="0" err="1" smtClean="0">
                <a:latin typeface="Comic Sans MS" panose="030F0702030302020204" pitchFamily="66" charset="0"/>
              </a:rPr>
              <a:t>membalik</a:t>
            </a:r>
            <a:r>
              <a:rPr lang="en-US" sz="2400" dirty="0" smtClean="0">
                <a:latin typeface="Comic Sans MS" panose="030F0702030302020204" pitchFamily="66" charset="0"/>
              </a:rPr>
              <a:t> </a:t>
            </a:r>
            <a:r>
              <a:rPr lang="en-US" sz="2400" dirty="0" err="1">
                <a:latin typeface="Comic Sans MS" panose="030F0702030302020204" pitchFamily="66" charset="0"/>
              </a:rPr>
              <a:t>klepnya</a:t>
            </a:r>
            <a:r>
              <a:rPr lang="en-US" sz="2400" dirty="0">
                <a:latin typeface="Comic Sans MS" panose="030F0702030302020204" pitchFamily="66" charset="0"/>
              </a:rPr>
              <a:t>. U</a:t>
            </a:r>
            <a:r>
              <a:rPr lang="en-US" sz="2400" dirty="0" smtClean="0">
                <a:latin typeface="Comic Sans MS" panose="030F0702030302020204" pitchFamily="66" charset="0"/>
              </a:rPr>
              <a:t>ntuk </a:t>
            </a:r>
            <a:r>
              <a:rPr lang="en-US" sz="2400" dirty="0" err="1" smtClean="0">
                <a:latin typeface="Comic Sans MS" panose="030F0702030302020204" pitchFamily="66" charset="0"/>
              </a:rPr>
              <a:t>kestabilan</a:t>
            </a:r>
            <a:r>
              <a:rPr lang="en-US" sz="2400" dirty="0" smtClean="0">
                <a:latin typeface="Comic Sans MS" panose="030F0702030302020204" pitchFamily="66" charset="0"/>
              </a:rPr>
              <a:t> dan </a:t>
            </a:r>
            <a:r>
              <a:rPr lang="en-US" sz="2400" dirty="0" err="1" smtClean="0">
                <a:latin typeface="Comic Sans MS" panose="030F0702030302020204" pitchFamily="66" charset="0"/>
              </a:rPr>
              <a:t>eksperimen</a:t>
            </a:r>
            <a:r>
              <a:rPr lang="en-US" sz="2400" dirty="0" smtClean="0">
                <a:latin typeface="Comic Sans MS" panose="030F0702030302020204" pitchFamily="66" charset="0"/>
              </a:rPr>
              <a:t> </a:t>
            </a:r>
            <a:r>
              <a:rPr lang="en-US" sz="2400" dirty="0">
                <a:latin typeface="Comic Sans MS" panose="030F0702030302020204" pitchFamily="66" charset="0"/>
              </a:rPr>
              <a:t>pada </a:t>
            </a:r>
            <a:r>
              <a:rPr lang="en-US" sz="2400" dirty="0" err="1" smtClean="0">
                <a:latin typeface="Comic Sans MS" panose="030F0702030302020204" pitchFamily="66" charset="0"/>
              </a:rPr>
              <a:t>benda</a:t>
            </a:r>
            <a:r>
              <a:rPr lang="en-US" sz="2400" dirty="0" smtClean="0">
                <a:latin typeface="Comic Sans MS" panose="030F0702030302020204" pitchFamily="66" charset="0"/>
              </a:rPr>
              <a:t> </a:t>
            </a:r>
            <a:r>
              <a:rPr lang="en-US" sz="2400" dirty="0" err="1" smtClean="0">
                <a:latin typeface="Comic Sans MS" panose="030F0702030302020204" pitchFamily="66" charset="0"/>
              </a:rPr>
              <a:t>boleh</a:t>
            </a:r>
            <a:r>
              <a:rPr lang="en-US" sz="2400" dirty="0" smtClean="0">
                <a:latin typeface="Comic Sans MS" panose="030F0702030302020204" pitchFamily="66" charset="0"/>
              </a:rPr>
              <a:t> </a:t>
            </a:r>
            <a:r>
              <a:rPr lang="en-US" sz="2400" dirty="0" err="1" smtClean="0">
                <a:latin typeface="Comic Sans MS" panose="030F0702030302020204" pitchFamily="66" charset="0"/>
              </a:rPr>
              <a:t>diberi</a:t>
            </a:r>
            <a:r>
              <a:rPr lang="en-US" sz="2400" dirty="0" smtClean="0">
                <a:latin typeface="Comic Sans MS" panose="030F0702030302020204" pitchFamily="66" charset="0"/>
              </a:rPr>
              <a:t> </a:t>
            </a:r>
            <a:r>
              <a:rPr lang="en-US" sz="2400" dirty="0" err="1" smtClean="0">
                <a:latin typeface="Comic Sans MS" panose="030F0702030302020204" pitchFamily="66" charset="0"/>
              </a:rPr>
              <a:t>beban</a:t>
            </a:r>
            <a:r>
              <a:rPr lang="en-US" sz="2400" dirty="0" smtClean="0">
                <a:latin typeface="Comic Sans MS" panose="030F0702030302020204" pitchFamily="66" charset="0"/>
              </a:rPr>
              <a:t>. </a:t>
            </a:r>
            <a:r>
              <a:rPr lang="en-US" sz="2400" dirty="0">
                <a:latin typeface="Comic Sans MS" panose="030F0702030302020204" pitchFamily="66" charset="0"/>
              </a:rPr>
              <a:t>Dengan </a:t>
            </a:r>
            <a:r>
              <a:rPr lang="en-US" sz="2400" dirty="0" err="1">
                <a:latin typeface="Comic Sans MS" panose="030F0702030302020204" pitchFamily="66" charset="0"/>
              </a:rPr>
              <a:t>mengukur</a:t>
            </a:r>
            <a:r>
              <a:rPr lang="en-US" sz="2400" dirty="0">
                <a:latin typeface="Comic Sans MS" panose="030F0702030302020204" pitchFamily="66" charset="0"/>
              </a:rPr>
              <a:t> </a:t>
            </a:r>
            <a:r>
              <a:rPr lang="en-US" sz="2400" dirty="0" err="1">
                <a:latin typeface="Comic Sans MS" panose="030F0702030302020204" pitchFamily="66" charset="0"/>
              </a:rPr>
              <a:t>jarak</a:t>
            </a:r>
            <a:r>
              <a:rPr lang="en-US" sz="2400" dirty="0">
                <a:latin typeface="Comic Sans MS" panose="030F0702030302020204" pitchFamily="66" charset="0"/>
              </a:rPr>
              <a:t> </a:t>
            </a:r>
            <a:r>
              <a:rPr lang="en-US" sz="2400" dirty="0" err="1">
                <a:latin typeface="Comic Sans MS" panose="030F0702030302020204" pitchFamily="66" charset="0"/>
              </a:rPr>
              <a:t>tempuh</a:t>
            </a:r>
            <a:r>
              <a:rPr lang="en-US" sz="2400" dirty="0">
                <a:latin typeface="Comic Sans MS" panose="030F0702030302020204" pitchFamily="66" charset="0"/>
              </a:rPr>
              <a:t> dan </a:t>
            </a:r>
            <a:r>
              <a:rPr lang="en-US" sz="2400" dirty="0" smtClean="0">
                <a:latin typeface="Comic Sans MS" panose="030F0702030302020204" pitchFamily="66" charset="0"/>
              </a:rPr>
              <a:t>waktu </a:t>
            </a:r>
            <a:r>
              <a:rPr lang="en-US" sz="2400" dirty="0" err="1" smtClean="0">
                <a:latin typeface="Comic Sans MS" panose="030F0702030302020204" pitchFamily="66" charset="0"/>
              </a:rPr>
              <a:t>tempuh</a:t>
            </a:r>
            <a:r>
              <a:rPr lang="en-US" sz="2400" dirty="0">
                <a:latin typeface="Comic Sans MS" panose="030F0702030302020204" pitchFamily="66" charset="0"/>
              </a:rPr>
              <a:t> </a:t>
            </a:r>
            <a:r>
              <a:rPr lang="en-US" sz="2400" dirty="0" smtClean="0">
                <a:latin typeface="Comic Sans MS" panose="030F0702030302020204" pitchFamily="66" charset="0"/>
              </a:rPr>
              <a:t>akan </a:t>
            </a:r>
            <a:r>
              <a:rPr lang="en-US" sz="2400" dirty="0" err="1">
                <a:latin typeface="Comic Sans MS" panose="030F0702030302020204" pitchFamily="66" charset="0"/>
              </a:rPr>
              <a:t>didapatkan</a:t>
            </a:r>
            <a:r>
              <a:rPr lang="en-US" sz="2400" dirty="0">
                <a:latin typeface="Comic Sans MS" panose="030F0702030302020204" pitchFamily="66" charset="0"/>
              </a:rPr>
              <a:t> </a:t>
            </a:r>
            <a:r>
              <a:rPr lang="en-US" sz="2400" dirty="0" err="1" smtClean="0">
                <a:latin typeface="Comic Sans MS" panose="030F0702030302020204" pitchFamily="66" charset="0"/>
              </a:rPr>
              <a:t>laju</a:t>
            </a:r>
            <a:r>
              <a:rPr lang="en-US" sz="2400" dirty="0" smtClean="0">
                <a:latin typeface="Comic Sans MS" panose="030F0702030302020204" pitchFamily="66" charset="0"/>
              </a:rPr>
              <a:t> </a:t>
            </a:r>
            <a:r>
              <a:rPr lang="en-US" sz="2400" dirty="0" err="1" smtClean="0">
                <a:latin typeface="Comic Sans MS" panose="030F0702030302020204" pitchFamily="66" charset="0"/>
              </a:rPr>
              <a:t>dari</a:t>
            </a:r>
            <a:r>
              <a:rPr lang="en-US" sz="2400" dirty="0" smtClean="0">
                <a:latin typeface="Comic Sans MS" panose="030F0702030302020204" pitchFamily="66" charset="0"/>
              </a:rPr>
              <a:t> </a:t>
            </a:r>
            <a:r>
              <a:rPr lang="en-US" sz="2400" dirty="0" err="1" smtClean="0">
                <a:latin typeface="Comic Sans MS" panose="030F0702030302020204" pitchFamily="66" charset="0"/>
              </a:rPr>
              <a:t>benda</a:t>
            </a:r>
            <a:r>
              <a:rPr lang="en-US" sz="2400" dirty="0" smtClean="0">
                <a:latin typeface="Comic Sans MS" panose="030F0702030302020204" pitchFamily="66" charset="0"/>
              </a:rPr>
              <a:t> </a:t>
            </a:r>
            <a:r>
              <a:rPr lang="en-US" sz="2400" dirty="0" err="1" smtClean="0">
                <a:latin typeface="Comic Sans MS" panose="030F0702030302020204" pitchFamily="66" charset="0"/>
              </a:rPr>
              <a:t>berbeban</a:t>
            </a:r>
            <a:r>
              <a:rPr lang="en-US" sz="2400" dirty="0" smtClean="0">
                <a:latin typeface="Comic Sans MS" panose="030F0702030302020204" pitchFamily="66" charset="0"/>
              </a:rPr>
              <a:t> </a:t>
            </a:r>
            <a:r>
              <a:rPr lang="en-US" sz="2400" dirty="0" err="1" smtClean="0">
                <a:latin typeface="Comic Sans MS" panose="030F0702030302020204" pitchFamily="66" charset="0"/>
              </a:rPr>
              <a:t>tersebut</a:t>
            </a:r>
            <a:r>
              <a:rPr lang="en-US" sz="2400" dirty="0" smtClean="0">
                <a:latin typeface="Comic Sans MS" panose="030F0702030302020204" pitchFamily="66" charset="0"/>
              </a:rPr>
              <a:t>. </a:t>
            </a:r>
            <a:endParaRPr lang="en-US" sz="2400" dirty="0">
              <a:latin typeface="Comic Sans MS" panose="030F0702030302020204" pitchFamily="66" charset="0"/>
            </a:endParaRPr>
          </a:p>
        </p:txBody>
      </p:sp>
    </p:spTree>
    <p:extLst>
      <p:ext uri="{BB962C8B-B14F-4D97-AF65-F5344CB8AC3E}">
        <p14:creationId xmlns:p14="http://schemas.microsoft.com/office/powerpoint/2010/main" val="2316730667"/>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750" fill="hold"/>
                                        <p:tgtEl>
                                          <p:spTgt spid="2"/>
                                        </p:tgtEl>
                                        <p:attrNameLst>
                                          <p:attrName>ppt_w</p:attrName>
                                        </p:attrNameLst>
                                      </p:cBhvr>
                                      <p:tavLst>
                                        <p:tav tm="0">
                                          <p:val>
                                            <p:fltVal val="0"/>
                                          </p:val>
                                        </p:tav>
                                        <p:tav tm="100000">
                                          <p:val>
                                            <p:strVal val="#ppt_w"/>
                                          </p:val>
                                        </p:tav>
                                      </p:tavLst>
                                    </p:anim>
                                    <p:anim calcmode="lin" valueType="num">
                                      <p:cBhvr>
                                        <p:cTn id="8" dur="750" fill="hold"/>
                                        <p:tgtEl>
                                          <p:spTgt spid="2"/>
                                        </p:tgtEl>
                                        <p:attrNameLst>
                                          <p:attrName>ppt_h</p:attrName>
                                        </p:attrNameLst>
                                      </p:cBhvr>
                                      <p:tavLst>
                                        <p:tav tm="0">
                                          <p:val>
                                            <p:fltVal val="0"/>
                                          </p:val>
                                        </p:tav>
                                        <p:tav tm="100000">
                                          <p:val>
                                            <p:strVal val="#ppt_h"/>
                                          </p:val>
                                        </p:tav>
                                      </p:tavLst>
                                    </p:anim>
                                    <p:animEffect transition="in" filter="fade">
                                      <p:cBhvr>
                                        <p:cTn id="9" dur="750"/>
                                        <p:tgtEl>
                                          <p:spTgt spid="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750" fill="hold"/>
                                        <p:tgtEl>
                                          <p:spTgt spid="8"/>
                                        </p:tgtEl>
                                        <p:attrNameLst>
                                          <p:attrName>ppt_w</p:attrName>
                                        </p:attrNameLst>
                                      </p:cBhvr>
                                      <p:tavLst>
                                        <p:tav tm="0">
                                          <p:val>
                                            <p:fltVal val="0"/>
                                          </p:val>
                                        </p:tav>
                                        <p:tav tm="100000">
                                          <p:val>
                                            <p:strVal val="#ppt_w"/>
                                          </p:val>
                                        </p:tav>
                                      </p:tavLst>
                                    </p:anim>
                                    <p:anim calcmode="lin" valueType="num">
                                      <p:cBhvr>
                                        <p:cTn id="14" dur="750" fill="hold"/>
                                        <p:tgtEl>
                                          <p:spTgt spid="8"/>
                                        </p:tgtEl>
                                        <p:attrNameLst>
                                          <p:attrName>ppt_h</p:attrName>
                                        </p:attrNameLst>
                                      </p:cBhvr>
                                      <p:tavLst>
                                        <p:tav tm="0">
                                          <p:val>
                                            <p:fltVal val="0"/>
                                          </p:val>
                                        </p:tav>
                                        <p:tav tm="100000">
                                          <p:val>
                                            <p:strVal val="#ppt_h"/>
                                          </p:val>
                                        </p:tav>
                                      </p:tavLst>
                                    </p:anim>
                                    <p:animEffect transition="in" filter="fade">
                                      <p:cBhvr>
                                        <p:cTn id="15" dur="750"/>
                                        <p:tgtEl>
                                          <p:spTgt spid="8"/>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750" fill="hold"/>
                                        <p:tgtEl>
                                          <p:spTgt spid="9"/>
                                        </p:tgtEl>
                                        <p:attrNameLst>
                                          <p:attrName>ppt_w</p:attrName>
                                        </p:attrNameLst>
                                      </p:cBhvr>
                                      <p:tavLst>
                                        <p:tav tm="0">
                                          <p:val>
                                            <p:fltVal val="0"/>
                                          </p:val>
                                        </p:tav>
                                        <p:tav tm="100000">
                                          <p:val>
                                            <p:strVal val="#ppt_w"/>
                                          </p:val>
                                        </p:tav>
                                      </p:tavLst>
                                    </p:anim>
                                    <p:anim calcmode="lin" valueType="num">
                                      <p:cBhvr>
                                        <p:cTn id="20" dur="750" fill="hold"/>
                                        <p:tgtEl>
                                          <p:spTgt spid="9"/>
                                        </p:tgtEl>
                                        <p:attrNameLst>
                                          <p:attrName>ppt_h</p:attrName>
                                        </p:attrNameLst>
                                      </p:cBhvr>
                                      <p:tavLst>
                                        <p:tav tm="0">
                                          <p:val>
                                            <p:fltVal val="0"/>
                                          </p:val>
                                        </p:tav>
                                        <p:tav tm="100000">
                                          <p:val>
                                            <p:strVal val="#ppt_h"/>
                                          </p:val>
                                        </p:tav>
                                      </p:tavLst>
                                    </p:anim>
                                    <p:animEffect transition="in" filter="fade">
                                      <p:cBhvr>
                                        <p:cTn id="21" dur="750"/>
                                        <p:tgtEl>
                                          <p:spTgt spid="9"/>
                                        </p:tgtEl>
                                      </p:cBhvr>
                                    </p:animEffect>
                                  </p:childTnLst>
                                </p:cTn>
                              </p:par>
                            </p:childTnLst>
                          </p:cTn>
                        </p:par>
                        <p:par>
                          <p:cTn id="22" fill="hold">
                            <p:stCondLst>
                              <p:cond delay="2250"/>
                            </p:stCondLst>
                            <p:childTnLst>
                              <p:par>
                                <p:cTn id="23" presetID="53" presetClass="entr" presetSubtype="16"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750" fill="hold"/>
                                        <p:tgtEl>
                                          <p:spTgt spid="5"/>
                                        </p:tgtEl>
                                        <p:attrNameLst>
                                          <p:attrName>ppt_w</p:attrName>
                                        </p:attrNameLst>
                                      </p:cBhvr>
                                      <p:tavLst>
                                        <p:tav tm="0">
                                          <p:val>
                                            <p:fltVal val="0"/>
                                          </p:val>
                                        </p:tav>
                                        <p:tav tm="100000">
                                          <p:val>
                                            <p:strVal val="#ppt_w"/>
                                          </p:val>
                                        </p:tav>
                                      </p:tavLst>
                                    </p:anim>
                                    <p:anim calcmode="lin" valueType="num">
                                      <p:cBhvr>
                                        <p:cTn id="26" dur="750" fill="hold"/>
                                        <p:tgtEl>
                                          <p:spTgt spid="5"/>
                                        </p:tgtEl>
                                        <p:attrNameLst>
                                          <p:attrName>ppt_h</p:attrName>
                                        </p:attrNameLst>
                                      </p:cBhvr>
                                      <p:tavLst>
                                        <p:tav tm="0">
                                          <p:val>
                                            <p:fltVal val="0"/>
                                          </p:val>
                                        </p:tav>
                                        <p:tav tm="100000">
                                          <p:val>
                                            <p:strVal val="#ppt_h"/>
                                          </p:val>
                                        </p:tav>
                                      </p:tavLst>
                                    </p:anim>
                                    <p:animEffect transition="in" filter="fade">
                                      <p:cBhvr>
                                        <p:cTn id="27"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flipH="1" flipV="1">
            <a:off x="8099222" y="4203525"/>
            <a:ext cx="4632056" cy="3042648"/>
          </a:xfrm>
          <a:custGeom>
            <a:avLst/>
            <a:gdLst>
              <a:gd name="connsiteX0" fmla="*/ 384377 w 4632056"/>
              <a:gd name="connsiteY0" fmla="*/ 2857674 h 3042648"/>
              <a:gd name="connsiteX1" fmla="*/ 1066549 w 4632056"/>
              <a:gd name="connsiteY1" fmla="*/ 2727046 h 3042648"/>
              <a:gd name="connsiteX2" fmla="*/ 1545520 w 4632056"/>
              <a:gd name="connsiteY2" fmla="*/ 1914246 h 3042648"/>
              <a:gd name="connsiteX3" fmla="*/ 2779235 w 4632056"/>
              <a:gd name="connsiteY3" fmla="*/ 2117446 h 3042648"/>
              <a:gd name="connsiteX4" fmla="*/ 3388835 w 4632056"/>
              <a:gd name="connsiteY4" fmla="*/ 1232074 h 3042648"/>
              <a:gd name="connsiteX5" fmla="*/ 4317749 w 4632056"/>
              <a:gd name="connsiteY5" fmla="*/ 1043389 h 3042648"/>
              <a:gd name="connsiteX6" fmla="*/ 4288720 w 4632056"/>
              <a:gd name="connsiteY6" fmla="*/ 201560 h 3042648"/>
              <a:gd name="connsiteX7" fmla="*/ 297292 w 4632056"/>
              <a:gd name="connsiteY7" fmla="*/ 245103 h 3042648"/>
              <a:gd name="connsiteX8" fmla="*/ 384377 w 4632056"/>
              <a:gd name="connsiteY8" fmla="*/ 2857674 h 3042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32056" h="3042648">
                <a:moveTo>
                  <a:pt x="384377" y="2857674"/>
                </a:moveTo>
                <a:cubicBezTo>
                  <a:pt x="512587" y="3271331"/>
                  <a:pt x="873025" y="2884284"/>
                  <a:pt x="1066549" y="2727046"/>
                </a:cubicBezTo>
                <a:cubicBezTo>
                  <a:pt x="1260073" y="2569808"/>
                  <a:pt x="1260072" y="2015846"/>
                  <a:pt x="1545520" y="1914246"/>
                </a:cubicBezTo>
                <a:cubicBezTo>
                  <a:pt x="1830968" y="1812646"/>
                  <a:pt x="2472016" y="2231141"/>
                  <a:pt x="2779235" y="2117446"/>
                </a:cubicBezTo>
                <a:cubicBezTo>
                  <a:pt x="3086454" y="2003751"/>
                  <a:pt x="3132416" y="1411083"/>
                  <a:pt x="3388835" y="1232074"/>
                </a:cubicBezTo>
                <a:cubicBezTo>
                  <a:pt x="3645254" y="1053065"/>
                  <a:pt x="4167768" y="1215141"/>
                  <a:pt x="4317749" y="1043389"/>
                </a:cubicBezTo>
                <a:cubicBezTo>
                  <a:pt x="4467730" y="871637"/>
                  <a:pt x="4958796" y="334608"/>
                  <a:pt x="4288720" y="201560"/>
                </a:cubicBezTo>
                <a:cubicBezTo>
                  <a:pt x="3618644" y="68512"/>
                  <a:pt x="952854" y="-197583"/>
                  <a:pt x="297292" y="245103"/>
                </a:cubicBezTo>
                <a:cubicBezTo>
                  <a:pt x="-358270" y="687789"/>
                  <a:pt x="256167" y="2444017"/>
                  <a:pt x="384377" y="2857674"/>
                </a:cubicBezTo>
                <a:close/>
              </a:path>
            </a:pathLst>
          </a:custGeom>
          <a:solidFill>
            <a:srgbClr val="E2DDD8"/>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TextBox 7"/>
          <p:cNvSpPr txBox="1"/>
          <p:nvPr/>
        </p:nvSpPr>
        <p:spPr>
          <a:xfrm>
            <a:off x="1519860" y="209849"/>
            <a:ext cx="5827423" cy="1200329"/>
          </a:xfrm>
          <a:prstGeom prst="rect">
            <a:avLst/>
          </a:prstGeom>
          <a:noFill/>
        </p:spPr>
        <p:txBody>
          <a:bodyPr wrap="square" rtlCol="0">
            <a:spAutoFit/>
          </a:bodyPr>
          <a:lstStyle/>
          <a:p>
            <a:r>
              <a:rPr lang="en-ID" sz="7200" dirty="0" err="1" smtClean="0">
                <a:effectLst>
                  <a:outerShdw blurRad="50800" dist="38100" dir="8100000" algn="tr" rotWithShape="0">
                    <a:prstClr val="black">
                      <a:alpha val="40000"/>
                    </a:prstClr>
                  </a:outerShdw>
                </a:effectLst>
                <a:latin typeface="hello honey - Personal Use" panose="02000500000000000000" pitchFamily="50" charset="0"/>
              </a:rPr>
              <a:t>Konsep</a:t>
            </a:r>
            <a:r>
              <a:rPr lang="en-ID" sz="7200" dirty="0" smtClean="0">
                <a:effectLst>
                  <a:outerShdw blurRad="50800" dist="38100" dir="8100000" algn="tr" rotWithShape="0">
                    <a:prstClr val="black">
                      <a:alpha val="40000"/>
                    </a:prstClr>
                  </a:outerShdw>
                </a:effectLst>
                <a:latin typeface="hello honey - Personal Use" panose="02000500000000000000" pitchFamily="50" charset="0"/>
              </a:rPr>
              <a:t> </a:t>
            </a:r>
            <a:r>
              <a:rPr lang="en-ID" sz="7200" dirty="0" err="1" smtClean="0">
                <a:effectLst>
                  <a:outerShdw blurRad="50800" dist="38100" dir="8100000" algn="tr" rotWithShape="0">
                    <a:prstClr val="black">
                      <a:alpha val="40000"/>
                    </a:prstClr>
                  </a:outerShdw>
                </a:effectLst>
                <a:latin typeface="hello honey - Personal Use" panose="02000500000000000000" pitchFamily="50" charset="0"/>
              </a:rPr>
              <a:t>Fisis</a:t>
            </a:r>
            <a:endParaRPr lang="id-ID" sz="7200" dirty="0">
              <a:effectLst>
                <a:outerShdw blurRad="50800" dist="38100" dir="8100000" algn="tr" rotWithShape="0">
                  <a:prstClr val="black">
                    <a:alpha val="40000"/>
                  </a:prstClr>
                </a:outerShdw>
              </a:effectLst>
              <a:latin typeface="hello honey - Personal Use" panose="02000500000000000000" pitchFamily="50" charset="0"/>
            </a:endParaRPr>
          </a:p>
        </p:txBody>
      </p:sp>
      <p:pic>
        <p:nvPicPr>
          <p:cNvPr id="9" name="Picture 8"/>
          <p:cNvPicPr>
            <a:picLocks noChangeAspect="1"/>
          </p:cNvPicPr>
          <p:nvPr/>
        </p:nvPicPr>
        <p:blipFill>
          <a:blip r:embed="rId2" cstate="print">
            <a:extLst>
              <a:ext uri="{BEBA8EAE-BF5A-486C-A8C5-ECC9F3942E4B}">
                <a14:imgProps xmlns:a14="http://schemas.microsoft.com/office/drawing/2010/main">
                  <a14:imgLayer r:embed="rId3">
                    <a14:imgEffect>
                      <a14:backgroundRemoval t="10000" b="90000" l="10000" r="90000">
                        <a14:foregroundMark x1="19940" y1="32151" x2="53423" y2="42317"/>
                        <a14:foregroundMark x1="59375" y1="16903" x2="67113" y2="37470"/>
                        <a14:foregroundMark x1="28720" y1="56974" x2="58780" y2="53546"/>
                      </a14:backgroundRemoval>
                    </a14:imgEffect>
                  </a14:imgLayer>
                </a14:imgProps>
              </a:ext>
              <a:ext uri="{28A0092B-C50C-407E-A947-70E740481C1C}">
                <a14:useLocalDpi xmlns:a14="http://schemas.microsoft.com/office/drawing/2010/main" val="0"/>
              </a:ext>
            </a:extLst>
          </a:blip>
          <a:stretch>
            <a:fillRect/>
          </a:stretch>
        </p:blipFill>
        <p:spPr>
          <a:xfrm>
            <a:off x="99633" y="-177541"/>
            <a:ext cx="1286831" cy="1620028"/>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grpSp>
        <p:nvGrpSpPr>
          <p:cNvPr id="5" name="Group 4"/>
          <p:cNvGrpSpPr/>
          <p:nvPr/>
        </p:nvGrpSpPr>
        <p:grpSpPr>
          <a:xfrm>
            <a:off x="8860843" y="3536645"/>
            <a:ext cx="3715785" cy="3372743"/>
            <a:chOff x="8860843" y="3536645"/>
            <a:chExt cx="3715785" cy="3372743"/>
          </a:xfrm>
        </p:grpSpPr>
        <p:pic>
          <p:nvPicPr>
            <p:cNvPr id="11" name="Picture 8" descr="Pin ini berisi gambar: Mason Jar Stickers"/>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9368971" y="3536645"/>
              <a:ext cx="3207657" cy="3207658"/>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pic>
          <p:nvPicPr>
            <p:cNvPr id="12" name="Picture 8" descr="Pin ini berisi gambar: Mason Jar Stickers"/>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19722677">
              <a:off x="8860843" y="4054332"/>
              <a:ext cx="3207657" cy="2855056"/>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grpSp>
      <p:sp>
        <p:nvSpPr>
          <p:cNvPr id="17" name="Rectangle 16"/>
          <p:cNvSpPr/>
          <p:nvPr/>
        </p:nvSpPr>
        <p:spPr>
          <a:xfrm>
            <a:off x="224589" y="1468365"/>
            <a:ext cx="9981107" cy="5016758"/>
          </a:xfrm>
          <a:prstGeom prst="rect">
            <a:avLst/>
          </a:prstGeom>
        </p:spPr>
        <p:txBody>
          <a:bodyPr wrap="square">
            <a:spAutoFit/>
          </a:bodyPr>
          <a:lstStyle/>
          <a:p>
            <a:pPr marL="342900" indent="-342900">
              <a:buFont typeface="+mj-lt"/>
              <a:buAutoNum type="arabicPeriod"/>
            </a:pPr>
            <a:r>
              <a:rPr lang="en-US" sz="2000" dirty="0" err="1" smtClean="0">
                <a:latin typeface="Comic Sans MS" panose="030F0702030302020204" pitchFamily="66" charset="0"/>
              </a:rPr>
              <a:t>Gerak</a:t>
            </a:r>
            <a:r>
              <a:rPr lang="en-US" sz="2000" dirty="0" smtClean="0">
                <a:latin typeface="Comic Sans MS" panose="030F0702030302020204" pitchFamily="66" charset="0"/>
              </a:rPr>
              <a:t> </a:t>
            </a:r>
            <a:r>
              <a:rPr lang="en-US" sz="2000" dirty="0" err="1">
                <a:latin typeface="Comic Sans MS" panose="030F0702030302020204" pitchFamily="66" charset="0"/>
              </a:rPr>
              <a:t>Lurus</a:t>
            </a:r>
            <a:r>
              <a:rPr lang="en-US" sz="2000" dirty="0">
                <a:latin typeface="Comic Sans MS" panose="030F0702030302020204" pitchFamily="66" charset="0"/>
              </a:rPr>
              <a:t> Beraturan adalah </a:t>
            </a:r>
            <a:r>
              <a:rPr lang="en-US" sz="2000" dirty="0" err="1">
                <a:latin typeface="Comic Sans MS" panose="030F0702030302020204" pitchFamily="66" charset="0"/>
              </a:rPr>
              <a:t>gerak</a:t>
            </a:r>
            <a:r>
              <a:rPr lang="en-US" sz="2000" dirty="0">
                <a:latin typeface="Comic Sans MS" panose="030F0702030302020204" pitchFamily="66" charset="0"/>
              </a:rPr>
              <a:t> dengan lintasan </a:t>
            </a:r>
            <a:r>
              <a:rPr lang="en-US" sz="2000" dirty="0" err="1">
                <a:latin typeface="Comic Sans MS" panose="030F0702030302020204" pitchFamily="66" charset="0"/>
              </a:rPr>
              <a:t>lurus</a:t>
            </a:r>
            <a:r>
              <a:rPr lang="en-US" sz="2000" dirty="0">
                <a:latin typeface="Comic Sans MS" panose="030F0702030302020204" pitchFamily="66" charset="0"/>
              </a:rPr>
              <a:t> dan </a:t>
            </a:r>
            <a:r>
              <a:rPr lang="en-US" sz="2000" dirty="0" err="1">
                <a:latin typeface="Comic Sans MS" panose="030F0702030302020204" pitchFamily="66" charset="0"/>
              </a:rPr>
              <a:t>mempunyai</a:t>
            </a:r>
            <a:r>
              <a:rPr lang="en-US" sz="2000" dirty="0">
                <a:latin typeface="Comic Sans MS" panose="030F0702030302020204" pitchFamily="66" charset="0"/>
              </a:rPr>
              <a:t> besar </a:t>
            </a:r>
            <a:r>
              <a:rPr lang="en-US" sz="2000" dirty="0" err="1">
                <a:latin typeface="Comic Sans MS" panose="030F0702030302020204" pitchFamily="66" charset="0"/>
              </a:rPr>
              <a:t>kecepatan</a:t>
            </a:r>
            <a:r>
              <a:rPr lang="en-US" sz="2000" dirty="0">
                <a:latin typeface="Comic Sans MS" panose="030F0702030302020204" pitchFamily="66" charset="0"/>
              </a:rPr>
              <a:t> yang </a:t>
            </a:r>
            <a:r>
              <a:rPr lang="en-US" sz="2000" dirty="0" err="1" smtClean="0">
                <a:latin typeface="Comic Sans MS" panose="030F0702030302020204" pitchFamily="66" charset="0"/>
              </a:rPr>
              <a:t>konstan</a:t>
            </a:r>
            <a:r>
              <a:rPr lang="en-US" sz="2000" dirty="0" smtClean="0">
                <a:latin typeface="Comic Sans MS" panose="030F0702030302020204" pitchFamily="66" charset="0"/>
              </a:rPr>
              <a:t>.</a:t>
            </a:r>
          </a:p>
          <a:p>
            <a:pPr marL="342900" indent="-342900">
              <a:buFont typeface="+mj-lt"/>
              <a:buAutoNum type="arabicPeriod"/>
            </a:pPr>
            <a:endParaRPr lang="en-US" sz="2000" dirty="0" smtClean="0">
              <a:latin typeface="Comic Sans MS" panose="030F0702030302020204" pitchFamily="66" charset="0"/>
            </a:endParaRPr>
          </a:p>
          <a:p>
            <a:pPr marL="342900" indent="-342900">
              <a:buFont typeface="+mj-lt"/>
              <a:buAutoNum type="arabicPeriod"/>
            </a:pPr>
            <a:r>
              <a:rPr lang="en-US" sz="2000" dirty="0" smtClean="0">
                <a:latin typeface="Comic Sans MS" panose="030F0702030302020204" pitchFamily="66" charset="0"/>
              </a:rPr>
              <a:t>Rumusan </a:t>
            </a:r>
            <a:r>
              <a:rPr lang="en-US" sz="2000" dirty="0" err="1">
                <a:latin typeface="Comic Sans MS" panose="030F0702030302020204" pitchFamily="66" charset="0"/>
              </a:rPr>
              <a:t>hubungan</a:t>
            </a:r>
            <a:r>
              <a:rPr lang="en-US" sz="2000" dirty="0">
                <a:latin typeface="Comic Sans MS" panose="030F0702030302020204" pitchFamily="66" charset="0"/>
              </a:rPr>
              <a:t> </a:t>
            </a:r>
            <a:r>
              <a:rPr lang="en-US" sz="2000" dirty="0" err="1">
                <a:latin typeface="Comic Sans MS" panose="030F0702030302020204" pitchFamily="66" charset="0"/>
              </a:rPr>
              <a:t>antara</a:t>
            </a:r>
            <a:r>
              <a:rPr lang="en-US" sz="2000" dirty="0">
                <a:latin typeface="Comic Sans MS" panose="030F0702030302020204" pitchFamily="66" charset="0"/>
              </a:rPr>
              <a:t> </a:t>
            </a:r>
            <a:r>
              <a:rPr lang="en-US" sz="2000" dirty="0" err="1">
                <a:latin typeface="Comic Sans MS" panose="030F0702030302020204" pitchFamily="66" charset="0"/>
              </a:rPr>
              <a:t>kecepatan</a:t>
            </a:r>
            <a:r>
              <a:rPr lang="en-US" sz="2000" dirty="0">
                <a:latin typeface="Comic Sans MS" panose="030F0702030302020204" pitchFamily="66" charset="0"/>
              </a:rPr>
              <a:t> dengan waktu, dan </a:t>
            </a:r>
            <a:r>
              <a:rPr lang="en-US" sz="2000" dirty="0" err="1">
                <a:latin typeface="Comic Sans MS" panose="030F0702030302020204" pitchFamily="66" charset="0"/>
              </a:rPr>
              <a:t>antara</a:t>
            </a:r>
            <a:r>
              <a:rPr lang="en-US" sz="2000" dirty="0">
                <a:latin typeface="Comic Sans MS" panose="030F0702030302020204" pitchFamily="66" charset="0"/>
              </a:rPr>
              <a:t> panjang lintasan dengan </a:t>
            </a:r>
            <a:r>
              <a:rPr lang="en-US" sz="2000" dirty="0" err="1">
                <a:latin typeface="Comic Sans MS" panose="030F0702030302020204" pitchFamily="66" charset="0"/>
              </a:rPr>
              <a:t>kecepatan</a:t>
            </a:r>
            <a:r>
              <a:rPr lang="en-US" sz="2000" dirty="0">
                <a:latin typeface="Comic Sans MS" panose="030F0702030302020204" pitchFamily="66" charset="0"/>
              </a:rPr>
              <a:t> dan waktu, untuk </a:t>
            </a:r>
            <a:r>
              <a:rPr lang="en-US" sz="2000" dirty="0" err="1">
                <a:latin typeface="Comic Sans MS" panose="030F0702030302020204" pitchFamily="66" charset="0"/>
              </a:rPr>
              <a:t>gerak</a:t>
            </a:r>
            <a:r>
              <a:rPr lang="en-US" sz="2000" dirty="0">
                <a:latin typeface="Comic Sans MS" panose="030F0702030302020204" pitchFamily="66" charset="0"/>
              </a:rPr>
              <a:t> </a:t>
            </a:r>
            <a:r>
              <a:rPr lang="en-US" sz="2000" dirty="0" err="1">
                <a:latin typeface="Comic Sans MS" panose="030F0702030302020204" pitchFamily="66" charset="0"/>
              </a:rPr>
              <a:t>lurus</a:t>
            </a:r>
            <a:r>
              <a:rPr lang="en-US" sz="2000" dirty="0">
                <a:latin typeface="Comic Sans MS" panose="030F0702030302020204" pitchFamily="66" charset="0"/>
              </a:rPr>
              <a:t> beraturan </a:t>
            </a:r>
            <a:r>
              <a:rPr lang="en-US" sz="2000" dirty="0" smtClean="0">
                <a:latin typeface="Comic Sans MS" panose="030F0702030302020204" pitchFamily="66" charset="0"/>
              </a:rPr>
              <a:t>adalah: </a:t>
            </a:r>
          </a:p>
          <a:p>
            <a:r>
              <a:rPr lang="en-US" sz="2000" dirty="0">
                <a:latin typeface="Comic Sans MS" panose="030F0702030302020204" pitchFamily="66" charset="0"/>
              </a:rPr>
              <a:t> </a:t>
            </a:r>
            <a:r>
              <a:rPr lang="en-US" sz="2000" dirty="0" smtClean="0">
                <a:latin typeface="Comic Sans MS" panose="030F0702030302020204" pitchFamily="66" charset="0"/>
              </a:rPr>
              <a:t>    a) V = c</a:t>
            </a:r>
          </a:p>
          <a:p>
            <a:r>
              <a:rPr lang="en-US" sz="2000" dirty="0">
                <a:latin typeface="Comic Sans MS" panose="030F0702030302020204" pitchFamily="66" charset="0"/>
              </a:rPr>
              <a:t> </a:t>
            </a:r>
            <a:r>
              <a:rPr lang="en-US" sz="2000" dirty="0" smtClean="0">
                <a:latin typeface="Comic Sans MS" panose="030F0702030302020204" pitchFamily="66" charset="0"/>
              </a:rPr>
              <a:t>    b) S = </a:t>
            </a:r>
            <a:r>
              <a:rPr lang="en-US" sz="2000" dirty="0" err="1" smtClean="0">
                <a:latin typeface="Comic Sans MS" panose="030F0702030302020204" pitchFamily="66" charset="0"/>
              </a:rPr>
              <a:t>Vt</a:t>
            </a:r>
            <a:r>
              <a:rPr lang="en-US" sz="2000" dirty="0" smtClean="0">
                <a:latin typeface="Comic Sans MS" panose="030F0702030302020204" pitchFamily="66" charset="0"/>
              </a:rPr>
              <a:t> + So</a:t>
            </a:r>
          </a:p>
          <a:p>
            <a:pPr marL="342900" indent="-342900">
              <a:buFont typeface="+mj-lt"/>
              <a:buAutoNum type="arabicPeriod"/>
            </a:pPr>
            <a:endParaRPr lang="en-US" sz="2000" dirty="0" smtClean="0">
              <a:latin typeface="Comic Sans MS" panose="030F0702030302020204" pitchFamily="66" charset="0"/>
            </a:endParaRPr>
          </a:p>
          <a:p>
            <a:pPr marL="457200" indent="-457200">
              <a:buAutoNum type="arabicPeriod" startAt="3"/>
            </a:pPr>
            <a:r>
              <a:rPr lang="en-US" sz="2000" dirty="0" smtClean="0">
                <a:latin typeface="Comic Sans MS" panose="030F0702030302020204" pitchFamily="66" charset="0"/>
              </a:rPr>
              <a:t>Panjang </a:t>
            </a:r>
            <a:r>
              <a:rPr lang="en-US" sz="2000" dirty="0">
                <a:latin typeface="Comic Sans MS" panose="030F0702030302020204" pitchFamily="66" charset="0"/>
              </a:rPr>
              <a:t>lintasan </a:t>
            </a:r>
            <a:r>
              <a:rPr lang="en-US" sz="2000" dirty="0" err="1">
                <a:latin typeface="Comic Sans MS" panose="030F0702030302020204" pitchFamily="66" charset="0"/>
              </a:rPr>
              <a:t>mempunyai</a:t>
            </a:r>
            <a:r>
              <a:rPr lang="en-US" sz="2000" dirty="0">
                <a:latin typeface="Comic Sans MS" panose="030F0702030302020204" pitchFamily="66" charset="0"/>
              </a:rPr>
              <a:t> </a:t>
            </a:r>
            <a:r>
              <a:rPr lang="en-US" sz="2000" dirty="0" err="1">
                <a:latin typeface="Comic Sans MS" panose="030F0702030302020204" pitchFamily="66" charset="0"/>
              </a:rPr>
              <a:t>satuan</a:t>
            </a:r>
            <a:r>
              <a:rPr lang="en-US" sz="2000" dirty="0">
                <a:latin typeface="Comic Sans MS" panose="030F0702030302020204" pitchFamily="66" charset="0"/>
              </a:rPr>
              <a:t> meter, waktu </a:t>
            </a:r>
            <a:r>
              <a:rPr lang="en-US" sz="2000" dirty="0" err="1">
                <a:latin typeface="Comic Sans MS" panose="030F0702030302020204" pitchFamily="66" charset="0"/>
              </a:rPr>
              <a:t>mempunyai</a:t>
            </a:r>
            <a:r>
              <a:rPr lang="en-US" sz="2000" dirty="0">
                <a:latin typeface="Comic Sans MS" panose="030F0702030302020204" pitchFamily="66" charset="0"/>
              </a:rPr>
              <a:t> </a:t>
            </a:r>
            <a:r>
              <a:rPr lang="en-US" sz="2000" dirty="0" err="1">
                <a:latin typeface="Comic Sans MS" panose="030F0702030302020204" pitchFamily="66" charset="0"/>
              </a:rPr>
              <a:t>satuan</a:t>
            </a:r>
            <a:r>
              <a:rPr lang="en-US" sz="2000" dirty="0">
                <a:latin typeface="Comic Sans MS" panose="030F0702030302020204" pitchFamily="66" charset="0"/>
              </a:rPr>
              <a:t> </a:t>
            </a:r>
            <a:r>
              <a:rPr lang="en-US" sz="2000" dirty="0" err="1">
                <a:latin typeface="Comic Sans MS" panose="030F0702030302020204" pitchFamily="66" charset="0"/>
              </a:rPr>
              <a:t>detik</a:t>
            </a:r>
            <a:r>
              <a:rPr lang="en-US" sz="2000" dirty="0">
                <a:latin typeface="Comic Sans MS" panose="030F0702030302020204" pitchFamily="66" charset="0"/>
              </a:rPr>
              <a:t> atau </a:t>
            </a:r>
            <a:endParaRPr lang="en-US" sz="2000" dirty="0" smtClean="0">
              <a:latin typeface="Comic Sans MS" panose="030F0702030302020204" pitchFamily="66" charset="0"/>
            </a:endParaRPr>
          </a:p>
          <a:p>
            <a:r>
              <a:rPr lang="en-US" sz="2000" dirty="0" smtClean="0">
                <a:latin typeface="Comic Sans MS" panose="030F0702030302020204" pitchFamily="66" charset="0"/>
              </a:rPr>
              <a:t>      </a:t>
            </a:r>
            <a:r>
              <a:rPr lang="en-US" sz="2000" dirty="0" err="1" smtClean="0">
                <a:latin typeface="Comic Sans MS" panose="030F0702030302020204" pitchFamily="66" charset="0"/>
              </a:rPr>
              <a:t>sekon</a:t>
            </a:r>
            <a:r>
              <a:rPr lang="en-US" sz="2000" dirty="0">
                <a:latin typeface="Comic Sans MS" panose="030F0702030302020204" pitchFamily="66" charset="0"/>
              </a:rPr>
              <a:t>, </a:t>
            </a:r>
            <a:r>
              <a:rPr lang="en-US" sz="2000" dirty="0" err="1">
                <a:latin typeface="Comic Sans MS" panose="030F0702030302020204" pitchFamily="66" charset="0"/>
              </a:rPr>
              <a:t>kecepatan</a:t>
            </a:r>
            <a:r>
              <a:rPr lang="en-US" sz="2000" dirty="0">
                <a:latin typeface="Comic Sans MS" panose="030F0702030302020204" pitchFamily="66" charset="0"/>
              </a:rPr>
              <a:t> </a:t>
            </a:r>
            <a:r>
              <a:rPr lang="en-US" sz="2000" dirty="0" err="1">
                <a:latin typeface="Comic Sans MS" panose="030F0702030302020204" pitchFamily="66" charset="0"/>
              </a:rPr>
              <a:t>mempunyai</a:t>
            </a:r>
            <a:r>
              <a:rPr lang="en-US" sz="2000" dirty="0">
                <a:latin typeface="Comic Sans MS" panose="030F0702030302020204" pitchFamily="66" charset="0"/>
              </a:rPr>
              <a:t> </a:t>
            </a:r>
            <a:r>
              <a:rPr lang="en-US" sz="2000" dirty="0" err="1">
                <a:latin typeface="Comic Sans MS" panose="030F0702030302020204" pitchFamily="66" charset="0"/>
              </a:rPr>
              <a:t>satuan</a:t>
            </a:r>
            <a:r>
              <a:rPr lang="en-US" sz="2000" dirty="0">
                <a:latin typeface="Comic Sans MS" panose="030F0702030302020204" pitchFamily="66" charset="0"/>
              </a:rPr>
              <a:t> meter </a:t>
            </a:r>
            <a:r>
              <a:rPr lang="en-US" sz="2000" dirty="0" err="1">
                <a:latin typeface="Comic Sans MS" panose="030F0702030302020204" pitchFamily="66" charset="0"/>
              </a:rPr>
              <a:t>sekon</a:t>
            </a:r>
            <a:r>
              <a:rPr lang="en-US" sz="2000" dirty="0">
                <a:latin typeface="Comic Sans MS" panose="030F0702030302020204" pitchFamily="66" charset="0"/>
              </a:rPr>
              <a:t> </a:t>
            </a:r>
            <a:r>
              <a:rPr lang="en-US" sz="2000" dirty="0" err="1">
                <a:latin typeface="Comic Sans MS" panose="030F0702030302020204" pitchFamily="66" charset="0"/>
              </a:rPr>
              <a:t>pangkat</a:t>
            </a:r>
            <a:r>
              <a:rPr lang="en-US" sz="2000" dirty="0">
                <a:latin typeface="Comic Sans MS" panose="030F0702030302020204" pitchFamily="66" charset="0"/>
              </a:rPr>
              <a:t> minus </a:t>
            </a:r>
            <a:r>
              <a:rPr lang="en-US" sz="2000" dirty="0" err="1" smtClean="0">
                <a:latin typeface="Comic Sans MS" panose="030F0702030302020204" pitchFamily="66" charset="0"/>
              </a:rPr>
              <a:t>satu</a:t>
            </a:r>
            <a:r>
              <a:rPr lang="en-US" sz="2000" dirty="0" smtClean="0">
                <a:latin typeface="Comic Sans MS" panose="030F0702030302020204" pitchFamily="66" charset="0"/>
              </a:rPr>
              <a:t>.</a:t>
            </a:r>
          </a:p>
          <a:p>
            <a:pPr marL="342900" indent="-342900">
              <a:buFont typeface="+mj-lt"/>
              <a:buAutoNum type="arabicPeriod"/>
            </a:pPr>
            <a:endParaRPr lang="en-US" sz="2000" dirty="0" smtClean="0">
              <a:latin typeface="Comic Sans MS" panose="030F0702030302020204" pitchFamily="66" charset="0"/>
            </a:endParaRPr>
          </a:p>
          <a:p>
            <a:pPr marL="457200" indent="-457200">
              <a:buAutoNum type="arabicPeriod" startAt="4"/>
            </a:pPr>
            <a:r>
              <a:rPr lang="en-US" sz="2000" dirty="0" err="1" smtClean="0">
                <a:latin typeface="Comic Sans MS" panose="030F0702030302020204" pitchFamily="66" charset="0"/>
              </a:rPr>
              <a:t>Perpindahan</a:t>
            </a:r>
            <a:r>
              <a:rPr lang="en-US" sz="2000" dirty="0" smtClean="0">
                <a:latin typeface="Comic Sans MS" panose="030F0702030302020204" pitchFamily="66" charset="0"/>
              </a:rPr>
              <a:t> ΔS </a:t>
            </a:r>
            <a:r>
              <a:rPr lang="en-US" sz="2000" dirty="0">
                <a:latin typeface="Comic Sans MS" panose="030F0702030302020204" pitchFamily="66" charset="0"/>
              </a:rPr>
              <a:t>adalah </a:t>
            </a:r>
            <a:r>
              <a:rPr lang="en-US" sz="2000" dirty="0" err="1">
                <a:latin typeface="Comic Sans MS" panose="030F0702030302020204" pitchFamily="66" charset="0"/>
              </a:rPr>
              <a:t>besaran</a:t>
            </a:r>
            <a:r>
              <a:rPr lang="en-US" sz="2000" dirty="0">
                <a:latin typeface="Comic Sans MS" panose="030F0702030302020204" pitchFamily="66" charset="0"/>
              </a:rPr>
              <a:t> </a:t>
            </a:r>
            <a:r>
              <a:rPr lang="en-US" sz="2000" dirty="0" err="1">
                <a:latin typeface="Comic Sans MS" panose="030F0702030302020204" pitchFamily="66" charset="0"/>
              </a:rPr>
              <a:t>vektor</a:t>
            </a:r>
            <a:r>
              <a:rPr lang="en-US" sz="2000" dirty="0">
                <a:latin typeface="Comic Sans MS" panose="030F0702030302020204" pitchFamily="66" charset="0"/>
              </a:rPr>
              <a:t>, </a:t>
            </a:r>
            <a:r>
              <a:rPr lang="en-US" sz="2000" dirty="0" err="1">
                <a:latin typeface="Comic Sans MS" panose="030F0702030302020204" pitchFamily="66" charset="0"/>
              </a:rPr>
              <a:t>sedangkan</a:t>
            </a:r>
            <a:r>
              <a:rPr lang="en-US" sz="2000" dirty="0">
                <a:latin typeface="Comic Sans MS" panose="030F0702030302020204" pitchFamily="66" charset="0"/>
              </a:rPr>
              <a:t> panjang lintasan S adalah </a:t>
            </a:r>
            <a:endParaRPr lang="en-US" sz="2000" dirty="0" smtClean="0">
              <a:latin typeface="Comic Sans MS" panose="030F0702030302020204" pitchFamily="66" charset="0"/>
            </a:endParaRPr>
          </a:p>
          <a:p>
            <a:r>
              <a:rPr lang="en-US" sz="2000" dirty="0" smtClean="0">
                <a:latin typeface="Comic Sans MS" panose="030F0702030302020204" pitchFamily="66" charset="0"/>
              </a:rPr>
              <a:t>      </a:t>
            </a:r>
            <a:r>
              <a:rPr lang="en-US" sz="2000" dirty="0" err="1" smtClean="0">
                <a:latin typeface="Comic Sans MS" panose="030F0702030302020204" pitchFamily="66" charset="0"/>
              </a:rPr>
              <a:t>besaran</a:t>
            </a:r>
            <a:r>
              <a:rPr lang="en-US" sz="2000" dirty="0" smtClean="0">
                <a:latin typeface="Comic Sans MS" panose="030F0702030302020204" pitchFamily="66" charset="0"/>
              </a:rPr>
              <a:t> </a:t>
            </a:r>
            <a:r>
              <a:rPr lang="en-US" sz="2000" dirty="0" err="1" smtClean="0">
                <a:latin typeface="Comic Sans MS" panose="030F0702030302020204" pitchFamily="66" charset="0"/>
              </a:rPr>
              <a:t>skalar</a:t>
            </a:r>
            <a:r>
              <a:rPr lang="en-US" sz="2000" dirty="0" smtClean="0">
                <a:latin typeface="Comic Sans MS" panose="030F0702030302020204" pitchFamily="66" charset="0"/>
              </a:rPr>
              <a:t>.</a:t>
            </a:r>
          </a:p>
          <a:p>
            <a:pPr marL="342900" indent="-342900">
              <a:buFont typeface="+mj-lt"/>
              <a:buAutoNum type="arabicPeriod"/>
            </a:pPr>
            <a:endParaRPr lang="en-US" sz="2000" dirty="0" smtClean="0">
              <a:latin typeface="Comic Sans MS" panose="030F0702030302020204" pitchFamily="66" charset="0"/>
            </a:endParaRPr>
          </a:p>
          <a:p>
            <a:pPr marL="457200" indent="-457200">
              <a:buAutoNum type="arabicPeriod" startAt="5"/>
            </a:pPr>
            <a:r>
              <a:rPr lang="en-US" sz="2000" dirty="0" err="1" smtClean="0">
                <a:latin typeface="Comic Sans MS" panose="030F0702030302020204" pitchFamily="66" charset="0"/>
              </a:rPr>
              <a:t>Kecepatan</a:t>
            </a:r>
            <a:r>
              <a:rPr lang="en-US" sz="2000" dirty="0" smtClean="0">
                <a:latin typeface="Comic Sans MS" panose="030F0702030302020204" pitchFamily="66" charset="0"/>
              </a:rPr>
              <a:t> </a:t>
            </a:r>
            <a:r>
              <a:rPr lang="en-US" sz="2000" dirty="0">
                <a:latin typeface="Comic Sans MS" panose="030F0702030302020204" pitchFamily="66" charset="0"/>
              </a:rPr>
              <a:t>V = </a:t>
            </a:r>
            <a:r>
              <a:rPr lang="en-US" sz="2000" dirty="0" smtClean="0">
                <a:latin typeface="Comic Sans MS" panose="030F0702030302020204" pitchFamily="66" charset="0"/>
              </a:rPr>
              <a:t>ΔS/</a:t>
            </a:r>
            <a:r>
              <a:rPr lang="en-US" sz="2000" dirty="0">
                <a:latin typeface="Comic Sans MS" panose="030F0702030302020204" pitchFamily="66" charset="0"/>
              </a:rPr>
              <a:t> </a:t>
            </a:r>
            <a:r>
              <a:rPr lang="en-US" sz="2000" dirty="0" err="1" smtClean="0">
                <a:latin typeface="Comic Sans MS" panose="030F0702030302020204" pitchFamily="66" charset="0"/>
              </a:rPr>
              <a:t>Δt</a:t>
            </a:r>
            <a:r>
              <a:rPr lang="en-US" sz="2000" dirty="0" smtClean="0">
                <a:latin typeface="Comic Sans MS" panose="030F0702030302020204" pitchFamily="66" charset="0"/>
              </a:rPr>
              <a:t> </a:t>
            </a:r>
            <a:r>
              <a:rPr lang="en-US" sz="2000" dirty="0">
                <a:latin typeface="Comic Sans MS" panose="030F0702030302020204" pitchFamily="66" charset="0"/>
              </a:rPr>
              <a:t>adalah </a:t>
            </a:r>
            <a:r>
              <a:rPr lang="en-US" sz="2000" dirty="0" err="1">
                <a:latin typeface="Comic Sans MS" panose="030F0702030302020204" pitchFamily="66" charset="0"/>
              </a:rPr>
              <a:t>besaran</a:t>
            </a:r>
            <a:r>
              <a:rPr lang="en-US" sz="2000" dirty="0">
                <a:latin typeface="Comic Sans MS" panose="030F0702030302020204" pitchFamily="66" charset="0"/>
              </a:rPr>
              <a:t> </a:t>
            </a:r>
            <a:r>
              <a:rPr lang="en-US" sz="2000" dirty="0" err="1">
                <a:latin typeface="Comic Sans MS" panose="030F0702030302020204" pitchFamily="66" charset="0"/>
              </a:rPr>
              <a:t>vektor</a:t>
            </a:r>
            <a:r>
              <a:rPr lang="en-US" sz="2000" dirty="0">
                <a:latin typeface="Comic Sans MS" panose="030F0702030302020204" pitchFamily="66" charset="0"/>
              </a:rPr>
              <a:t>, </a:t>
            </a:r>
            <a:r>
              <a:rPr lang="en-US" sz="2000" dirty="0" err="1">
                <a:latin typeface="Comic Sans MS" panose="030F0702030302020204" pitchFamily="66" charset="0"/>
              </a:rPr>
              <a:t>sedangkan</a:t>
            </a:r>
            <a:r>
              <a:rPr lang="en-US" sz="2000" dirty="0">
                <a:latin typeface="Comic Sans MS" panose="030F0702030302020204" pitchFamily="66" charset="0"/>
              </a:rPr>
              <a:t> </a:t>
            </a:r>
            <a:r>
              <a:rPr lang="en-US" sz="2000" dirty="0" err="1">
                <a:latin typeface="Comic Sans MS" panose="030F0702030302020204" pitchFamily="66" charset="0"/>
              </a:rPr>
              <a:t>laju</a:t>
            </a:r>
            <a:r>
              <a:rPr lang="en-US" sz="2000" dirty="0">
                <a:latin typeface="Comic Sans MS" panose="030F0702030302020204" pitchFamily="66" charset="0"/>
              </a:rPr>
              <a:t> V adalah </a:t>
            </a:r>
            <a:r>
              <a:rPr lang="en-US" sz="2000" dirty="0" err="1">
                <a:latin typeface="Comic Sans MS" panose="030F0702030302020204" pitchFamily="66" charset="0"/>
              </a:rPr>
              <a:t>besaran</a:t>
            </a:r>
            <a:r>
              <a:rPr lang="en-US" sz="2000" dirty="0">
                <a:latin typeface="Comic Sans MS" panose="030F0702030302020204" pitchFamily="66" charset="0"/>
              </a:rPr>
              <a:t> </a:t>
            </a:r>
            <a:endParaRPr lang="en-US" sz="2000" dirty="0" smtClean="0">
              <a:latin typeface="Comic Sans MS" panose="030F0702030302020204" pitchFamily="66" charset="0"/>
            </a:endParaRPr>
          </a:p>
          <a:p>
            <a:r>
              <a:rPr lang="en-US" sz="2000" dirty="0">
                <a:latin typeface="Comic Sans MS" panose="030F0702030302020204" pitchFamily="66" charset="0"/>
              </a:rPr>
              <a:t> </a:t>
            </a:r>
            <a:r>
              <a:rPr lang="en-US" sz="2000" dirty="0" smtClean="0">
                <a:latin typeface="Comic Sans MS" panose="030F0702030302020204" pitchFamily="66" charset="0"/>
              </a:rPr>
              <a:t>     </a:t>
            </a:r>
            <a:r>
              <a:rPr lang="en-US" sz="2000" dirty="0" err="1" smtClean="0">
                <a:latin typeface="Comic Sans MS" panose="030F0702030302020204" pitchFamily="66" charset="0"/>
              </a:rPr>
              <a:t>skalar.Laju</a:t>
            </a:r>
            <a:r>
              <a:rPr lang="en-US" sz="2000" dirty="0" smtClean="0">
                <a:latin typeface="Comic Sans MS" panose="030F0702030302020204" pitchFamily="66" charset="0"/>
              </a:rPr>
              <a:t> </a:t>
            </a:r>
            <a:r>
              <a:rPr lang="en-US" sz="2000" dirty="0">
                <a:latin typeface="Comic Sans MS" panose="030F0702030302020204" pitchFamily="66" charset="0"/>
              </a:rPr>
              <a:t>adalah </a:t>
            </a:r>
            <a:r>
              <a:rPr lang="en-US" sz="2000" dirty="0" err="1">
                <a:latin typeface="Comic Sans MS" panose="030F0702030302020204" pitchFamily="66" charset="0"/>
              </a:rPr>
              <a:t>besarnya</a:t>
            </a:r>
            <a:r>
              <a:rPr lang="en-US" sz="2000" dirty="0">
                <a:latin typeface="Comic Sans MS" panose="030F0702030302020204" pitchFamily="66" charset="0"/>
              </a:rPr>
              <a:t> </a:t>
            </a:r>
            <a:r>
              <a:rPr lang="en-US" sz="2000" dirty="0" err="1">
                <a:latin typeface="Comic Sans MS" panose="030F0702030302020204" pitchFamily="66" charset="0"/>
              </a:rPr>
              <a:t>kecepatan</a:t>
            </a:r>
            <a:r>
              <a:rPr lang="en-US" sz="2000" dirty="0">
                <a:latin typeface="Comic Sans MS" panose="030F0702030302020204" pitchFamily="66" charset="0"/>
              </a:rPr>
              <a:t>. </a:t>
            </a:r>
          </a:p>
        </p:txBody>
      </p:sp>
    </p:spTree>
    <p:extLst>
      <p:ext uri="{BB962C8B-B14F-4D97-AF65-F5344CB8AC3E}">
        <p14:creationId xmlns:p14="http://schemas.microsoft.com/office/powerpoint/2010/main" val="40711336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750" fill="hold"/>
                                        <p:tgtEl>
                                          <p:spTgt spid="2"/>
                                        </p:tgtEl>
                                        <p:attrNameLst>
                                          <p:attrName>ppt_w</p:attrName>
                                        </p:attrNameLst>
                                      </p:cBhvr>
                                      <p:tavLst>
                                        <p:tav tm="0">
                                          <p:val>
                                            <p:fltVal val="0"/>
                                          </p:val>
                                        </p:tav>
                                        <p:tav tm="100000">
                                          <p:val>
                                            <p:strVal val="#ppt_w"/>
                                          </p:val>
                                        </p:tav>
                                      </p:tavLst>
                                    </p:anim>
                                    <p:anim calcmode="lin" valueType="num">
                                      <p:cBhvr>
                                        <p:cTn id="8" dur="750" fill="hold"/>
                                        <p:tgtEl>
                                          <p:spTgt spid="2"/>
                                        </p:tgtEl>
                                        <p:attrNameLst>
                                          <p:attrName>ppt_h</p:attrName>
                                        </p:attrNameLst>
                                      </p:cBhvr>
                                      <p:tavLst>
                                        <p:tav tm="0">
                                          <p:val>
                                            <p:fltVal val="0"/>
                                          </p:val>
                                        </p:tav>
                                        <p:tav tm="100000">
                                          <p:val>
                                            <p:strVal val="#ppt_h"/>
                                          </p:val>
                                        </p:tav>
                                      </p:tavLst>
                                    </p:anim>
                                    <p:animEffect transition="in" filter="fade">
                                      <p:cBhvr>
                                        <p:cTn id="9" dur="750"/>
                                        <p:tgtEl>
                                          <p:spTgt spid="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750" fill="hold"/>
                                        <p:tgtEl>
                                          <p:spTgt spid="8"/>
                                        </p:tgtEl>
                                        <p:attrNameLst>
                                          <p:attrName>ppt_w</p:attrName>
                                        </p:attrNameLst>
                                      </p:cBhvr>
                                      <p:tavLst>
                                        <p:tav tm="0">
                                          <p:val>
                                            <p:fltVal val="0"/>
                                          </p:val>
                                        </p:tav>
                                        <p:tav tm="100000">
                                          <p:val>
                                            <p:strVal val="#ppt_w"/>
                                          </p:val>
                                        </p:tav>
                                      </p:tavLst>
                                    </p:anim>
                                    <p:anim calcmode="lin" valueType="num">
                                      <p:cBhvr>
                                        <p:cTn id="14" dur="750" fill="hold"/>
                                        <p:tgtEl>
                                          <p:spTgt spid="8"/>
                                        </p:tgtEl>
                                        <p:attrNameLst>
                                          <p:attrName>ppt_h</p:attrName>
                                        </p:attrNameLst>
                                      </p:cBhvr>
                                      <p:tavLst>
                                        <p:tav tm="0">
                                          <p:val>
                                            <p:fltVal val="0"/>
                                          </p:val>
                                        </p:tav>
                                        <p:tav tm="100000">
                                          <p:val>
                                            <p:strVal val="#ppt_h"/>
                                          </p:val>
                                        </p:tav>
                                      </p:tavLst>
                                    </p:anim>
                                    <p:animEffect transition="in" filter="fade">
                                      <p:cBhvr>
                                        <p:cTn id="15" dur="750"/>
                                        <p:tgtEl>
                                          <p:spTgt spid="8"/>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750" fill="hold"/>
                                        <p:tgtEl>
                                          <p:spTgt spid="9"/>
                                        </p:tgtEl>
                                        <p:attrNameLst>
                                          <p:attrName>ppt_w</p:attrName>
                                        </p:attrNameLst>
                                      </p:cBhvr>
                                      <p:tavLst>
                                        <p:tav tm="0">
                                          <p:val>
                                            <p:fltVal val="0"/>
                                          </p:val>
                                        </p:tav>
                                        <p:tav tm="100000">
                                          <p:val>
                                            <p:strVal val="#ppt_w"/>
                                          </p:val>
                                        </p:tav>
                                      </p:tavLst>
                                    </p:anim>
                                    <p:anim calcmode="lin" valueType="num">
                                      <p:cBhvr>
                                        <p:cTn id="20" dur="750" fill="hold"/>
                                        <p:tgtEl>
                                          <p:spTgt spid="9"/>
                                        </p:tgtEl>
                                        <p:attrNameLst>
                                          <p:attrName>ppt_h</p:attrName>
                                        </p:attrNameLst>
                                      </p:cBhvr>
                                      <p:tavLst>
                                        <p:tav tm="0">
                                          <p:val>
                                            <p:fltVal val="0"/>
                                          </p:val>
                                        </p:tav>
                                        <p:tav tm="100000">
                                          <p:val>
                                            <p:strVal val="#ppt_h"/>
                                          </p:val>
                                        </p:tav>
                                      </p:tavLst>
                                    </p:anim>
                                    <p:animEffect transition="in" filter="fade">
                                      <p:cBhvr>
                                        <p:cTn id="21" dur="750"/>
                                        <p:tgtEl>
                                          <p:spTgt spid="9"/>
                                        </p:tgtEl>
                                      </p:cBhvr>
                                    </p:animEffect>
                                  </p:childTnLst>
                                </p:cTn>
                              </p:par>
                            </p:childTnLst>
                          </p:cTn>
                        </p:par>
                        <p:par>
                          <p:cTn id="22" fill="hold">
                            <p:stCondLst>
                              <p:cond delay="2250"/>
                            </p:stCondLst>
                            <p:childTnLst>
                              <p:par>
                                <p:cTn id="23" presetID="53" presetClass="entr" presetSubtype="16"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750" fill="hold"/>
                                        <p:tgtEl>
                                          <p:spTgt spid="5"/>
                                        </p:tgtEl>
                                        <p:attrNameLst>
                                          <p:attrName>ppt_w</p:attrName>
                                        </p:attrNameLst>
                                      </p:cBhvr>
                                      <p:tavLst>
                                        <p:tav tm="0">
                                          <p:val>
                                            <p:fltVal val="0"/>
                                          </p:val>
                                        </p:tav>
                                        <p:tav tm="100000">
                                          <p:val>
                                            <p:strVal val="#ppt_w"/>
                                          </p:val>
                                        </p:tav>
                                      </p:tavLst>
                                    </p:anim>
                                    <p:anim calcmode="lin" valueType="num">
                                      <p:cBhvr>
                                        <p:cTn id="26" dur="750" fill="hold"/>
                                        <p:tgtEl>
                                          <p:spTgt spid="5"/>
                                        </p:tgtEl>
                                        <p:attrNameLst>
                                          <p:attrName>ppt_h</p:attrName>
                                        </p:attrNameLst>
                                      </p:cBhvr>
                                      <p:tavLst>
                                        <p:tav tm="0">
                                          <p:val>
                                            <p:fltVal val="0"/>
                                          </p:val>
                                        </p:tav>
                                        <p:tav tm="100000">
                                          <p:val>
                                            <p:strVal val="#ppt_h"/>
                                          </p:val>
                                        </p:tav>
                                      </p:tavLst>
                                    </p:anim>
                                    <p:animEffect transition="in" filter="fade">
                                      <p:cBhvr>
                                        <p:cTn id="27"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988E85"/>
        </a:solidFill>
        <a:effectLst/>
      </p:bgPr>
    </p:bg>
    <p:spTree>
      <p:nvGrpSpPr>
        <p:cNvPr id="1" name=""/>
        <p:cNvGrpSpPr/>
        <p:nvPr/>
      </p:nvGrpSpPr>
      <p:grpSpPr>
        <a:xfrm>
          <a:off x="0" y="0"/>
          <a:ext cx="0" cy="0"/>
          <a:chOff x="0" y="0"/>
          <a:chExt cx="0" cy="0"/>
        </a:xfrm>
      </p:grpSpPr>
      <p:sp>
        <p:nvSpPr>
          <p:cNvPr id="3" name="Rounded Rectangle 2"/>
          <p:cNvSpPr/>
          <p:nvPr/>
        </p:nvSpPr>
        <p:spPr>
          <a:xfrm>
            <a:off x="1733550" y="1309686"/>
            <a:ext cx="4905376" cy="904875"/>
          </a:xfrm>
          <a:prstGeom prst="roundRect">
            <a:avLst/>
          </a:prstGeom>
          <a:solidFill>
            <a:srgbClr val="D8C2AE"/>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D" sz="2400" b="1" dirty="0" err="1" smtClean="0">
                <a:solidFill>
                  <a:schemeClr val="tx1"/>
                </a:solidFill>
                <a:latin typeface="Comic Sans MS" panose="030F0702030302020204" pitchFamily="66" charset="0"/>
              </a:rPr>
              <a:t>Percobaan</a:t>
            </a:r>
            <a:r>
              <a:rPr lang="en-ID" sz="2400" b="1" dirty="0" smtClean="0">
                <a:solidFill>
                  <a:schemeClr val="tx1"/>
                </a:solidFill>
                <a:latin typeface="Comic Sans MS" panose="030F0702030302020204" pitchFamily="66" charset="0"/>
              </a:rPr>
              <a:t> </a:t>
            </a:r>
            <a:r>
              <a:rPr lang="en-ID" sz="2400" b="1" dirty="0" err="1" smtClean="0">
                <a:solidFill>
                  <a:schemeClr val="tx1"/>
                </a:solidFill>
                <a:latin typeface="Comic Sans MS" panose="030F0702030302020204" pitchFamily="66" charset="0"/>
              </a:rPr>
              <a:t>Inersia</a:t>
            </a:r>
            <a:r>
              <a:rPr lang="en-ID" sz="2400" b="1" dirty="0" smtClean="0">
                <a:solidFill>
                  <a:schemeClr val="tx1"/>
                </a:solidFill>
                <a:latin typeface="Comic Sans MS" panose="030F0702030302020204" pitchFamily="66" charset="0"/>
              </a:rPr>
              <a:t> Benda</a:t>
            </a:r>
            <a:endParaRPr lang="id-ID" sz="2400" b="1" dirty="0" smtClean="0">
              <a:solidFill>
                <a:schemeClr val="tx1"/>
              </a:solidFill>
              <a:latin typeface="Comic Sans MS" panose="030F0702030302020204" pitchFamily="66" charset="0"/>
            </a:endParaRPr>
          </a:p>
        </p:txBody>
      </p:sp>
      <p:sp>
        <p:nvSpPr>
          <p:cNvPr id="4" name="Rounded Rectangle 3"/>
          <p:cNvSpPr/>
          <p:nvPr/>
        </p:nvSpPr>
        <p:spPr>
          <a:xfrm>
            <a:off x="1724026" y="2607468"/>
            <a:ext cx="4924424" cy="926309"/>
          </a:xfrm>
          <a:prstGeom prst="roundRect">
            <a:avLst/>
          </a:prstGeom>
          <a:solidFill>
            <a:srgbClr val="DEDBD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D" sz="2400" b="1" dirty="0" err="1">
                <a:solidFill>
                  <a:schemeClr val="tx1"/>
                </a:solidFill>
                <a:latin typeface="Comic Sans MS" panose="030F0702030302020204" pitchFamily="66" charset="0"/>
              </a:rPr>
              <a:t>Percobaan</a:t>
            </a:r>
            <a:r>
              <a:rPr lang="en-ID" sz="2400" b="1" dirty="0">
                <a:solidFill>
                  <a:schemeClr val="tx1"/>
                </a:solidFill>
                <a:latin typeface="Comic Sans MS" panose="030F0702030302020204" pitchFamily="66" charset="0"/>
              </a:rPr>
              <a:t> </a:t>
            </a:r>
            <a:r>
              <a:rPr lang="en-ID" sz="2400" b="1" dirty="0" err="1">
                <a:solidFill>
                  <a:schemeClr val="tx1"/>
                </a:solidFill>
                <a:latin typeface="Comic Sans MS" panose="030F0702030302020204" pitchFamily="66" charset="0"/>
              </a:rPr>
              <a:t>Inersia</a:t>
            </a:r>
            <a:r>
              <a:rPr lang="en-ID" sz="2400" b="1" dirty="0">
                <a:solidFill>
                  <a:schemeClr val="tx1"/>
                </a:solidFill>
                <a:latin typeface="Comic Sans MS" panose="030F0702030302020204" pitchFamily="66" charset="0"/>
              </a:rPr>
              <a:t> </a:t>
            </a:r>
            <a:r>
              <a:rPr lang="en-ID" sz="2400" b="1" dirty="0" smtClean="0">
                <a:solidFill>
                  <a:schemeClr val="tx1"/>
                </a:solidFill>
                <a:latin typeface="Comic Sans MS" panose="030F0702030302020204" pitchFamily="66" charset="0"/>
              </a:rPr>
              <a:t>Benda </a:t>
            </a:r>
            <a:r>
              <a:rPr lang="en-ID" sz="2400" b="1" dirty="0" err="1" smtClean="0">
                <a:solidFill>
                  <a:schemeClr val="tx1"/>
                </a:solidFill>
                <a:latin typeface="Comic Sans MS" panose="030F0702030302020204" pitchFamily="66" charset="0"/>
              </a:rPr>
              <a:t>Dengan</a:t>
            </a:r>
            <a:r>
              <a:rPr lang="en-ID" sz="2400" b="1" dirty="0" smtClean="0">
                <a:solidFill>
                  <a:schemeClr val="tx1"/>
                </a:solidFill>
                <a:latin typeface="Comic Sans MS" panose="030F0702030302020204" pitchFamily="66" charset="0"/>
              </a:rPr>
              <a:t> </a:t>
            </a:r>
            <a:r>
              <a:rPr lang="en-ID" sz="2400" b="1" dirty="0" err="1" smtClean="0">
                <a:solidFill>
                  <a:schemeClr val="tx1"/>
                </a:solidFill>
                <a:latin typeface="Comic Sans MS" panose="030F0702030302020204" pitchFamily="66" charset="0"/>
              </a:rPr>
              <a:t>Tarikan</a:t>
            </a:r>
            <a:endParaRPr lang="id-ID" sz="2400" b="1" dirty="0">
              <a:solidFill>
                <a:schemeClr val="tx1"/>
              </a:solidFill>
              <a:latin typeface="Comic Sans MS" panose="030F0702030302020204" pitchFamily="66" charset="0"/>
            </a:endParaRPr>
          </a:p>
        </p:txBody>
      </p:sp>
      <p:sp>
        <p:nvSpPr>
          <p:cNvPr id="5" name="Rounded Rectangle 4"/>
          <p:cNvSpPr/>
          <p:nvPr/>
        </p:nvSpPr>
        <p:spPr>
          <a:xfrm>
            <a:off x="1744062" y="3862389"/>
            <a:ext cx="4904387" cy="967188"/>
          </a:xfrm>
          <a:prstGeom prst="roundRect">
            <a:avLst/>
          </a:prstGeom>
          <a:solidFill>
            <a:srgbClr val="FFF3E7"/>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D" sz="2400" b="1" dirty="0" err="1" smtClean="0">
                <a:solidFill>
                  <a:schemeClr val="tx1"/>
                </a:solidFill>
                <a:latin typeface="Comic Sans MS" panose="030F0702030302020204" pitchFamily="66" charset="0"/>
              </a:rPr>
              <a:t>Percobaan</a:t>
            </a:r>
            <a:r>
              <a:rPr lang="en-ID" sz="2400" b="1" dirty="0" smtClean="0">
                <a:solidFill>
                  <a:schemeClr val="tx1"/>
                </a:solidFill>
                <a:latin typeface="Comic Sans MS" panose="030F0702030302020204" pitchFamily="66" charset="0"/>
              </a:rPr>
              <a:t> GLBB</a:t>
            </a:r>
            <a:endParaRPr lang="id-ID" sz="2400" b="1" dirty="0" smtClean="0">
              <a:solidFill>
                <a:schemeClr val="tx1"/>
              </a:solidFill>
              <a:latin typeface="Comic Sans MS" panose="030F0702030302020204" pitchFamily="66" charset="0"/>
            </a:endParaRPr>
          </a:p>
        </p:txBody>
      </p:sp>
      <p:sp>
        <p:nvSpPr>
          <p:cNvPr id="6" name="Rounded Rectangle 5"/>
          <p:cNvSpPr/>
          <p:nvPr/>
        </p:nvSpPr>
        <p:spPr>
          <a:xfrm>
            <a:off x="1744063" y="5124316"/>
            <a:ext cx="4914900" cy="952768"/>
          </a:xfrm>
          <a:prstGeom prst="roundRect">
            <a:avLst/>
          </a:prstGeom>
          <a:solidFill>
            <a:srgbClr val="CBC1B5"/>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D" sz="2400" b="1" dirty="0" err="1" smtClean="0">
                <a:solidFill>
                  <a:schemeClr val="tx1"/>
                </a:solidFill>
                <a:latin typeface="Comic Sans MS" panose="030F0702030302020204" pitchFamily="66" charset="0"/>
              </a:rPr>
              <a:t>Percobaan</a:t>
            </a:r>
            <a:r>
              <a:rPr lang="en-ID" sz="2400" b="1" dirty="0" smtClean="0">
                <a:solidFill>
                  <a:schemeClr val="tx1"/>
                </a:solidFill>
                <a:latin typeface="Comic Sans MS" panose="030F0702030302020204" pitchFamily="66" charset="0"/>
              </a:rPr>
              <a:t> GLB </a:t>
            </a:r>
            <a:r>
              <a:rPr lang="en-ID" sz="2400" b="1" dirty="0" err="1" smtClean="0">
                <a:solidFill>
                  <a:schemeClr val="tx1"/>
                </a:solidFill>
                <a:latin typeface="Comic Sans MS" panose="030F0702030302020204" pitchFamily="66" charset="0"/>
              </a:rPr>
              <a:t>Dengan</a:t>
            </a:r>
            <a:r>
              <a:rPr lang="en-ID" sz="2400" b="1" dirty="0" smtClean="0">
                <a:solidFill>
                  <a:schemeClr val="tx1"/>
                </a:solidFill>
                <a:latin typeface="Comic Sans MS" panose="030F0702030302020204" pitchFamily="66" charset="0"/>
              </a:rPr>
              <a:t> </a:t>
            </a:r>
            <a:r>
              <a:rPr lang="en-ID" sz="2400" b="1" dirty="0" err="1" smtClean="0">
                <a:solidFill>
                  <a:schemeClr val="tx1"/>
                </a:solidFill>
                <a:latin typeface="Comic Sans MS" panose="030F0702030302020204" pitchFamily="66" charset="0"/>
              </a:rPr>
              <a:t>Gerak</a:t>
            </a:r>
            <a:r>
              <a:rPr lang="en-ID" sz="2400" b="1" dirty="0" smtClean="0">
                <a:solidFill>
                  <a:schemeClr val="tx1"/>
                </a:solidFill>
                <a:latin typeface="Comic Sans MS" panose="030F0702030302020204" pitchFamily="66" charset="0"/>
              </a:rPr>
              <a:t> </a:t>
            </a:r>
            <a:r>
              <a:rPr lang="en-ID" sz="2400" b="1" dirty="0" err="1" smtClean="0">
                <a:solidFill>
                  <a:schemeClr val="tx1"/>
                </a:solidFill>
                <a:latin typeface="Comic Sans MS" panose="030F0702030302020204" pitchFamily="66" charset="0"/>
              </a:rPr>
              <a:t>benda</a:t>
            </a:r>
            <a:r>
              <a:rPr lang="en-ID" sz="2400" b="1" dirty="0" smtClean="0">
                <a:solidFill>
                  <a:schemeClr val="tx1"/>
                </a:solidFill>
                <a:latin typeface="Comic Sans MS" panose="030F0702030302020204" pitchFamily="66" charset="0"/>
              </a:rPr>
              <a:t> </a:t>
            </a:r>
            <a:r>
              <a:rPr lang="en-ID" sz="2400" b="1" dirty="0" err="1" smtClean="0">
                <a:solidFill>
                  <a:schemeClr val="tx1"/>
                </a:solidFill>
                <a:latin typeface="Comic Sans MS" panose="030F0702030302020204" pitchFamily="66" charset="0"/>
              </a:rPr>
              <a:t>Berbantalan</a:t>
            </a:r>
            <a:r>
              <a:rPr lang="en-ID" sz="2400" b="1" dirty="0" smtClean="0">
                <a:solidFill>
                  <a:schemeClr val="tx1"/>
                </a:solidFill>
                <a:latin typeface="Comic Sans MS" panose="030F0702030302020204" pitchFamily="66" charset="0"/>
              </a:rPr>
              <a:t> </a:t>
            </a:r>
            <a:r>
              <a:rPr lang="en-ID" sz="2400" b="1" dirty="0" err="1" smtClean="0">
                <a:solidFill>
                  <a:schemeClr val="tx1"/>
                </a:solidFill>
                <a:latin typeface="Comic Sans MS" panose="030F0702030302020204" pitchFamily="66" charset="0"/>
              </a:rPr>
              <a:t>Udara</a:t>
            </a:r>
            <a:endParaRPr lang="id-ID" sz="2400" b="1" dirty="0" smtClean="0">
              <a:solidFill>
                <a:schemeClr val="tx1"/>
              </a:solidFill>
              <a:latin typeface="Comic Sans MS" panose="030F0702030302020204" pitchFamily="66" charset="0"/>
            </a:endParaRPr>
          </a:p>
        </p:txBody>
      </p:sp>
      <p:sp>
        <p:nvSpPr>
          <p:cNvPr id="7" name="Oval 6"/>
          <p:cNvSpPr/>
          <p:nvPr/>
        </p:nvSpPr>
        <p:spPr>
          <a:xfrm>
            <a:off x="7143750" y="1309687"/>
            <a:ext cx="971550" cy="904875"/>
          </a:xfrm>
          <a:prstGeom prst="ellipse">
            <a:avLst/>
          </a:prstGeom>
          <a:solidFill>
            <a:srgbClr val="CBC1B5"/>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D" sz="2400" b="1" smtClean="0">
                <a:solidFill>
                  <a:schemeClr val="tx1"/>
                </a:solidFill>
                <a:effectLst>
                  <a:outerShdw blurRad="38100" dist="38100" dir="2700000" algn="tl">
                    <a:srgbClr val="000000">
                      <a:alpha val="43137"/>
                    </a:srgbClr>
                  </a:outerShdw>
                </a:effectLst>
              </a:rPr>
              <a:t>01</a:t>
            </a:r>
            <a:endParaRPr lang="id-ID" sz="2400" b="1">
              <a:solidFill>
                <a:schemeClr val="tx1"/>
              </a:solidFill>
              <a:effectLst>
                <a:outerShdw blurRad="38100" dist="38100" dir="2700000" algn="tl">
                  <a:srgbClr val="000000">
                    <a:alpha val="43137"/>
                  </a:srgbClr>
                </a:outerShdw>
              </a:effectLst>
            </a:endParaRPr>
          </a:p>
        </p:txBody>
      </p:sp>
      <p:sp>
        <p:nvSpPr>
          <p:cNvPr id="8" name="Oval 7"/>
          <p:cNvSpPr/>
          <p:nvPr/>
        </p:nvSpPr>
        <p:spPr>
          <a:xfrm>
            <a:off x="7153275" y="2564606"/>
            <a:ext cx="971550" cy="904875"/>
          </a:xfrm>
          <a:prstGeom prst="ellipse">
            <a:avLst/>
          </a:prstGeom>
          <a:solidFill>
            <a:srgbClr val="FFF3E7"/>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D" sz="2400" b="1" smtClean="0">
                <a:solidFill>
                  <a:schemeClr val="tx1"/>
                </a:solidFill>
                <a:effectLst>
                  <a:outerShdw blurRad="38100" dist="38100" dir="2700000" algn="tl">
                    <a:srgbClr val="000000">
                      <a:alpha val="43137"/>
                    </a:srgbClr>
                  </a:outerShdw>
                </a:effectLst>
              </a:rPr>
              <a:t>02</a:t>
            </a:r>
            <a:endParaRPr lang="id-ID" sz="2400" b="1">
              <a:solidFill>
                <a:schemeClr val="tx1"/>
              </a:solidFill>
              <a:effectLst>
                <a:outerShdw blurRad="38100" dist="38100" dir="2700000" algn="tl">
                  <a:srgbClr val="000000">
                    <a:alpha val="43137"/>
                  </a:srgbClr>
                </a:outerShdw>
              </a:effectLst>
            </a:endParaRPr>
          </a:p>
        </p:txBody>
      </p:sp>
      <p:sp>
        <p:nvSpPr>
          <p:cNvPr id="9" name="Oval 8"/>
          <p:cNvSpPr/>
          <p:nvPr/>
        </p:nvSpPr>
        <p:spPr>
          <a:xfrm>
            <a:off x="7153275" y="3819525"/>
            <a:ext cx="971550" cy="904875"/>
          </a:xfrm>
          <a:prstGeom prst="ellipse">
            <a:avLst/>
          </a:prstGeom>
          <a:solidFill>
            <a:srgbClr val="D0B5A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D" sz="2400" b="1" smtClean="0">
                <a:solidFill>
                  <a:schemeClr val="tx1"/>
                </a:solidFill>
                <a:effectLst>
                  <a:outerShdw blurRad="38100" dist="38100" dir="2700000" algn="tl">
                    <a:srgbClr val="000000">
                      <a:alpha val="43137"/>
                    </a:srgbClr>
                  </a:outerShdw>
                </a:effectLst>
              </a:rPr>
              <a:t>03</a:t>
            </a:r>
            <a:endParaRPr lang="id-ID" sz="2400" b="1">
              <a:solidFill>
                <a:schemeClr val="tx1"/>
              </a:solidFill>
              <a:effectLst>
                <a:outerShdw blurRad="38100" dist="38100" dir="2700000" algn="tl">
                  <a:srgbClr val="000000">
                    <a:alpha val="43137"/>
                  </a:srgbClr>
                </a:outerShdw>
              </a:effectLst>
            </a:endParaRPr>
          </a:p>
        </p:txBody>
      </p:sp>
      <p:sp>
        <p:nvSpPr>
          <p:cNvPr id="10" name="Oval 9"/>
          <p:cNvSpPr/>
          <p:nvPr/>
        </p:nvSpPr>
        <p:spPr>
          <a:xfrm>
            <a:off x="7143750" y="5074444"/>
            <a:ext cx="971550" cy="904875"/>
          </a:xfrm>
          <a:prstGeom prst="ellipse">
            <a:avLst/>
          </a:prstGeom>
          <a:solidFill>
            <a:srgbClr val="DEDBD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D" sz="2400" b="1" smtClean="0">
                <a:solidFill>
                  <a:schemeClr val="tx1"/>
                </a:solidFill>
                <a:effectLst>
                  <a:outerShdw blurRad="38100" dist="38100" dir="2700000" algn="tl">
                    <a:srgbClr val="000000">
                      <a:alpha val="43137"/>
                    </a:srgbClr>
                  </a:outerShdw>
                </a:effectLst>
              </a:rPr>
              <a:t>04</a:t>
            </a:r>
            <a:endParaRPr lang="id-ID" sz="2400" b="1">
              <a:solidFill>
                <a:schemeClr val="tx1"/>
              </a:solidFill>
              <a:effectLst>
                <a:outerShdw blurRad="38100" dist="38100" dir="2700000" algn="tl">
                  <a:srgbClr val="000000">
                    <a:alpha val="43137"/>
                  </a:srgbClr>
                </a:outerShdw>
              </a:effectLst>
            </a:endParaRPr>
          </a:p>
        </p:txBody>
      </p:sp>
      <p:grpSp>
        <p:nvGrpSpPr>
          <p:cNvPr id="2" name="Group 1"/>
          <p:cNvGrpSpPr/>
          <p:nvPr/>
        </p:nvGrpSpPr>
        <p:grpSpPr>
          <a:xfrm>
            <a:off x="9353550" y="0"/>
            <a:ext cx="1600200" cy="6858000"/>
            <a:chOff x="9353550" y="0"/>
            <a:chExt cx="1600200" cy="6858000"/>
          </a:xfrm>
        </p:grpSpPr>
        <p:sp>
          <p:nvSpPr>
            <p:cNvPr id="11" name="Rectangle 10"/>
            <p:cNvSpPr/>
            <p:nvPr/>
          </p:nvSpPr>
          <p:spPr>
            <a:xfrm>
              <a:off x="9353550" y="0"/>
              <a:ext cx="1600200" cy="6858000"/>
            </a:xfrm>
            <a:prstGeom prst="rect">
              <a:avLst/>
            </a:prstGeom>
            <a:solidFill>
              <a:srgbClr val="E2DDD8"/>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2" name="TextBox 11"/>
            <p:cNvSpPr txBox="1"/>
            <p:nvPr/>
          </p:nvSpPr>
          <p:spPr>
            <a:xfrm>
              <a:off x="9805055" y="1107251"/>
              <a:ext cx="800219" cy="4872068"/>
            </a:xfrm>
            <a:prstGeom prst="rect">
              <a:avLst/>
            </a:prstGeom>
            <a:noFill/>
          </p:spPr>
          <p:txBody>
            <a:bodyPr vert="vert" wrap="square" rtlCol="0">
              <a:spAutoFit/>
            </a:bodyPr>
            <a:lstStyle/>
            <a:p>
              <a:r>
                <a:rPr lang="en-ID" sz="4000" b="1" spc="600" dirty="0" smtClean="0">
                  <a:effectLst>
                    <a:outerShdw blurRad="38100" dist="38100" dir="2700000" algn="tl">
                      <a:srgbClr val="000000">
                        <a:alpha val="43137"/>
                      </a:srgbClr>
                    </a:outerShdw>
                  </a:effectLst>
                  <a:latin typeface="Comic Sans MS" panose="030F0702030302020204" pitchFamily="66" charset="0"/>
                </a:rPr>
                <a:t>Sub </a:t>
              </a:r>
              <a:r>
                <a:rPr lang="en-ID" sz="4000" b="1" spc="600" dirty="0" err="1">
                  <a:effectLst>
                    <a:outerShdw blurRad="38100" dist="38100" dir="2700000" algn="tl">
                      <a:srgbClr val="000000">
                        <a:alpha val="43137"/>
                      </a:srgbClr>
                    </a:outerShdw>
                  </a:effectLst>
                  <a:latin typeface="Comic Sans MS" panose="030F0702030302020204" pitchFamily="66" charset="0"/>
                </a:rPr>
                <a:t>B</a:t>
              </a:r>
              <a:r>
                <a:rPr lang="en-ID" sz="4000" b="1" spc="600" dirty="0" err="1" smtClean="0">
                  <a:effectLst>
                    <a:outerShdw blurRad="38100" dist="38100" dir="2700000" algn="tl">
                      <a:srgbClr val="000000">
                        <a:alpha val="43137"/>
                      </a:srgbClr>
                    </a:outerShdw>
                  </a:effectLst>
                  <a:latin typeface="Comic Sans MS" panose="030F0702030302020204" pitchFamily="66" charset="0"/>
                </a:rPr>
                <a:t>ahasan</a:t>
              </a:r>
              <a:endParaRPr lang="id-ID" sz="4000" b="1" spc="600" dirty="0">
                <a:effectLst>
                  <a:outerShdw blurRad="38100" dist="38100" dir="2700000" algn="tl">
                    <a:srgbClr val="000000">
                      <a:alpha val="43137"/>
                    </a:srgbClr>
                  </a:outerShdw>
                </a:effectLst>
                <a:latin typeface="Comic Sans MS" panose="030F0702030302020204" pitchFamily="66" charset="0"/>
              </a:endParaRPr>
            </a:p>
          </p:txBody>
        </p:sp>
      </p:grpSp>
      <p:pic>
        <p:nvPicPr>
          <p:cNvPr id="13" name="Picture 4" descr="https://i.pinimg.com/564x/65/8b/12/658b12f81efeb5e6c5a32543e75eca80.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6206" b="93440" l="9752" r="89894">
                        <a14:foregroundMark x1="58865" y1="14539" x2="73050" y2="29965"/>
                        <a14:foregroundMark x1="76950" y1="45390" x2="77482" y2="66312"/>
                        <a14:foregroundMark x1="25887" y1="78369" x2="60461" y2="86702"/>
                        <a14:foregroundMark x1="22518" y1="68440" x2="49645" y2="28723"/>
                        <a14:foregroundMark x1="74645" y1="79787" x2="77305" y2="68972"/>
                        <a14:foregroundMark x1="24823" y1="60284" x2="36170" y2="46277"/>
                        <a14:foregroundMark x1="78014" y1="44326" x2="74291" y2="32979"/>
                        <a14:foregroundMark x1="64539" y1="87589" x2="73227" y2="82092"/>
                        <a14:foregroundMark x1="26950" y1="77660" x2="21277" y2="70213"/>
                        <a14:foregroundMark x1="46277" y1="86525" x2="46986" y2="89184"/>
                        <a14:foregroundMark x1="49468" y1="85638" x2="48936" y2="88652"/>
                        <a14:foregroundMark x1="50000" y1="27660" x2="64539" y2="10816"/>
                        <a14:foregroundMark x1="52128" y1="24291" x2="59929" y2="11348"/>
                        <a14:foregroundMark x1="53546" y1="12766" x2="54787" y2="17908"/>
                        <a14:foregroundMark x1="64894" y1="16312" x2="63830" y2="10284"/>
                        <a14:foregroundMark x1="51596" y1="26241" x2="50532" y2="22163"/>
                        <a14:foregroundMark x1="46277" y1="90248" x2="44858" y2="86702"/>
                      </a14:backgroundRemoval>
                    </a14:imgEffect>
                  </a14:imgLayer>
                </a14:imgProps>
              </a:ext>
              <a:ext uri="{28A0092B-C50C-407E-A947-70E740481C1C}">
                <a14:useLocalDpi xmlns:a14="http://schemas.microsoft.com/office/drawing/2010/main" val="0"/>
              </a:ext>
            </a:extLst>
          </a:blip>
          <a:srcRect/>
          <a:stretch>
            <a:fillRect/>
          </a:stretch>
        </p:blipFill>
        <p:spPr bwMode="auto">
          <a:xfrm>
            <a:off x="9658290" y="4001407"/>
            <a:ext cx="3122386" cy="3122386"/>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grpSp>
        <p:nvGrpSpPr>
          <p:cNvPr id="14" name="Group 13"/>
          <p:cNvGrpSpPr/>
          <p:nvPr/>
        </p:nvGrpSpPr>
        <p:grpSpPr>
          <a:xfrm rot="5400000" flipH="1">
            <a:off x="9739090" y="1923142"/>
            <a:ext cx="4151086" cy="304802"/>
            <a:chOff x="8040914" y="1139371"/>
            <a:chExt cx="4151086" cy="304802"/>
          </a:xfrm>
        </p:grpSpPr>
        <p:cxnSp>
          <p:nvCxnSpPr>
            <p:cNvPr id="15" name="Straight Connector 14"/>
            <p:cNvCxnSpPr/>
            <p:nvPr/>
          </p:nvCxnSpPr>
          <p:spPr>
            <a:xfrm>
              <a:off x="8040914" y="1139371"/>
              <a:ext cx="4151086" cy="1"/>
            </a:xfrm>
            <a:prstGeom prst="line">
              <a:avLst/>
            </a:prstGeom>
            <a:ln w="57150">
              <a:solidFill>
                <a:srgbClr val="CDC3B7"/>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8795657" y="1291771"/>
              <a:ext cx="3396343" cy="0"/>
            </a:xfrm>
            <a:prstGeom prst="line">
              <a:avLst/>
            </a:prstGeom>
            <a:ln w="57150">
              <a:solidFill>
                <a:srgbClr val="CDC3B7"/>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9405257" y="1444172"/>
              <a:ext cx="2786743" cy="1"/>
            </a:xfrm>
            <a:prstGeom prst="line">
              <a:avLst/>
            </a:prstGeom>
            <a:ln w="57150">
              <a:solidFill>
                <a:srgbClr val="CDC3B7"/>
              </a:solidFill>
            </a:ln>
          </p:spPr>
          <p:style>
            <a:lnRef idx="1">
              <a:schemeClr val="accent1"/>
            </a:lnRef>
            <a:fillRef idx="0">
              <a:schemeClr val="accent1"/>
            </a:fillRef>
            <a:effectRef idx="0">
              <a:schemeClr val="accent1"/>
            </a:effectRef>
            <a:fontRef idx="minor">
              <a:schemeClr val="tx1"/>
            </a:fontRef>
          </p:style>
        </p:cxnSp>
      </p:grpSp>
      <p:grpSp>
        <p:nvGrpSpPr>
          <p:cNvPr id="38" name="Group 37"/>
          <p:cNvGrpSpPr/>
          <p:nvPr/>
        </p:nvGrpSpPr>
        <p:grpSpPr>
          <a:xfrm rot="16200000">
            <a:off x="-1732644" y="1906813"/>
            <a:ext cx="4151086" cy="304802"/>
            <a:chOff x="8040914" y="1139371"/>
            <a:chExt cx="4151086" cy="304802"/>
          </a:xfrm>
        </p:grpSpPr>
        <p:cxnSp>
          <p:nvCxnSpPr>
            <p:cNvPr id="39" name="Straight Connector 38"/>
            <p:cNvCxnSpPr/>
            <p:nvPr/>
          </p:nvCxnSpPr>
          <p:spPr>
            <a:xfrm>
              <a:off x="8040914" y="1139371"/>
              <a:ext cx="4151086" cy="1"/>
            </a:xfrm>
            <a:prstGeom prst="line">
              <a:avLst/>
            </a:prstGeom>
            <a:ln w="57150">
              <a:solidFill>
                <a:srgbClr val="CDC3B7"/>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8795657" y="1291771"/>
              <a:ext cx="3396343" cy="0"/>
            </a:xfrm>
            <a:prstGeom prst="line">
              <a:avLst/>
            </a:prstGeom>
            <a:ln w="57150">
              <a:solidFill>
                <a:srgbClr val="CDC3B7"/>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9405257" y="1444172"/>
              <a:ext cx="2786743" cy="1"/>
            </a:xfrm>
            <a:prstGeom prst="line">
              <a:avLst/>
            </a:prstGeom>
            <a:ln w="57150">
              <a:solidFill>
                <a:srgbClr val="CDC3B7"/>
              </a:solidFill>
            </a:ln>
          </p:spPr>
          <p:style>
            <a:lnRef idx="1">
              <a:schemeClr val="accent1"/>
            </a:lnRef>
            <a:fillRef idx="0">
              <a:schemeClr val="accent1"/>
            </a:fillRef>
            <a:effectRef idx="0">
              <a:schemeClr val="accent1"/>
            </a:effectRef>
            <a:fontRef idx="minor">
              <a:schemeClr val="tx1"/>
            </a:fontRef>
          </p:style>
        </p:cxnSp>
      </p:grpSp>
      <p:grpSp>
        <p:nvGrpSpPr>
          <p:cNvPr id="42" name="Group 41"/>
          <p:cNvGrpSpPr/>
          <p:nvPr/>
        </p:nvGrpSpPr>
        <p:grpSpPr>
          <a:xfrm flipH="1">
            <a:off x="0" y="198860"/>
            <a:ext cx="4151086" cy="304802"/>
            <a:chOff x="8040914" y="1139371"/>
            <a:chExt cx="4151086" cy="304802"/>
          </a:xfrm>
        </p:grpSpPr>
        <p:cxnSp>
          <p:nvCxnSpPr>
            <p:cNvPr id="43" name="Straight Connector 42"/>
            <p:cNvCxnSpPr/>
            <p:nvPr/>
          </p:nvCxnSpPr>
          <p:spPr>
            <a:xfrm>
              <a:off x="8040914" y="1139371"/>
              <a:ext cx="4151086" cy="1"/>
            </a:xfrm>
            <a:prstGeom prst="line">
              <a:avLst/>
            </a:prstGeom>
            <a:ln w="57150">
              <a:solidFill>
                <a:srgbClr val="CDC3B7"/>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795657" y="1291771"/>
              <a:ext cx="3396343" cy="0"/>
            </a:xfrm>
            <a:prstGeom prst="line">
              <a:avLst/>
            </a:prstGeom>
            <a:ln w="57150">
              <a:solidFill>
                <a:srgbClr val="CDC3B7"/>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9405257" y="1444172"/>
              <a:ext cx="2786743" cy="1"/>
            </a:xfrm>
            <a:prstGeom prst="line">
              <a:avLst/>
            </a:prstGeom>
            <a:ln w="57150">
              <a:solidFill>
                <a:srgbClr val="CDC3B7"/>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33104784"/>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ppt_x"/>
                                          </p:val>
                                        </p:tav>
                                        <p:tav tm="100000">
                                          <p:val>
                                            <p:strVal val="#ppt_x"/>
                                          </p:val>
                                        </p:tav>
                                      </p:tavLst>
                                    </p:anim>
                                    <p:anim calcmode="lin" valueType="num">
                                      <p:cBhvr additive="base">
                                        <p:cTn id="8" dur="75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53" presetClass="entr" presetSubtype="16" fill="hold"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750" fill="hold"/>
                                        <p:tgtEl>
                                          <p:spTgt spid="13"/>
                                        </p:tgtEl>
                                        <p:attrNameLst>
                                          <p:attrName>ppt_w</p:attrName>
                                        </p:attrNameLst>
                                      </p:cBhvr>
                                      <p:tavLst>
                                        <p:tav tm="0">
                                          <p:val>
                                            <p:fltVal val="0"/>
                                          </p:val>
                                        </p:tav>
                                        <p:tav tm="100000">
                                          <p:val>
                                            <p:strVal val="#ppt_w"/>
                                          </p:val>
                                        </p:tav>
                                      </p:tavLst>
                                    </p:anim>
                                    <p:anim calcmode="lin" valueType="num">
                                      <p:cBhvr>
                                        <p:cTn id="13" dur="750" fill="hold"/>
                                        <p:tgtEl>
                                          <p:spTgt spid="13"/>
                                        </p:tgtEl>
                                        <p:attrNameLst>
                                          <p:attrName>ppt_h</p:attrName>
                                        </p:attrNameLst>
                                      </p:cBhvr>
                                      <p:tavLst>
                                        <p:tav tm="0">
                                          <p:val>
                                            <p:fltVal val="0"/>
                                          </p:val>
                                        </p:tav>
                                        <p:tav tm="100000">
                                          <p:val>
                                            <p:strVal val="#ppt_h"/>
                                          </p:val>
                                        </p:tav>
                                      </p:tavLst>
                                    </p:anim>
                                    <p:animEffect transition="in" filter="fade">
                                      <p:cBhvr>
                                        <p:cTn id="14" dur="750"/>
                                        <p:tgtEl>
                                          <p:spTgt spid="13"/>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750" fill="hold"/>
                                        <p:tgtEl>
                                          <p:spTgt spid="7"/>
                                        </p:tgtEl>
                                        <p:attrNameLst>
                                          <p:attrName>ppt_w</p:attrName>
                                        </p:attrNameLst>
                                      </p:cBhvr>
                                      <p:tavLst>
                                        <p:tav tm="0">
                                          <p:val>
                                            <p:fltVal val="0"/>
                                          </p:val>
                                        </p:tav>
                                        <p:tav tm="100000">
                                          <p:val>
                                            <p:strVal val="#ppt_w"/>
                                          </p:val>
                                        </p:tav>
                                      </p:tavLst>
                                    </p:anim>
                                    <p:anim calcmode="lin" valueType="num">
                                      <p:cBhvr>
                                        <p:cTn id="19" dur="750" fill="hold"/>
                                        <p:tgtEl>
                                          <p:spTgt spid="7"/>
                                        </p:tgtEl>
                                        <p:attrNameLst>
                                          <p:attrName>ppt_h</p:attrName>
                                        </p:attrNameLst>
                                      </p:cBhvr>
                                      <p:tavLst>
                                        <p:tav tm="0">
                                          <p:val>
                                            <p:fltVal val="0"/>
                                          </p:val>
                                        </p:tav>
                                        <p:tav tm="100000">
                                          <p:val>
                                            <p:strVal val="#ppt_h"/>
                                          </p:val>
                                        </p:tav>
                                      </p:tavLst>
                                    </p:anim>
                                    <p:animEffect transition="in" filter="fade">
                                      <p:cBhvr>
                                        <p:cTn id="20" dur="750"/>
                                        <p:tgtEl>
                                          <p:spTgt spid="7"/>
                                        </p:tgtEl>
                                      </p:cBhvr>
                                    </p:animEffect>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750" fill="hold"/>
                                        <p:tgtEl>
                                          <p:spTgt spid="3"/>
                                        </p:tgtEl>
                                        <p:attrNameLst>
                                          <p:attrName>ppt_w</p:attrName>
                                        </p:attrNameLst>
                                      </p:cBhvr>
                                      <p:tavLst>
                                        <p:tav tm="0">
                                          <p:val>
                                            <p:fltVal val="0"/>
                                          </p:val>
                                        </p:tav>
                                        <p:tav tm="100000">
                                          <p:val>
                                            <p:strVal val="#ppt_w"/>
                                          </p:val>
                                        </p:tav>
                                      </p:tavLst>
                                    </p:anim>
                                    <p:anim calcmode="lin" valueType="num">
                                      <p:cBhvr>
                                        <p:cTn id="25" dur="750" fill="hold"/>
                                        <p:tgtEl>
                                          <p:spTgt spid="3"/>
                                        </p:tgtEl>
                                        <p:attrNameLst>
                                          <p:attrName>ppt_h</p:attrName>
                                        </p:attrNameLst>
                                      </p:cBhvr>
                                      <p:tavLst>
                                        <p:tav tm="0">
                                          <p:val>
                                            <p:fltVal val="0"/>
                                          </p:val>
                                        </p:tav>
                                        <p:tav tm="100000">
                                          <p:val>
                                            <p:strVal val="#ppt_h"/>
                                          </p:val>
                                        </p:tav>
                                      </p:tavLst>
                                    </p:anim>
                                    <p:animEffect transition="in" filter="fade">
                                      <p:cBhvr>
                                        <p:cTn id="26" dur="750"/>
                                        <p:tgtEl>
                                          <p:spTgt spid="3"/>
                                        </p:tgtEl>
                                      </p:cBhvr>
                                    </p:animEffect>
                                  </p:childTnLst>
                                </p:cTn>
                              </p:par>
                            </p:childTnLst>
                          </p:cTn>
                        </p:par>
                        <p:par>
                          <p:cTn id="27" fill="hold">
                            <p:stCondLst>
                              <p:cond delay="3000"/>
                            </p:stCondLst>
                            <p:childTnLst>
                              <p:par>
                                <p:cTn id="28" presetID="53" presetClass="entr" presetSubtype="16"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750" fill="hold"/>
                                        <p:tgtEl>
                                          <p:spTgt spid="8"/>
                                        </p:tgtEl>
                                        <p:attrNameLst>
                                          <p:attrName>ppt_w</p:attrName>
                                        </p:attrNameLst>
                                      </p:cBhvr>
                                      <p:tavLst>
                                        <p:tav tm="0">
                                          <p:val>
                                            <p:fltVal val="0"/>
                                          </p:val>
                                        </p:tav>
                                        <p:tav tm="100000">
                                          <p:val>
                                            <p:strVal val="#ppt_w"/>
                                          </p:val>
                                        </p:tav>
                                      </p:tavLst>
                                    </p:anim>
                                    <p:anim calcmode="lin" valueType="num">
                                      <p:cBhvr>
                                        <p:cTn id="31" dur="750" fill="hold"/>
                                        <p:tgtEl>
                                          <p:spTgt spid="8"/>
                                        </p:tgtEl>
                                        <p:attrNameLst>
                                          <p:attrName>ppt_h</p:attrName>
                                        </p:attrNameLst>
                                      </p:cBhvr>
                                      <p:tavLst>
                                        <p:tav tm="0">
                                          <p:val>
                                            <p:fltVal val="0"/>
                                          </p:val>
                                        </p:tav>
                                        <p:tav tm="100000">
                                          <p:val>
                                            <p:strVal val="#ppt_h"/>
                                          </p:val>
                                        </p:tav>
                                      </p:tavLst>
                                    </p:anim>
                                    <p:animEffect transition="in" filter="fade">
                                      <p:cBhvr>
                                        <p:cTn id="32" dur="750"/>
                                        <p:tgtEl>
                                          <p:spTgt spid="8"/>
                                        </p:tgtEl>
                                      </p:cBhvr>
                                    </p:animEffect>
                                  </p:childTnLst>
                                </p:cTn>
                              </p:par>
                            </p:childTnLst>
                          </p:cTn>
                        </p:par>
                        <p:par>
                          <p:cTn id="33" fill="hold">
                            <p:stCondLst>
                              <p:cond delay="375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750" fill="hold"/>
                                        <p:tgtEl>
                                          <p:spTgt spid="4"/>
                                        </p:tgtEl>
                                        <p:attrNameLst>
                                          <p:attrName>ppt_w</p:attrName>
                                        </p:attrNameLst>
                                      </p:cBhvr>
                                      <p:tavLst>
                                        <p:tav tm="0">
                                          <p:val>
                                            <p:fltVal val="0"/>
                                          </p:val>
                                        </p:tav>
                                        <p:tav tm="100000">
                                          <p:val>
                                            <p:strVal val="#ppt_w"/>
                                          </p:val>
                                        </p:tav>
                                      </p:tavLst>
                                    </p:anim>
                                    <p:anim calcmode="lin" valueType="num">
                                      <p:cBhvr>
                                        <p:cTn id="37" dur="750" fill="hold"/>
                                        <p:tgtEl>
                                          <p:spTgt spid="4"/>
                                        </p:tgtEl>
                                        <p:attrNameLst>
                                          <p:attrName>ppt_h</p:attrName>
                                        </p:attrNameLst>
                                      </p:cBhvr>
                                      <p:tavLst>
                                        <p:tav tm="0">
                                          <p:val>
                                            <p:fltVal val="0"/>
                                          </p:val>
                                        </p:tav>
                                        <p:tav tm="100000">
                                          <p:val>
                                            <p:strVal val="#ppt_h"/>
                                          </p:val>
                                        </p:tav>
                                      </p:tavLst>
                                    </p:anim>
                                    <p:animEffect transition="in" filter="fade">
                                      <p:cBhvr>
                                        <p:cTn id="38" dur="750"/>
                                        <p:tgtEl>
                                          <p:spTgt spid="4"/>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750" fill="hold"/>
                                        <p:tgtEl>
                                          <p:spTgt spid="9"/>
                                        </p:tgtEl>
                                        <p:attrNameLst>
                                          <p:attrName>ppt_w</p:attrName>
                                        </p:attrNameLst>
                                      </p:cBhvr>
                                      <p:tavLst>
                                        <p:tav tm="0">
                                          <p:val>
                                            <p:fltVal val="0"/>
                                          </p:val>
                                        </p:tav>
                                        <p:tav tm="100000">
                                          <p:val>
                                            <p:strVal val="#ppt_w"/>
                                          </p:val>
                                        </p:tav>
                                      </p:tavLst>
                                    </p:anim>
                                    <p:anim calcmode="lin" valueType="num">
                                      <p:cBhvr>
                                        <p:cTn id="43" dur="750" fill="hold"/>
                                        <p:tgtEl>
                                          <p:spTgt spid="9"/>
                                        </p:tgtEl>
                                        <p:attrNameLst>
                                          <p:attrName>ppt_h</p:attrName>
                                        </p:attrNameLst>
                                      </p:cBhvr>
                                      <p:tavLst>
                                        <p:tav tm="0">
                                          <p:val>
                                            <p:fltVal val="0"/>
                                          </p:val>
                                        </p:tav>
                                        <p:tav tm="100000">
                                          <p:val>
                                            <p:strVal val="#ppt_h"/>
                                          </p:val>
                                        </p:tav>
                                      </p:tavLst>
                                    </p:anim>
                                    <p:animEffect transition="in" filter="fade">
                                      <p:cBhvr>
                                        <p:cTn id="44" dur="750"/>
                                        <p:tgtEl>
                                          <p:spTgt spid="9"/>
                                        </p:tgtEl>
                                      </p:cBhvr>
                                    </p:animEffect>
                                  </p:childTnLst>
                                </p:cTn>
                              </p:par>
                            </p:childTnLst>
                          </p:cTn>
                        </p:par>
                        <p:par>
                          <p:cTn id="45" fill="hold">
                            <p:stCondLst>
                              <p:cond delay="5250"/>
                            </p:stCondLst>
                            <p:childTnLst>
                              <p:par>
                                <p:cTn id="46" presetID="53" presetClass="entr" presetSubtype="16" fill="hold" grpId="0" nodeType="afterEffect">
                                  <p:stCondLst>
                                    <p:cond delay="0"/>
                                  </p:stCondLst>
                                  <p:childTnLst>
                                    <p:set>
                                      <p:cBhvr>
                                        <p:cTn id="47" dur="1" fill="hold">
                                          <p:stCondLst>
                                            <p:cond delay="0"/>
                                          </p:stCondLst>
                                        </p:cTn>
                                        <p:tgtEl>
                                          <p:spTgt spid="5"/>
                                        </p:tgtEl>
                                        <p:attrNameLst>
                                          <p:attrName>style.visibility</p:attrName>
                                        </p:attrNameLst>
                                      </p:cBhvr>
                                      <p:to>
                                        <p:strVal val="visible"/>
                                      </p:to>
                                    </p:set>
                                    <p:anim calcmode="lin" valueType="num">
                                      <p:cBhvr>
                                        <p:cTn id="48" dur="750" fill="hold"/>
                                        <p:tgtEl>
                                          <p:spTgt spid="5"/>
                                        </p:tgtEl>
                                        <p:attrNameLst>
                                          <p:attrName>ppt_w</p:attrName>
                                        </p:attrNameLst>
                                      </p:cBhvr>
                                      <p:tavLst>
                                        <p:tav tm="0">
                                          <p:val>
                                            <p:fltVal val="0"/>
                                          </p:val>
                                        </p:tav>
                                        <p:tav tm="100000">
                                          <p:val>
                                            <p:strVal val="#ppt_w"/>
                                          </p:val>
                                        </p:tav>
                                      </p:tavLst>
                                    </p:anim>
                                    <p:anim calcmode="lin" valueType="num">
                                      <p:cBhvr>
                                        <p:cTn id="49" dur="750" fill="hold"/>
                                        <p:tgtEl>
                                          <p:spTgt spid="5"/>
                                        </p:tgtEl>
                                        <p:attrNameLst>
                                          <p:attrName>ppt_h</p:attrName>
                                        </p:attrNameLst>
                                      </p:cBhvr>
                                      <p:tavLst>
                                        <p:tav tm="0">
                                          <p:val>
                                            <p:fltVal val="0"/>
                                          </p:val>
                                        </p:tav>
                                        <p:tav tm="100000">
                                          <p:val>
                                            <p:strVal val="#ppt_h"/>
                                          </p:val>
                                        </p:tav>
                                      </p:tavLst>
                                    </p:anim>
                                    <p:animEffect transition="in" filter="fade">
                                      <p:cBhvr>
                                        <p:cTn id="50" dur="750"/>
                                        <p:tgtEl>
                                          <p:spTgt spid="5"/>
                                        </p:tgtEl>
                                      </p:cBhvr>
                                    </p:animEffect>
                                  </p:childTnLst>
                                </p:cTn>
                              </p:par>
                            </p:childTnLst>
                          </p:cTn>
                        </p:par>
                        <p:par>
                          <p:cTn id="51" fill="hold">
                            <p:stCondLst>
                              <p:cond delay="6000"/>
                            </p:stCondLst>
                            <p:childTnLst>
                              <p:par>
                                <p:cTn id="52" presetID="53" presetClass="entr" presetSubtype="16" fill="hold" grpId="0" nodeType="afterEffect">
                                  <p:stCondLst>
                                    <p:cond delay="0"/>
                                  </p:stCondLst>
                                  <p:childTnLst>
                                    <p:set>
                                      <p:cBhvr>
                                        <p:cTn id="53" dur="1" fill="hold">
                                          <p:stCondLst>
                                            <p:cond delay="0"/>
                                          </p:stCondLst>
                                        </p:cTn>
                                        <p:tgtEl>
                                          <p:spTgt spid="10"/>
                                        </p:tgtEl>
                                        <p:attrNameLst>
                                          <p:attrName>style.visibility</p:attrName>
                                        </p:attrNameLst>
                                      </p:cBhvr>
                                      <p:to>
                                        <p:strVal val="visible"/>
                                      </p:to>
                                    </p:set>
                                    <p:anim calcmode="lin" valueType="num">
                                      <p:cBhvr>
                                        <p:cTn id="54" dur="750" fill="hold"/>
                                        <p:tgtEl>
                                          <p:spTgt spid="10"/>
                                        </p:tgtEl>
                                        <p:attrNameLst>
                                          <p:attrName>ppt_w</p:attrName>
                                        </p:attrNameLst>
                                      </p:cBhvr>
                                      <p:tavLst>
                                        <p:tav tm="0">
                                          <p:val>
                                            <p:fltVal val="0"/>
                                          </p:val>
                                        </p:tav>
                                        <p:tav tm="100000">
                                          <p:val>
                                            <p:strVal val="#ppt_w"/>
                                          </p:val>
                                        </p:tav>
                                      </p:tavLst>
                                    </p:anim>
                                    <p:anim calcmode="lin" valueType="num">
                                      <p:cBhvr>
                                        <p:cTn id="55" dur="750" fill="hold"/>
                                        <p:tgtEl>
                                          <p:spTgt spid="10"/>
                                        </p:tgtEl>
                                        <p:attrNameLst>
                                          <p:attrName>ppt_h</p:attrName>
                                        </p:attrNameLst>
                                      </p:cBhvr>
                                      <p:tavLst>
                                        <p:tav tm="0">
                                          <p:val>
                                            <p:fltVal val="0"/>
                                          </p:val>
                                        </p:tav>
                                        <p:tav tm="100000">
                                          <p:val>
                                            <p:strVal val="#ppt_h"/>
                                          </p:val>
                                        </p:tav>
                                      </p:tavLst>
                                    </p:anim>
                                    <p:animEffect transition="in" filter="fade">
                                      <p:cBhvr>
                                        <p:cTn id="56" dur="750"/>
                                        <p:tgtEl>
                                          <p:spTgt spid="10"/>
                                        </p:tgtEl>
                                      </p:cBhvr>
                                    </p:animEffect>
                                  </p:childTnLst>
                                </p:cTn>
                              </p:par>
                            </p:childTnLst>
                          </p:cTn>
                        </p:par>
                        <p:par>
                          <p:cTn id="57" fill="hold">
                            <p:stCondLst>
                              <p:cond delay="6750"/>
                            </p:stCondLst>
                            <p:childTnLst>
                              <p:par>
                                <p:cTn id="58" presetID="53" presetClass="entr" presetSubtype="16" fill="hold" grpId="0" nodeType="afterEffect">
                                  <p:stCondLst>
                                    <p:cond delay="0"/>
                                  </p:stCondLst>
                                  <p:childTnLst>
                                    <p:set>
                                      <p:cBhvr>
                                        <p:cTn id="59" dur="1" fill="hold">
                                          <p:stCondLst>
                                            <p:cond delay="0"/>
                                          </p:stCondLst>
                                        </p:cTn>
                                        <p:tgtEl>
                                          <p:spTgt spid="6"/>
                                        </p:tgtEl>
                                        <p:attrNameLst>
                                          <p:attrName>style.visibility</p:attrName>
                                        </p:attrNameLst>
                                      </p:cBhvr>
                                      <p:to>
                                        <p:strVal val="visible"/>
                                      </p:to>
                                    </p:set>
                                    <p:anim calcmode="lin" valueType="num">
                                      <p:cBhvr>
                                        <p:cTn id="60" dur="750" fill="hold"/>
                                        <p:tgtEl>
                                          <p:spTgt spid="6"/>
                                        </p:tgtEl>
                                        <p:attrNameLst>
                                          <p:attrName>ppt_w</p:attrName>
                                        </p:attrNameLst>
                                      </p:cBhvr>
                                      <p:tavLst>
                                        <p:tav tm="0">
                                          <p:val>
                                            <p:fltVal val="0"/>
                                          </p:val>
                                        </p:tav>
                                        <p:tav tm="100000">
                                          <p:val>
                                            <p:strVal val="#ppt_w"/>
                                          </p:val>
                                        </p:tav>
                                      </p:tavLst>
                                    </p:anim>
                                    <p:anim calcmode="lin" valueType="num">
                                      <p:cBhvr>
                                        <p:cTn id="61" dur="750" fill="hold"/>
                                        <p:tgtEl>
                                          <p:spTgt spid="6"/>
                                        </p:tgtEl>
                                        <p:attrNameLst>
                                          <p:attrName>ppt_h</p:attrName>
                                        </p:attrNameLst>
                                      </p:cBhvr>
                                      <p:tavLst>
                                        <p:tav tm="0">
                                          <p:val>
                                            <p:fltVal val="0"/>
                                          </p:val>
                                        </p:tav>
                                        <p:tav tm="100000">
                                          <p:val>
                                            <p:strVal val="#ppt_h"/>
                                          </p:val>
                                        </p:tav>
                                      </p:tavLst>
                                    </p:anim>
                                    <p:animEffect transition="in" filter="fade">
                                      <p:cBhvr>
                                        <p:cTn id="62"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flipH="1" flipV="1">
            <a:off x="8580482" y="4652701"/>
            <a:ext cx="4632056" cy="3042648"/>
          </a:xfrm>
          <a:custGeom>
            <a:avLst/>
            <a:gdLst>
              <a:gd name="connsiteX0" fmla="*/ 384377 w 4632056"/>
              <a:gd name="connsiteY0" fmla="*/ 2857674 h 3042648"/>
              <a:gd name="connsiteX1" fmla="*/ 1066549 w 4632056"/>
              <a:gd name="connsiteY1" fmla="*/ 2727046 h 3042648"/>
              <a:gd name="connsiteX2" fmla="*/ 1545520 w 4632056"/>
              <a:gd name="connsiteY2" fmla="*/ 1914246 h 3042648"/>
              <a:gd name="connsiteX3" fmla="*/ 2779235 w 4632056"/>
              <a:gd name="connsiteY3" fmla="*/ 2117446 h 3042648"/>
              <a:gd name="connsiteX4" fmla="*/ 3388835 w 4632056"/>
              <a:gd name="connsiteY4" fmla="*/ 1232074 h 3042648"/>
              <a:gd name="connsiteX5" fmla="*/ 4317749 w 4632056"/>
              <a:gd name="connsiteY5" fmla="*/ 1043389 h 3042648"/>
              <a:gd name="connsiteX6" fmla="*/ 4288720 w 4632056"/>
              <a:gd name="connsiteY6" fmla="*/ 201560 h 3042648"/>
              <a:gd name="connsiteX7" fmla="*/ 297292 w 4632056"/>
              <a:gd name="connsiteY7" fmla="*/ 245103 h 3042648"/>
              <a:gd name="connsiteX8" fmla="*/ 384377 w 4632056"/>
              <a:gd name="connsiteY8" fmla="*/ 2857674 h 3042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32056" h="3042648">
                <a:moveTo>
                  <a:pt x="384377" y="2857674"/>
                </a:moveTo>
                <a:cubicBezTo>
                  <a:pt x="512587" y="3271331"/>
                  <a:pt x="873025" y="2884284"/>
                  <a:pt x="1066549" y="2727046"/>
                </a:cubicBezTo>
                <a:cubicBezTo>
                  <a:pt x="1260073" y="2569808"/>
                  <a:pt x="1260072" y="2015846"/>
                  <a:pt x="1545520" y="1914246"/>
                </a:cubicBezTo>
                <a:cubicBezTo>
                  <a:pt x="1830968" y="1812646"/>
                  <a:pt x="2472016" y="2231141"/>
                  <a:pt x="2779235" y="2117446"/>
                </a:cubicBezTo>
                <a:cubicBezTo>
                  <a:pt x="3086454" y="2003751"/>
                  <a:pt x="3132416" y="1411083"/>
                  <a:pt x="3388835" y="1232074"/>
                </a:cubicBezTo>
                <a:cubicBezTo>
                  <a:pt x="3645254" y="1053065"/>
                  <a:pt x="4167768" y="1215141"/>
                  <a:pt x="4317749" y="1043389"/>
                </a:cubicBezTo>
                <a:cubicBezTo>
                  <a:pt x="4467730" y="871637"/>
                  <a:pt x="4958796" y="334608"/>
                  <a:pt x="4288720" y="201560"/>
                </a:cubicBezTo>
                <a:cubicBezTo>
                  <a:pt x="3618644" y="68512"/>
                  <a:pt x="952854" y="-197583"/>
                  <a:pt x="297292" y="245103"/>
                </a:cubicBezTo>
                <a:cubicBezTo>
                  <a:pt x="-358270" y="687789"/>
                  <a:pt x="256167" y="2444017"/>
                  <a:pt x="384377" y="2857674"/>
                </a:cubicBezTo>
                <a:close/>
              </a:path>
            </a:pathLst>
          </a:custGeom>
          <a:solidFill>
            <a:srgbClr val="E2DDD8"/>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TextBox 7"/>
          <p:cNvSpPr txBox="1"/>
          <p:nvPr/>
        </p:nvSpPr>
        <p:spPr>
          <a:xfrm>
            <a:off x="2592923" y="64544"/>
            <a:ext cx="5200197" cy="1200329"/>
          </a:xfrm>
          <a:prstGeom prst="rect">
            <a:avLst/>
          </a:prstGeom>
          <a:noFill/>
        </p:spPr>
        <p:txBody>
          <a:bodyPr wrap="square" rtlCol="0">
            <a:spAutoFit/>
          </a:bodyPr>
          <a:lstStyle/>
          <a:p>
            <a:r>
              <a:rPr lang="en-ID" sz="7200" dirty="0" err="1" smtClean="0">
                <a:effectLst>
                  <a:outerShdw blurRad="50800" dist="38100" dir="8100000" algn="tr" rotWithShape="0">
                    <a:prstClr val="black">
                      <a:alpha val="40000"/>
                    </a:prstClr>
                  </a:outerShdw>
                </a:effectLst>
                <a:latin typeface="hello honey - Personal Use" panose="02000500000000000000" pitchFamily="50" charset="0"/>
              </a:rPr>
              <a:t>Konsep</a:t>
            </a:r>
            <a:r>
              <a:rPr lang="en-ID" sz="7200" dirty="0" smtClean="0">
                <a:effectLst>
                  <a:outerShdw blurRad="50800" dist="38100" dir="8100000" algn="tr" rotWithShape="0">
                    <a:prstClr val="black">
                      <a:alpha val="40000"/>
                    </a:prstClr>
                  </a:outerShdw>
                </a:effectLst>
                <a:latin typeface="hello honey - Personal Use" panose="02000500000000000000" pitchFamily="50" charset="0"/>
              </a:rPr>
              <a:t> </a:t>
            </a:r>
            <a:r>
              <a:rPr lang="en-ID" sz="7200" dirty="0" err="1" smtClean="0">
                <a:effectLst>
                  <a:outerShdw blurRad="50800" dist="38100" dir="8100000" algn="tr" rotWithShape="0">
                    <a:prstClr val="black">
                      <a:alpha val="40000"/>
                    </a:prstClr>
                  </a:outerShdw>
                </a:effectLst>
                <a:latin typeface="hello honey - Personal Use" panose="02000500000000000000" pitchFamily="50" charset="0"/>
              </a:rPr>
              <a:t>Fisis</a:t>
            </a:r>
            <a:endParaRPr lang="id-ID" sz="7200" dirty="0">
              <a:effectLst>
                <a:outerShdw blurRad="50800" dist="38100" dir="8100000" algn="tr" rotWithShape="0">
                  <a:prstClr val="black">
                    <a:alpha val="40000"/>
                  </a:prstClr>
                </a:outerShdw>
              </a:effectLst>
              <a:latin typeface="hello honey - Personal Use" panose="02000500000000000000" pitchFamily="50" charset="0"/>
            </a:endParaRPr>
          </a:p>
        </p:txBody>
      </p:sp>
      <p:pic>
        <p:nvPicPr>
          <p:cNvPr id="9" name="Picture 8"/>
          <p:cNvPicPr>
            <a:picLocks noChangeAspect="1"/>
          </p:cNvPicPr>
          <p:nvPr/>
        </p:nvPicPr>
        <p:blipFill>
          <a:blip r:embed="rId2" cstate="print">
            <a:extLst>
              <a:ext uri="{BEBA8EAE-BF5A-486C-A8C5-ECC9F3942E4B}">
                <a14:imgProps xmlns:a14="http://schemas.microsoft.com/office/drawing/2010/main">
                  <a14:imgLayer r:embed="rId3">
                    <a14:imgEffect>
                      <a14:backgroundRemoval t="10000" b="90000" l="10000" r="90000">
                        <a14:foregroundMark x1="19940" y1="32151" x2="53423" y2="42317"/>
                        <a14:foregroundMark x1="59375" y1="16903" x2="67113" y2="37470"/>
                        <a14:foregroundMark x1="28720" y1="56974" x2="58780" y2="53546"/>
                      </a14:backgroundRemoval>
                    </a14:imgEffect>
                  </a14:imgLayer>
                </a14:imgProps>
              </a:ext>
              <a:ext uri="{28A0092B-C50C-407E-A947-70E740481C1C}">
                <a14:useLocalDpi xmlns:a14="http://schemas.microsoft.com/office/drawing/2010/main" val="0"/>
              </a:ext>
            </a:extLst>
          </a:blip>
          <a:stretch>
            <a:fillRect/>
          </a:stretch>
        </p:blipFill>
        <p:spPr>
          <a:xfrm>
            <a:off x="1379621" y="-101783"/>
            <a:ext cx="1286831" cy="1620028"/>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grpSp>
        <p:nvGrpSpPr>
          <p:cNvPr id="5" name="Group 4"/>
          <p:cNvGrpSpPr/>
          <p:nvPr/>
        </p:nvGrpSpPr>
        <p:grpSpPr>
          <a:xfrm>
            <a:off x="9368971" y="4113565"/>
            <a:ext cx="3715785" cy="3372743"/>
            <a:chOff x="8860843" y="3536645"/>
            <a:chExt cx="3715785" cy="3372743"/>
          </a:xfrm>
        </p:grpSpPr>
        <p:pic>
          <p:nvPicPr>
            <p:cNvPr id="11" name="Picture 8" descr="Pin ini berisi gambar: Mason Jar Stickers"/>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9368971" y="3536645"/>
              <a:ext cx="3207657" cy="3207658"/>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pic>
          <p:nvPicPr>
            <p:cNvPr id="12" name="Picture 8" descr="Pin ini berisi gambar: Mason Jar Stickers"/>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19722677">
              <a:off x="8860843" y="4054332"/>
              <a:ext cx="3207657" cy="2855056"/>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grpSp>
      <p:sp>
        <p:nvSpPr>
          <p:cNvPr id="16" name="Rectangle 15"/>
          <p:cNvSpPr/>
          <p:nvPr/>
        </p:nvSpPr>
        <p:spPr>
          <a:xfrm>
            <a:off x="336881" y="1454924"/>
            <a:ext cx="9962147" cy="5016758"/>
          </a:xfrm>
          <a:prstGeom prst="rect">
            <a:avLst/>
          </a:prstGeom>
        </p:spPr>
        <p:txBody>
          <a:bodyPr wrap="square">
            <a:spAutoFit/>
          </a:bodyPr>
          <a:lstStyle/>
          <a:p>
            <a:r>
              <a:rPr lang="en-US" sz="2000" dirty="0" smtClean="0">
                <a:latin typeface="Comic Sans MS" panose="030F0702030302020204" pitchFamily="66" charset="0"/>
              </a:rPr>
              <a:t>6. </a:t>
            </a:r>
            <a:r>
              <a:rPr lang="en-US" sz="2000" dirty="0" err="1" smtClean="0">
                <a:latin typeface="Comic Sans MS" panose="030F0702030302020204" pitchFamily="66" charset="0"/>
              </a:rPr>
              <a:t>Dimensi</a:t>
            </a:r>
            <a:r>
              <a:rPr lang="en-US" sz="2000" dirty="0" smtClean="0">
                <a:latin typeface="Comic Sans MS" panose="030F0702030302020204" pitchFamily="66" charset="0"/>
              </a:rPr>
              <a:t> </a:t>
            </a:r>
            <a:r>
              <a:rPr lang="en-US" sz="2000" dirty="0" err="1">
                <a:latin typeface="Comic Sans MS" panose="030F0702030302020204" pitchFamily="66" charset="0"/>
              </a:rPr>
              <a:t>dari</a:t>
            </a:r>
            <a:r>
              <a:rPr lang="en-US" sz="2000" dirty="0">
                <a:latin typeface="Comic Sans MS" panose="030F0702030302020204" pitchFamily="66" charset="0"/>
              </a:rPr>
              <a:t> panjang lintasan adalah [L], waktu adalah [T</a:t>
            </a:r>
            <a:r>
              <a:rPr lang="en-US" sz="2000" dirty="0" smtClean="0">
                <a:latin typeface="Comic Sans MS" panose="030F0702030302020204" pitchFamily="66" charset="0"/>
              </a:rPr>
              <a:t>]</a:t>
            </a:r>
            <a:endParaRPr lang="en-US" sz="2000" dirty="0">
              <a:latin typeface="Comic Sans MS" panose="030F0702030302020204" pitchFamily="66" charset="0"/>
            </a:endParaRPr>
          </a:p>
          <a:p>
            <a:endParaRPr lang="en-US" sz="2000" dirty="0" smtClean="0">
              <a:latin typeface="Comic Sans MS" panose="030F0702030302020204" pitchFamily="66" charset="0"/>
            </a:endParaRPr>
          </a:p>
          <a:p>
            <a:r>
              <a:rPr lang="en-US" sz="2000" dirty="0" smtClean="0">
                <a:latin typeface="Comic Sans MS" panose="030F0702030302020204" pitchFamily="66" charset="0"/>
              </a:rPr>
              <a:t>7</a:t>
            </a:r>
            <a:r>
              <a:rPr lang="en-US" sz="2000" dirty="0">
                <a:latin typeface="Comic Sans MS" panose="030F0702030302020204" pitchFamily="66" charset="0"/>
              </a:rPr>
              <a:t>. Dengan </a:t>
            </a:r>
            <a:r>
              <a:rPr lang="en-US" sz="2000" dirty="0" err="1">
                <a:latin typeface="Comic Sans MS" panose="030F0702030302020204" pitchFamily="66" charset="0"/>
              </a:rPr>
              <a:t>menggunakan</a:t>
            </a:r>
            <a:r>
              <a:rPr lang="en-US" sz="2000" dirty="0">
                <a:latin typeface="Comic Sans MS" panose="030F0702030302020204" pitchFamily="66" charset="0"/>
              </a:rPr>
              <a:t> </a:t>
            </a:r>
            <a:r>
              <a:rPr lang="en-US" sz="2000" dirty="0" err="1">
                <a:latin typeface="Comic Sans MS" panose="030F0702030302020204" pitchFamily="66" charset="0"/>
              </a:rPr>
              <a:t>rumusan</a:t>
            </a:r>
            <a:r>
              <a:rPr lang="en-US" sz="2000" dirty="0">
                <a:latin typeface="Comic Sans MS" panose="030F0702030302020204" pitchFamily="66" charset="0"/>
              </a:rPr>
              <a:t> panjang lintasan dan </a:t>
            </a:r>
            <a:r>
              <a:rPr lang="en-US" sz="2000" dirty="0" err="1">
                <a:latin typeface="Comic Sans MS" panose="030F0702030302020204" pitchFamily="66" charset="0"/>
              </a:rPr>
              <a:t>kecepatan</a:t>
            </a:r>
            <a:r>
              <a:rPr lang="en-US" sz="2000" dirty="0">
                <a:latin typeface="Comic Sans MS" panose="030F0702030302020204" pitchFamily="66" charset="0"/>
              </a:rPr>
              <a:t>, akan selalu dapat </a:t>
            </a:r>
            <a:endParaRPr lang="en-US" sz="2000" dirty="0" smtClean="0">
              <a:latin typeface="Comic Sans MS" panose="030F0702030302020204" pitchFamily="66" charset="0"/>
            </a:endParaRPr>
          </a:p>
          <a:p>
            <a:r>
              <a:rPr lang="en-US" sz="2000" dirty="0">
                <a:latin typeface="Comic Sans MS" panose="030F0702030302020204" pitchFamily="66" charset="0"/>
              </a:rPr>
              <a:t> </a:t>
            </a:r>
            <a:r>
              <a:rPr lang="en-US" sz="2000" dirty="0" smtClean="0">
                <a:latin typeface="Comic Sans MS" panose="030F0702030302020204" pitchFamily="66" charset="0"/>
              </a:rPr>
              <a:t>   dihitung </a:t>
            </a:r>
            <a:r>
              <a:rPr lang="en-US" sz="2000" dirty="0" err="1">
                <a:latin typeface="Comic Sans MS" panose="030F0702030302020204" pitchFamily="66" charset="0"/>
              </a:rPr>
              <a:t>komponen</a:t>
            </a:r>
            <a:r>
              <a:rPr lang="en-US" sz="2000" dirty="0">
                <a:latin typeface="Comic Sans MS" panose="030F0702030302020204" pitchFamily="66" charset="0"/>
              </a:rPr>
              <a:t> </a:t>
            </a:r>
            <a:r>
              <a:rPr lang="en-US" sz="2000" dirty="0" err="1">
                <a:latin typeface="Comic Sans MS" panose="030F0702030302020204" pitchFamily="66" charset="0"/>
              </a:rPr>
              <a:t>lainnya</a:t>
            </a:r>
            <a:r>
              <a:rPr lang="en-US" sz="2000" dirty="0">
                <a:latin typeface="Comic Sans MS" panose="030F0702030302020204" pitchFamily="66" charset="0"/>
              </a:rPr>
              <a:t> </a:t>
            </a:r>
            <a:r>
              <a:rPr lang="en-US" sz="2000" dirty="0" err="1">
                <a:latin typeface="Comic Sans MS" panose="030F0702030302020204" pitchFamily="66" charset="0"/>
              </a:rPr>
              <a:t>bilamana</a:t>
            </a:r>
            <a:r>
              <a:rPr lang="en-US" sz="2000" dirty="0">
                <a:latin typeface="Comic Sans MS" panose="030F0702030302020204" pitchFamily="66" charset="0"/>
              </a:rPr>
              <a:t> </a:t>
            </a:r>
            <a:r>
              <a:rPr lang="en-US" sz="2000" dirty="0" err="1">
                <a:latin typeface="Comic Sans MS" panose="030F0702030302020204" pitchFamily="66" charset="0"/>
              </a:rPr>
              <a:t>komponen</a:t>
            </a:r>
            <a:r>
              <a:rPr lang="en-US" sz="2000" dirty="0">
                <a:latin typeface="Comic Sans MS" panose="030F0702030302020204" pitchFamily="66" charset="0"/>
              </a:rPr>
              <a:t> </a:t>
            </a:r>
            <a:r>
              <a:rPr lang="en-US" sz="2000" dirty="0" err="1">
                <a:latin typeface="Comic Sans MS" panose="030F0702030302020204" pitchFamily="66" charset="0"/>
              </a:rPr>
              <a:t>pendukungnya</a:t>
            </a:r>
            <a:r>
              <a:rPr lang="en-US" sz="2000" dirty="0">
                <a:latin typeface="Comic Sans MS" panose="030F0702030302020204" pitchFamily="66" charset="0"/>
              </a:rPr>
              <a:t> </a:t>
            </a:r>
            <a:r>
              <a:rPr lang="en-US" sz="2000" dirty="0" err="1">
                <a:latin typeface="Comic Sans MS" panose="030F0702030302020204" pitchFamily="66" charset="0"/>
              </a:rPr>
              <a:t>diketahui</a:t>
            </a:r>
            <a:r>
              <a:rPr lang="en-US" sz="2000" dirty="0" smtClean="0">
                <a:latin typeface="Comic Sans MS" panose="030F0702030302020204" pitchFamily="66" charset="0"/>
              </a:rPr>
              <a:t>.</a:t>
            </a:r>
          </a:p>
          <a:p>
            <a:endParaRPr lang="en-US" sz="2000" dirty="0" smtClean="0">
              <a:latin typeface="Comic Sans MS" panose="030F0702030302020204" pitchFamily="66" charset="0"/>
            </a:endParaRPr>
          </a:p>
          <a:p>
            <a:r>
              <a:rPr lang="en-US" sz="2000" dirty="0" smtClean="0">
                <a:latin typeface="Comic Sans MS" panose="030F0702030302020204" pitchFamily="66" charset="0"/>
              </a:rPr>
              <a:t>8</a:t>
            </a:r>
            <a:r>
              <a:rPr lang="en-US" sz="2000" dirty="0">
                <a:latin typeface="Comic Sans MS" panose="030F0702030302020204" pitchFamily="66" charset="0"/>
              </a:rPr>
              <a:t>. Momentum adalah </a:t>
            </a:r>
            <a:r>
              <a:rPr lang="en-US" sz="2000" dirty="0" err="1">
                <a:latin typeface="Comic Sans MS" panose="030F0702030302020204" pitchFamily="66" charset="0"/>
              </a:rPr>
              <a:t>besaran</a:t>
            </a:r>
            <a:r>
              <a:rPr lang="en-US" sz="2000" dirty="0">
                <a:latin typeface="Comic Sans MS" panose="030F0702030302020204" pitchFamily="66" charset="0"/>
              </a:rPr>
              <a:t> yang </a:t>
            </a:r>
            <a:r>
              <a:rPr lang="en-US" sz="2000" dirty="0" err="1">
                <a:latin typeface="Comic Sans MS" panose="030F0702030302020204" pitchFamily="66" charset="0"/>
              </a:rPr>
              <a:t>dipunyai</a:t>
            </a:r>
            <a:r>
              <a:rPr lang="en-US" sz="2000" dirty="0">
                <a:latin typeface="Comic Sans MS" panose="030F0702030302020204" pitchFamily="66" charset="0"/>
              </a:rPr>
              <a:t> </a:t>
            </a:r>
            <a:r>
              <a:rPr lang="en-US" sz="2000" dirty="0" err="1">
                <a:latin typeface="Comic Sans MS" panose="030F0702030302020204" pitchFamily="66" charset="0"/>
              </a:rPr>
              <a:t>benda</a:t>
            </a:r>
            <a:r>
              <a:rPr lang="en-US" sz="2000" dirty="0">
                <a:latin typeface="Comic Sans MS" panose="030F0702030302020204" pitchFamily="66" charset="0"/>
              </a:rPr>
              <a:t> </a:t>
            </a:r>
            <a:r>
              <a:rPr lang="en-US" sz="2000" dirty="0" err="1">
                <a:latin typeface="Comic Sans MS" panose="030F0702030302020204" pitchFamily="66" charset="0"/>
              </a:rPr>
              <a:t>ketika</a:t>
            </a:r>
            <a:r>
              <a:rPr lang="en-US" sz="2000" dirty="0">
                <a:latin typeface="Comic Sans MS" panose="030F0702030302020204" pitchFamily="66" charset="0"/>
              </a:rPr>
              <a:t> </a:t>
            </a:r>
            <a:r>
              <a:rPr lang="en-US" sz="2000" dirty="0" err="1">
                <a:latin typeface="Comic Sans MS" panose="030F0702030302020204" pitchFamily="66" charset="0"/>
              </a:rPr>
              <a:t>ia</a:t>
            </a:r>
            <a:r>
              <a:rPr lang="en-US" sz="2000" dirty="0">
                <a:latin typeface="Comic Sans MS" panose="030F0702030302020204" pitchFamily="66" charset="0"/>
              </a:rPr>
              <a:t> </a:t>
            </a:r>
            <a:r>
              <a:rPr lang="en-US" sz="2000" dirty="0" err="1">
                <a:latin typeface="Comic Sans MS" panose="030F0702030302020204" pitchFamily="66" charset="0"/>
              </a:rPr>
              <a:t>bergerak</a:t>
            </a:r>
            <a:r>
              <a:rPr lang="en-US" sz="2000" dirty="0">
                <a:latin typeface="Comic Sans MS" panose="030F0702030302020204" pitchFamily="66" charset="0"/>
              </a:rPr>
              <a:t>, dengan </a:t>
            </a:r>
            <a:endParaRPr lang="en-US" sz="2000" dirty="0" smtClean="0">
              <a:latin typeface="Comic Sans MS" panose="030F0702030302020204" pitchFamily="66" charset="0"/>
            </a:endParaRPr>
          </a:p>
          <a:p>
            <a:r>
              <a:rPr lang="en-US" sz="2000" dirty="0">
                <a:latin typeface="Comic Sans MS" panose="030F0702030302020204" pitchFamily="66" charset="0"/>
              </a:rPr>
              <a:t> </a:t>
            </a:r>
            <a:r>
              <a:rPr lang="en-US" sz="2000" dirty="0" smtClean="0">
                <a:latin typeface="Comic Sans MS" panose="030F0702030302020204" pitchFamily="66" charset="0"/>
              </a:rPr>
              <a:t>   </a:t>
            </a:r>
            <a:r>
              <a:rPr lang="en-US" sz="2000" dirty="0" err="1" smtClean="0">
                <a:latin typeface="Comic Sans MS" panose="030F0702030302020204" pitchFamily="66" charset="0"/>
              </a:rPr>
              <a:t>simbol</a:t>
            </a:r>
            <a:r>
              <a:rPr lang="en-US" sz="2000" dirty="0" smtClean="0">
                <a:latin typeface="Comic Sans MS" panose="030F0702030302020204" pitchFamily="66" charset="0"/>
              </a:rPr>
              <a:t> </a:t>
            </a:r>
            <a:r>
              <a:rPr lang="en-US" sz="2000" dirty="0">
                <a:latin typeface="Comic Sans MS" panose="030F0702030302020204" pitchFamily="66" charset="0"/>
              </a:rPr>
              <a:t>P, dan </a:t>
            </a:r>
            <a:r>
              <a:rPr lang="en-US" sz="2000" dirty="0" err="1">
                <a:latin typeface="Comic Sans MS" panose="030F0702030302020204" pitchFamily="66" charset="0"/>
              </a:rPr>
              <a:t>rumusannya</a:t>
            </a:r>
            <a:r>
              <a:rPr lang="en-US" sz="2000" dirty="0">
                <a:latin typeface="Comic Sans MS" panose="030F0702030302020204" pitchFamily="66" charset="0"/>
              </a:rPr>
              <a:t> adalah P = mV</a:t>
            </a:r>
            <a:r>
              <a:rPr lang="en-US" sz="2000" dirty="0" smtClean="0">
                <a:latin typeface="Comic Sans MS" panose="030F0702030302020204" pitchFamily="66" charset="0"/>
              </a:rPr>
              <a:t>.</a:t>
            </a:r>
          </a:p>
          <a:p>
            <a:endParaRPr lang="en-US" sz="2000" dirty="0" smtClean="0">
              <a:latin typeface="Comic Sans MS" panose="030F0702030302020204" pitchFamily="66" charset="0"/>
            </a:endParaRPr>
          </a:p>
          <a:p>
            <a:r>
              <a:rPr lang="en-US" sz="2000" dirty="0" smtClean="0">
                <a:latin typeface="Comic Sans MS" panose="030F0702030302020204" pitchFamily="66" charset="0"/>
              </a:rPr>
              <a:t>9</a:t>
            </a:r>
            <a:r>
              <a:rPr lang="en-US" sz="2000" dirty="0">
                <a:latin typeface="Comic Sans MS" panose="030F0702030302020204" pitchFamily="66" charset="0"/>
              </a:rPr>
              <a:t>. </a:t>
            </a:r>
            <a:r>
              <a:rPr lang="en-US" sz="2000" dirty="0" err="1">
                <a:latin typeface="Comic Sans MS" panose="030F0702030302020204" pitchFamily="66" charset="0"/>
              </a:rPr>
              <a:t>Dimensi</a:t>
            </a:r>
            <a:r>
              <a:rPr lang="en-US" sz="2000" dirty="0">
                <a:latin typeface="Comic Sans MS" panose="030F0702030302020204" pitchFamily="66" charset="0"/>
              </a:rPr>
              <a:t> </a:t>
            </a:r>
            <a:r>
              <a:rPr lang="en-US" sz="2000" dirty="0" err="1">
                <a:latin typeface="Comic Sans MS" panose="030F0702030302020204" pitchFamily="66" charset="0"/>
              </a:rPr>
              <a:t>dari</a:t>
            </a:r>
            <a:r>
              <a:rPr lang="en-US" sz="2000" dirty="0">
                <a:latin typeface="Comic Sans MS" panose="030F0702030302020204" pitchFamily="66" charset="0"/>
              </a:rPr>
              <a:t> momentum adalah [M][L</a:t>
            </a:r>
            <a:r>
              <a:rPr lang="en-US" sz="2000" dirty="0" smtClean="0">
                <a:latin typeface="Comic Sans MS" panose="030F0702030302020204" pitchFamily="66" charset="0"/>
              </a:rPr>
              <a:t>][</a:t>
            </a:r>
            <a:r>
              <a:rPr lang="en-US" sz="2000" dirty="0" smtClean="0"/>
              <a:t>T</a:t>
            </a:r>
            <a:r>
              <a:rPr lang="en-US" sz="2000" baseline="30000" dirty="0" smtClean="0"/>
              <a:t>1</a:t>
            </a:r>
            <a:r>
              <a:rPr lang="en-US" sz="2000" dirty="0" smtClean="0">
                <a:latin typeface="Comic Sans MS" panose="030F0702030302020204" pitchFamily="66" charset="0"/>
              </a:rPr>
              <a:t>]</a:t>
            </a:r>
          </a:p>
          <a:p>
            <a:endParaRPr lang="en-US" sz="2000" dirty="0">
              <a:latin typeface="Comic Sans MS" panose="030F0702030302020204" pitchFamily="66" charset="0"/>
            </a:endParaRPr>
          </a:p>
          <a:p>
            <a:r>
              <a:rPr lang="en-US" sz="2000" dirty="0" smtClean="0">
                <a:latin typeface="Comic Sans MS" panose="030F0702030302020204" pitchFamily="66" charset="0"/>
              </a:rPr>
              <a:t>10</a:t>
            </a:r>
            <a:r>
              <a:rPr lang="en-US" sz="2000" dirty="0">
                <a:latin typeface="Comic Sans MS" panose="030F0702030302020204" pitchFamily="66" charset="0"/>
              </a:rPr>
              <a:t>. </a:t>
            </a:r>
            <a:r>
              <a:rPr lang="en-US" sz="2000" dirty="0" err="1">
                <a:latin typeface="Comic Sans MS" panose="030F0702030302020204" pitchFamily="66" charset="0"/>
              </a:rPr>
              <a:t>Besaran</a:t>
            </a:r>
            <a:r>
              <a:rPr lang="en-US" sz="2000" dirty="0">
                <a:latin typeface="Comic Sans MS" panose="030F0702030302020204" pitchFamily="66" charset="0"/>
              </a:rPr>
              <a:t> momentum adalah </a:t>
            </a:r>
            <a:r>
              <a:rPr lang="en-US" sz="2000" dirty="0" err="1">
                <a:latin typeface="Comic Sans MS" panose="030F0702030302020204" pitchFamily="66" charset="0"/>
              </a:rPr>
              <a:t>besaran</a:t>
            </a:r>
            <a:r>
              <a:rPr lang="en-US" sz="2000" dirty="0">
                <a:latin typeface="Comic Sans MS" panose="030F0702030302020204" pitchFamily="66" charset="0"/>
              </a:rPr>
              <a:t> </a:t>
            </a:r>
            <a:r>
              <a:rPr lang="en-US" sz="2000" dirty="0" err="1">
                <a:latin typeface="Comic Sans MS" panose="030F0702030302020204" pitchFamily="66" charset="0"/>
              </a:rPr>
              <a:t>vektor</a:t>
            </a:r>
            <a:r>
              <a:rPr lang="en-US" sz="2000" dirty="0">
                <a:latin typeface="Comic Sans MS" panose="030F0702030302020204" pitchFamily="66" charset="0"/>
              </a:rPr>
              <a:t>, dengan </a:t>
            </a:r>
            <a:r>
              <a:rPr lang="en-US" sz="2000" dirty="0" err="1">
                <a:latin typeface="Comic Sans MS" panose="030F0702030302020204" pitchFamily="66" charset="0"/>
              </a:rPr>
              <a:t>satuan</a:t>
            </a:r>
            <a:r>
              <a:rPr lang="en-US" sz="2000" dirty="0">
                <a:latin typeface="Comic Sans MS" panose="030F0702030302020204" pitchFamily="66" charset="0"/>
              </a:rPr>
              <a:t> kg </a:t>
            </a:r>
            <a:r>
              <a:rPr lang="en-US" sz="2000" dirty="0" smtClean="0">
                <a:latin typeface="Comic Sans MS" panose="030F0702030302020204" pitchFamily="66" charset="0"/>
              </a:rPr>
              <a:t>m/s.</a:t>
            </a:r>
          </a:p>
          <a:p>
            <a:endParaRPr lang="en-US" sz="2000" dirty="0">
              <a:latin typeface="Comic Sans MS" panose="030F0702030302020204" pitchFamily="66" charset="0"/>
            </a:endParaRPr>
          </a:p>
          <a:p>
            <a:r>
              <a:rPr lang="en-US" sz="2000" dirty="0" smtClean="0">
                <a:latin typeface="Comic Sans MS" panose="030F0702030302020204" pitchFamily="66" charset="0"/>
              </a:rPr>
              <a:t>11</a:t>
            </a:r>
            <a:r>
              <a:rPr lang="en-US" sz="2000" dirty="0">
                <a:latin typeface="Comic Sans MS" panose="030F0702030302020204" pitchFamily="66" charset="0"/>
              </a:rPr>
              <a:t>. Benda yang </a:t>
            </a:r>
            <a:r>
              <a:rPr lang="en-US" sz="2000" dirty="0" err="1">
                <a:latin typeface="Comic Sans MS" panose="030F0702030302020204" pitchFamily="66" charset="0"/>
              </a:rPr>
              <a:t>mengalami</a:t>
            </a:r>
            <a:r>
              <a:rPr lang="en-US" sz="2000" dirty="0">
                <a:latin typeface="Comic Sans MS" panose="030F0702030302020204" pitchFamily="66" charset="0"/>
              </a:rPr>
              <a:t> </a:t>
            </a:r>
            <a:r>
              <a:rPr lang="en-US" sz="2000" dirty="0" err="1">
                <a:latin typeface="Comic Sans MS" panose="030F0702030302020204" pitchFamily="66" charset="0"/>
              </a:rPr>
              <a:t>tumbukkan</a:t>
            </a:r>
            <a:r>
              <a:rPr lang="en-US" sz="2000" dirty="0">
                <a:latin typeface="Comic Sans MS" panose="030F0702030302020204" pitchFamily="66" charset="0"/>
              </a:rPr>
              <a:t> </a:t>
            </a:r>
            <a:r>
              <a:rPr lang="en-US" sz="2000" dirty="0" err="1">
                <a:latin typeface="Comic Sans MS" panose="030F0702030302020204" pitchFamily="66" charset="0"/>
              </a:rPr>
              <a:t>lenting</a:t>
            </a:r>
            <a:r>
              <a:rPr lang="en-US" sz="2000" dirty="0">
                <a:latin typeface="Comic Sans MS" panose="030F0702030302020204" pitchFamily="66" charset="0"/>
              </a:rPr>
              <a:t> </a:t>
            </a:r>
            <a:r>
              <a:rPr lang="en-US" sz="2000" dirty="0" err="1">
                <a:latin typeface="Comic Sans MS" panose="030F0702030302020204" pitchFamily="66" charset="0"/>
              </a:rPr>
              <a:t>sempurna</a:t>
            </a:r>
            <a:r>
              <a:rPr lang="en-US" sz="2000" dirty="0">
                <a:latin typeface="Comic Sans MS" panose="030F0702030302020204" pitchFamily="66" charset="0"/>
              </a:rPr>
              <a:t> dengan </a:t>
            </a:r>
            <a:r>
              <a:rPr lang="en-US" sz="2000" dirty="0" err="1">
                <a:latin typeface="Comic Sans MS" panose="030F0702030302020204" pitchFamily="66" charset="0"/>
              </a:rPr>
              <a:t>benda</a:t>
            </a:r>
            <a:r>
              <a:rPr lang="en-US" sz="2000" dirty="0">
                <a:latin typeface="Comic Sans MS" panose="030F0702030302020204" pitchFamily="66" charset="0"/>
              </a:rPr>
              <a:t> lain </a:t>
            </a:r>
            <a:r>
              <a:rPr lang="en-US" sz="2000" dirty="0" err="1">
                <a:latin typeface="Comic Sans MS" panose="030F0702030302020204" pitchFamily="66" charset="0"/>
              </a:rPr>
              <a:t>berlaku</a:t>
            </a:r>
            <a:r>
              <a:rPr lang="en-US" sz="2000" dirty="0">
                <a:latin typeface="Comic Sans MS" panose="030F0702030302020204" pitchFamily="66" charset="0"/>
              </a:rPr>
              <a:t> </a:t>
            </a:r>
            <a:endParaRPr lang="en-US" sz="2000" dirty="0" smtClean="0">
              <a:latin typeface="Comic Sans MS" panose="030F0702030302020204" pitchFamily="66" charset="0"/>
            </a:endParaRPr>
          </a:p>
          <a:p>
            <a:r>
              <a:rPr lang="en-US" sz="2000" dirty="0">
                <a:latin typeface="Comic Sans MS" panose="030F0702030302020204" pitchFamily="66" charset="0"/>
              </a:rPr>
              <a:t> </a:t>
            </a:r>
            <a:r>
              <a:rPr lang="en-US" sz="2000" dirty="0" smtClean="0">
                <a:latin typeface="Comic Sans MS" panose="030F0702030302020204" pitchFamily="66" charset="0"/>
              </a:rPr>
              <a:t>    </a:t>
            </a:r>
            <a:r>
              <a:rPr lang="en-US" sz="2000" dirty="0" err="1" smtClean="0">
                <a:latin typeface="Comic Sans MS" panose="030F0702030302020204" pitchFamily="66" charset="0"/>
              </a:rPr>
              <a:t>rumusan</a:t>
            </a:r>
            <a:r>
              <a:rPr lang="en-US" sz="2000" dirty="0" smtClean="0">
                <a:latin typeface="Comic Sans MS" panose="030F0702030302020204" pitchFamily="66" charset="0"/>
              </a:rPr>
              <a:t> </a:t>
            </a:r>
            <a:r>
              <a:rPr lang="en-US" sz="2000" dirty="0" err="1">
                <a:latin typeface="Comic Sans MS" panose="030F0702030302020204" pitchFamily="66" charset="0"/>
              </a:rPr>
              <a:t>jumlah</a:t>
            </a:r>
            <a:r>
              <a:rPr lang="en-US" sz="2000" dirty="0">
                <a:latin typeface="Comic Sans MS" panose="030F0702030302020204" pitchFamily="66" charset="0"/>
              </a:rPr>
              <a:t> momentum </a:t>
            </a:r>
            <a:r>
              <a:rPr lang="en-US" sz="2000" dirty="0" err="1">
                <a:latin typeface="Comic Sans MS" panose="030F0702030302020204" pitchFamily="66" charset="0"/>
              </a:rPr>
              <a:t>sebelum</a:t>
            </a:r>
            <a:r>
              <a:rPr lang="en-US" sz="2000" dirty="0">
                <a:latin typeface="Comic Sans MS" panose="030F0702030302020204" pitchFamily="66" charset="0"/>
              </a:rPr>
              <a:t> </a:t>
            </a:r>
            <a:r>
              <a:rPr lang="en-US" sz="2000" dirty="0" err="1">
                <a:latin typeface="Comic Sans MS" panose="030F0702030302020204" pitchFamily="66" charset="0"/>
              </a:rPr>
              <a:t>tumbukkan</a:t>
            </a:r>
            <a:r>
              <a:rPr lang="en-US" sz="2000" dirty="0">
                <a:latin typeface="Comic Sans MS" panose="030F0702030302020204" pitchFamily="66" charset="0"/>
              </a:rPr>
              <a:t> </a:t>
            </a:r>
            <a:r>
              <a:rPr lang="en-US" sz="2000" dirty="0" err="1">
                <a:latin typeface="Comic Sans MS" panose="030F0702030302020204" pitchFamily="66" charset="0"/>
              </a:rPr>
              <a:t>sama</a:t>
            </a:r>
            <a:r>
              <a:rPr lang="en-US" sz="2000" dirty="0">
                <a:latin typeface="Comic Sans MS" panose="030F0702030302020204" pitchFamily="66" charset="0"/>
              </a:rPr>
              <a:t> dengan </a:t>
            </a:r>
            <a:r>
              <a:rPr lang="en-US" sz="2000" dirty="0" err="1">
                <a:latin typeface="Comic Sans MS" panose="030F0702030302020204" pitchFamily="66" charset="0"/>
              </a:rPr>
              <a:t>jumlah</a:t>
            </a:r>
            <a:r>
              <a:rPr lang="en-US" sz="2000" dirty="0">
                <a:latin typeface="Comic Sans MS" panose="030F0702030302020204" pitchFamily="66" charset="0"/>
              </a:rPr>
              <a:t> momentum </a:t>
            </a:r>
            <a:endParaRPr lang="en-US" sz="2000" dirty="0" smtClean="0">
              <a:latin typeface="Comic Sans MS" panose="030F0702030302020204" pitchFamily="66" charset="0"/>
            </a:endParaRPr>
          </a:p>
          <a:p>
            <a:r>
              <a:rPr lang="en-US" sz="2000" dirty="0">
                <a:latin typeface="Comic Sans MS" panose="030F0702030302020204" pitchFamily="66" charset="0"/>
              </a:rPr>
              <a:t> </a:t>
            </a:r>
            <a:r>
              <a:rPr lang="en-US" sz="2000" dirty="0" smtClean="0">
                <a:latin typeface="Comic Sans MS" panose="030F0702030302020204" pitchFamily="66" charset="0"/>
              </a:rPr>
              <a:t>    </a:t>
            </a:r>
            <a:r>
              <a:rPr lang="en-US" sz="2000" dirty="0" err="1" smtClean="0">
                <a:latin typeface="Comic Sans MS" panose="030F0702030302020204" pitchFamily="66" charset="0"/>
              </a:rPr>
              <a:t>setelah</a:t>
            </a:r>
            <a:r>
              <a:rPr lang="en-US" sz="2000" dirty="0" smtClean="0">
                <a:latin typeface="Comic Sans MS" panose="030F0702030302020204" pitchFamily="66" charset="0"/>
              </a:rPr>
              <a:t> </a:t>
            </a:r>
            <a:r>
              <a:rPr lang="en-US" sz="2000" dirty="0" err="1">
                <a:latin typeface="Comic Sans MS" panose="030F0702030302020204" pitchFamily="66" charset="0"/>
              </a:rPr>
              <a:t>tumbukkan</a:t>
            </a:r>
            <a:r>
              <a:rPr lang="en-US" sz="2000" dirty="0">
                <a:latin typeface="Comic Sans MS" panose="030F0702030302020204" pitchFamily="66" charset="0"/>
              </a:rPr>
              <a:t>, dengan </a:t>
            </a:r>
            <a:r>
              <a:rPr lang="en-US" sz="2000" dirty="0" err="1" smtClean="0">
                <a:latin typeface="Comic Sans MS" panose="030F0702030302020204" pitchFamily="66" charset="0"/>
              </a:rPr>
              <a:t>rumusan</a:t>
            </a:r>
            <a:r>
              <a:rPr lang="en-US" sz="2000" dirty="0" smtClean="0">
                <a:latin typeface="Comic Sans MS" panose="030F0702030302020204" pitchFamily="66" charset="0"/>
              </a:rPr>
              <a:t> </a:t>
            </a:r>
            <a:r>
              <a:rPr lang="en-US" sz="2000" dirty="0"/>
              <a:t>∑</a:t>
            </a:r>
            <a:r>
              <a:rPr lang="en-US" sz="2000" dirty="0" err="1"/>
              <a:t>P</a:t>
            </a:r>
            <a:r>
              <a:rPr lang="en-US" sz="2000" baseline="-25000" dirty="0" err="1"/>
              <a:t>sbl</a:t>
            </a:r>
            <a:r>
              <a:rPr lang="en-US" sz="2000" dirty="0"/>
              <a:t> = ∑</a:t>
            </a:r>
            <a:r>
              <a:rPr lang="en-US" sz="2000" dirty="0" err="1" smtClean="0"/>
              <a:t>P</a:t>
            </a:r>
            <a:r>
              <a:rPr lang="en-US" sz="2000" baseline="30000" dirty="0" err="1" smtClean="0"/>
              <a:t>’</a:t>
            </a:r>
            <a:r>
              <a:rPr lang="en-US" sz="2000" baseline="-25000" dirty="0" err="1" smtClean="0"/>
              <a:t>ssd</a:t>
            </a:r>
            <a:r>
              <a:rPr lang="en-US" sz="2000" dirty="0" smtClean="0">
                <a:latin typeface="Comic Sans MS" panose="030F0702030302020204" pitchFamily="66" charset="0"/>
              </a:rPr>
              <a:t> . Rumusan </a:t>
            </a:r>
            <a:r>
              <a:rPr lang="en-US" sz="2000" dirty="0" err="1">
                <a:latin typeface="Comic Sans MS" panose="030F0702030302020204" pitchFamily="66" charset="0"/>
              </a:rPr>
              <a:t>ini</a:t>
            </a:r>
            <a:r>
              <a:rPr lang="en-US" sz="2000" dirty="0">
                <a:latin typeface="Comic Sans MS" panose="030F0702030302020204" pitchFamily="66" charset="0"/>
              </a:rPr>
              <a:t> adalah </a:t>
            </a:r>
            <a:r>
              <a:rPr lang="en-US" sz="2000" dirty="0" err="1">
                <a:latin typeface="Comic Sans MS" panose="030F0702030302020204" pitchFamily="66" charset="0"/>
              </a:rPr>
              <a:t>rumusan</a:t>
            </a:r>
            <a:r>
              <a:rPr lang="en-US" sz="2000" dirty="0">
                <a:latin typeface="Comic Sans MS" panose="030F0702030302020204" pitchFamily="66" charset="0"/>
              </a:rPr>
              <a:t> </a:t>
            </a:r>
            <a:endParaRPr lang="en-US" sz="2000" dirty="0" smtClean="0">
              <a:latin typeface="Comic Sans MS" panose="030F0702030302020204" pitchFamily="66" charset="0"/>
            </a:endParaRPr>
          </a:p>
          <a:p>
            <a:r>
              <a:rPr lang="en-US" sz="2000" dirty="0">
                <a:latin typeface="Comic Sans MS" panose="030F0702030302020204" pitchFamily="66" charset="0"/>
              </a:rPr>
              <a:t> </a:t>
            </a:r>
            <a:r>
              <a:rPr lang="en-US" sz="2000" dirty="0" smtClean="0">
                <a:latin typeface="Comic Sans MS" panose="030F0702030302020204" pitchFamily="66" charset="0"/>
              </a:rPr>
              <a:t>    </a:t>
            </a:r>
            <a:r>
              <a:rPr lang="en-US" sz="2000" dirty="0" err="1" smtClean="0">
                <a:latin typeface="Comic Sans MS" panose="030F0702030302020204" pitchFamily="66" charset="0"/>
              </a:rPr>
              <a:t>hukum</a:t>
            </a:r>
            <a:r>
              <a:rPr lang="en-US" sz="2000" dirty="0" smtClean="0">
                <a:latin typeface="Comic Sans MS" panose="030F0702030302020204" pitchFamily="66" charset="0"/>
              </a:rPr>
              <a:t> </a:t>
            </a:r>
            <a:r>
              <a:rPr lang="en-US" sz="2000" dirty="0" err="1">
                <a:latin typeface="Comic Sans MS" panose="030F0702030302020204" pitchFamily="66" charset="0"/>
              </a:rPr>
              <a:t>kekekalan</a:t>
            </a:r>
            <a:r>
              <a:rPr lang="en-US" sz="2000" dirty="0">
                <a:latin typeface="Comic Sans MS" panose="030F0702030302020204" pitchFamily="66" charset="0"/>
              </a:rPr>
              <a:t> momentum.</a:t>
            </a:r>
            <a:endParaRPr lang="en-US" sz="2000" dirty="0">
              <a:latin typeface="Comic Sans MS" panose="030F0702030302020204" pitchFamily="66" charset="0"/>
            </a:endParaRPr>
          </a:p>
        </p:txBody>
      </p:sp>
    </p:spTree>
    <p:extLst>
      <p:ext uri="{BB962C8B-B14F-4D97-AF65-F5344CB8AC3E}">
        <p14:creationId xmlns:p14="http://schemas.microsoft.com/office/powerpoint/2010/main" val="3860302955"/>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750" fill="hold"/>
                                        <p:tgtEl>
                                          <p:spTgt spid="2"/>
                                        </p:tgtEl>
                                        <p:attrNameLst>
                                          <p:attrName>ppt_w</p:attrName>
                                        </p:attrNameLst>
                                      </p:cBhvr>
                                      <p:tavLst>
                                        <p:tav tm="0">
                                          <p:val>
                                            <p:fltVal val="0"/>
                                          </p:val>
                                        </p:tav>
                                        <p:tav tm="100000">
                                          <p:val>
                                            <p:strVal val="#ppt_w"/>
                                          </p:val>
                                        </p:tav>
                                      </p:tavLst>
                                    </p:anim>
                                    <p:anim calcmode="lin" valueType="num">
                                      <p:cBhvr>
                                        <p:cTn id="8" dur="750" fill="hold"/>
                                        <p:tgtEl>
                                          <p:spTgt spid="2"/>
                                        </p:tgtEl>
                                        <p:attrNameLst>
                                          <p:attrName>ppt_h</p:attrName>
                                        </p:attrNameLst>
                                      </p:cBhvr>
                                      <p:tavLst>
                                        <p:tav tm="0">
                                          <p:val>
                                            <p:fltVal val="0"/>
                                          </p:val>
                                        </p:tav>
                                        <p:tav tm="100000">
                                          <p:val>
                                            <p:strVal val="#ppt_h"/>
                                          </p:val>
                                        </p:tav>
                                      </p:tavLst>
                                    </p:anim>
                                    <p:animEffect transition="in" filter="fade">
                                      <p:cBhvr>
                                        <p:cTn id="9" dur="750"/>
                                        <p:tgtEl>
                                          <p:spTgt spid="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750" fill="hold"/>
                                        <p:tgtEl>
                                          <p:spTgt spid="8"/>
                                        </p:tgtEl>
                                        <p:attrNameLst>
                                          <p:attrName>ppt_w</p:attrName>
                                        </p:attrNameLst>
                                      </p:cBhvr>
                                      <p:tavLst>
                                        <p:tav tm="0">
                                          <p:val>
                                            <p:fltVal val="0"/>
                                          </p:val>
                                        </p:tav>
                                        <p:tav tm="100000">
                                          <p:val>
                                            <p:strVal val="#ppt_w"/>
                                          </p:val>
                                        </p:tav>
                                      </p:tavLst>
                                    </p:anim>
                                    <p:anim calcmode="lin" valueType="num">
                                      <p:cBhvr>
                                        <p:cTn id="14" dur="750" fill="hold"/>
                                        <p:tgtEl>
                                          <p:spTgt spid="8"/>
                                        </p:tgtEl>
                                        <p:attrNameLst>
                                          <p:attrName>ppt_h</p:attrName>
                                        </p:attrNameLst>
                                      </p:cBhvr>
                                      <p:tavLst>
                                        <p:tav tm="0">
                                          <p:val>
                                            <p:fltVal val="0"/>
                                          </p:val>
                                        </p:tav>
                                        <p:tav tm="100000">
                                          <p:val>
                                            <p:strVal val="#ppt_h"/>
                                          </p:val>
                                        </p:tav>
                                      </p:tavLst>
                                    </p:anim>
                                    <p:animEffect transition="in" filter="fade">
                                      <p:cBhvr>
                                        <p:cTn id="15" dur="750"/>
                                        <p:tgtEl>
                                          <p:spTgt spid="8"/>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750" fill="hold"/>
                                        <p:tgtEl>
                                          <p:spTgt spid="9"/>
                                        </p:tgtEl>
                                        <p:attrNameLst>
                                          <p:attrName>ppt_w</p:attrName>
                                        </p:attrNameLst>
                                      </p:cBhvr>
                                      <p:tavLst>
                                        <p:tav tm="0">
                                          <p:val>
                                            <p:fltVal val="0"/>
                                          </p:val>
                                        </p:tav>
                                        <p:tav tm="100000">
                                          <p:val>
                                            <p:strVal val="#ppt_w"/>
                                          </p:val>
                                        </p:tav>
                                      </p:tavLst>
                                    </p:anim>
                                    <p:anim calcmode="lin" valueType="num">
                                      <p:cBhvr>
                                        <p:cTn id="20" dur="750" fill="hold"/>
                                        <p:tgtEl>
                                          <p:spTgt spid="9"/>
                                        </p:tgtEl>
                                        <p:attrNameLst>
                                          <p:attrName>ppt_h</p:attrName>
                                        </p:attrNameLst>
                                      </p:cBhvr>
                                      <p:tavLst>
                                        <p:tav tm="0">
                                          <p:val>
                                            <p:fltVal val="0"/>
                                          </p:val>
                                        </p:tav>
                                        <p:tav tm="100000">
                                          <p:val>
                                            <p:strVal val="#ppt_h"/>
                                          </p:val>
                                        </p:tav>
                                      </p:tavLst>
                                    </p:anim>
                                    <p:animEffect transition="in" filter="fade">
                                      <p:cBhvr>
                                        <p:cTn id="21" dur="750"/>
                                        <p:tgtEl>
                                          <p:spTgt spid="9"/>
                                        </p:tgtEl>
                                      </p:cBhvr>
                                    </p:animEffect>
                                  </p:childTnLst>
                                </p:cTn>
                              </p:par>
                            </p:childTnLst>
                          </p:cTn>
                        </p:par>
                        <p:par>
                          <p:cTn id="22" fill="hold">
                            <p:stCondLst>
                              <p:cond delay="2250"/>
                            </p:stCondLst>
                            <p:childTnLst>
                              <p:par>
                                <p:cTn id="23" presetID="53" presetClass="entr" presetSubtype="16"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750" fill="hold"/>
                                        <p:tgtEl>
                                          <p:spTgt spid="5"/>
                                        </p:tgtEl>
                                        <p:attrNameLst>
                                          <p:attrName>ppt_w</p:attrName>
                                        </p:attrNameLst>
                                      </p:cBhvr>
                                      <p:tavLst>
                                        <p:tav tm="0">
                                          <p:val>
                                            <p:fltVal val="0"/>
                                          </p:val>
                                        </p:tav>
                                        <p:tav tm="100000">
                                          <p:val>
                                            <p:strVal val="#ppt_w"/>
                                          </p:val>
                                        </p:tav>
                                      </p:tavLst>
                                    </p:anim>
                                    <p:anim calcmode="lin" valueType="num">
                                      <p:cBhvr>
                                        <p:cTn id="26" dur="750" fill="hold"/>
                                        <p:tgtEl>
                                          <p:spTgt spid="5"/>
                                        </p:tgtEl>
                                        <p:attrNameLst>
                                          <p:attrName>ppt_h</p:attrName>
                                        </p:attrNameLst>
                                      </p:cBhvr>
                                      <p:tavLst>
                                        <p:tav tm="0">
                                          <p:val>
                                            <p:fltVal val="0"/>
                                          </p:val>
                                        </p:tav>
                                        <p:tav tm="100000">
                                          <p:val>
                                            <p:strVal val="#ppt_h"/>
                                          </p:val>
                                        </p:tav>
                                      </p:tavLst>
                                    </p:anim>
                                    <p:animEffect transition="in" filter="fade">
                                      <p:cBhvr>
                                        <p:cTn id="27"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988E85"/>
        </a:solidFill>
        <a:effectLst/>
      </p:bgPr>
    </p:bg>
    <p:spTree>
      <p:nvGrpSpPr>
        <p:cNvPr id="1" name=""/>
        <p:cNvGrpSpPr/>
        <p:nvPr/>
      </p:nvGrpSpPr>
      <p:grpSpPr>
        <a:xfrm>
          <a:off x="0" y="0"/>
          <a:ext cx="0" cy="0"/>
          <a:chOff x="0" y="0"/>
          <a:chExt cx="0" cy="0"/>
        </a:xfrm>
      </p:grpSpPr>
      <p:sp>
        <p:nvSpPr>
          <p:cNvPr id="3" name="Freeform 2"/>
          <p:cNvSpPr/>
          <p:nvPr/>
        </p:nvSpPr>
        <p:spPr>
          <a:xfrm>
            <a:off x="-544035" y="-433789"/>
            <a:ext cx="4632056" cy="3042648"/>
          </a:xfrm>
          <a:custGeom>
            <a:avLst/>
            <a:gdLst>
              <a:gd name="connsiteX0" fmla="*/ 384377 w 4632056"/>
              <a:gd name="connsiteY0" fmla="*/ 2857674 h 3042648"/>
              <a:gd name="connsiteX1" fmla="*/ 1066549 w 4632056"/>
              <a:gd name="connsiteY1" fmla="*/ 2727046 h 3042648"/>
              <a:gd name="connsiteX2" fmla="*/ 1545520 w 4632056"/>
              <a:gd name="connsiteY2" fmla="*/ 1914246 h 3042648"/>
              <a:gd name="connsiteX3" fmla="*/ 2779235 w 4632056"/>
              <a:gd name="connsiteY3" fmla="*/ 2117446 h 3042648"/>
              <a:gd name="connsiteX4" fmla="*/ 3388835 w 4632056"/>
              <a:gd name="connsiteY4" fmla="*/ 1232074 h 3042648"/>
              <a:gd name="connsiteX5" fmla="*/ 4317749 w 4632056"/>
              <a:gd name="connsiteY5" fmla="*/ 1043389 h 3042648"/>
              <a:gd name="connsiteX6" fmla="*/ 4288720 w 4632056"/>
              <a:gd name="connsiteY6" fmla="*/ 201560 h 3042648"/>
              <a:gd name="connsiteX7" fmla="*/ 297292 w 4632056"/>
              <a:gd name="connsiteY7" fmla="*/ 245103 h 3042648"/>
              <a:gd name="connsiteX8" fmla="*/ 384377 w 4632056"/>
              <a:gd name="connsiteY8" fmla="*/ 2857674 h 3042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32056" h="3042648">
                <a:moveTo>
                  <a:pt x="384377" y="2857674"/>
                </a:moveTo>
                <a:cubicBezTo>
                  <a:pt x="512587" y="3271331"/>
                  <a:pt x="873025" y="2884284"/>
                  <a:pt x="1066549" y="2727046"/>
                </a:cubicBezTo>
                <a:cubicBezTo>
                  <a:pt x="1260073" y="2569808"/>
                  <a:pt x="1260072" y="2015846"/>
                  <a:pt x="1545520" y="1914246"/>
                </a:cubicBezTo>
                <a:cubicBezTo>
                  <a:pt x="1830968" y="1812646"/>
                  <a:pt x="2472016" y="2231141"/>
                  <a:pt x="2779235" y="2117446"/>
                </a:cubicBezTo>
                <a:cubicBezTo>
                  <a:pt x="3086454" y="2003751"/>
                  <a:pt x="3132416" y="1411083"/>
                  <a:pt x="3388835" y="1232074"/>
                </a:cubicBezTo>
                <a:cubicBezTo>
                  <a:pt x="3645254" y="1053065"/>
                  <a:pt x="4167768" y="1215141"/>
                  <a:pt x="4317749" y="1043389"/>
                </a:cubicBezTo>
                <a:cubicBezTo>
                  <a:pt x="4467730" y="871637"/>
                  <a:pt x="4958796" y="334608"/>
                  <a:pt x="4288720" y="201560"/>
                </a:cubicBezTo>
                <a:cubicBezTo>
                  <a:pt x="3618644" y="68512"/>
                  <a:pt x="952854" y="-197583"/>
                  <a:pt x="297292" y="245103"/>
                </a:cubicBezTo>
                <a:cubicBezTo>
                  <a:pt x="-358270" y="687789"/>
                  <a:pt x="256167" y="2444017"/>
                  <a:pt x="384377" y="2857674"/>
                </a:cubicBezTo>
                <a:close/>
              </a:path>
            </a:pathLst>
          </a:custGeom>
          <a:solidFill>
            <a:srgbClr val="E2DDD8"/>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 name="Freeform 3"/>
          <p:cNvSpPr/>
          <p:nvPr/>
        </p:nvSpPr>
        <p:spPr>
          <a:xfrm flipH="1" flipV="1">
            <a:off x="8099222" y="4203525"/>
            <a:ext cx="4632056" cy="3042648"/>
          </a:xfrm>
          <a:custGeom>
            <a:avLst/>
            <a:gdLst>
              <a:gd name="connsiteX0" fmla="*/ 384377 w 4632056"/>
              <a:gd name="connsiteY0" fmla="*/ 2857674 h 3042648"/>
              <a:gd name="connsiteX1" fmla="*/ 1066549 w 4632056"/>
              <a:gd name="connsiteY1" fmla="*/ 2727046 h 3042648"/>
              <a:gd name="connsiteX2" fmla="*/ 1545520 w 4632056"/>
              <a:gd name="connsiteY2" fmla="*/ 1914246 h 3042648"/>
              <a:gd name="connsiteX3" fmla="*/ 2779235 w 4632056"/>
              <a:gd name="connsiteY3" fmla="*/ 2117446 h 3042648"/>
              <a:gd name="connsiteX4" fmla="*/ 3388835 w 4632056"/>
              <a:gd name="connsiteY4" fmla="*/ 1232074 h 3042648"/>
              <a:gd name="connsiteX5" fmla="*/ 4317749 w 4632056"/>
              <a:gd name="connsiteY5" fmla="*/ 1043389 h 3042648"/>
              <a:gd name="connsiteX6" fmla="*/ 4288720 w 4632056"/>
              <a:gd name="connsiteY6" fmla="*/ 201560 h 3042648"/>
              <a:gd name="connsiteX7" fmla="*/ 297292 w 4632056"/>
              <a:gd name="connsiteY7" fmla="*/ 245103 h 3042648"/>
              <a:gd name="connsiteX8" fmla="*/ 384377 w 4632056"/>
              <a:gd name="connsiteY8" fmla="*/ 2857674 h 3042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32056" h="3042648">
                <a:moveTo>
                  <a:pt x="384377" y="2857674"/>
                </a:moveTo>
                <a:cubicBezTo>
                  <a:pt x="512587" y="3271331"/>
                  <a:pt x="873025" y="2884284"/>
                  <a:pt x="1066549" y="2727046"/>
                </a:cubicBezTo>
                <a:cubicBezTo>
                  <a:pt x="1260073" y="2569808"/>
                  <a:pt x="1260072" y="2015846"/>
                  <a:pt x="1545520" y="1914246"/>
                </a:cubicBezTo>
                <a:cubicBezTo>
                  <a:pt x="1830968" y="1812646"/>
                  <a:pt x="2472016" y="2231141"/>
                  <a:pt x="2779235" y="2117446"/>
                </a:cubicBezTo>
                <a:cubicBezTo>
                  <a:pt x="3086454" y="2003751"/>
                  <a:pt x="3132416" y="1411083"/>
                  <a:pt x="3388835" y="1232074"/>
                </a:cubicBezTo>
                <a:cubicBezTo>
                  <a:pt x="3645254" y="1053065"/>
                  <a:pt x="4167768" y="1215141"/>
                  <a:pt x="4317749" y="1043389"/>
                </a:cubicBezTo>
                <a:cubicBezTo>
                  <a:pt x="4467730" y="871637"/>
                  <a:pt x="4958796" y="334608"/>
                  <a:pt x="4288720" y="201560"/>
                </a:cubicBezTo>
                <a:cubicBezTo>
                  <a:pt x="3618644" y="68512"/>
                  <a:pt x="952854" y="-197583"/>
                  <a:pt x="297292" y="245103"/>
                </a:cubicBezTo>
                <a:cubicBezTo>
                  <a:pt x="-358270" y="687789"/>
                  <a:pt x="256167" y="2444017"/>
                  <a:pt x="384377" y="2857674"/>
                </a:cubicBezTo>
                <a:close/>
              </a:path>
            </a:pathLst>
          </a:custGeom>
          <a:solidFill>
            <a:srgbClr val="E2DDD8"/>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5" name="Group 4"/>
          <p:cNvGrpSpPr/>
          <p:nvPr/>
        </p:nvGrpSpPr>
        <p:grpSpPr>
          <a:xfrm flipH="1">
            <a:off x="0" y="6325964"/>
            <a:ext cx="4151086" cy="304802"/>
            <a:chOff x="8040914" y="1139371"/>
            <a:chExt cx="4151086" cy="304802"/>
          </a:xfrm>
        </p:grpSpPr>
        <p:cxnSp>
          <p:nvCxnSpPr>
            <p:cNvPr id="6" name="Straight Connector 5"/>
            <p:cNvCxnSpPr/>
            <p:nvPr/>
          </p:nvCxnSpPr>
          <p:spPr>
            <a:xfrm>
              <a:off x="8040914" y="1139371"/>
              <a:ext cx="4151086" cy="1"/>
            </a:xfrm>
            <a:prstGeom prst="line">
              <a:avLst/>
            </a:prstGeom>
            <a:ln w="57150">
              <a:solidFill>
                <a:srgbClr val="CDC3B7"/>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8795657" y="1291771"/>
              <a:ext cx="3396343" cy="0"/>
            </a:xfrm>
            <a:prstGeom prst="line">
              <a:avLst/>
            </a:prstGeom>
            <a:ln w="57150">
              <a:solidFill>
                <a:srgbClr val="CDC3B7"/>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9405257" y="1444172"/>
              <a:ext cx="2786743" cy="1"/>
            </a:xfrm>
            <a:prstGeom prst="line">
              <a:avLst/>
            </a:prstGeom>
            <a:ln w="57150">
              <a:solidFill>
                <a:srgbClr val="CDC3B7"/>
              </a:solidFill>
            </a:ln>
          </p:spPr>
          <p:style>
            <a:lnRef idx="1">
              <a:schemeClr val="accent1"/>
            </a:lnRef>
            <a:fillRef idx="0">
              <a:schemeClr val="accent1"/>
            </a:fillRef>
            <a:effectRef idx="0">
              <a:schemeClr val="accent1"/>
            </a:effectRef>
            <a:fontRef idx="minor">
              <a:schemeClr val="tx1"/>
            </a:fontRef>
          </p:style>
        </p:cxnSp>
      </p:grpSp>
      <p:grpSp>
        <p:nvGrpSpPr>
          <p:cNvPr id="9" name="Group 8"/>
          <p:cNvGrpSpPr/>
          <p:nvPr/>
        </p:nvGrpSpPr>
        <p:grpSpPr>
          <a:xfrm rot="16200000" flipH="1">
            <a:off x="-1698176" y="4661916"/>
            <a:ext cx="4151086" cy="304802"/>
            <a:chOff x="8040914" y="1139371"/>
            <a:chExt cx="4151086" cy="304802"/>
          </a:xfrm>
        </p:grpSpPr>
        <p:cxnSp>
          <p:nvCxnSpPr>
            <p:cNvPr id="10" name="Straight Connector 9"/>
            <p:cNvCxnSpPr/>
            <p:nvPr/>
          </p:nvCxnSpPr>
          <p:spPr>
            <a:xfrm>
              <a:off x="8040914" y="1139371"/>
              <a:ext cx="4151086" cy="1"/>
            </a:xfrm>
            <a:prstGeom prst="line">
              <a:avLst/>
            </a:prstGeom>
            <a:ln w="57150">
              <a:solidFill>
                <a:srgbClr val="CDC3B7"/>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795657" y="1291771"/>
              <a:ext cx="3396343" cy="0"/>
            </a:xfrm>
            <a:prstGeom prst="line">
              <a:avLst/>
            </a:prstGeom>
            <a:ln w="57150">
              <a:solidFill>
                <a:srgbClr val="CDC3B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9405257" y="1444172"/>
              <a:ext cx="2786743" cy="1"/>
            </a:xfrm>
            <a:prstGeom prst="line">
              <a:avLst/>
            </a:prstGeom>
            <a:ln w="57150">
              <a:solidFill>
                <a:srgbClr val="CDC3B7"/>
              </a:solidFill>
            </a:ln>
          </p:spPr>
          <p:style>
            <a:lnRef idx="1">
              <a:schemeClr val="accent1"/>
            </a:lnRef>
            <a:fillRef idx="0">
              <a:schemeClr val="accent1"/>
            </a:fillRef>
            <a:effectRef idx="0">
              <a:schemeClr val="accent1"/>
            </a:effectRef>
            <a:fontRef idx="minor">
              <a:schemeClr val="tx1"/>
            </a:fontRef>
          </p:style>
        </p:cxnSp>
      </p:grpSp>
      <p:grpSp>
        <p:nvGrpSpPr>
          <p:cNvPr id="13" name="Group 12"/>
          <p:cNvGrpSpPr/>
          <p:nvPr/>
        </p:nvGrpSpPr>
        <p:grpSpPr>
          <a:xfrm rot="5400000" flipH="1">
            <a:off x="9739090" y="1923142"/>
            <a:ext cx="4151086" cy="304802"/>
            <a:chOff x="8040914" y="1139371"/>
            <a:chExt cx="4151086" cy="304802"/>
          </a:xfrm>
        </p:grpSpPr>
        <p:cxnSp>
          <p:nvCxnSpPr>
            <p:cNvPr id="14" name="Straight Connector 13"/>
            <p:cNvCxnSpPr/>
            <p:nvPr/>
          </p:nvCxnSpPr>
          <p:spPr>
            <a:xfrm>
              <a:off x="8040914" y="1139371"/>
              <a:ext cx="4151086" cy="1"/>
            </a:xfrm>
            <a:prstGeom prst="line">
              <a:avLst/>
            </a:prstGeom>
            <a:ln w="57150">
              <a:solidFill>
                <a:srgbClr val="CDC3B7"/>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8795657" y="1291771"/>
              <a:ext cx="3396343" cy="0"/>
            </a:xfrm>
            <a:prstGeom prst="line">
              <a:avLst/>
            </a:prstGeom>
            <a:ln w="57150">
              <a:solidFill>
                <a:srgbClr val="CDC3B7"/>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9405257" y="1444172"/>
              <a:ext cx="2786743" cy="1"/>
            </a:xfrm>
            <a:prstGeom prst="line">
              <a:avLst/>
            </a:prstGeom>
            <a:ln w="57150">
              <a:solidFill>
                <a:srgbClr val="CDC3B7"/>
              </a:solidFill>
            </a:ln>
          </p:spPr>
          <p:style>
            <a:lnRef idx="1">
              <a:schemeClr val="accent1"/>
            </a:lnRef>
            <a:fillRef idx="0">
              <a:schemeClr val="accent1"/>
            </a:fillRef>
            <a:effectRef idx="0">
              <a:schemeClr val="accent1"/>
            </a:effectRef>
            <a:fontRef idx="minor">
              <a:schemeClr val="tx1"/>
            </a:fontRef>
          </p:style>
        </p:cxnSp>
      </p:grpSp>
      <p:grpSp>
        <p:nvGrpSpPr>
          <p:cNvPr id="17" name="Group 16"/>
          <p:cNvGrpSpPr/>
          <p:nvPr/>
        </p:nvGrpSpPr>
        <p:grpSpPr>
          <a:xfrm>
            <a:off x="8040914" y="220994"/>
            <a:ext cx="4151086" cy="304802"/>
            <a:chOff x="8040914" y="1139371"/>
            <a:chExt cx="4151086" cy="304802"/>
          </a:xfrm>
        </p:grpSpPr>
        <p:cxnSp>
          <p:nvCxnSpPr>
            <p:cNvPr id="18" name="Straight Connector 17"/>
            <p:cNvCxnSpPr/>
            <p:nvPr/>
          </p:nvCxnSpPr>
          <p:spPr>
            <a:xfrm>
              <a:off x="8040914" y="1139371"/>
              <a:ext cx="4151086" cy="1"/>
            </a:xfrm>
            <a:prstGeom prst="line">
              <a:avLst/>
            </a:prstGeom>
            <a:ln w="57150">
              <a:solidFill>
                <a:srgbClr val="CDC3B7"/>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8795657" y="1291771"/>
              <a:ext cx="3396343" cy="0"/>
            </a:xfrm>
            <a:prstGeom prst="line">
              <a:avLst/>
            </a:prstGeom>
            <a:ln w="57150">
              <a:solidFill>
                <a:srgbClr val="CDC3B7"/>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9405257" y="1444172"/>
              <a:ext cx="2786743" cy="1"/>
            </a:xfrm>
            <a:prstGeom prst="line">
              <a:avLst/>
            </a:prstGeom>
            <a:ln w="57150">
              <a:solidFill>
                <a:srgbClr val="CDC3B7"/>
              </a:solidFill>
            </a:ln>
          </p:spPr>
          <p:style>
            <a:lnRef idx="1">
              <a:schemeClr val="accent1"/>
            </a:lnRef>
            <a:fillRef idx="0">
              <a:schemeClr val="accent1"/>
            </a:fillRef>
            <a:effectRef idx="0">
              <a:schemeClr val="accent1"/>
            </a:effectRef>
            <a:fontRef idx="minor">
              <a:schemeClr val="tx1"/>
            </a:fontRef>
          </p:style>
        </p:cxnSp>
      </p:grpSp>
      <p:sp>
        <p:nvSpPr>
          <p:cNvPr id="22" name="Rounded Rectangle 21"/>
          <p:cNvSpPr/>
          <p:nvPr/>
        </p:nvSpPr>
        <p:spPr>
          <a:xfrm>
            <a:off x="2238250" y="1832035"/>
            <a:ext cx="7878207" cy="3193929"/>
          </a:xfrm>
          <a:prstGeom prst="roundRect">
            <a:avLst/>
          </a:prstGeom>
          <a:solidFill>
            <a:srgbClr val="DEDBD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3" name="Rounded Rectangle 22"/>
          <p:cNvSpPr/>
          <p:nvPr/>
        </p:nvSpPr>
        <p:spPr>
          <a:xfrm>
            <a:off x="3868409" y="2829853"/>
            <a:ext cx="4627184" cy="972046"/>
          </a:xfrm>
          <a:prstGeom prst="roundRect">
            <a:avLst/>
          </a:prstGeom>
          <a:solidFill>
            <a:srgbClr val="D0B5A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D" sz="2000" b="1" spc="300" dirty="0" smtClean="0">
                <a:solidFill>
                  <a:schemeClr val="tx1"/>
                </a:solidFill>
                <a:latin typeface="Comic Sans MS" panose="030F0702030302020204" pitchFamily="66" charset="0"/>
              </a:rPr>
              <a:t>THANK YOU</a:t>
            </a:r>
            <a:endParaRPr lang="id-ID" sz="2000" b="1" spc="300" dirty="0">
              <a:solidFill>
                <a:schemeClr val="tx1"/>
              </a:solidFill>
              <a:latin typeface="Comic Sans MS" panose="030F0702030302020204" pitchFamily="66" charset="0"/>
            </a:endParaRPr>
          </a:p>
        </p:txBody>
      </p:sp>
      <p:pic>
        <p:nvPicPr>
          <p:cNvPr id="26" name="Picture 6" descr="https://i.pinimg.com/564x/cc/e7/ad/cce7ad297da6133a5b264361a13797bd.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5851" b="91844" l="9752" r="89894">
                        <a14:foregroundMark x1="30319" y1="69681" x2="24113" y2="28369"/>
                        <a14:foregroundMark x1="33511" y1="85993" x2="47518" y2="89362"/>
                        <a14:foregroundMark x1="66489" y1="84043" x2="74291" y2="34397"/>
                        <a14:foregroundMark x1="74823" y1="30496" x2="77837" y2="22163"/>
                        <a14:foregroundMark x1="31028" y1="11879" x2="57801" y2="9929"/>
                        <a14:foregroundMark x1="61879" y1="10993" x2="71099" y2="12234"/>
                        <a14:foregroundMark x1="72872" y1="14362" x2="74823" y2="19504"/>
                        <a14:foregroundMark x1="27482" y1="13298" x2="23582" y2="21277"/>
                        <a14:foregroundMark x1="23759" y1="20035" x2="22163" y2="24823"/>
                        <a14:foregroundMark x1="49645" y1="89894" x2="59752" y2="88121"/>
                        <a14:foregroundMark x1="63475" y1="86525" x2="66489" y2="84574"/>
                        <a14:foregroundMark x1="32447" y1="84220" x2="30319" y2="68972"/>
                      </a14:backgroundRemoval>
                    </a14:imgEffect>
                  </a14:imgLayer>
                </a14:imgProps>
              </a:ext>
              <a:ext uri="{28A0092B-C50C-407E-A947-70E740481C1C}">
                <a14:useLocalDpi xmlns:a14="http://schemas.microsoft.com/office/drawing/2010/main" val="0"/>
              </a:ext>
            </a:extLst>
          </a:blip>
          <a:srcRect/>
          <a:stretch>
            <a:fillRect/>
          </a:stretch>
        </p:blipFill>
        <p:spPr bwMode="auto">
          <a:xfrm rot="20514857">
            <a:off x="2166738" y="1862575"/>
            <a:ext cx="2781174" cy="2781174"/>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2595674"/>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750" fill="hold"/>
                                        <p:tgtEl>
                                          <p:spTgt spid="3"/>
                                        </p:tgtEl>
                                        <p:attrNameLst>
                                          <p:attrName>ppt_w</p:attrName>
                                        </p:attrNameLst>
                                      </p:cBhvr>
                                      <p:tavLst>
                                        <p:tav tm="0">
                                          <p:val>
                                            <p:fltVal val="0"/>
                                          </p:val>
                                        </p:tav>
                                        <p:tav tm="100000">
                                          <p:val>
                                            <p:strVal val="#ppt_w"/>
                                          </p:val>
                                        </p:tav>
                                      </p:tavLst>
                                    </p:anim>
                                    <p:anim calcmode="lin" valueType="num">
                                      <p:cBhvr>
                                        <p:cTn id="8" dur="750" fill="hold"/>
                                        <p:tgtEl>
                                          <p:spTgt spid="3"/>
                                        </p:tgtEl>
                                        <p:attrNameLst>
                                          <p:attrName>ppt_h</p:attrName>
                                        </p:attrNameLst>
                                      </p:cBhvr>
                                      <p:tavLst>
                                        <p:tav tm="0">
                                          <p:val>
                                            <p:fltVal val="0"/>
                                          </p:val>
                                        </p:tav>
                                        <p:tav tm="100000">
                                          <p:val>
                                            <p:strVal val="#ppt_h"/>
                                          </p:val>
                                        </p:tav>
                                      </p:tavLst>
                                    </p:anim>
                                    <p:animEffect transition="in" filter="fade">
                                      <p:cBhvr>
                                        <p:cTn id="9" dur="750"/>
                                        <p:tgtEl>
                                          <p:spTgt spid="3"/>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750" fill="hold"/>
                                        <p:tgtEl>
                                          <p:spTgt spid="4"/>
                                        </p:tgtEl>
                                        <p:attrNameLst>
                                          <p:attrName>ppt_w</p:attrName>
                                        </p:attrNameLst>
                                      </p:cBhvr>
                                      <p:tavLst>
                                        <p:tav tm="0">
                                          <p:val>
                                            <p:fltVal val="0"/>
                                          </p:val>
                                        </p:tav>
                                        <p:tav tm="100000">
                                          <p:val>
                                            <p:strVal val="#ppt_w"/>
                                          </p:val>
                                        </p:tav>
                                      </p:tavLst>
                                    </p:anim>
                                    <p:anim calcmode="lin" valueType="num">
                                      <p:cBhvr>
                                        <p:cTn id="14" dur="750" fill="hold"/>
                                        <p:tgtEl>
                                          <p:spTgt spid="4"/>
                                        </p:tgtEl>
                                        <p:attrNameLst>
                                          <p:attrName>ppt_h</p:attrName>
                                        </p:attrNameLst>
                                      </p:cBhvr>
                                      <p:tavLst>
                                        <p:tav tm="0">
                                          <p:val>
                                            <p:fltVal val="0"/>
                                          </p:val>
                                        </p:tav>
                                        <p:tav tm="100000">
                                          <p:val>
                                            <p:strVal val="#ppt_h"/>
                                          </p:val>
                                        </p:tav>
                                      </p:tavLst>
                                    </p:anim>
                                    <p:animEffect transition="in" filter="fade">
                                      <p:cBhvr>
                                        <p:cTn id="15" dur="750"/>
                                        <p:tgtEl>
                                          <p:spTgt spid="4"/>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750" fill="hold"/>
                                        <p:tgtEl>
                                          <p:spTgt spid="26"/>
                                        </p:tgtEl>
                                        <p:attrNameLst>
                                          <p:attrName>ppt_w</p:attrName>
                                        </p:attrNameLst>
                                      </p:cBhvr>
                                      <p:tavLst>
                                        <p:tav tm="0">
                                          <p:val>
                                            <p:fltVal val="0"/>
                                          </p:val>
                                        </p:tav>
                                        <p:tav tm="100000">
                                          <p:val>
                                            <p:strVal val="#ppt_w"/>
                                          </p:val>
                                        </p:tav>
                                      </p:tavLst>
                                    </p:anim>
                                    <p:anim calcmode="lin" valueType="num">
                                      <p:cBhvr>
                                        <p:cTn id="20" dur="750" fill="hold"/>
                                        <p:tgtEl>
                                          <p:spTgt spid="26"/>
                                        </p:tgtEl>
                                        <p:attrNameLst>
                                          <p:attrName>ppt_h</p:attrName>
                                        </p:attrNameLst>
                                      </p:cBhvr>
                                      <p:tavLst>
                                        <p:tav tm="0">
                                          <p:val>
                                            <p:fltVal val="0"/>
                                          </p:val>
                                        </p:tav>
                                        <p:tav tm="100000">
                                          <p:val>
                                            <p:strVal val="#ppt_h"/>
                                          </p:val>
                                        </p:tav>
                                      </p:tavLst>
                                    </p:anim>
                                    <p:animEffect transition="in" filter="fade">
                                      <p:cBhvr>
                                        <p:cTn id="21" dur="750"/>
                                        <p:tgtEl>
                                          <p:spTgt spid="26"/>
                                        </p:tgtEl>
                                      </p:cBhvr>
                                    </p:animEffect>
                                  </p:childTnLst>
                                </p:cTn>
                              </p:par>
                            </p:childTnLst>
                          </p:cTn>
                        </p:par>
                        <p:par>
                          <p:cTn id="22" fill="hold">
                            <p:stCondLst>
                              <p:cond delay="2250"/>
                            </p:stCondLst>
                            <p:childTnLst>
                              <p:par>
                                <p:cTn id="23" presetID="53" presetClass="entr" presetSubtype="16"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750" fill="hold"/>
                                        <p:tgtEl>
                                          <p:spTgt spid="22"/>
                                        </p:tgtEl>
                                        <p:attrNameLst>
                                          <p:attrName>ppt_w</p:attrName>
                                        </p:attrNameLst>
                                      </p:cBhvr>
                                      <p:tavLst>
                                        <p:tav tm="0">
                                          <p:val>
                                            <p:fltVal val="0"/>
                                          </p:val>
                                        </p:tav>
                                        <p:tav tm="100000">
                                          <p:val>
                                            <p:strVal val="#ppt_w"/>
                                          </p:val>
                                        </p:tav>
                                      </p:tavLst>
                                    </p:anim>
                                    <p:anim calcmode="lin" valueType="num">
                                      <p:cBhvr>
                                        <p:cTn id="26" dur="750" fill="hold"/>
                                        <p:tgtEl>
                                          <p:spTgt spid="22"/>
                                        </p:tgtEl>
                                        <p:attrNameLst>
                                          <p:attrName>ppt_h</p:attrName>
                                        </p:attrNameLst>
                                      </p:cBhvr>
                                      <p:tavLst>
                                        <p:tav tm="0">
                                          <p:val>
                                            <p:fltVal val="0"/>
                                          </p:val>
                                        </p:tav>
                                        <p:tav tm="100000">
                                          <p:val>
                                            <p:strVal val="#ppt_h"/>
                                          </p:val>
                                        </p:tav>
                                      </p:tavLst>
                                    </p:anim>
                                    <p:animEffect transition="in" filter="fade">
                                      <p:cBhvr>
                                        <p:cTn id="27" dur="750"/>
                                        <p:tgtEl>
                                          <p:spTgt spid="22"/>
                                        </p:tgtEl>
                                      </p:cBhvr>
                                    </p:animEffect>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750" fill="hold"/>
                                        <p:tgtEl>
                                          <p:spTgt spid="23"/>
                                        </p:tgtEl>
                                        <p:attrNameLst>
                                          <p:attrName>ppt_w</p:attrName>
                                        </p:attrNameLst>
                                      </p:cBhvr>
                                      <p:tavLst>
                                        <p:tav tm="0">
                                          <p:val>
                                            <p:fltVal val="0"/>
                                          </p:val>
                                        </p:tav>
                                        <p:tav tm="100000">
                                          <p:val>
                                            <p:strVal val="#ppt_w"/>
                                          </p:val>
                                        </p:tav>
                                      </p:tavLst>
                                    </p:anim>
                                    <p:anim calcmode="lin" valueType="num">
                                      <p:cBhvr>
                                        <p:cTn id="32" dur="750" fill="hold"/>
                                        <p:tgtEl>
                                          <p:spTgt spid="23"/>
                                        </p:tgtEl>
                                        <p:attrNameLst>
                                          <p:attrName>ppt_h</p:attrName>
                                        </p:attrNameLst>
                                      </p:cBhvr>
                                      <p:tavLst>
                                        <p:tav tm="0">
                                          <p:val>
                                            <p:fltVal val="0"/>
                                          </p:val>
                                        </p:tav>
                                        <p:tav tm="100000">
                                          <p:val>
                                            <p:strVal val="#ppt_h"/>
                                          </p:val>
                                        </p:tav>
                                      </p:tavLst>
                                    </p:anim>
                                    <p:animEffect transition="in" filter="fade">
                                      <p:cBhvr>
                                        <p:cTn id="33" dur="75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22" grpId="0" animBg="1"/>
      <p:bldP spid="2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988E85"/>
        </a:solidFill>
        <a:effectLst/>
      </p:bgPr>
    </p:bg>
    <p:spTree>
      <p:nvGrpSpPr>
        <p:cNvPr id="1" name=""/>
        <p:cNvGrpSpPr/>
        <p:nvPr/>
      </p:nvGrpSpPr>
      <p:grpSpPr>
        <a:xfrm>
          <a:off x="0" y="0"/>
          <a:ext cx="0" cy="0"/>
          <a:chOff x="0" y="0"/>
          <a:chExt cx="0" cy="0"/>
        </a:xfrm>
      </p:grpSpPr>
      <p:sp>
        <p:nvSpPr>
          <p:cNvPr id="2" name="TextBox 1"/>
          <p:cNvSpPr txBox="1"/>
          <p:nvPr/>
        </p:nvSpPr>
        <p:spPr>
          <a:xfrm>
            <a:off x="1676060" y="2479460"/>
            <a:ext cx="7729197" cy="1938992"/>
          </a:xfrm>
          <a:prstGeom prst="rect">
            <a:avLst/>
          </a:prstGeom>
          <a:noFill/>
        </p:spPr>
        <p:txBody>
          <a:bodyPr wrap="square" rtlCol="0">
            <a:spAutoFit/>
          </a:bodyPr>
          <a:lstStyle/>
          <a:p>
            <a:r>
              <a:rPr lang="en-ID" sz="4800" b="1" dirty="0" err="1">
                <a:latin typeface="Comic Sans MS" panose="030F0702030302020204" pitchFamily="66" charset="0"/>
              </a:rPr>
              <a:t>Percobaan</a:t>
            </a:r>
            <a:r>
              <a:rPr lang="en-ID" sz="4800" b="1" dirty="0">
                <a:latin typeface="Comic Sans MS" panose="030F0702030302020204" pitchFamily="66" charset="0"/>
              </a:rPr>
              <a:t> </a:t>
            </a:r>
            <a:r>
              <a:rPr lang="en-ID" sz="4800" b="1" dirty="0" err="1">
                <a:latin typeface="Comic Sans MS" panose="030F0702030302020204" pitchFamily="66" charset="0"/>
              </a:rPr>
              <a:t>Inersia</a:t>
            </a:r>
            <a:r>
              <a:rPr lang="en-ID" sz="4800" b="1" dirty="0">
                <a:latin typeface="Comic Sans MS" panose="030F0702030302020204" pitchFamily="66" charset="0"/>
              </a:rPr>
              <a:t> Benda</a:t>
            </a:r>
            <a:endParaRPr lang="id-ID" sz="4800" b="1" dirty="0">
              <a:latin typeface="Comic Sans MS" panose="030F0702030302020204" pitchFamily="66" charset="0"/>
            </a:endParaRPr>
          </a:p>
          <a:p>
            <a:endParaRPr lang="id-ID" sz="7200" dirty="0">
              <a:effectLst>
                <a:outerShdw blurRad="50800" dist="38100" dir="8100000" algn="tr" rotWithShape="0">
                  <a:prstClr val="black">
                    <a:alpha val="40000"/>
                  </a:prstClr>
                </a:outerShdw>
              </a:effectLst>
              <a:latin typeface="hello honey - Personal Use" panose="02000500000000000000" pitchFamily="50" charset="0"/>
            </a:endParaRPr>
          </a:p>
        </p:txBody>
      </p:sp>
      <p:grpSp>
        <p:nvGrpSpPr>
          <p:cNvPr id="14" name="Group 13"/>
          <p:cNvGrpSpPr/>
          <p:nvPr/>
        </p:nvGrpSpPr>
        <p:grpSpPr>
          <a:xfrm rot="5400000" flipH="1">
            <a:off x="9739090" y="1923142"/>
            <a:ext cx="4151086" cy="304802"/>
            <a:chOff x="8040914" y="1139371"/>
            <a:chExt cx="4151086" cy="304802"/>
          </a:xfrm>
        </p:grpSpPr>
        <p:cxnSp>
          <p:nvCxnSpPr>
            <p:cNvPr id="15" name="Straight Connector 14"/>
            <p:cNvCxnSpPr/>
            <p:nvPr/>
          </p:nvCxnSpPr>
          <p:spPr>
            <a:xfrm>
              <a:off x="8040914" y="1139371"/>
              <a:ext cx="4151086" cy="1"/>
            </a:xfrm>
            <a:prstGeom prst="line">
              <a:avLst/>
            </a:prstGeom>
            <a:ln w="57150">
              <a:solidFill>
                <a:srgbClr val="CDC3B7"/>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8795657" y="1291771"/>
              <a:ext cx="3396343" cy="0"/>
            </a:xfrm>
            <a:prstGeom prst="line">
              <a:avLst/>
            </a:prstGeom>
            <a:ln w="57150">
              <a:solidFill>
                <a:srgbClr val="CDC3B7"/>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9405257" y="1444172"/>
              <a:ext cx="2786743" cy="1"/>
            </a:xfrm>
            <a:prstGeom prst="line">
              <a:avLst/>
            </a:prstGeom>
            <a:ln w="57150">
              <a:solidFill>
                <a:srgbClr val="CDC3B7"/>
              </a:solidFill>
            </a:ln>
          </p:spPr>
          <p:style>
            <a:lnRef idx="1">
              <a:schemeClr val="accent1"/>
            </a:lnRef>
            <a:fillRef idx="0">
              <a:schemeClr val="accent1"/>
            </a:fillRef>
            <a:effectRef idx="0">
              <a:schemeClr val="accent1"/>
            </a:effectRef>
            <a:fontRef idx="minor">
              <a:schemeClr val="tx1"/>
            </a:fontRef>
          </p:style>
        </p:cxnSp>
      </p:grpSp>
      <p:grpSp>
        <p:nvGrpSpPr>
          <p:cNvPr id="18" name="Group 17"/>
          <p:cNvGrpSpPr/>
          <p:nvPr/>
        </p:nvGrpSpPr>
        <p:grpSpPr>
          <a:xfrm>
            <a:off x="8040914" y="220994"/>
            <a:ext cx="4151086" cy="304802"/>
            <a:chOff x="8040914" y="1139371"/>
            <a:chExt cx="4151086" cy="304802"/>
          </a:xfrm>
        </p:grpSpPr>
        <p:cxnSp>
          <p:nvCxnSpPr>
            <p:cNvPr id="19" name="Straight Connector 18"/>
            <p:cNvCxnSpPr/>
            <p:nvPr/>
          </p:nvCxnSpPr>
          <p:spPr>
            <a:xfrm>
              <a:off x="8040914" y="1139371"/>
              <a:ext cx="4151086" cy="1"/>
            </a:xfrm>
            <a:prstGeom prst="line">
              <a:avLst/>
            </a:prstGeom>
            <a:ln w="57150">
              <a:solidFill>
                <a:srgbClr val="CDC3B7"/>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8795657" y="1291771"/>
              <a:ext cx="3396343" cy="0"/>
            </a:xfrm>
            <a:prstGeom prst="line">
              <a:avLst/>
            </a:prstGeom>
            <a:ln w="57150">
              <a:solidFill>
                <a:srgbClr val="CDC3B7"/>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9405257" y="1444172"/>
              <a:ext cx="2786743" cy="1"/>
            </a:xfrm>
            <a:prstGeom prst="line">
              <a:avLst/>
            </a:prstGeom>
            <a:ln w="57150">
              <a:solidFill>
                <a:srgbClr val="CDC3B7"/>
              </a:solidFill>
            </a:ln>
          </p:spPr>
          <p:style>
            <a:lnRef idx="1">
              <a:schemeClr val="accent1"/>
            </a:lnRef>
            <a:fillRef idx="0">
              <a:schemeClr val="accent1"/>
            </a:fillRef>
            <a:effectRef idx="0">
              <a:schemeClr val="accent1"/>
            </a:effectRef>
            <a:fontRef idx="minor">
              <a:schemeClr val="tx1"/>
            </a:fontRef>
          </p:style>
        </p:cxnSp>
      </p:grpSp>
      <p:sp>
        <p:nvSpPr>
          <p:cNvPr id="24" name="Oval 23"/>
          <p:cNvSpPr/>
          <p:nvPr/>
        </p:nvSpPr>
        <p:spPr>
          <a:xfrm>
            <a:off x="325237" y="1140424"/>
            <a:ext cx="1350823" cy="1339036"/>
          </a:xfrm>
          <a:prstGeom prst="ellipse">
            <a:avLst/>
          </a:prstGeom>
          <a:solidFill>
            <a:srgbClr val="CBC1B5"/>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D" sz="2400" b="1" smtClean="0">
                <a:solidFill>
                  <a:schemeClr val="tx1"/>
                </a:solidFill>
                <a:effectLst>
                  <a:outerShdw blurRad="38100" dist="38100" dir="2700000" algn="tl">
                    <a:srgbClr val="000000">
                      <a:alpha val="43137"/>
                    </a:srgbClr>
                  </a:outerShdw>
                </a:effectLst>
              </a:rPr>
              <a:t>01</a:t>
            </a:r>
            <a:endParaRPr lang="id-ID" sz="2400" b="1">
              <a:solidFill>
                <a:schemeClr val="tx1"/>
              </a:solidFill>
              <a:effectLst>
                <a:outerShdw blurRad="38100" dist="38100" dir="2700000" algn="tl">
                  <a:srgbClr val="000000">
                    <a:alpha val="43137"/>
                  </a:srgbClr>
                </a:outerShdw>
              </a:effectLst>
            </a:endParaRPr>
          </a:p>
        </p:txBody>
      </p:sp>
      <p:pic>
        <p:nvPicPr>
          <p:cNvPr id="25" name="Picture 24"/>
          <p:cNvPicPr>
            <a:picLocks noChangeAspect="1"/>
          </p:cNvPicPr>
          <p:nvPr/>
        </p:nvPicPr>
        <p:blipFill>
          <a:blip r:embed="rId2" cstate="print">
            <a:extLst>
              <a:ext uri="{BEBA8EAE-BF5A-486C-A8C5-ECC9F3942E4B}">
                <a14:imgProps xmlns:a14="http://schemas.microsoft.com/office/drawing/2010/main">
                  <a14:imgLayer r:embed="rId3">
                    <a14:imgEffect>
                      <a14:backgroundRemoval t="10000" b="90000" l="10000" r="90000">
                        <a14:foregroundMark x1="19940" y1="32151" x2="53423" y2="42317"/>
                        <a14:foregroundMark x1="59375" y1="16903" x2="67113" y2="37470"/>
                        <a14:foregroundMark x1="28720" y1="56974" x2="58780" y2="53546"/>
                      </a14:backgroundRemoval>
                    </a14:imgEffect>
                  </a14:imgLayer>
                </a14:imgProps>
              </a:ext>
              <a:ext uri="{28A0092B-C50C-407E-A947-70E740481C1C}">
                <a14:useLocalDpi xmlns:a14="http://schemas.microsoft.com/office/drawing/2010/main" val="0"/>
              </a:ext>
            </a:extLst>
          </a:blip>
          <a:stretch>
            <a:fillRect/>
          </a:stretch>
        </p:blipFill>
        <p:spPr>
          <a:xfrm rot="7307661">
            <a:off x="7924498" y="344002"/>
            <a:ext cx="2705365" cy="340586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26" name="Freeform 25"/>
          <p:cNvSpPr/>
          <p:nvPr/>
        </p:nvSpPr>
        <p:spPr>
          <a:xfrm flipH="1" flipV="1">
            <a:off x="8689456" y="5123572"/>
            <a:ext cx="4218343" cy="2571960"/>
          </a:xfrm>
          <a:custGeom>
            <a:avLst/>
            <a:gdLst>
              <a:gd name="connsiteX0" fmla="*/ 384377 w 4632056"/>
              <a:gd name="connsiteY0" fmla="*/ 2857674 h 3042648"/>
              <a:gd name="connsiteX1" fmla="*/ 1066549 w 4632056"/>
              <a:gd name="connsiteY1" fmla="*/ 2727046 h 3042648"/>
              <a:gd name="connsiteX2" fmla="*/ 1545520 w 4632056"/>
              <a:gd name="connsiteY2" fmla="*/ 1914246 h 3042648"/>
              <a:gd name="connsiteX3" fmla="*/ 2779235 w 4632056"/>
              <a:gd name="connsiteY3" fmla="*/ 2117446 h 3042648"/>
              <a:gd name="connsiteX4" fmla="*/ 3388835 w 4632056"/>
              <a:gd name="connsiteY4" fmla="*/ 1232074 h 3042648"/>
              <a:gd name="connsiteX5" fmla="*/ 4317749 w 4632056"/>
              <a:gd name="connsiteY5" fmla="*/ 1043389 h 3042648"/>
              <a:gd name="connsiteX6" fmla="*/ 4288720 w 4632056"/>
              <a:gd name="connsiteY6" fmla="*/ 201560 h 3042648"/>
              <a:gd name="connsiteX7" fmla="*/ 297292 w 4632056"/>
              <a:gd name="connsiteY7" fmla="*/ 245103 h 3042648"/>
              <a:gd name="connsiteX8" fmla="*/ 384377 w 4632056"/>
              <a:gd name="connsiteY8" fmla="*/ 2857674 h 3042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32056" h="3042648">
                <a:moveTo>
                  <a:pt x="384377" y="2857674"/>
                </a:moveTo>
                <a:cubicBezTo>
                  <a:pt x="512587" y="3271331"/>
                  <a:pt x="873025" y="2884284"/>
                  <a:pt x="1066549" y="2727046"/>
                </a:cubicBezTo>
                <a:cubicBezTo>
                  <a:pt x="1260073" y="2569808"/>
                  <a:pt x="1260072" y="2015846"/>
                  <a:pt x="1545520" y="1914246"/>
                </a:cubicBezTo>
                <a:cubicBezTo>
                  <a:pt x="1830968" y="1812646"/>
                  <a:pt x="2472016" y="2231141"/>
                  <a:pt x="2779235" y="2117446"/>
                </a:cubicBezTo>
                <a:cubicBezTo>
                  <a:pt x="3086454" y="2003751"/>
                  <a:pt x="3132416" y="1411083"/>
                  <a:pt x="3388835" y="1232074"/>
                </a:cubicBezTo>
                <a:cubicBezTo>
                  <a:pt x="3645254" y="1053065"/>
                  <a:pt x="4167768" y="1215141"/>
                  <a:pt x="4317749" y="1043389"/>
                </a:cubicBezTo>
                <a:cubicBezTo>
                  <a:pt x="4467730" y="871637"/>
                  <a:pt x="4958796" y="334608"/>
                  <a:pt x="4288720" y="201560"/>
                </a:cubicBezTo>
                <a:cubicBezTo>
                  <a:pt x="3618644" y="68512"/>
                  <a:pt x="952854" y="-197583"/>
                  <a:pt x="297292" y="245103"/>
                </a:cubicBezTo>
                <a:cubicBezTo>
                  <a:pt x="-358270" y="687789"/>
                  <a:pt x="256167" y="2444017"/>
                  <a:pt x="384377" y="2857674"/>
                </a:cubicBezTo>
                <a:close/>
              </a:path>
            </a:pathLst>
          </a:custGeom>
          <a:solidFill>
            <a:srgbClr val="E2DDD8"/>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1083197327"/>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750" fill="hold"/>
                                        <p:tgtEl>
                                          <p:spTgt spid="2"/>
                                        </p:tgtEl>
                                        <p:attrNameLst>
                                          <p:attrName>ppt_w</p:attrName>
                                        </p:attrNameLst>
                                      </p:cBhvr>
                                      <p:tavLst>
                                        <p:tav tm="0">
                                          <p:val>
                                            <p:fltVal val="0"/>
                                          </p:val>
                                        </p:tav>
                                        <p:tav tm="100000">
                                          <p:val>
                                            <p:strVal val="#ppt_w"/>
                                          </p:val>
                                        </p:tav>
                                      </p:tavLst>
                                    </p:anim>
                                    <p:anim calcmode="lin" valueType="num">
                                      <p:cBhvr>
                                        <p:cTn id="8" dur="750" fill="hold"/>
                                        <p:tgtEl>
                                          <p:spTgt spid="2"/>
                                        </p:tgtEl>
                                        <p:attrNameLst>
                                          <p:attrName>ppt_h</p:attrName>
                                        </p:attrNameLst>
                                      </p:cBhvr>
                                      <p:tavLst>
                                        <p:tav tm="0">
                                          <p:val>
                                            <p:fltVal val="0"/>
                                          </p:val>
                                        </p:tav>
                                        <p:tav tm="100000">
                                          <p:val>
                                            <p:strVal val="#ppt_h"/>
                                          </p:val>
                                        </p:tav>
                                      </p:tavLst>
                                    </p:anim>
                                    <p:animEffect transition="in" filter="fade">
                                      <p:cBhvr>
                                        <p:cTn id="9" dur="750"/>
                                        <p:tgtEl>
                                          <p:spTgt spid="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p:cTn id="13" dur="750" fill="hold"/>
                                        <p:tgtEl>
                                          <p:spTgt spid="24"/>
                                        </p:tgtEl>
                                        <p:attrNameLst>
                                          <p:attrName>ppt_w</p:attrName>
                                        </p:attrNameLst>
                                      </p:cBhvr>
                                      <p:tavLst>
                                        <p:tav tm="0">
                                          <p:val>
                                            <p:fltVal val="0"/>
                                          </p:val>
                                        </p:tav>
                                        <p:tav tm="100000">
                                          <p:val>
                                            <p:strVal val="#ppt_w"/>
                                          </p:val>
                                        </p:tav>
                                      </p:tavLst>
                                    </p:anim>
                                    <p:anim calcmode="lin" valueType="num">
                                      <p:cBhvr>
                                        <p:cTn id="14" dur="750" fill="hold"/>
                                        <p:tgtEl>
                                          <p:spTgt spid="24"/>
                                        </p:tgtEl>
                                        <p:attrNameLst>
                                          <p:attrName>ppt_h</p:attrName>
                                        </p:attrNameLst>
                                      </p:cBhvr>
                                      <p:tavLst>
                                        <p:tav tm="0">
                                          <p:val>
                                            <p:fltVal val="0"/>
                                          </p:val>
                                        </p:tav>
                                        <p:tav tm="100000">
                                          <p:val>
                                            <p:strVal val="#ppt_h"/>
                                          </p:val>
                                        </p:tav>
                                      </p:tavLst>
                                    </p:anim>
                                    <p:animEffect transition="in" filter="fade">
                                      <p:cBhvr>
                                        <p:cTn id="15" dur="750"/>
                                        <p:tgtEl>
                                          <p:spTgt spid="24"/>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750" fill="hold"/>
                                        <p:tgtEl>
                                          <p:spTgt spid="25"/>
                                        </p:tgtEl>
                                        <p:attrNameLst>
                                          <p:attrName>ppt_w</p:attrName>
                                        </p:attrNameLst>
                                      </p:cBhvr>
                                      <p:tavLst>
                                        <p:tav tm="0">
                                          <p:val>
                                            <p:fltVal val="0"/>
                                          </p:val>
                                        </p:tav>
                                        <p:tav tm="100000">
                                          <p:val>
                                            <p:strVal val="#ppt_w"/>
                                          </p:val>
                                        </p:tav>
                                      </p:tavLst>
                                    </p:anim>
                                    <p:anim calcmode="lin" valueType="num">
                                      <p:cBhvr>
                                        <p:cTn id="20" dur="750" fill="hold"/>
                                        <p:tgtEl>
                                          <p:spTgt spid="25"/>
                                        </p:tgtEl>
                                        <p:attrNameLst>
                                          <p:attrName>ppt_h</p:attrName>
                                        </p:attrNameLst>
                                      </p:cBhvr>
                                      <p:tavLst>
                                        <p:tav tm="0">
                                          <p:val>
                                            <p:fltVal val="0"/>
                                          </p:val>
                                        </p:tav>
                                        <p:tav tm="100000">
                                          <p:val>
                                            <p:strVal val="#ppt_h"/>
                                          </p:val>
                                        </p:tav>
                                      </p:tavLst>
                                    </p:anim>
                                    <p:animEffect transition="in" filter="fade">
                                      <p:cBhvr>
                                        <p:cTn id="21" dur="750"/>
                                        <p:tgtEl>
                                          <p:spTgt spid="25"/>
                                        </p:tgtEl>
                                      </p:cBhvr>
                                    </p:animEffect>
                                  </p:childTnLst>
                                </p:cTn>
                              </p:par>
                            </p:childTnLst>
                          </p:cTn>
                        </p:par>
                        <p:par>
                          <p:cTn id="22" fill="hold">
                            <p:stCondLst>
                              <p:cond delay="2250"/>
                            </p:stCondLst>
                            <p:childTnLst>
                              <p:par>
                                <p:cTn id="23" presetID="5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750" fill="hold"/>
                                        <p:tgtEl>
                                          <p:spTgt spid="26"/>
                                        </p:tgtEl>
                                        <p:attrNameLst>
                                          <p:attrName>ppt_w</p:attrName>
                                        </p:attrNameLst>
                                      </p:cBhvr>
                                      <p:tavLst>
                                        <p:tav tm="0">
                                          <p:val>
                                            <p:fltVal val="0"/>
                                          </p:val>
                                        </p:tav>
                                        <p:tav tm="100000">
                                          <p:val>
                                            <p:strVal val="#ppt_w"/>
                                          </p:val>
                                        </p:tav>
                                      </p:tavLst>
                                    </p:anim>
                                    <p:anim calcmode="lin" valueType="num">
                                      <p:cBhvr>
                                        <p:cTn id="26" dur="750" fill="hold"/>
                                        <p:tgtEl>
                                          <p:spTgt spid="26"/>
                                        </p:tgtEl>
                                        <p:attrNameLst>
                                          <p:attrName>ppt_h</p:attrName>
                                        </p:attrNameLst>
                                      </p:cBhvr>
                                      <p:tavLst>
                                        <p:tav tm="0">
                                          <p:val>
                                            <p:fltVal val="0"/>
                                          </p:val>
                                        </p:tav>
                                        <p:tav tm="100000">
                                          <p:val>
                                            <p:strVal val="#ppt_h"/>
                                          </p:val>
                                        </p:tav>
                                      </p:tavLst>
                                    </p:anim>
                                    <p:animEffect transition="in" filter="fade">
                                      <p:cBhvr>
                                        <p:cTn id="27" dur="75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4" grpId="0" animBg="1"/>
      <p:bldP spid="2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988E85"/>
        </a:solidFill>
        <a:effectLst/>
      </p:bgPr>
    </p:bg>
    <p:spTree>
      <p:nvGrpSpPr>
        <p:cNvPr id="1" name=""/>
        <p:cNvGrpSpPr/>
        <p:nvPr/>
      </p:nvGrpSpPr>
      <p:grpSpPr>
        <a:xfrm>
          <a:off x="0" y="0"/>
          <a:ext cx="0" cy="0"/>
          <a:chOff x="0" y="0"/>
          <a:chExt cx="0" cy="0"/>
        </a:xfrm>
      </p:grpSpPr>
      <p:sp>
        <p:nvSpPr>
          <p:cNvPr id="4" name="Rectangle 3"/>
          <p:cNvSpPr/>
          <p:nvPr/>
        </p:nvSpPr>
        <p:spPr>
          <a:xfrm>
            <a:off x="377365" y="624116"/>
            <a:ext cx="11331540" cy="5823754"/>
          </a:xfrm>
          <a:prstGeom prst="rect">
            <a:avLst/>
          </a:prstGeom>
          <a:solidFill>
            <a:srgbClr val="E2DDD8"/>
          </a:solidFill>
          <a:ln w="57150">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grpSp>
        <p:nvGrpSpPr>
          <p:cNvPr id="15" name="Group 14"/>
          <p:cNvGrpSpPr/>
          <p:nvPr/>
        </p:nvGrpSpPr>
        <p:grpSpPr>
          <a:xfrm>
            <a:off x="8040914" y="1139371"/>
            <a:ext cx="4151086" cy="304802"/>
            <a:chOff x="8040914" y="1139371"/>
            <a:chExt cx="4151086" cy="304802"/>
          </a:xfrm>
        </p:grpSpPr>
        <p:cxnSp>
          <p:nvCxnSpPr>
            <p:cNvPr id="6" name="Straight Connector 5"/>
            <p:cNvCxnSpPr/>
            <p:nvPr/>
          </p:nvCxnSpPr>
          <p:spPr>
            <a:xfrm>
              <a:off x="8040914" y="1139371"/>
              <a:ext cx="4151086" cy="1"/>
            </a:xfrm>
            <a:prstGeom prst="line">
              <a:avLst/>
            </a:prstGeom>
            <a:ln w="57150">
              <a:solidFill>
                <a:srgbClr val="CDC3B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795657" y="1291771"/>
              <a:ext cx="3396343" cy="0"/>
            </a:xfrm>
            <a:prstGeom prst="line">
              <a:avLst/>
            </a:prstGeom>
            <a:ln w="57150">
              <a:solidFill>
                <a:srgbClr val="CDC3B7"/>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9405257" y="1444172"/>
              <a:ext cx="2786743" cy="1"/>
            </a:xfrm>
            <a:prstGeom prst="line">
              <a:avLst/>
            </a:prstGeom>
            <a:ln w="57150">
              <a:solidFill>
                <a:srgbClr val="CDC3B7"/>
              </a:solidFill>
            </a:ln>
          </p:spPr>
          <p:style>
            <a:lnRef idx="1">
              <a:schemeClr val="accent1"/>
            </a:lnRef>
            <a:fillRef idx="0">
              <a:schemeClr val="accent1"/>
            </a:fillRef>
            <a:effectRef idx="0">
              <a:schemeClr val="accent1"/>
            </a:effectRef>
            <a:fontRef idx="minor">
              <a:schemeClr val="tx1"/>
            </a:fontRef>
          </p:style>
        </p:cxnSp>
      </p:grpSp>
      <p:grpSp>
        <p:nvGrpSpPr>
          <p:cNvPr id="21" name="Group 20"/>
          <p:cNvGrpSpPr/>
          <p:nvPr/>
        </p:nvGrpSpPr>
        <p:grpSpPr>
          <a:xfrm>
            <a:off x="8040914" y="1631949"/>
            <a:ext cx="4151086" cy="304802"/>
            <a:chOff x="8040914" y="1139371"/>
            <a:chExt cx="4151086" cy="304802"/>
          </a:xfrm>
        </p:grpSpPr>
        <p:cxnSp>
          <p:nvCxnSpPr>
            <p:cNvPr id="22" name="Straight Connector 21"/>
            <p:cNvCxnSpPr/>
            <p:nvPr/>
          </p:nvCxnSpPr>
          <p:spPr>
            <a:xfrm>
              <a:off x="8040914" y="1139371"/>
              <a:ext cx="4151086" cy="1"/>
            </a:xfrm>
            <a:prstGeom prst="line">
              <a:avLst/>
            </a:prstGeom>
            <a:ln w="57150">
              <a:solidFill>
                <a:srgbClr val="CDC3B7"/>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8795657" y="1291771"/>
              <a:ext cx="3396343" cy="0"/>
            </a:xfrm>
            <a:prstGeom prst="line">
              <a:avLst/>
            </a:prstGeom>
            <a:ln w="57150">
              <a:solidFill>
                <a:srgbClr val="CDC3B7"/>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9405257" y="1444172"/>
              <a:ext cx="2786743" cy="1"/>
            </a:xfrm>
            <a:prstGeom prst="line">
              <a:avLst/>
            </a:prstGeom>
            <a:ln w="57150">
              <a:solidFill>
                <a:srgbClr val="CDC3B7"/>
              </a:solidFill>
            </a:ln>
          </p:spPr>
          <p:style>
            <a:lnRef idx="1">
              <a:schemeClr val="accent1"/>
            </a:lnRef>
            <a:fillRef idx="0">
              <a:schemeClr val="accent1"/>
            </a:fillRef>
            <a:effectRef idx="0">
              <a:schemeClr val="accent1"/>
            </a:effectRef>
            <a:fontRef idx="minor">
              <a:schemeClr val="tx1"/>
            </a:fontRef>
          </p:style>
        </p:cxnSp>
      </p:grpSp>
      <p:grpSp>
        <p:nvGrpSpPr>
          <p:cNvPr id="25" name="Group 24"/>
          <p:cNvGrpSpPr/>
          <p:nvPr/>
        </p:nvGrpSpPr>
        <p:grpSpPr>
          <a:xfrm>
            <a:off x="8040914" y="2147202"/>
            <a:ext cx="4151086" cy="304802"/>
            <a:chOff x="8040914" y="1139371"/>
            <a:chExt cx="4151086" cy="304802"/>
          </a:xfrm>
        </p:grpSpPr>
        <p:cxnSp>
          <p:nvCxnSpPr>
            <p:cNvPr id="26" name="Straight Connector 25"/>
            <p:cNvCxnSpPr/>
            <p:nvPr/>
          </p:nvCxnSpPr>
          <p:spPr>
            <a:xfrm>
              <a:off x="8040914" y="1139371"/>
              <a:ext cx="4151086" cy="1"/>
            </a:xfrm>
            <a:prstGeom prst="line">
              <a:avLst/>
            </a:prstGeom>
            <a:ln w="57150">
              <a:solidFill>
                <a:srgbClr val="CDC3B7"/>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8795657" y="1291771"/>
              <a:ext cx="3396343" cy="0"/>
            </a:xfrm>
            <a:prstGeom prst="line">
              <a:avLst/>
            </a:prstGeom>
            <a:ln w="57150">
              <a:solidFill>
                <a:srgbClr val="CDC3B7"/>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9405257" y="1444172"/>
              <a:ext cx="2786743" cy="1"/>
            </a:xfrm>
            <a:prstGeom prst="line">
              <a:avLst/>
            </a:prstGeom>
            <a:ln w="57150">
              <a:solidFill>
                <a:srgbClr val="CDC3B7"/>
              </a:solidFill>
            </a:ln>
          </p:spPr>
          <p:style>
            <a:lnRef idx="1">
              <a:schemeClr val="accent1"/>
            </a:lnRef>
            <a:fillRef idx="0">
              <a:schemeClr val="accent1"/>
            </a:fillRef>
            <a:effectRef idx="0">
              <a:schemeClr val="accent1"/>
            </a:effectRef>
            <a:fontRef idx="minor">
              <a:schemeClr val="tx1"/>
            </a:fontRef>
          </p:style>
        </p:cxnSp>
      </p:grpSp>
      <p:grpSp>
        <p:nvGrpSpPr>
          <p:cNvPr id="29" name="Group 28"/>
          <p:cNvGrpSpPr/>
          <p:nvPr/>
        </p:nvGrpSpPr>
        <p:grpSpPr>
          <a:xfrm>
            <a:off x="8040914" y="624117"/>
            <a:ext cx="4151086" cy="304802"/>
            <a:chOff x="8040914" y="1139371"/>
            <a:chExt cx="4151086" cy="304802"/>
          </a:xfrm>
        </p:grpSpPr>
        <p:cxnSp>
          <p:nvCxnSpPr>
            <p:cNvPr id="30" name="Straight Connector 29"/>
            <p:cNvCxnSpPr/>
            <p:nvPr/>
          </p:nvCxnSpPr>
          <p:spPr>
            <a:xfrm>
              <a:off x="8040914" y="1139371"/>
              <a:ext cx="4151086" cy="1"/>
            </a:xfrm>
            <a:prstGeom prst="line">
              <a:avLst/>
            </a:prstGeom>
            <a:ln w="57150">
              <a:solidFill>
                <a:srgbClr val="CDC3B7"/>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8795657" y="1291771"/>
              <a:ext cx="3396343" cy="0"/>
            </a:xfrm>
            <a:prstGeom prst="line">
              <a:avLst/>
            </a:prstGeom>
            <a:ln w="57150">
              <a:solidFill>
                <a:srgbClr val="CDC3B7"/>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9405257" y="1444172"/>
              <a:ext cx="2786743" cy="1"/>
            </a:xfrm>
            <a:prstGeom prst="line">
              <a:avLst/>
            </a:prstGeom>
            <a:ln w="57150">
              <a:solidFill>
                <a:srgbClr val="CDC3B7"/>
              </a:solidFill>
            </a:ln>
          </p:spPr>
          <p:style>
            <a:lnRef idx="1">
              <a:schemeClr val="accent1"/>
            </a:lnRef>
            <a:fillRef idx="0">
              <a:schemeClr val="accent1"/>
            </a:fillRef>
            <a:effectRef idx="0">
              <a:schemeClr val="accent1"/>
            </a:effectRef>
            <a:fontRef idx="minor">
              <a:schemeClr val="tx1"/>
            </a:fontRef>
          </p:style>
        </p:cxnSp>
      </p:grpSp>
      <p:grpSp>
        <p:nvGrpSpPr>
          <p:cNvPr id="33" name="Group 32"/>
          <p:cNvGrpSpPr/>
          <p:nvPr/>
        </p:nvGrpSpPr>
        <p:grpSpPr>
          <a:xfrm>
            <a:off x="8040914" y="130172"/>
            <a:ext cx="4151086" cy="304802"/>
            <a:chOff x="8040914" y="1139371"/>
            <a:chExt cx="4151086" cy="304802"/>
          </a:xfrm>
        </p:grpSpPr>
        <p:cxnSp>
          <p:nvCxnSpPr>
            <p:cNvPr id="34" name="Straight Connector 33"/>
            <p:cNvCxnSpPr/>
            <p:nvPr/>
          </p:nvCxnSpPr>
          <p:spPr>
            <a:xfrm>
              <a:off x="8040914" y="1139371"/>
              <a:ext cx="4151086" cy="1"/>
            </a:xfrm>
            <a:prstGeom prst="line">
              <a:avLst/>
            </a:prstGeom>
            <a:ln w="57150">
              <a:solidFill>
                <a:srgbClr val="CDC3B7"/>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795657" y="1291771"/>
              <a:ext cx="3396343" cy="0"/>
            </a:xfrm>
            <a:prstGeom prst="line">
              <a:avLst/>
            </a:prstGeom>
            <a:ln w="57150">
              <a:solidFill>
                <a:srgbClr val="CDC3B7"/>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9405257" y="1444172"/>
              <a:ext cx="2786743" cy="1"/>
            </a:xfrm>
            <a:prstGeom prst="line">
              <a:avLst/>
            </a:prstGeom>
            <a:ln w="57150">
              <a:solidFill>
                <a:srgbClr val="CDC3B7"/>
              </a:solidFill>
            </a:ln>
          </p:spPr>
          <p:style>
            <a:lnRef idx="1">
              <a:schemeClr val="accent1"/>
            </a:lnRef>
            <a:fillRef idx="0">
              <a:schemeClr val="accent1"/>
            </a:fillRef>
            <a:effectRef idx="0">
              <a:schemeClr val="accent1"/>
            </a:effectRef>
            <a:fontRef idx="minor">
              <a:schemeClr val="tx1"/>
            </a:fontRef>
          </p:style>
        </p:cxnSp>
      </p:grpSp>
      <p:sp>
        <p:nvSpPr>
          <p:cNvPr id="16" name="TextBox 15"/>
          <p:cNvSpPr txBox="1"/>
          <p:nvPr/>
        </p:nvSpPr>
        <p:spPr>
          <a:xfrm>
            <a:off x="1628865" y="1020685"/>
            <a:ext cx="4165600" cy="584775"/>
          </a:xfrm>
          <a:prstGeom prst="rect">
            <a:avLst/>
          </a:prstGeom>
          <a:noFill/>
        </p:spPr>
        <p:txBody>
          <a:bodyPr wrap="square" rtlCol="0">
            <a:spAutoFit/>
          </a:bodyPr>
          <a:lstStyle/>
          <a:p>
            <a:r>
              <a:rPr lang="en-ID" sz="3200" dirty="0" err="1" smtClean="0">
                <a:effectLst>
                  <a:outerShdw blurRad="38100" dist="38100" dir="2700000" algn="tl">
                    <a:srgbClr val="000000">
                      <a:alpha val="43137"/>
                    </a:srgbClr>
                  </a:outerShdw>
                </a:effectLst>
                <a:latin typeface="hello honey - Personal Use" panose="02000500000000000000" pitchFamily="50" charset="0"/>
              </a:rPr>
              <a:t>Rasional</a:t>
            </a:r>
            <a:endParaRPr lang="id-ID" sz="3200" dirty="0">
              <a:effectLst>
                <a:outerShdw blurRad="38100" dist="38100" dir="2700000" algn="tl">
                  <a:srgbClr val="000000">
                    <a:alpha val="43137"/>
                  </a:srgbClr>
                </a:outerShdw>
              </a:effectLst>
              <a:latin typeface="hello honey - Personal Use" panose="02000500000000000000" pitchFamily="50" charset="0"/>
            </a:endParaRPr>
          </a:p>
        </p:txBody>
      </p:sp>
      <p:sp>
        <p:nvSpPr>
          <p:cNvPr id="17" name="TextBox 16"/>
          <p:cNvSpPr txBox="1"/>
          <p:nvPr/>
        </p:nvSpPr>
        <p:spPr>
          <a:xfrm>
            <a:off x="1006930" y="2278294"/>
            <a:ext cx="8229600" cy="2123658"/>
          </a:xfrm>
          <a:prstGeom prst="rect">
            <a:avLst/>
          </a:prstGeom>
          <a:noFill/>
        </p:spPr>
        <p:txBody>
          <a:bodyPr wrap="square" rtlCol="0">
            <a:spAutoFit/>
          </a:bodyPr>
          <a:lstStyle/>
          <a:p>
            <a:r>
              <a:rPr lang="en-US" sz="2400" dirty="0" err="1"/>
              <a:t>Bilamana</a:t>
            </a:r>
            <a:r>
              <a:rPr lang="en-US" sz="2400" dirty="0"/>
              <a:t> suatu </a:t>
            </a:r>
            <a:r>
              <a:rPr lang="en-US" sz="2400" dirty="0" err="1"/>
              <a:t>benda</a:t>
            </a:r>
            <a:r>
              <a:rPr lang="en-US" sz="2400" dirty="0"/>
              <a:t> yang </a:t>
            </a:r>
            <a:r>
              <a:rPr lang="en-US" sz="2400" dirty="0" err="1"/>
              <a:t>diam</a:t>
            </a:r>
            <a:r>
              <a:rPr lang="en-US" sz="2400" dirty="0"/>
              <a:t> </a:t>
            </a:r>
            <a:r>
              <a:rPr lang="en-US" sz="2400" dirty="0" smtClean="0"/>
              <a:t>dengan </a:t>
            </a:r>
            <a:r>
              <a:rPr lang="en-US" sz="2400" dirty="0" err="1"/>
              <a:t>seketika</a:t>
            </a:r>
            <a:r>
              <a:rPr lang="en-US" sz="2400" dirty="0"/>
              <a:t> </a:t>
            </a:r>
            <a:r>
              <a:rPr lang="en-US" sz="2400" dirty="0" err="1"/>
              <a:t>benda</a:t>
            </a:r>
            <a:r>
              <a:rPr lang="en-US" sz="2400" dirty="0"/>
              <a:t> </a:t>
            </a:r>
            <a:r>
              <a:rPr lang="en-US" sz="2400" dirty="0" err="1"/>
              <a:t>itu</a:t>
            </a:r>
            <a:r>
              <a:rPr lang="en-US" sz="2400" dirty="0"/>
              <a:t> "</a:t>
            </a:r>
            <a:r>
              <a:rPr lang="en-US" sz="2400" dirty="0" err="1"/>
              <a:t>dipaksa</a:t>
            </a:r>
            <a:r>
              <a:rPr lang="en-US" sz="2400" dirty="0"/>
              <a:t>" untuk </a:t>
            </a:r>
            <a:r>
              <a:rPr lang="en-US" sz="2400" dirty="0" err="1"/>
              <a:t>bergerak</a:t>
            </a:r>
            <a:r>
              <a:rPr lang="en-US" sz="2400" dirty="0"/>
              <a:t>, maka </a:t>
            </a:r>
            <a:r>
              <a:rPr lang="en-US" sz="2400" dirty="0" err="1"/>
              <a:t>ternyata</a:t>
            </a:r>
            <a:r>
              <a:rPr lang="en-US" sz="2400" dirty="0"/>
              <a:t> </a:t>
            </a:r>
            <a:r>
              <a:rPr lang="en-US" sz="2400" dirty="0" err="1"/>
              <a:t>benda</a:t>
            </a:r>
            <a:r>
              <a:rPr lang="en-US" sz="2400" dirty="0"/>
              <a:t> </a:t>
            </a:r>
            <a:r>
              <a:rPr lang="en-US" sz="2400" dirty="0" err="1"/>
              <a:t>itu</a:t>
            </a:r>
            <a:r>
              <a:rPr lang="en-US" sz="2400" dirty="0"/>
              <a:t> </a:t>
            </a:r>
            <a:r>
              <a:rPr lang="en-US" sz="2400" dirty="0" err="1"/>
              <a:t>tetap</a:t>
            </a:r>
            <a:r>
              <a:rPr lang="en-US" sz="2400" dirty="0"/>
              <a:t> "</a:t>
            </a:r>
            <a:r>
              <a:rPr lang="en-US" sz="2400" dirty="0" err="1"/>
              <a:t>ditempatnya</a:t>
            </a:r>
            <a:r>
              <a:rPr lang="en-US" sz="2400" dirty="0"/>
              <a:t>". </a:t>
            </a:r>
            <a:r>
              <a:rPr lang="en-US" sz="2400" dirty="0" err="1"/>
              <a:t>Ia</a:t>
            </a:r>
            <a:r>
              <a:rPr lang="en-US" sz="2400" dirty="0"/>
              <a:t> </a:t>
            </a:r>
            <a:r>
              <a:rPr lang="en-US" sz="2400" dirty="0" err="1"/>
              <a:t>jatuh</a:t>
            </a:r>
            <a:r>
              <a:rPr lang="en-US" sz="2400" dirty="0"/>
              <a:t> </a:t>
            </a:r>
            <a:r>
              <a:rPr lang="en-US" sz="2400" dirty="0" err="1"/>
              <a:t>ke</a:t>
            </a:r>
            <a:r>
              <a:rPr lang="en-US" sz="2400" dirty="0"/>
              <a:t> </a:t>
            </a:r>
            <a:r>
              <a:rPr lang="en-US" sz="2400" dirty="0" err="1"/>
              <a:t>dalam</a:t>
            </a:r>
            <a:r>
              <a:rPr lang="en-US" sz="2400" dirty="0"/>
              <a:t> </a:t>
            </a:r>
            <a:r>
              <a:rPr lang="en-US" sz="2400" dirty="0" err="1"/>
              <a:t>lubang</a:t>
            </a:r>
            <a:r>
              <a:rPr lang="en-US" sz="2400" dirty="0"/>
              <a:t> </a:t>
            </a:r>
            <a:r>
              <a:rPr lang="en-US" sz="2400" dirty="0" err="1"/>
              <a:t>gelas</a:t>
            </a:r>
            <a:r>
              <a:rPr lang="en-US" sz="2400" dirty="0"/>
              <a:t> yang </a:t>
            </a:r>
            <a:r>
              <a:rPr lang="en-US" sz="2400" dirty="0" err="1"/>
              <a:t>telah</a:t>
            </a:r>
            <a:r>
              <a:rPr lang="en-US" sz="2400" dirty="0"/>
              <a:t> </a:t>
            </a:r>
            <a:r>
              <a:rPr lang="en-US" sz="2400" dirty="0" err="1"/>
              <a:t>disediakannya</a:t>
            </a:r>
            <a:r>
              <a:rPr lang="en-US" sz="2400" dirty="0"/>
              <a:t>.</a:t>
            </a:r>
            <a:endParaRPr lang="id-ID" sz="2400" b="1" dirty="0" smtClean="0">
              <a:latin typeface="Comic Sans MS" panose="030F0702030302020204" pitchFamily="66" charset="0"/>
            </a:endParaRPr>
          </a:p>
          <a:p>
            <a:endParaRPr lang="id-ID" b="1" dirty="0" smtClean="0">
              <a:latin typeface="Comic Sans MS" panose="030F0702030302020204" pitchFamily="66" charset="0"/>
            </a:endParaRPr>
          </a:p>
          <a:p>
            <a:endParaRPr lang="id-ID" b="1" dirty="0">
              <a:latin typeface="Comic Sans MS" panose="030F0702030302020204" pitchFamily="66" charset="0"/>
            </a:endParaRPr>
          </a:p>
        </p:txBody>
      </p:sp>
      <p:pic>
        <p:nvPicPr>
          <p:cNvPr id="20" name="Picture 19"/>
          <p:cNvPicPr>
            <a:picLocks noChangeAspect="1"/>
          </p:cNvPicPr>
          <p:nvPr/>
        </p:nvPicPr>
        <p:blipFill>
          <a:blip r:embed="rId2" cstate="print">
            <a:extLst>
              <a:ext uri="{BEBA8EAE-BF5A-486C-A8C5-ECC9F3942E4B}">
                <a14:imgProps xmlns:a14="http://schemas.microsoft.com/office/drawing/2010/main">
                  <a14:imgLayer r:embed="rId3">
                    <a14:imgEffect>
                      <a14:backgroundRemoval t="10000" b="90000" l="10000" r="90000">
                        <a14:foregroundMark x1="19940" y1="32151" x2="53423" y2="42317"/>
                        <a14:foregroundMark x1="59375" y1="16903" x2="67113" y2="37470"/>
                        <a14:foregroundMark x1="28720" y1="56974" x2="58780" y2="53546"/>
                      </a14:backgroundRemoval>
                    </a14:imgEffect>
                  </a14:imgLayer>
                </a14:imgProps>
              </a:ext>
              <a:ext uri="{28A0092B-C50C-407E-A947-70E740481C1C}">
                <a14:useLocalDpi xmlns:a14="http://schemas.microsoft.com/office/drawing/2010/main" val="0"/>
              </a:ext>
            </a:extLst>
          </a:blip>
          <a:stretch>
            <a:fillRect/>
          </a:stretch>
        </p:blipFill>
        <p:spPr>
          <a:xfrm>
            <a:off x="560607" y="531166"/>
            <a:ext cx="1286831" cy="1620028"/>
          </a:xfrm>
          <a:prstGeom prst="rect">
            <a:avLst/>
          </a:prstGeom>
        </p:spPr>
      </p:pic>
      <p:grpSp>
        <p:nvGrpSpPr>
          <p:cNvPr id="42" name="Group 41"/>
          <p:cNvGrpSpPr/>
          <p:nvPr/>
        </p:nvGrpSpPr>
        <p:grpSpPr>
          <a:xfrm flipH="1">
            <a:off x="0" y="6364064"/>
            <a:ext cx="4151086" cy="304802"/>
            <a:chOff x="8040914" y="1139371"/>
            <a:chExt cx="4151086" cy="304802"/>
          </a:xfrm>
        </p:grpSpPr>
        <p:cxnSp>
          <p:nvCxnSpPr>
            <p:cNvPr id="43" name="Straight Connector 42"/>
            <p:cNvCxnSpPr/>
            <p:nvPr/>
          </p:nvCxnSpPr>
          <p:spPr>
            <a:xfrm>
              <a:off x="8040914" y="1139371"/>
              <a:ext cx="4151086" cy="1"/>
            </a:xfrm>
            <a:prstGeom prst="line">
              <a:avLst/>
            </a:prstGeom>
            <a:ln w="57150">
              <a:solidFill>
                <a:srgbClr val="CDC3B7"/>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795657" y="1291771"/>
              <a:ext cx="3396343" cy="0"/>
            </a:xfrm>
            <a:prstGeom prst="line">
              <a:avLst/>
            </a:prstGeom>
            <a:ln w="57150">
              <a:solidFill>
                <a:srgbClr val="CDC3B7"/>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9405257" y="1444172"/>
              <a:ext cx="2786743" cy="1"/>
            </a:xfrm>
            <a:prstGeom prst="line">
              <a:avLst/>
            </a:prstGeom>
            <a:ln w="57150">
              <a:solidFill>
                <a:srgbClr val="CDC3B7"/>
              </a:solidFill>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rot="16200000" flipH="1">
            <a:off x="-1698176" y="4661916"/>
            <a:ext cx="4151086" cy="304802"/>
            <a:chOff x="8040914" y="1139371"/>
            <a:chExt cx="4151086" cy="304802"/>
          </a:xfrm>
        </p:grpSpPr>
        <p:cxnSp>
          <p:nvCxnSpPr>
            <p:cNvPr id="47" name="Straight Connector 46"/>
            <p:cNvCxnSpPr/>
            <p:nvPr/>
          </p:nvCxnSpPr>
          <p:spPr>
            <a:xfrm>
              <a:off x="8040914" y="1139371"/>
              <a:ext cx="4151086" cy="1"/>
            </a:xfrm>
            <a:prstGeom prst="line">
              <a:avLst/>
            </a:prstGeom>
            <a:ln w="57150">
              <a:solidFill>
                <a:srgbClr val="CDC3B7"/>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8795657" y="1291771"/>
              <a:ext cx="3396343" cy="0"/>
            </a:xfrm>
            <a:prstGeom prst="line">
              <a:avLst/>
            </a:prstGeom>
            <a:ln w="57150">
              <a:solidFill>
                <a:srgbClr val="CDC3B7"/>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9405257" y="1444172"/>
              <a:ext cx="2786743" cy="1"/>
            </a:xfrm>
            <a:prstGeom prst="line">
              <a:avLst/>
            </a:prstGeom>
            <a:ln w="57150">
              <a:solidFill>
                <a:srgbClr val="CDC3B7"/>
              </a:solidFill>
            </a:ln>
          </p:spPr>
          <p:style>
            <a:lnRef idx="1">
              <a:schemeClr val="accent1"/>
            </a:lnRef>
            <a:fillRef idx="0">
              <a:schemeClr val="accent1"/>
            </a:fillRef>
            <a:effectRef idx="0">
              <a:schemeClr val="accent1"/>
            </a:effectRef>
            <a:fontRef idx="minor">
              <a:schemeClr val="tx1"/>
            </a:fontRef>
          </p:style>
        </p:cxnSp>
      </p:gr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11228" y="3662407"/>
            <a:ext cx="2933700" cy="2466975"/>
          </a:xfrm>
          <a:prstGeom prst="rect">
            <a:avLst/>
          </a:prstGeom>
        </p:spPr>
      </p:pic>
    </p:spTree>
    <p:extLst>
      <p:ext uri="{BB962C8B-B14F-4D97-AF65-F5344CB8AC3E}">
        <p14:creationId xmlns:p14="http://schemas.microsoft.com/office/powerpoint/2010/main" val="3167651081"/>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750" fill="hold"/>
                                        <p:tgtEl>
                                          <p:spTgt spid="4"/>
                                        </p:tgtEl>
                                        <p:attrNameLst>
                                          <p:attrName>ppt_w</p:attrName>
                                        </p:attrNameLst>
                                      </p:cBhvr>
                                      <p:tavLst>
                                        <p:tav tm="0">
                                          <p:val>
                                            <p:fltVal val="0"/>
                                          </p:val>
                                        </p:tav>
                                        <p:tav tm="100000">
                                          <p:val>
                                            <p:strVal val="#ppt_w"/>
                                          </p:val>
                                        </p:tav>
                                      </p:tavLst>
                                    </p:anim>
                                    <p:anim calcmode="lin" valueType="num">
                                      <p:cBhvr>
                                        <p:cTn id="8" dur="750" fill="hold"/>
                                        <p:tgtEl>
                                          <p:spTgt spid="4"/>
                                        </p:tgtEl>
                                        <p:attrNameLst>
                                          <p:attrName>ppt_h</p:attrName>
                                        </p:attrNameLst>
                                      </p:cBhvr>
                                      <p:tavLst>
                                        <p:tav tm="0">
                                          <p:val>
                                            <p:fltVal val="0"/>
                                          </p:val>
                                        </p:tav>
                                        <p:tav tm="100000">
                                          <p:val>
                                            <p:strVal val="#ppt_h"/>
                                          </p:val>
                                        </p:tav>
                                      </p:tavLst>
                                    </p:anim>
                                    <p:animEffect transition="in" filter="fade">
                                      <p:cBhvr>
                                        <p:cTn id="9" dur="750"/>
                                        <p:tgtEl>
                                          <p:spTgt spid="4"/>
                                        </p:tgtEl>
                                      </p:cBhvr>
                                    </p:animEffect>
                                  </p:childTnLst>
                                </p:cTn>
                              </p:par>
                            </p:childTnLst>
                          </p:cTn>
                        </p:par>
                        <p:par>
                          <p:cTn id="10" fill="hold">
                            <p:stCondLst>
                              <p:cond delay="750"/>
                            </p:stCondLst>
                            <p:childTnLst>
                              <p:par>
                                <p:cTn id="11" presetID="2" presetClass="entr" presetSubtype="4" fill="hold" nodeType="afterEffect">
                                  <p:stCondLst>
                                    <p:cond delay="0"/>
                                  </p:stCondLst>
                                  <p:childTnLst>
                                    <p:set>
                                      <p:cBhvr>
                                        <p:cTn id="12" dur="1" fill="hold">
                                          <p:stCondLst>
                                            <p:cond delay="0"/>
                                          </p:stCondLst>
                                        </p:cTn>
                                        <p:tgtEl>
                                          <p:spTgt spid="33"/>
                                        </p:tgtEl>
                                        <p:attrNameLst>
                                          <p:attrName>style.visibility</p:attrName>
                                        </p:attrNameLst>
                                      </p:cBhvr>
                                      <p:to>
                                        <p:strVal val="visible"/>
                                      </p:to>
                                    </p:set>
                                    <p:anim calcmode="lin" valueType="num">
                                      <p:cBhvr additive="base">
                                        <p:cTn id="13" dur="500" fill="hold"/>
                                        <p:tgtEl>
                                          <p:spTgt spid="33"/>
                                        </p:tgtEl>
                                        <p:attrNameLst>
                                          <p:attrName>ppt_x</p:attrName>
                                        </p:attrNameLst>
                                      </p:cBhvr>
                                      <p:tavLst>
                                        <p:tav tm="0">
                                          <p:val>
                                            <p:strVal val="#ppt_x"/>
                                          </p:val>
                                        </p:tav>
                                        <p:tav tm="100000">
                                          <p:val>
                                            <p:strVal val="#ppt_x"/>
                                          </p:val>
                                        </p:tav>
                                      </p:tavLst>
                                    </p:anim>
                                    <p:anim calcmode="lin" valueType="num">
                                      <p:cBhvr additive="base">
                                        <p:cTn id="14" dur="500" fill="hold"/>
                                        <p:tgtEl>
                                          <p:spTgt spid="33"/>
                                        </p:tgtEl>
                                        <p:attrNameLst>
                                          <p:attrName>ppt_y</p:attrName>
                                        </p:attrNameLst>
                                      </p:cBhvr>
                                      <p:tavLst>
                                        <p:tav tm="0">
                                          <p:val>
                                            <p:strVal val="1+#ppt_h/2"/>
                                          </p:val>
                                        </p:tav>
                                        <p:tav tm="100000">
                                          <p:val>
                                            <p:strVal val="#ppt_y"/>
                                          </p:val>
                                        </p:tav>
                                      </p:tavLst>
                                    </p:anim>
                                  </p:childTnLst>
                                </p:cTn>
                              </p:par>
                            </p:childTnLst>
                          </p:cTn>
                        </p:par>
                        <p:par>
                          <p:cTn id="15" fill="hold">
                            <p:stCondLst>
                              <p:cond delay="1250"/>
                            </p:stCondLst>
                            <p:childTnLst>
                              <p:par>
                                <p:cTn id="16" presetID="2" presetClass="entr" presetSubtype="4" fill="hold" nodeType="after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additive="base">
                                        <p:cTn id="18" dur="500" fill="hold"/>
                                        <p:tgtEl>
                                          <p:spTgt spid="29"/>
                                        </p:tgtEl>
                                        <p:attrNameLst>
                                          <p:attrName>ppt_x</p:attrName>
                                        </p:attrNameLst>
                                      </p:cBhvr>
                                      <p:tavLst>
                                        <p:tav tm="0">
                                          <p:val>
                                            <p:strVal val="#ppt_x"/>
                                          </p:val>
                                        </p:tav>
                                        <p:tav tm="100000">
                                          <p:val>
                                            <p:strVal val="#ppt_x"/>
                                          </p:val>
                                        </p:tav>
                                      </p:tavLst>
                                    </p:anim>
                                    <p:anim calcmode="lin" valueType="num">
                                      <p:cBhvr additive="base">
                                        <p:cTn id="19" dur="500" fill="hold"/>
                                        <p:tgtEl>
                                          <p:spTgt spid="29"/>
                                        </p:tgtEl>
                                        <p:attrNameLst>
                                          <p:attrName>ppt_y</p:attrName>
                                        </p:attrNameLst>
                                      </p:cBhvr>
                                      <p:tavLst>
                                        <p:tav tm="0">
                                          <p:val>
                                            <p:strVal val="1+#ppt_h/2"/>
                                          </p:val>
                                        </p:tav>
                                        <p:tav tm="100000">
                                          <p:val>
                                            <p:strVal val="#ppt_y"/>
                                          </p:val>
                                        </p:tav>
                                      </p:tavLst>
                                    </p:anim>
                                  </p:childTnLst>
                                </p:cTn>
                              </p:par>
                            </p:childTnLst>
                          </p:cTn>
                        </p:par>
                        <p:par>
                          <p:cTn id="20" fill="hold">
                            <p:stCondLst>
                              <p:cond delay="1750"/>
                            </p:stCondLst>
                            <p:childTnLst>
                              <p:par>
                                <p:cTn id="21" presetID="2" presetClass="entr" presetSubtype="4"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ppt_x"/>
                                          </p:val>
                                        </p:tav>
                                        <p:tav tm="100000">
                                          <p:val>
                                            <p:strVal val="#ppt_x"/>
                                          </p:val>
                                        </p:tav>
                                      </p:tavLst>
                                    </p:anim>
                                    <p:anim calcmode="lin" valueType="num">
                                      <p:cBhvr additive="base">
                                        <p:cTn id="24" dur="500" fill="hold"/>
                                        <p:tgtEl>
                                          <p:spTgt spid="15"/>
                                        </p:tgtEl>
                                        <p:attrNameLst>
                                          <p:attrName>ppt_y</p:attrName>
                                        </p:attrNameLst>
                                      </p:cBhvr>
                                      <p:tavLst>
                                        <p:tav tm="0">
                                          <p:val>
                                            <p:strVal val="1+#ppt_h/2"/>
                                          </p:val>
                                        </p:tav>
                                        <p:tav tm="100000">
                                          <p:val>
                                            <p:strVal val="#ppt_y"/>
                                          </p:val>
                                        </p:tav>
                                      </p:tavLst>
                                    </p:anim>
                                  </p:childTnLst>
                                </p:cTn>
                              </p:par>
                            </p:childTnLst>
                          </p:cTn>
                        </p:par>
                        <p:par>
                          <p:cTn id="25" fill="hold">
                            <p:stCondLst>
                              <p:cond delay="2250"/>
                            </p:stCondLst>
                            <p:childTnLst>
                              <p:par>
                                <p:cTn id="26" presetID="2" presetClass="entr" presetSubtype="4" fill="hold" nodeType="afterEffect">
                                  <p:stCondLst>
                                    <p:cond delay="0"/>
                                  </p:stCondLst>
                                  <p:childTnLst>
                                    <p:set>
                                      <p:cBhvr>
                                        <p:cTn id="27" dur="1" fill="hold">
                                          <p:stCondLst>
                                            <p:cond delay="0"/>
                                          </p:stCondLst>
                                        </p:cTn>
                                        <p:tgtEl>
                                          <p:spTgt spid="21"/>
                                        </p:tgtEl>
                                        <p:attrNameLst>
                                          <p:attrName>style.visibility</p:attrName>
                                        </p:attrNameLst>
                                      </p:cBhvr>
                                      <p:to>
                                        <p:strVal val="visible"/>
                                      </p:to>
                                    </p:set>
                                    <p:anim calcmode="lin" valueType="num">
                                      <p:cBhvr additive="base">
                                        <p:cTn id="28" dur="500" fill="hold"/>
                                        <p:tgtEl>
                                          <p:spTgt spid="21"/>
                                        </p:tgtEl>
                                        <p:attrNameLst>
                                          <p:attrName>ppt_x</p:attrName>
                                        </p:attrNameLst>
                                      </p:cBhvr>
                                      <p:tavLst>
                                        <p:tav tm="0">
                                          <p:val>
                                            <p:strVal val="#ppt_x"/>
                                          </p:val>
                                        </p:tav>
                                        <p:tav tm="100000">
                                          <p:val>
                                            <p:strVal val="#ppt_x"/>
                                          </p:val>
                                        </p:tav>
                                      </p:tavLst>
                                    </p:anim>
                                    <p:anim calcmode="lin" valueType="num">
                                      <p:cBhvr additive="base">
                                        <p:cTn id="29" dur="500" fill="hold"/>
                                        <p:tgtEl>
                                          <p:spTgt spid="21"/>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2" presetClass="entr" presetSubtype="4" fill="hold" nodeType="afterEffect">
                                  <p:stCondLst>
                                    <p:cond delay="0"/>
                                  </p:stCondLst>
                                  <p:childTnLst>
                                    <p:set>
                                      <p:cBhvr>
                                        <p:cTn id="32" dur="1" fill="hold">
                                          <p:stCondLst>
                                            <p:cond delay="0"/>
                                          </p:stCondLst>
                                        </p:cTn>
                                        <p:tgtEl>
                                          <p:spTgt spid="25"/>
                                        </p:tgtEl>
                                        <p:attrNameLst>
                                          <p:attrName>style.visibility</p:attrName>
                                        </p:attrNameLst>
                                      </p:cBhvr>
                                      <p:to>
                                        <p:strVal val="visible"/>
                                      </p:to>
                                    </p:set>
                                    <p:anim calcmode="lin" valueType="num">
                                      <p:cBhvr additive="base">
                                        <p:cTn id="33" dur="500" fill="hold"/>
                                        <p:tgtEl>
                                          <p:spTgt spid="25"/>
                                        </p:tgtEl>
                                        <p:attrNameLst>
                                          <p:attrName>ppt_x</p:attrName>
                                        </p:attrNameLst>
                                      </p:cBhvr>
                                      <p:tavLst>
                                        <p:tav tm="0">
                                          <p:val>
                                            <p:strVal val="#ppt_x"/>
                                          </p:val>
                                        </p:tav>
                                        <p:tav tm="100000">
                                          <p:val>
                                            <p:strVal val="#ppt_x"/>
                                          </p:val>
                                        </p:tav>
                                      </p:tavLst>
                                    </p:anim>
                                    <p:anim calcmode="lin" valueType="num">
                                      <p:cBhvr additive="base">
                                        <p:cTn id="34" dur="500" fill="hold"/>
                                        <p:tgtEl>
                                          <p:spTgt spid="25"/>
                                        </p:tgtEl>
                                        <p:attrNameLst>
                                          <p:attrName>ppt_y</p:attrName>
                                        </p:attrNameLst>
                                      </p:cBhvr>
                                      <p:tavLst>
                                        <p:tav tm="0">
                                          <p:val>
                                            <p:strVal val="1+#ppt_h/2"/>
                                          </p:val>
                                        </p:tav>
                                        <p:tav tm="100000">
                                          <p:val>
                                            <p:strVal val="#ppt_y"/>
                                          </p:val>
                                        </p:tav>
                                      </p:tavLst>
                                    </p:anim>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16"/>
                                        </p:tgtEl>
                                        <p:attrNameLst>
                                          <p:attrName>style.visibility</p:attrName>
                                        </p:attrNameLst>
                                      </p:cBhvr>
                                      <p:to>
                                        <p:strVal val="visible"/>
                                      </p:to>
                                    </p:set>
                                    <p:anim calcmode="lin" valueType="num">
                                      <p:cBhvr>
                                        <p:cTn id="38" dur="750" fill="hold"/>
                                        <p:tgtEl>
                                          <p:spTgt spid="16"/>
                                        </p:tgtEl>
                                        <p:attrNameLst>
                                          <p:attrName>ppt_w</p:attrName>
                                        </p:attrNameLst>
                                      </p:cBhvr>
                                      <p:tavLst>
                                        <p:tav tm="0">
                                          <p:val>
                                            <p:fltVal val="0"/>
                                          </p:val>
                                        </p:tav>
                                        <p:tav tm="100000">
                                          <p:val>
                                            <p:strVal val="#ppt_w"/>
                                          </p:val>
                                        </p:tav>
                                      </p:tavLst>
                                    </p:anim>
                                    <p:anim calcmode="lin" valueType="num">
                                      <p:cBhvr>
                                        <p:cTn id="39" dur="750" fill="hold"/>
                                        <p:tgtEl>
                                          <p:spTgt spid="16"/>
                                        </p:tgtEl>
                                        <p:attrNameLst>
                                          <p:attrName>ppt_h</p:attrName>
                                        </p:attrNameLst>
                                      </p:cBhvr>
                                      <p:tavLst>
                                        <p:tav tm="0">
                                          <p:val>
                                            <p:fltVal val="0"/>
                                          </p:val>
                                        </p:tav>
                                        <p:tav tm="100000">
                                          <p:val>
                                            <p:strVal val="#ppt_h"/>
                                          </p:val>
                                        </p:tav>
                                      </p:tavLst>
                                    </p:anim>
                                    <p:animEffect transition="in" filter="fade">
                                      <p:cBhvr>
                                        <p:cTn id="40" dur="750"/>
                                        <p:tgtEl>
                                          <p:spTgt spid="16"/>
                                        </p:tgtEl>
                                      </p:cBhvr>
                                    </p:animEffect>
                                  </p:childTnLst>
                                </p:cTn>
                              </p:par>
                            </p:childTnLst>
                          </p:cTn>
                        </p:par>
                        <p:par>
                          <p:cTn id="41" fill="hold">
                            <p:stCondLst>
                              <p:cond delay="4000"/>
                            </p:stCondLst>
                            <p:childTnLst>
                              <p:par>
                                <p:cTn id="42" presetID="53" presetClass="entr" presetSubtype="16" fill="hold" nodeType="afterEffect">
                                  <p:stCondLst>
                                    <p:cond delay="0"/>
                                  </p:stCondLst>
                                  <p:childTnLst>
                                    <p:set>
                                      <p:cBhvr>
                                        <p:cTn id="43" dur="1" fill="hold">
                                          <p:stCondLst>
                                            <p:cond delay="0"/>
                                          </p:stCondLst>
                                        </p:cTn>
                                        <p:tgtEl>
                                          <p:spTgt spid="20"/>
                                        </p:tgtEl>
                                        <p:attrNameLst>
                                          <p:attrName>style.visibility</p:attrName>
                                        </p:attrNameLst>
                                      </p:cBhvr>
                                      <p:to>
                                        <p:strVal val="visible"/>
                                      </p:to>
                                    </p:set>
                                    <p:anim calcmode="lin" valueType="num">
                                      <p:cBhvr>
                                        <p:cTn id="44" dur="750" fill="hold"/>
                                        <p:tgtEl>
                                          <p:spTgt spid="20"/>
                                        </p:tgtEl>
                                        <p:attrNameLst>
                                          <p:attrName>ppt_w</p:attrName>
                                        </p:attrNameLst>
                                      </p:cBhvr>
                                      <p:tavLst>
                                        <p:tav tm="0">
                                          <p:val>
                                            <p:fltVal val="0"/>
                                          </p:val>
                                        </p:tav>
                                        <p:tav tm="100000">
                                          <p:val>
                                            <p:strVal val="#ppt_w"/>
                                          </p:val>
                                        </p:tav>
                                      </p:tavLst>
                                    </p:anim>
                                    <p:anim calcmode="lin" valueType="num">
                                      <p:cBhvr>
                                        <p:cTn id="45" dur="750" fill="hold"/>
                                        <p:tgtEl>
                                          <p:spTgt spid="20"/>
                                        </p:tgtEl>
                                        <p:attrNameLst>
                                          <p:attrName>ppt_h</p:attrName>
                                        </p:attrNameLst>
                                      </p:cBhvr>
                                      <p:tavLst>
                                        <p:tav tm="0">
                                          <p:val>
                                            <p:fltVal val="0"/>
                                          </p:val>
                                        </p:tav>
                                        <p:tav tm="100000">
                                          <p:val>
                                            <p:strVal val="#ppt_h"/>
                                          </p:val>
                                        </p:tav>
                                      </p:tavLst>
                                    </p:anim>
                                    <p:animEffect transition="in" filter="fade">
                                      <p:cBhvr>
                                        <p:cTn id="46" dur="750"/>
                                        <p:tgtEl>
                                          <p:spTgt spid="20"/>
                                        </p:tgtEl>
                                      </p:cBhvr>
                                    </p:animEffect>
                                  </p:childTnLst>
                                </p:cTn>
                              </p:par>
                            </p:childTnLst>
                          </p:cTn>
                        </p:par>
                        <p:par>
                          <p:cTn id="47" fill="hold">
                            <p:stCondLst>
                              <p:cond delay="4750"/>
                            </p:stCondLst>
                            <p:childTnLst>
                              <p:par>
                                <p:cTn id="48" presetID="53" presetClass="entr" presetSubtype="1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750" fill="hold"/>
                                        <p:tgtEl>
                                          <p:spTgt spid="17"/>
                                        </p:tgtEl>
                                        <p:attrNameLst>
                                          <p:attrName>ppt_w</p:attrName>
                                        </p:attrNameLst>
                                      </p:cBhvr>
                                      <p:tavLst>
                                        <p:tav tm="0">
                                          <p:val>
                                            <p:fltVal val="0"/>
                                          </p:val>
                                        </p:tav>
                                        <p:tav tm="100000">
                                          <p:val>
                                            <p:strVal val="#ppt_w"/>
                                          </p:val>
                                        </p:tav>
                                      </p:tavLst>
                                    </p:anim>
                                    <p:anim calcmode="lin" valueType="num">
                                      <p:cBhvr>
                                        <p:cTn id="51" dur="750" fill="hold"/>
                                        <p:tgtEl>
                                          <p:spTgt spid="17"/>
                                        </p:tgtEl>
                                        <p:attrNameLst>
                                          <p:attrName>ppt_h</p:attrName>
                                        </p:attrNameLst>
                                      </p:cBhvr>
                                      <p:tavLst>
                                        <p:tav tm="0">
                                          <p:val>
                                            <p:fltVal val="0"/>
                                          </p:val>
                                        </p:tav>
                                        <p:tav tm="100000">
                                          <p:val>
                                            <p:strVal val="#ppt_h"/>
                                          </p:val>
                                        </p:tav>
                                      </p:tavLst>
                                    </p:anim>
                                    <p:animEffect transition="in" filter="fade">
                                      <p:cBhvr>
                                        <p:cTn id="52" dur="7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6"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6566" y="429524"/>
            <a:ext cx="11264419" cy="5782139"/>
          </a:xfrm>
          <a:prstGeom prst="rect">
            <a:avLst/>
          </a:prstGeom>
          <a:solidFill>
            <a:srgbClr val="E2DDD8"/>
          </a:solidFill>
          <a:ln w="57150">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15" name="Group 14"/>
          <p:cNvGrpSpPr/>
          <p:nvPr/>
        </p:nvGrpSpPr>
        <p:grpSpPr>
          <a:xfrm>
            <a:off x="8040914" y="1139371"/>
            <a:ext cx="4151086" cy="304802"/>
            <a:chOff x="8040914" y="1139371"/>
            <a:chExt cx="4151086" cy="304802"/>
          </a:xfrm>
        </p:grpSpPr>
        <p:cxnSp>
          <p:nvCxnSpPr>
            <p:cNvPr id="6" name="Straight Connector 5"/>
            <p:cNvCxnSpPr/>
            <p:nvPr/>
          </p:nvCxnSpPr>
          <p:spPr>
            <a:xfrm>
              <a:off x="8040914" y="1139371"/>
              <a:ext cx="4151086" cy="1"/>
            </a:xfrm>
            <a:prstGeom prst="line">
              <a:avLst/>
            </a:prstGeom>
            <a:ln w="57150">
              <a:solidFill>
                <a:srgbClr val="CDC3B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795657" y="1291771"/>
              <a:ext cx="3396343" cy="0"/>
            </a:xfrm>
            <a:prstGeom prst="line">
              <a:avLst/>
            </a:prstGeom>
            <a:ln w="57150">
              <a:solidFill>
                <a:srgbClr val="CDC3B7"/>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9405257" y="1444172"/>
              <a:ext cx="2786743" cy="1"/>
            </a:xfrm>
            <a:prstGeom prst="line">
              <a:avLst/>
            </a:prstGeom>
            <a:ln w="57150">
              <a:solidFill>
                <a:srgbClr val="CDC3B7"/>
              </a:solidFill>
            </a:ln>
          </p:spPr>
          <p:style>
            <a:lnRef idx="1">
              <a:schemeClr val="accent1"/>
            </a:lnRef>
            <a:fillRef idx="0">
              <a:schemeClr val="accent1"/>
            </a:fillRef>
            <a:effectRef idx="0">
              <a:schemeClr val="accent1"/>
            </a:effectRef>
            <a:fontRef idx="minor">
              <a:schemeClr val="tx1"/>
            </a:fontRef>
          </p:style>
        </p:cxnSp>
      </p:grpSp>
      <p:grpSp>
        <p:nvGrpSpPr>
          <p:cNvPr id="29" name="Group 28"/>
          <p:cNvGrpSpPr/>
          <p:nvPr/>
        </p:nvGrpSpPr>
        <p:grpSpPr>
          <a:xfrm>
            <a:off x="8040914" y="624117"/>
            <a:ext cx="4151086" cy="304802"/>
            <a:chOff x="8040914" y="1139371"/>
            <a:chExt cx="4151086" cy="304802"/>
          </a:xfrm>
        </p:grpSpPr>
        <p:cxnSp>
          <p:nvCxnSpPr>
            <p:cNvPr id="30" name="Straight Connector 29"/>
            <p:cNvCxnSpPr/>
            <p:nvPr/>
          </p:nvCxnSpPr>
          <p:spPr>
            <a:xfrm>
              <a:off x="8040914" y="1139371"/>
              <a:ext cx="4151086" cy="1"/>
            </a:xfrm>
            <a:prstGeom prst="line">
              <a:avLst/>
            </a:prstGeom>
            <a:ln w="57150">
              <a:solidFill>
                <a:srgbClr val="CDC3B7"/>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8795657" y="1291771"/>
              <a:ext cx="3396343" cy="0"/>
            </a:xfrm>
            <a:prstGeom prst="line">
              <a:avLst/>
            </a:prstGeom>
            <a:ln w="57150">
              <a:solidFill>
                <a:srgbClr val="CDC3B7"/>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9405257" y="1444172"/>
              <a:ext cx="2786743" cy="1"/>
            </a:xfrm>
            <a:prstGeom prst="line">
              <a:avLst/>
            </a:prstGeom>
            <a:ln w="57150">
              <a:solidFill>
                <a:srgbClr val="CDC3B7"/>
              </a:solidFill>
            </a:ln>
          </p:spPr>
          <p:style>
            <a:lnRef idx="1">
              <a:schemeClr val="accent1"/>
            </a:lnRef>
            <a:fillRef idx="0">
              <a:schemeClr val="accent1"/>
            </a:fillRef>
            <a:effectRef idx="0">
              <a:schemeClr val="accent1"/>
            </a:effectRef>
            <a:fontRef idx="minor">
              <a:schemeClr val="tx1"/>
            </a:fontRef>
          </p:style>
        </p:cxnSp>
      </p:grpSp>
      <p:grpSp>
        <p:nvGrpSpPr>
          <p:cNvPr id="33" name="Group 32"/>
          <p:cNvGrpSpPr/>
          <p:nvPr/>
        </p:nvGrpSpPr>
        <p:grpSpPr>
          <a:xfrm>
            <a:off x="8040914" y="130172"/>
            <a:ext cx="4151086" cy="304802"/>
            <a:chOff x="8040914" y="1139371"/>
            <a:chExt cx="4151086" cy="304802"/>
          </a:xfrm>
        </p:grpSpPr>
        <p:cxnSp>
          <p:nvCxnSpPr>
            <p:cNvPr id="34" name="Straight Connector 33"/>
            <p:cNvCxnSpPr/>
            <p:nvPr/>
          </p:nvCxnSpPr>
          <p:spPr>
            <a:xfrm>
              <a:off x="8040914" y="1139371"/>
              <a:ext cx="4151086" cy="1"/>
            </a:xfrm>
            <a:prstGeom prst="line">
              <a:avLst/>
            </a:prstGeom>
            <a:ln w="57150">
              <a:solidFill>
                <a:srgbClr val="CDC3B7"/>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795657" y="1291771"/>
              <a:ext cx="3396343" cy="0"/>
            </a:xfrm>
            <a:prstGeom prst="line">
              <a:avLst/>
            </a:prstGeom>
            <a:ln w="57150">
              <a:solidFill>
                <a:srgbClr val="CDC3B7"/>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9405257" y="1444172"/>
              <a:ext cx="2786743" cy="1"/>
            </a:xfrm>
            <a:prstGeom prst="line">
              <a:avLst/>
            </a:prstGeom>
            <a:ln w="57150">
              <a:solidFill>
                <a:srgbClr val="CDC3B7"/>
              </a:solidFill>
            </a:ln>
          </p:spPr>
          <p:style>
            <a:lnRef idx="1">
              <a:schemeClr val="accent1"/>
            </a:lnRef>
            <a:fillRef idx="0">
              <a:schemeClr val="accent1"/>
            </a:fillRef>
            <a:effectRef idx="0">
              <a:schemeClr val="accent1"/>
            </a:effectRef>
            <a:fontRef idx="minor">
              <a:schemeClr val="tx1"/>
            </a:fontRef>
          </p:style>
        </p:cxnSp>
      </p:grpSp>
      <p:sp>
        <p:nvSpPr>
          <p:cNvPr id="16" name="TextBox 15"/>
          <p:cNvSpPr txBox="1"/>
          <p:nvPr/>
        </p:nvSpPr>
        <p:spPr>
          <a:xfrm>
            <a:off x="1393371" y="858919"/>
            <a:ext cx="5944504" cy="954107"/>
          </a:xfrm>
          <a:prstGeom prst="rect">
            <a:avLst/>
          </a:prstGeom>
          <a:noFill/>
        </p:spPr>
        <p:txBody>
          <a:bodyPr wrap="square" rtlCol="0">
            <a:spAutoFit/>
          </a:bodyPr>
          <a:lstStyle/>
          <a:p>
            <a:r>
              <a:rPr lang="en-ID" sz="2800" dirty="0" err="1" smtClean="0">
                <a:effectLst>
                  <a:outerShdw blurRad="38100" dist="38100" dir="2700000" algn="tl">
                    <a:srgbClr val="000000">
                      <a:alpha val="43137"/>
                    </a:srgbClr>
                  </a:outerShdw>
                </a:effectLst>
                <a:latin typeface="hello honey - Personal Use" panose="02000500000000000000" pitchFamily="50" charset="0"/>
              </a:rPr>
              <a:t>Langkah-langkah</a:t>
            </a:r>
            <a:r>
              <a:rPr lang="en-ID" sz="2800" dirty="0" smtClean="0">
                <a:effectLst>
                  <a:outerShdw blurRad="38100" dist="38100" dir="2700000" algn="tl">
                    <a:srgbClr val="000000">
                      <a:alpha val="43137"/>
                    </a:srgbClr>
                  </a:outerShdw>
                </a:effectLst>
                <a:latin typeface="hello honey - Personal Use" panose="02000500000000000000" pitchFamily="50" charset="0"/>
              </a:rPr>
              <a:t> </a:t>
            </a:r>
            <a:r>
              <a:rPr lang="en-ID" sz="2800" dirty="0" err="1" smtClean="0">
                <a:effectLst>
                  <a:outerShdw blurRad="38100" dist="38100" dir="2700000" algn="tl">
                    <a:srgbClr val="000000">
                      <a:alpha val="43137"/>
                    </a:srgbClr>
                  </a:outerShdw>
                </a:effectLst>
                <a:latin typeface="hello honey - Personal Use" panose="02000500000000000000" pitchFamily="50" charset="0"/>
              </a:rPr>
              <a:t>Percobaan</a:t>
            </a:r>
            <a:r>
              <a:rPr lang="en-ID" sz="2800" dirty="0" smtClean="0">
                <a:effectLst>
                  <a:outerShdw blurRad="38100" dist="38100" dir="2700000" algn="tl">
                    <a:srgbClr val="000000">
                      <a:alpha val="43137"/>
                    </a:srgbClr>
                  </a:outerShdw>
                </a:effectLst>
                <a:latin typeface="hello honey - Personal Use" panose="02000500000000000000" pitchFamily="50" charset="0"/>
              </a:rPr>
              <a:t> </a:t>
            </a:r>
            <a:r>
              <a:rPr lang="en-ID" sz="2800" dirty="0" err="1" smtClean="0">
                <a:effectLst>
                  <a:outerShdw blurRad="38100" dist="38100" dir="2700000" algn="tl">
                    <a:srgbClr val="000000">
                      <a:alpha val="43137"/>
                    </a:srgbClr>
                  </a:outerShdw>
                </a:effectLst>
                <a:latin typeface="hello honey - Personal Use" panose="02000500000000000000" pitchFamily="50" charset="0"/>
              </a:rPr>
              <a:t>Inersia</a:t>
            </a:r>
            <a:r>
              <a:rPr lang="en-ID" sz="2800" dirty="0" smtClean="0">
                <a:effectLst>
                  <a:outerShdw blurRad="38100" dist="38100" dir="2700000" algn="tl">
                    <a:srgbClr val="000000">
                      <a:alpha val="43137"/>
                    </a:srgbClr>
                  </a:outerShdw>
                </a:effectLst>
                <a:latin typeface="hello honey - Personal Use" panose="02000500000000000000" pitchFamily="50" charset="0"/>
              </a:rPr>
              <a:t> Benda  </a:t>
            </a:r>
            <a:endParaRPr lang="id-ID" sz="2800" dirty="0">
              <a:effectLst>
                <a:outerShdw blurRad="38100" dist="38100" dir="2700000" algn="tl">
                  <a:srgbClr val="000000">
                    <a:alpha val="43137"/>
                  </a:srgbClr>
                </a:outerShdw>
              </a:effectLst>
              <a:latin typeface="hello honey - Personal Use" panose="02000500000000000000" pitchFamily="50" charset="0"/>
            </a:endParaRPr>
          </a:p>
        </p:txBody>
      </p:sp>
      <p:pic>
        <p:nvPicPr>
          <p:cNvPr id="20" name="Picture 19"/>
          <p:cNvPicPr>
            <a:picLocks noChangeAspect="1"/>
          </p:cNvPicPr>
          <p:nvPr/>
        </p:nvPicPr>
        <p:blipFill>
          <a:blip r:embed="rId2" cstate="print">
            <a:extLst>
              <a:ext uri="{BEBA8EAE-BF5A-486C-A8C5-ECC9F3942E4B}">
                <a14:imgProps xmlns:a14="http://schemas.microsoft.com/office/drawing/2010/main">
                  <a14:imgLayer r:embed="rId3">
                    <a14:imgEffect>
                      <a14:backgroundRemoval t="10000" b="90000" l="10000" r="90000">
                        <a14:foregroundMark x1="19940" y1="32151" x2="53423" y2="42317"/>
                        <a14:foregroundMark x1="59375" y1="16903" x2="67113" y2="37470"/>
                        <a14:foregroundMark x1="28720" y1="56974" x2="58780" y2="53546"/>
                      </a14:backgroundRemoval>
                    </a14:imgEffect>
                  </a14:imgLayer>
                </a14:imgProps>
              </a:ext>
              <a:ext uri="{28A0092B-C50C-407E-A947-70E740481C1C}">
                <a14:useLocalDpi xmlns:a14="http://schemas.microsoft.com/office/drawing/2010/main" val="0"/>
              </a:ext>
            </a:extLst>
          </a:blip>
          <a:stretch>
            <a:fillRect/>
          </a:stretch>
        </p:blipFill>
        <p:spPr>
          <a:xfrm>
            <a:off x="201059" y="414147"/>
            <a:ext cx="1286831" cy="1620028"/>
          </a:xfrm>
          <a:prstGeom prst="rect">
            <a:avLst/>
          </a:prstGeom>
        </p:spPr>
      </p:pic>
      <p:grpSp>
        <p:nvGrpSpPr>
          <p:cNvPr id="42" name="Group 41"/>
          <p:cNvGrpSpPr/>
          <p:nvPr/>
        </p:nvGrpSpPr>
        <p:grpSpPr>
          <a:xfrm flipH="1">
            <a:off x="0" y="6364064"/>
            <a:ext cx="4151086" cy="304802"/>
            <a:chOff x="8040914" y="1139371"/>
            <a:chExt cx="4151086" cy="304802"/>
          </a:xfrm>
        </p:grpSpPr>
        <p:cxnSp>
          <p:nvCxnSpPr>
            <p:cNvPr id="43" name="Straight Connector 42"/>
            <p:cNvCxnSpPr/>
            <p:nvPr/>
          </p:nvCxnSpPr>
          <p:spPr>
            <a:xfrm>
              <a:off x="8040914" y="1139371"/>
              <a:ext cx="4151086" cy="1"/>
            </a:xfrm>
            <a:prstGeom prst="line">
              <a:avLst/>
            </a:prstGeom>
            <a:ln w="57150">
              <a:solidFill>
                <a:srgbClr val="CDC3B7"/>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795657" y="1291771"/>
              <a:ext cx="3396343" cy="0"/>
            </a:xfrm>
            <a:prstGeom prst="line">
              <a:avLst/>
            </a:prstGeom>
            <a:ln w="57150">
              <a:solidFill>
                <a:srgbClr val="CDC3B7"/>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9405257" y="1444172"/>
              <a:ext cx="2786743" cy="1"/>
            </a:xfrm>
            <a:prstGeom prst="line">
              <a:avLst/>
            </a:prstGeom>
            <a:ln w="57150">
              <a:solidFill>
                <a:srgbClr val="CDC3B7"/>
              </a:solidFill>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rot="16200000" flipH="1">
            <a:off x="-1698176" y="4661916"/>
            <a:ext cx="4151086" cy="304802"/>
            <a:chOff x="8040914" y="1139371"/>
            <a:chExt cx="4151086" cy="304802"/>
          </a:xfrm>
        </p:grpSpPr>
        <p:cxnSp>
          <p:nvCxnSpPr>
            <p:cNvPr id="47" name="Straight Connector 46"/>
            <p:cNvCxnSpPr/>
            <p:nvPr/>
          </p:nvCxnSpPr>
          <p:spPr>
            <a:xfrm>
              <a:off x="8040914" y="1139371"/>
              <a:ext cx="4151086" cy="1"/>
            </a:xfrm>
            <a:prstGeom prst="line">
              <a:avLst/>
            </a:prstGeom>
            <a:ln w="57150">
              <a:solidFill>
                <a:srgbClr val="CDC3B7"/>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8795657" y="1291771"/>
              <a:ext cx="3396343" cy="0"/>
            </a:xfrm>
            <a:prstGeom prst="line">
              <a:avLst/>
            </a:prstGeom>
            <a:ln w="57150">
              <a:solidFill>
                <a:srgbClr val="CDC3B7"/>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9405257" y="1444172"/>
              <a:ext cx="2786743" cy="1"/>
            </a:xfrm>
            <a:prstGeom prst="line">
              <a:avLst/>
            </a:prstGeom>
            <a:ln w="57150">
              <a:solidFill>
                <a:srgbClr val="CDC3B7"/>
              </a:solidFill>
            </a:ln>
          </p:spPr>
          <p:style>
            <a:lnRef idx="1">
              <a:schemeClr val="accent1"/>
            </a:lnRef>
            <a:fillRef idx="0">
              <a:schemeClr val="accent1"/>
            </a:fillRef>
            <a:effectRef idx="0">
              <a:schemeClr val="accent1"/>
            </a:effectRef>
            <a:fontRef idx="minor">
              <a:schemeClr val="tx1"/>
            </a:fontRef>
          </p:style>
        </p:cxnSp>
      </p:grpSp>
      <p:sp>
        <p:nvSpPr>
          <p:cNvPr id="37" name="TextBox 36"/>
          <p:cNvSpPr txBox="1"/>
          <p:nvPr/>
        </p:nvSpPr>
        <p:spPr>
          <a:xfrm>
            <a:off x="1006930" y="2278294"/>
            <a:ext cx="4624607" cy="4339650"/>
          </a:xfrm>
          <a:prstGeom prst="rect">
            <a:avLst/>
          </a:prstGeom>
          <a:noFill/>
        </p:spPr>
        <p:txBody>
          <a:bodyPr wrap="square" rtlCol="0">
            <a:spAutoFit/>
          </a:bodyPr>
          <a:lstStyle/>
          <a:p>
            <a:pPr marL="457200" indent="-457200">
              <a:buFont typeface="+mj-lt"/>
              <a:buAutoNum type="arabicPeriod"/>
            </a:pPr>
            <a:r>
              <a:rPr lang="en-US" sz="2400" dirty="0" err="1" smtClean="0"/>
              <a:t>Letakkan</a:t>
            </a:r>
            <a:r>
              <a:rPr lang="en-US" sz="2400" dirty="0" smtClean="0"/>
              <a:t> </a:t>
            </a:r>
            <a:r>
              <a:rPr lang="en-US" sz="2400" dirty="0" err="1"/>
              <a:t>sehelei</a:t>
            </a:r>
            <a:r>
              <a:rPr lang="en-US" sz="2400" dirty="0"/>
              <a:t> </a:t>
            </a:r>
            <a:r>
              <a:rPr lang="en-US" sz="2400" dirty="0" err="1"/>
              <a:t>kertas</a:t>
            </a:r>
            <a:r>
              <a:rPr lang="en-US" sz="2400" dirty="0"/>
              <a:t> </a:t>
            </a:r>
            <a:r>
              <a:rPr lang="en-US" sz="2400" dirty="0" err="1"/>
              <a:t>karton</a:t>
            </a:r>
            <a:r>
              <a:rPr lang="en-US" sz="2400" dirty="0"/>
              <a:t> </a:t>
            </a:r>
            <a:r>
              <a:rPr lang="en-US" sz="2400" dirty="0" err="1"/>
              <a:t>tebal</a:t>
            </a:r>
            <a:r>
              <a:rPr lang="en-US" sz="2400" dirty="0"/>
              <a:t> di </a:t>
            </a:r>
            <a:r>
              <a:rPr lang="en-US" sz="2400" dirty="0" err="1"/>
              <a:t>atas</a:t>
            </a:r>
            <a:r>
              <a:rPr lang="en-US" sz="2400" dirty="0"/>
              <a:t> </a:t>
            </a:r>
            <a:r>
              <a:rPr lang="en-US" sz="2400" dirty="0" err="1"/>
              <a:t>sebuah</a:t>
            </a:r>
            <a:r>
              <a:rPr lang="en-US" sz="2400" dirty="0"/>
              <a:t> </a:t>
            </a:r>
            <a:r>
              <a:rPr lang="en-US" sz="2400" dirty="0" err="1"/>
              <a:t>mulut</a:t>
            </a:r>
            <a:r>
              <a:rPr lang="en-US" sz="2400" dirty="0"/>
              <a:t> </a:t>
            </a:r>
            <a:r>
              <a:rPr lang="en-US" sz="2400" dirty="0" err="1" smtClean="0"/>
              <a:t>gelas</a:t>
            </a:r>
            <a:r>
              <a:rPr lang="en-US" sz="2400" dirty="0" smtClean="0"/>
              <a:t>.</a:t>
            </a:r>
            <a:endParaRPr lang="en-US" sz="2400" dirty="0"/>
          </a:p>
          <a:p>
            <a:pPr marL="457200" indent="-457200">
              <a:buFont typeface="+mj-lt"/>
              <a:buAutoNum type="arabicPeriod"/>
            </a:pPr>
            <a:r>
              <a:rPr lang="en-US" sz="2400" dirty="0" err="1" smtClean="0"/>
              <a:t>Letakkan</a:t>
            </a:r>
            <a:r>
              <a:rPr lang="en-US" sz="2400" dirty="0" smtClean="0"/>
              <a:t> </a:t>
            </a:r>
            <a:r>
              <a:rPr lang="en-US" sz="2400" dirty="0"/>
              <a:t>pula </a:t>
            </a:r>
            <a:r>
              <a:rPr lang="en-US" sz="2400" dirty="0" err="1"/>
              <a:t>sebuah</a:t>
            </a:r>
            <a:r>
              <a:rPr lang="en-US" sz="2400" dirty="0"/>
              <a:t> </a:t>
            </a:r>
            <a:r>
              <a:rPr lang="en-US" sz="2400" dirty="0" err="1"/>
              <a:t>uang</a:t>
            </a:r>
            <a:r>
              <a:rPr lang="en-US" sz="2400" dirty="0"/>
              <a:t> </a:t>
            </a:r>
            <a:r>
              <a:rPr lang="en-US" sz="2400" dirty="0" err="1"/>
              <a:t>logam</a:t>
            </a:r>
            <a:r>
              <a:rPr lang="en-US" sz="2400" dirty="0"/>
              <a:t> di </a:t>
            </a:r>
            <a:r>
              <a:rPr lang="en-US" sz="2400" dirty="0" err="1"/>
              <a:t>atas</a:t>
            </a:r>
            <a:r>
              <a:rPr lang="en-US" sz="2400" dirty="0"/>
              <a:t> </a:t>
            </a:r>
            <a:r>
              <a:rPr lang="en-US" sz="2400" dirty="0" err="1" smtClean="0"/>
              <a:t>kertas</a:t>
            </a:r>
            <a:r>
              <a:rPr lang="en-US" sz="2400" dirty="0" smtClean="0"/>
              <a:t> </a:t>
            </a:r>
            <a:r>
              <a:rPr lang="en-US" sz="2400" dirty="0" err="1"/>
              <a:t>karton</a:t>
            </a:r>
            <a:r>
              <a:rPr lang="en-US" sz="2400" dirty="0"/>
              <a:t> </a:t>
            </a:r>
            <a:r>
              <a:rPr lang="en-US" sz="2400" dirty="0" err="1"/>
              <a:t>tepat</a:t>
            </a:r>
            <a:r>
              <a:rPr lang="en-US" sz="2400" dirty="0"/>
              <a:t> di </a:t>
            </a:r>
            <a:r>
              <a:rPr lang="en-US" sz="2400" dirty="0" err="1"/>
              <a:t>atas</a:t>
            </a:r>
            <a:r>
              <a:rPr lang="en-US" sz="2400" dirty="0"/>
              <a:t> </a:t>
            </a:r>
            <a:r>
              <a:rPr lang="en-US" sz="2400" dirty="0" err="1"/>
              <a:t>mulut</a:t>
            </a:r>
            <a:r>
              <a:rPr lang="en-US" sz="2400" dirty="0"/>
              <a:t> </a:t>
            </a:r>
            <a:r>
              <a:rPr lang="en-US" sz="2400" dirty="0" err="1" smtClean="0"/>
              <a:t>gelas</a:t>
            </a:r>
            <a:r>
              <a:rPr lang="en-US" sz="2400" dirty="0" smtClean="0"/>
              <a:t>.</a:t>
            </a:r>
          </a:p>
          <a:p>
            <a:pPr marL="457200" indent="-457200">
              <a:buFont typeface="+mj-lt"/>
              <a:buAutoNum type="arabicPeriod"/>
            </a:pPr>
            <a:r>
              <a:rPr lang="en-US" sz="2400" dirty="0" smtClean="0"/>
              <a:t>Tarik </a:t>
            </a:r>
            <a:r>
              <a:rPr lang="en-US" sz="2400" dirty="0" err="1"/>
              <a:t>mendatar</a:t>
            </a:r>
            <a:r>
              <a:rPr lang="en-US" sz="2400" dirty="0"/>
              <a:t> </a:t>
            </a:r>
            <a:r>
              <a:rPr lang="en-US" sz="2400" dirty="0" err="1"/>
              <a:t>kertas</a:t>
            </a:r>
            <a:r>
              <a:rPr lang="en-US" sz="2400" dirty="0"/>
              <a:t> </a:t>
            </a:r>
            <a:r>
              <a:rPr lang="en-US" sz="2400" dirty="0" err="1"/>
              <a:t>karton</a:t>
            </a:r>
            <a:r>
              <a:rPr lang="en-US" sz="2400" dirty="0"/>
              <a:t> </a:t>
            </a:r>
            <a:r>
              <a:rPr lang="en-US" sz="2400" dirty="0" err="1"/>
              <a:t>ini</a:t>
            </a:r>
            <a:r>
              <a:rPr lang="en-US" sz="2400" dirty="0"/>
              <a:t> dengan </a:t>
            </a:r>
            <a:r>
              <a:rPr lang="en-US" sz="2400" dirty="0" err="1" smtClean="0"/>
              <a:t>cepat</a:t>
            </a:r>
            <a:r>
              <a:rPr lang="en-US" sz="2400" dirty="0" smtClean="0"/>
              <a:t>.</a:t>
            </a:r>
            <a:endParaRPr lang="en-US" sz="2400" dirty="0"/>
          </a:p>
          <a:p>
            <a:pPr marL="457200" indent="-457200">
              <a:buFont typeface="+mj-lt"/>
              <a:buAutoNum type="arabicPeriod"/>
            </a:pPr>
            <a:r>
              <a:rPr lang="en-US" sz="2400" dirty="0" smtClean="0"/>
              <a:t>Amati </a:t>
            </a:r>
            <a:r>
              <a:rPr lang="en-US" sz="2400" dirty="0" err="1"/>
              <a:t>apa</a:t>
            </a:r>
            <a:r>
              <a:rPr lang="en-US" sz="2400" dirty="0"/>
              <a:t> yang </a:t>
            </a:r>
            <a:r>
              <a:rPr lang="en-US" sz="2400" dirty="0" err="1"/>
              <a:t>terjadi</a:t>
            </a:r>
            <a:r>
              <a:rPr lang="en-US" sz="2400" dirty="0"/>
              <a:t> dengan </a:t>
            </a:r>
            <a:r>
              <a:rPr lang="en-US" sz="2400" dirty="0" err="1"/>
              <a:t>uang</a:t>
            </a:r>
            <a:r>
              <a:rPr lang="en-US" sz="2400" dirty="0"/>
              <a:t> </a:t>
            </a:r>
            <a:r>
              <a:rPr lang="en-US" sz="2400" dirty="0" err="1"/>
              <a:t>logam</a:t>
            </a:r>
            <a:r>
              <a:rPr lang="en-US" sz="2400" dirty="0"/>
              <a:t> </a:t>
            </a:r>
            <a:r>
              <a:rPr lang="en-US" sz="2400" dirty="0" err="1"/>
              <a:t>itu</a:t>
            </a:r>
            <a:r>
              <a:rPr lang="en-US" sz="2400" dirty="0"/>
              <a:t> </a:t>
            </a:r>
            <a:br>
              <a:rPr lang="en-US" sz="2400" dirty="0"/>
            </a:br>
            <a:endParaRPr lang="id-ID" b="1" dirty="0" smtClean="0">
              <a:latin typeface="Comic Sans MS" panose="030F0702030302020204" pitchFamily="66" charset="0"/>
            </a:endParaRPr>
          </a:p>
          <a:p>
            <a:endParaRPr lang="id-ID" b="1" dirty="0">
              <a:latin typeface="Comic Sans MS" panose="030F0702030302020204" pitchFamily="66" charset="0"/>
            </a:endParaRPr>
          </a:p>
        </p:txBody>
      </p:sp>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7825" t="20302" r="2257" b="7368"/>
          <a:stretch/>
        </p:blipFill>
        <p:spPr>
          <a:xfrm>
            <a:off x="5733136" y="2665926"/>
            <a:ext cx="5615645" cy="3026535"/>
          </a:xfrm>
          <a:prstGeom prst="rect">
            <a:avLst/>
          </a:prstGeom>
        </p:spPr>
      </p:pic>
    </p:spTree>
    <p:extLst>
      <p:ext uri="{BB962C8B-B14F-4D97-AF65-F5344CB8AC3E}">
        <p14:creationId xmlns:p14="http://schemas.microsoft.com/office/powerpoint/2010/main" val="241984424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750" fill="hold"/>
                                        <p:tgtEl>
                                          <p:spTgt spid="4"/>
                                        </p:tgtEl>
                                        <p:attrNameLst>
                                          <p:attrName>ppt_w</p:attrName>
                                        </p:attrNameLst>
                                      </p:cBhvr>
                                      <p:tavLst>
                                        <p:tav tm="0">
                                          <p:val>
                                            <p:fltVal val="0"/>
                                          </p:val>
                                        </p:tav>
                                        <p:tav tm="100000">
                                          <p:val>
                                            <p:strVal val="#ppt_w"/>
                                          </p:val>
                                        </p:tav>
                                      </p:tavLst>
                                    </p:anim>
                                    <p:anim calcmode="lin" valueType="num">
                                      <p:cBhvr>
                                        <p:cTn id="8" dur="750" fill="hold"/>
                                        <p:tgtEl>
                                          <p:spTgt spid="4"/>
                                        </p:tgtEl>
                                        <p:attrNameLst>
                                          <p:attrName>ppt_h</p:attrName>
                                        </p:attrNameLst>
                                      </p:cBhvr>
                                      <p:tavLst>
                                        <p:tav tm="0">
                                          <p:val>
                                            <p:fltVal val="0"/>
                                          </p:val>
                                        </p:tav>
                                        <p:tav tm="100000">
                                          <p:val>
                                            <p:strVal val="#ppt_h"/>
                                          </p:val>
                                        </p:tav>
                                      </p:tavLst>
                                    </p:anim>
                                    <p:animEffect transition="in" filter="fade">
                                      <p:cBhvr>
                                        <p:cTn id="9" dur="750"/>
                                        <p:tgtEl>
                                          <p:spTgt spid="4"/>
                                        </p:tgtEl>
                                      </p:cBhvr>
                                    </p:animEffect>
                                  </p:childTnLst>
                                </p:cTn>
                              </p:par>
                            </p:childTnLst>
                          </p:cTn>
                        </p:par>
                        <p:par>
                          <p:cTn id="10" fill="hold">
                            <p:stCondLst>
                              <p:cond delay="750"/>
                            </p:stCondLst>
                            <p:childTnLst>
                              <p:par>
                                <p:cTn id="11" presetID="2" presetClass="entr" presetSubtype="4" fill="hold" nodeType="afterEffect">
                                  <p:stCondLst>
                                    <p:cond delay="0"/>
                                  </p:stCondLst>
                                  <p:childTnLst>
                                    <p:set>
                                      <p:cBhvr>
                                        <p:cTn id="12" dur="1" fill="hold">
                                          <p:stCondLst>
                                            <p:cond delay="0"/>
                                          </p:stCondLst>
                                        </p:cTn>
                                        <p:tgtEl>
                                          <p:spTgt spid="33"/>
                                        </p:tgtEl>
                                        <p:attrNameLst>
                                          <p:attrName>style.visibility</p:attrName>
                                        </p:attrNameLst>
                                      </p:cBhvr>
                                      <p:to>
                                        <p:strVal val="visible"/>
                                      </p:to>
                                    </p:set>
                                    <p:anim calcmode="lin" valueType="num">
                                      <p:cBhvr additive="base">
                                        <p:cTn id="13" dur="500" fill="hold"/>
                                        <p:tgtEl>
                                          <p:spTgt spid="33"/>
                                        </p:tgtEl>
                                        <p:attrNameLst>
                                          <p:attrName>ppt_x</p:attrName>
                                        </p:attrNameLst>
                                      </p:cBhvr>
                                      <p:tavLst>
                                        <p:tav tm="0">
                                          <p:val>
                                            <p:strVal val="#ppt_x"/>
                                          </p:val>
                                        </p:tav>
                                        <p:tav tm="100000">
                                          <p:val>
                                            <p:strVal val="#ppt_x"/>
                                          </p:val>
                                        </p:tav>
                                      </p:tavLst>
                                    </p:anim>
                                    <p:anim calcmode="lin" valueType="num">
                                      <p:cBhvr additive="base">
                                        <p:cTn id="14" dur="500" fill="hold"/>
                                        <p:tgtEl>
                                          <p:spTgt spid="33"/>
                                        </p:tgtEl>
                                        <p:attrNameLst>
                                          <p:attrName>ppt_y</p:attrName>
                                        </p:attrNameLst>
                                      </p:cBhvr>
                                      <p:tavLst>
                                        <p:tav tm="0">
                                          <p:val>
                                            <p:strVal val="1+#ppt_h/2"/>
                                          </p:val>
                                        </p:tav>
                                        <p:tav tm="100000">
                                          <p:val>
                                            <p:strVal val="#ppt_y"/>
                                          </p:val>
                                        </p:tav>
                                      </p:tavLst>
                                    </p:anim>
                                  </p:childTnLst>
                                </p:cTn>
                              </p:par>
                            </p:childTnLst>
                          </p:cTn>
                        </p:par>
                        <p:par>
                          <p:cTn id="15" fill="hold">
                            <p:stCondLst>
                              <p:cond delay="1250"/>
                            </p:stCondLst>
                            <p:childTnLst>
                              <p:par>
                                <p:cTn id="16" presetID="2" presetClass="entr" presetSubtype="4" fill="hold" nodeType="after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additive="base">
                                        <p:cTn id="18" dur="500" fill="hold"/>
                                        <p:tgtEl>
                                          <p:spTgt spid="29"/>
                                        </p:tgtEl>
                                        <p:attrNameLst>
                                          <p:attrName>ppt_x</p:attrName>
                                        </p:attrNameLst>
                                      </p:cBhvr>
                                      <p:tavLst>
                                        <p:tav tm="0">
                                          <p:val>
                                            <p:strVal val="#ppt_x"/>
                                          </p:val>
                                        </p:tav>
                                        <p:tav tm="100000">
                                          <p:val>
                                            <p:strVal val="#ppt_x"/>
                                          </p:val>
                                        </p:tav>
                                      </p:tavLst>
                                    </p:anim>
                                    <p:anim calcmode="lin" valueType="num">
                                      <p:cBhvr additive="base">
                                        <p:cTn id="19" dur="500" fill="hold"/>
                                        <p:tgtEl>
                                          <p:spTgt spid="29"/>
                                        </p:tgtEl>
                                        <p:attrNameLst>
                                          <p:attrName>ppt_y</p:attrName>
                                        </p:attrNameLst>
                                      </p:cBhvr>
                                      <p:tavLst>
                                        <p:tav tm="0">
                                          <p:val>
                                            <p:strVal val="1+#ppt_h/2"/>
                                          </p:val>
                                        </p:tav>
                                        <p:tav tm="100000">
                                          <p:val>
                                            <p:strVal val="#ppt_y"/>
                                          </p:val>
                                        </p:tav>
                                      </p:tavLst>
                                    </p:anim>
                                  </p:childTnLst>
                                </p:cTn>
                              </p:par>
                            </p:childTnLst>
                          </p:cTn>
                        </p:par>
                        <p:par>
                          <p:cTn id="20" fill="hold">
                            <p:stCondLst>
                              <p:cond delay="1750"/>
                            </p:stCondLst>
                            <p:childTnLst>
                              <p:par>
                                <p:cTn id="21" presetID="2" presetClass="entr" presetSubtype="4"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ppt_x"/>
                                          </p:val>
                                        </p:tav>
                                        <p:tav tm="100000">
                                          <p:val>
                                            <p:strVal val="#ppt_x"/>
                                          </p:val>
                                        </p:tav>
                                      </p:tavLst>
                                    </p:anim>
                                    <p:anim calcmode="lin" valueType="num">
                                      <p:cBhvr additive="base">
                                        <p:cTn id="24" dur="500" fill="hold"/>
                                        <p:tgtEl>
                                          <p:spTgt spid="15"/>
                                        </p:tgtEl>
                                        <p:attrNameLst>
                                          <p:attrName>ppt_y</p:attrName>
                                        </p:attrNameLst>
                                      </p:cBhvr>
                                      <p:tavLst>
                                        <p:tav tm="0">
                                          <p:val>
                                            <p:strVal val="1+#ppt_h/2"/>
                                          </p:val>
                                        </p:tav>
                                        <p:tav tm="100000">
                                          <p:val>
                                            <p:strVal val="#ppt_y"/>
                                          </p:val>
                                        </p:tav>
                                      </p:tavLst>
                                    </p:anim>
                                  </p:childTnLst>
                                </p:cTn>
                              </p:par>
                            </p:childTnLst>
                          </p:cTn>
                        </p:par>
                        <p:par>
                          <p:cTn id="25" fill="hold">
                            <p:stCondLst>
                              <p:cond delay="2250"/>
                            </p:stCondLst>
                            <p:childTnLst>
                              <p:par>
                                <p:cTn id="26" presetID="53" presetClass="entr" presetSubtype="16"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750" fill="hold"/>
                                        <p:tgtEl>
                                          <p:spTgt spid="16"/>
                                        </p:tgtEl>
                                        <p:attrNameLst>
                                          <p:attrName>ppt_w</p:attrName>
                                        </p:attrNameLst>
                                      </p:cBhvr>
                                      <p:tavLst>
                                        <p:tav tm="0">
                                          <p:val>
                                            <p:fltVal val="0"/>
                                          </p:val>
                                        </p:tav>
                                        <p:tav tm="100000">
                                          <p:val>
                                            <p:strVal val="#ppt_w"/>
                                          </p:val>
                                        </p:tav>
                                      </p:tavLst>
                                    </p:anim>
                                    <p:anim calcmode="lin" valueType="num">
                                      <p:cBhvr>
                                        <p:cTn id="29" dur="750" fill="hold"/>
                                        <p:tgtEl>
                                          <p:spTgt spid="16"/>
                                        </p:tgtEl>
                                        <p:attrNameLst>
                                          <p:attrName>ppt_h</p:attrName>
                                        </p:attrNameLst>
                                      </p:cBhvr>
                                      <p:tavLst>
                                        <p:tav tm="0">
                                          <p:val>
                                            <p:fltVal val="0"/>
                                          </p:val>
                                        </p:tav>
                                        <p:tav tm="100000">
                                          <p:val>
                                            <p:strVal val="#ppt_h"/>
                                          </p:val>
                                        </p:tav>
                                      </p:tavLst>
                                    </p:anim>
                                    <p:animEffect transition="in" filter="fade">
                                      <p:cBhvr>
                                        <p:cTn id="30" dur="750"/>
                                        <p:tgtEl>
                                          <p:spTgt spid="16"/>
                                        </p:tgtEl>
                                      </p:cBhvr>
                                    </p:animEffect>
                                  </p:childTnLst>
                                </p:cTn>
                              </p:par>
                            </p:childTnLst>
                          </p:cTn>
                        </p:par>
                        <p:par>
                          <p:cTn id="31" fill="hold">
                            <p:stCondLst>
                              <p:cond delay="3000"/>
                            </p:stCondLst>
                            <p:childTnLst>
                              <p:par>
                                <p:cTn id="32" presetID="53" presetClass="entr" presetSubtype="16" fill="hold"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750" fill="hold"/>
                                        <p:tgtEl>
                                          <p:spTgt spid="20"/>
                                        </p:tgtEl>
                                        <p:attrNameLst>
                                          <p:attrName>ppt_w</p:attrName>
                                        </p:attrNameLst>
                                      </p:cBhvr>
                                      <p:tavLst>
                                        <p:tav tm="0">
                                          <p:val>
                                            <p:fltVal val="0"/>
                                          </p:val>
                                        </p:tav>
                                        <p:tav tm="100000">
                                          <p:val>
                                            <p:strVal val="#ppt_w"/>
                                          </p:val>
                                        </p:tav>
                                      </p:tavLst>
                                    </p:anim>
                                    <p:anim calcmode="lin" valueType="num">
                                      <p:cBhvr>
                                        <p:cTn id="35" dur="750" fill="hold"/>
                                        <p:tgtEl>
                                          <p:spTgt spid="20"/>
                                        </p:tgtEl>
                                        <p:attrNameLst>
                                          <p:attrName>ppt_h</p:attrName>
                                        </p:attrNameLst>
                                      </p:cBhvr>
                                      <p:tavLst>
                                        <p:tav tm="0">
                                          <p:val>
                                            <p:fltVal val="0"/>
                                          </p:val>
                                        </p:tav>
                                        <p:tav tm="100000">
                                          <p:val>
                                            <p:strVal val="#ppt_h"/>
                                          </p:val>
                                        </p:tav>
                                      </p:tavLst>
                                    </p:anim>
                                    <p:animEffect transition="in" filter="fade">
                                      <p:cBhvr>
                                        <p:cTn id="36" dur="750"/>
                                        <p:tgtEl>
                                          <p:spTgt spid="20"/>
                                        </p:tgtEl>
                                      </p:cBhvr>
                                    </p:animEffect>
                                  </p:childTnLst>
                                </p:cTn>
                              </p:par>
                            </p:childTnLst>
                          </p:cTn>
                        </p:par>
                        <p:par>
                          <p:cTn id="37" fill="hold">
                            <p:stCondLst>
                              <p:cond delay="3750"/>
                            </p:stCondLst>
                            <p:childTnLst>
                              <p:par>
                                <p:cTn id="38" presetID="53" presetClass="entr" presetSubtype="16"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p:cTn id="40" dur="750" fill="hold"/>
                                        <p:tgtEl>
                                          <p:spTgt spid="37"/>
                                        </p:tgtEl>
                                        <p:attrNameLst>
                                          <p:attrName>ppt_w</p:attrName>
                                        </p:attrNameLst>
                                      </p:cBhvr>
                                      <p:tavLst>
                                        <p:tav tm="0">
                                          <p:val>
                                            <p:fltVal val="0"/>
                                          </p:val>
                                        </p:tav>
                                        <p:tav tm="100000">
                                          <p:val>
                                            <p:strVal val="#ppt_w"/>
                                          </p:val>
                                        </p:tav>
                                      </p:tavLst>
                                    </p:anim>
                                    <p:anim calcmode="lin" valueType="num">
                                      <p:cBhvr>
                                        <p:cTn id="41" dur="750" fill="hold"/>
                                        <p:tgtEl>
                                          <p:spTgt spid="37"/>
                                        </p:tgtEl>
                                        <p:attrNameLst>
                                          <p:attrName>ppt_h</p:attrName>
                                        </p:attrNameLst>
                                      </p:cBhvr>
                                      <p:tavLst>
                                        <p:tav tm="0">
                                          <p:val>
                                            <p:fltVal val="0"/>
                                          </p:val>
                                        </p:tav>
                                        <p:tav tm="100000">
                                          <p:val>
                                            <p:strVal val="#ppt_h"/>
                                          </p:val>
                                        </p:tav>
                                      </p:tavLst>
                                    </p:anim>
                                    <p:animEffect transition="in" filter="fade">
                                      <p:cBhvr>
                                        <p:cTn id="42"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6" grpId="0"/>
      <p:bldP spid="3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988E85"/>
        </a:solidFill>
        <a:effectLst/>
      </p:bgPr>
    </p:bg>
    <p:spTree>
      <p:nvGrpSpPr>
        <p:cNvPr id="1" name=""/>
        <p:cNvGrpSpPr/>
        <p:nvPr/>
      </p:nvGrpSpPr>
      <p:grpSpPr>
        <a:xfrm>
          <a:off x="0" y="0"/>
          <a:ext cx="0" cy="0"/>
          <a:chOff x="0" y="0"/>
          <a:chExt cx="0" cy="0"/>
        </a:xfrm>
      </p:grpSpPr>
      <p:sp>
        <p:nvSpPr>
          <p:cNvPr id="2" name="TextBox 1"/>
          <p:cNvSpPr txBox="1"/>
          <p:nvPr/>
        </p:nvSpPr>
        <p:spPr>
          <a:xfrm>
            <a:off x="2776828" y="373394"/>
            <a:ext cx="4165600" cy="646331"/>
          </a:xfrm>
          <a:prstGeom prst="rect">
            <a:avLst/>
          </a:prstGeom>
          <a:noFill/>
        </p:spPr>
        <p:txBody>
          <a:bodyPr wrap="square" rtlCol="0">
            <a:spAutoFit/>
          </a:bodyPr>
          <a:lstStyle/>
          <a:p>
            <a:r>
              <a:rPr lang="en-ID" sz="3600" dirty="0" err="1" smtClean="0">
                <a:effectLst>
                  <a:outerShdw blurRad="50800" dist="38100" dir="8100000" algn="tr" rotWithShape="0">
                    <a:prstClr val="black">
                      <a:alpha val="40000"/>
                    </a:prstClr>
                  </a:outerShdw>
                </a:effectLst>
                <a:latin typeface="hello honey - Personal Use" panose="02000500000000000000" pitchFamily="50" charset="0"/>
              </a:rPr>
              <a:t>Konsep</a:t>
            </a:r>
            <a:r>
              <a:rPr lang="en-ID" sz="3600" dirty="0" smtClean="0">
                <a:effectLst>
                  <a:outerShdw blurRad="50800" dist="38100" dir="8100000" algn="tr" rotWithShape="0">
                    <a:prstClr val="black">
                      <a:alpha val="40000"/>
                    </a:prstClr>
                  </a:outerShdw>
                </a:effectLst>
                <a:latin typeface="hello honey - Personal Use" panose="02000500000000000000" pitchFamily="50" charset="0"/>
              </a:rPr>
              <a:t> </a:t>
            </a:r>
            <a:r>
              <a:rPr lang="en-ID" sz="3600" dirty="0" err="1" smtClean="0">
                <a:effectLst>
                  <a:outerShdw blurRad="50800" dist="38100" dir="8100000" algn="tr" rotWithShape="0">
                    <a:prstClr val="black">
                      <a:alpha val="40000"/>
                    </a:prstClr>
                  </a:outerShdw>
                </a:effectLst>
                <a:latin typeface="hello honey - Personal Use" panose="02000500000000000000" pitchFamily="50" charset="0"/>
              </a:rPr>
              <a:t>Fisis</a:t>
            </a:r>
            <a:endParaRPr lang="id-ID" sz="3600" dirty="0">
              <a:effectLst>
                <a:outerShdw blurRad="50800" dist="38100" dir="8100000" algn="tr" rotWithShape="0">
                  <a:prstClr val="black">
                    <a:alpha val="40000"/>
                  </a:prstClr>
                </a:outerShdw>
              </a:effectLst>
              <a:latin typeface="hello honey - Personal Use" panose="02000500000000000000" pitchFamily="50" charset="0"/>
            </a:endParaRPr>
          </a:p>
        </p:txBody>
      </p:sp>
      <p:pic>
        <p:nvPicPr>
          <p:cNvPr id="3" name="Picture 2"/>
          <p:cNvPicPr>
            <a:picLocks noChangeAspect="1"/>
          </p:cNvPicPr>
          <p:nvPr/>
        </p:nvPicPr>
        <p:blipFill>
          <a:blip r:embed="rId2" cstate="print">
            <a:extLst>
              <a:ext uri="{BEBA8EAE-BF5A-486C-A8C5-ECC9F3942E4B}">
                <a14:imgProps xmlns:a14="http://schemas.microsoft.com/office/drawing/2010/main">
                  <a14:imgLayer r:embed="rId3">
                    <a14:imgEffect>
                      <a14:backgroundRemoval t="10000" b="90000" l="10000" r="90000">
                        <a14:foregroundMark x1="19940" y1="32151" x2="53423" y2="42317"/>
                        <a14:foregroundMark x1="59375" y1="16903" x2="67113" y2="37470"/>
                        <a14:foregroundMark x1="28720" y1="56974" x2="58780" y2="53546"/>
                      </a14:backgroundRemoval>
                    </a14:imgEffect>
                  </a14:imgLayer>
                </a14:imgProps>
              </a:ext>
              <a:ext uri="{28A0092B-C50C-407E-A947-70E740481C1C}">
                <a14:useLocalDpi xmlns:a14="http://schemas.microsoft.com/office/drawing/2010/main" val="0"/>
              </a:ext>
            </a:extLst>
          </a:blip>
          <a:stretch>
            <a:fillRect/>
          </a:stretch>
        </p:blipFill>
        <p:spPr>
          <a:xfrm>
            <a:off x="1676599" y="-137552"/>
            <a:ext cx="1286831" cy="1620028"/>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grpSp>
        <p:nvGrpSpPr>
          <p:cNvPr id="4" name="Group 3"/>
          <p:cNvGrpSpPr/>
          <p:nvPr/>
        </p:nvGrpSpPr>
        <p:grpSpPr>
          <a:xfrm flipH="1">
            <a:off x="0" y="6364064"/>
            <a:ext cx="4151086" cy="304802"/>
            <a:chOff x="8040914" y="1139371"/>
            <a:chExt cx="4151086" cy="304802"/>
          </a:xfrm>
        </p:grpSpPr>
        <p:cxnSp>
          <p:nvCxnSpPr>
            <p:cNvPr id="5" name="Straight Connector 4"/>
            <p:cNvCxnSpPr/>
            <p:nvPr/>
          </p:nvCxnSpPr>
          <p:spPr>
            <a:xfrm>
              <a:off x="8040914" y="1139371"/>
              <a:ext cx="4151086" cy="1"/>
            </a:xfrm>
            <a:prstGeom prst="line">
              <a:avLst/>
            </a:prstGeom>
            <a:ln w="57150">
              <a:solidFill>
                <a:srgbClr val="CDC3B7"/>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8795657" y="1291771"/>
              <a:ext cx="3396343" cy="0"/>
            </a:xfrm>
            <a:prstGeom prst="line">
              <a:avLst/>
            </a:prstGeom>
            <a:ln w="57150">
              <a:solidFill>
                <a:srgbClr val="CDC3B7"/>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9405257" y="1444172"/>
              <a:ext cx="2786743" cy="1"/>
            </a:xfrm>
            <a:prstGeom prst="line">
              <a:avLst/>
            </a:prstGeom>
            <a:ln w="57150">
              <a:solidFill>
                <a:srgbClr val="CDC3B7"/>
              </a:solidFill>
            </a:ln>
          </p:spPr>
          <p:style>
            <a:lnRef idx="1">
              <a:schemeClr val="accent1"/>
            </a:lnRef>
            <a:fillRef idx="0">
              <a:schemeClr val="accent1"/>
            </a:fillRef>
            <a:effectRef idx="0">
              <a:schemeClr val="accent1"/>
            </a:effectRef>
            <a:fontRef idx="minor">
              <a:schemeClr val="tx1"/>
            </a:fontRef>
          </p:style>
        </p:cxnSp>
      </p:grpSp>
      <p:grpSp>
        <p:nvGrpSpPr>
          <p:cNvPr id="8" name="Group 7"/>
          <p:cNvGrpSpPr/>
          <p:nvPr/>
        </p:nvGrpSpPr>
        <p:grpSpPr>
          <a:xfrm rot="16200000" flipH="1">
            <a:off x="-1698176" y="4661916"/>
            <a:ext cx="4151086" cy="304802"/>
            <a:chOff x="8040914" y="1139371"/>
            <a:chExt cx="4151086" cy="304802"/>
          </a:xfrm>
        </p:grpSpPr>
        <p:cxnSp>
          <p:nvCxnSpPr>
            <p:cNvPr id="9" name="Straight Connector 8"/>
            <p:cNvCxnSpPr/>
            <p:nvPr/>
          </p:nvCxnSpPr>
          <p:spPr>
            <a:xfrm>
              <a:off x="8040914" y="1139371"/>
              <a:ext cx="4151086" cy="1"/>
            </a:xfrm>
            <a:prstGeom prst="line">
              <a:avLst/>
            </a:prstGeom>
            <a:ln w="57150">
              <a:solidFill>
                <a:srgbClr val="CDC3B7"/>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8795657" y="1291771"/>
              <a:ext cx="3396343" cy="0"/>
            </a:xfrm>
            <a:prstGeom prst="line">
              <a:avLst/>
            </a:prstGeom>
            <a:ln w="57150">
              <a:solidFill>
                <a:srgbClr val="CDC3B7"/>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9405257" y="1444172"/>
              <a:ext cx="2786743" cy="1"/>
            </a:xfrm>
            <a:prstGeom prst="line">
              <a:avLst/>
            </a:prstGeom>
            <a:ln w="57150">
              <a:solidFill>
                <a:srgbClr val="CDC3B7"/>
              </a:solidFill>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rot="5400000" flipH="1">
            <a:off x="9739090" y="1923142"/>
            <a:ext cx="4151086" cy="304802"/>
            <a:chOff x="8040914" y="1139371"/>
            <a:chExt cx="4151086" cy="304802"/>
          </a:xfrm>
        </p:grpSpPr>
        <p:cxnSp>
          <p:nvCxnSpPr>
            <p:cNvPr id="13" name="Straight Connector 12"/>
            <p:cNvCxnSpPr/>
            <p:nvPr/>
          </p:nvCxnSpPr>
          <p:spPr>
            <a:xfrm>
              <a:off x="8040914" y="1139371"/>
              <a:ext cx="4151086" cy="1"/>
            </a:xfrm>
            <a:prstGeom prst="line">
              <a:avLst/>
            </a:prstGeom>
            <a:ln w="57150">
              <a:solidFill>
                <a:srgbClr val="CDC3B7"/>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8795657" y="1291771"/>
              <a:ext cx="3396343" cy="0"/>
            </a:xfrm>
            <a:prstGeom prst="line">
              <a:avLst/>
            </a:prstGeom>
            <a:ln w="57150">
              <a:solidFill>
                <a:srgbClr val="CDC3B7"/>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9405257" y="1444172"/>
              <a:ext cx="2786743" cy="1"/>
            </a:xfrm>
            <a:prstGeom prst="line">
              <a:avLst/>
            </a:prstGeom>
            <a:ln w="57150">
              <a:solidFill>
                <a:srgbClr val="CDC3B7"/>
              </a:solidFill>
            </a:ln>
          </p:spPr>
          <p:style>
            <a:lnRef idx="1">
              <a:schemeClr val="accent1"/>
            </a:lnRef>
            <a:fillRef idx="0">
              <a:schemeClr val="accent1"/>
            </a:fillRef>
            <a:effectRef idx="0">
              <a:schemeClr val="accent1"/>
            </a:effectRef>
            <a:fontRef idx="minor">
              <a:schemeClr val="tx1"/>
            </a:fontRef>
          </p:style>
        </p:cxnSp>
      </p:grpSp>
      <p:grpSp>
        <p:nvGrpSpPr>
          <p:cNvPr id="16" name="Group 15"/>
          <p:cNvGrpSpPr/>
          <p:nvPr/>
        </p:nvGrpSpPr>
        <p:grpSpPr>
          <a:xfrm>
            <a:off x="8040914" y="220994"/>
            <a:ext cx="4151086" cy="304802"/>
            <a:chOff x="8040914" y="1139371"/>
            <a:chExt cx="4151086" cy="304802"/>
          </a:xfrm>
        </p:grpSpPr>
        <p:cxnSp>
          <p:nvCxnSpPr>
            <p:cNvPr id="17" name="Straight Connector 16"/>
            <p:cNvCxnSpPr/>
            <p:nvPr/>
          </p:nvCxnSpPr>
          <p:spPr>
            <a:xfrm>
              <a:off x="8040914" y="1139371"/>
              <a:ext cx="4151086" cy="1"/>
            </a:xfrm>
            <a:prstGeom prst="line">
              <a:avLst/>
            </a:prstGeom>
            <a:ln w="57150">
              <a:solidFill>
                <a:srgbClr val="CDC3B7"/>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8795657" y="1291771"/>
              <a:ext cx="3396343" cy="0"/>
            </a:xfrm>
            <a:prstGeom prst="line">
              <a:avLst/>
            </a:prstGeom>
            <a:ln w="57150">
              <a:solidFill>
                <a:srgbClr val="CDC3B7"/>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9405257" y="1444172"/>
              <a:ext cx="2786743" cy="1"/>
            </a:xfrm>
            <a:prstGeom prst="line">
              <a:avLst/>
            </a:prstGeom>
            <a:ln w="57150">
              <a:solidFill>
                <a:srgbClr val="CDC3B7"/>
              </a:solidFill>
            </a:ln>
          </p:spPr>
          <p:style>
            <a:lnRef idx="1">
              <a:schemeClr val="accent1"/>
            </a:lnRef>
            <a:fillRef idx="0">
              <a:schemeClr val="accent1"/>
            </a:fillRef>
            <a:effectRef idx="0">
              <a:schemeClr val="accent1"/>
            </a:effectRef>
            <a:fontRef idx="minor">
              <a:schemeClr val="tx1"/>
            </a:fontRef>
          </p:style>
        </p:cxnSp>
      </p:grpSp>
      <p:sp>
        <p:nvSpPr>
          <p:cNvPr id="20" name="Rectangle 19"/>
          <p:cNvSpPr/>
          <p:nvPr/>
        </p:nvSpPr>
        <p:spPr>
          <a:xfrm>
            <a:off x="1144720" y="2818832"/>
            <a:ext cx="2913621" cy="2677656"/>
          </a:xfrm>
          <a:prstGeom prst="rect">
            <a:avLst/>
          </a:prstGeom>
        </p:spPr>
        <p:txBody>
          <a:bodyPr wrap="square">
            <a:spAutoFit/>
          </a:bodyPr>
          <a:lstStyle/>
          <a:p>
            <a:pPr marL="457200" indent="-457200">
              <a:buFont typeface="+mj-lt"/>
              <a:buAutoNum type="arabicPeriod"/>
            </a:pPr>
            <a:r>
              <a:rPr lang="en-ID" sz="2400" dirty="0" smtClean="0">
                <a:latin typeface="Times New Roman" panose="02020603050405020304" pitchFamily="18" charset="0"/>
                <a:cs typeface="Times New Roman" panose="02020603050405020304" pitchFamily="18" charset="0"/>
              </a:rPr>
              <a:t>Benda yang </a:t>
            </a:r>
            <a:r>
              <a:rPr lang="en-ID" sz="2400" dirty="0" err="1">
                <a:latin typeface="Times New Roman" panose="02020603050405020304" pitchFamily="18" charset="0"/>
                <a:cs typeface="Times New Roman" panose="02020603050405020304" pitchFamily="18" charset="0"/>
              </a:rPr>
              <a:t>diam</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bilamana</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dipaksa</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untuk</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bergerak</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ia</a:t>
            </a:r>
            <a:r>
              <a:rPr lang="en-ID" sz="2400" dirty="0">
                <a:latin typeface="Times New Roman" panose="02020603050405020304" pitchFamily="18" charset="0"/>
                <a:cs typeface="Times New Roman" panose="02020603050405020304" pitchFamily="18" charset="0"/>
              </a:rPr>
              <a:t> </a:t>
            </a:r>
            <a:r>
              <a:rPr lang="en-ID" sz="2400" dirty="0" err="1" smtClean="0">
                <a:latin typeface="Times New Roman" panose="02020603050405020304" pitchFamily="18" charset="0"/>
                <a:cs typeface="Times New Roman" panose="02020603050405020304" pitchFamily="18" charset="0"/>
              </a:rPr>
              <a:t>akan</a:t>
            </a:r>
            <a:r>
              <a:rPr lang="en-ID" sz="2400" dirty="0" smtClean="0">
                <a:latin typeface="Times New Roman" panose="02020603050405020304" pitchFamily="18" charset="0"/>
                <a:cs typeface="Times New Roman" panose="02020603050405020304" pitchFamily="18" charset="0"/>
              </a:rPr>
              <a:t> </a:t>
            </a:r>
            <a:r>
              <a:rPr lang="en-ID" sz="2400" dirty="0" err="1" smtClean="0">
                <a:latin typeface="Times New Roman" panose="02020603050405020304" pitchFamily="18" charset="0"/>
                <a:cs typeface="Times New Roman" panose="02020603050405020304" pitchFamily="18" charset="0"/>
              </a:rPr>
              <a:t>mempertahankan</a:t>
            </a:r>
            <a:r>
              <a:rPr lang="en-ID" sz="2400" dirty="0" smtClean="0">
                <a:latin typeface="Times New Roman" panose="02020603050405020304" pitchFamily="18" charset="0"/>
                <a:cs typeface="Times New Roman" panose="02020603050405020304" pitchFamily="18" charset="0"/>
              </a:rPr>
              <a:t> </a:t>
            </a:r>
            <a:r>
              <a:rPr lang="en-ID" sz="2400" dirty="0" err="1" smtClean="0">
                <a:latin typeface="Times New Roman" panose="02020603050405020304" pitchFamily="18" charset="0"/>
                <a:cs typeface="Times New Roman" panose="02020603050405020304" pitchFamily="18" charset="0"/>
              </a:rPr>
              <a:t>posisinya</a:t>
            </a:r>
            <a:r>
              <a:rPr lang="en-ID" sz="2400" dirty="0" smtClean="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untuk</a:t>
            </a:r>
            <a:r>
              <a:rPr lang="en-ID" sz="2400" dirty="0">
                <a:latin typeface="Times New Roman" panose="02020603050405020304" pitchFamily="18" charset="0"/>
                <a:cs typeface="Times New Roman" panose="02020603050405020304" pitchFamily="18" charset="0"/>
              </a:rPr>
              <a:t> </a:t>
            </a:r>
            <a:r>
              <a:rPr lang="en-ID" sz="2400" dirty="0" smtClean="0">
                <a:latin typeface="Times New Roman" panose="02020603050405020304" pitchFamily="18" charset="0"/>
                <a:cs typeface="Times New Roman" panose="02020603050405020304" pitchFamily="18" charset="0"/>
              </a:rPr>
              <a:t>diam</a:t>
            </a:r>
            <a:r>
              <a:rPr lang="en-ID" sz="2400" dirty="0">
                <a:latin typeface="Times New Roman" panose="02020603050405020304" pitchFamily="18" charset="0"/>
                <a:cs typeface="Times New Roman" panose="02020603050405020304" pitchFamily="18" charset="0"/>
              </a:rPr>
              <a:t>.</a:t>
            </a:r>
            <a:endParaRPr lang="id-ID" sz="2400" dirty="0" smtClean="0">
              <a:latin typeface="Times New Roman" panose="02020603050405020304" pitchFamily="18" charset="0"/>
              <a:cs typeface="Times New Roman" panose="02020603050405020304" pitchFamily="18" charset="0"/>
            </a:endParaRPr>
          </a:p>
        </p:txBody>
      </p:sp>
      <p:cxnSp>
        <p:nvCxnSpPr>
          <p:cNvPr id="22" name="Straight Connector 21"/>
          <p:cNvCxnSpPr/>
          <p:nvPr/>
        </p:nvCxnSpPr>
        <p:spPr>
          <a:xfrm>
            <a:off x="4378122" y="2301035"/>
            <a:ext cx="0" cy="3486150"/>
          </a:xfrm>
          <a:prstGeom prst="line">
            <a:avLst/>
          </a:prstGeom>
          <a:ln w="38100">
            <a:solidFill>
              <a:srgbClr val="E2DDD8"/>
            </a:solidFill>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4530521" y="2737224"/>
            <a:ext cx="3096995" cy="3046988"/>
          </a:xfrm>
          <a:prstGeom prst="rect">
            <a:avLst/>
          </a:prstGeom>
        </p:spPr>
        <p:txBody>
          <a:bodyPr wrap="square">
            <a:spAutoFit/>
          </a:bodyPr>
          <a:lstStyle/>
          <a:p>
            <a:pPr marL="457200" indent="-457200">
              <a:buFont typeface="+mj-lt"/>
              <a:buAutoNum type="arabicPeriod" startAt="2"/>
            </a:pPr>
            <a:r>
              <a:rPr lang="en-ID" sz="2400" dirty="0" err="1" smtClean="0">
                <a:latin typeface="Times New Roman" panose="02020603050405020304" pitchFamily="18" charset="0"/>
                <a:cs typeface="Times New Roman" panose="02020603050405020304" pitchFamily="18" charset="0"/>
              </a:rPr>
              <a:t>Sifat</a:t>
            </a:r>
            <a:r>
              <a:rPr lang="en-ID" sz="2400" dirty="0" smtClean="0">
                <a:latin typeface="Times New Roman" panose="02020603050405020304" pitchFamily="18" charset="0"/>
                <a:cs typeface="Times New Roman" panose="02020603050405020304" pitchFamily="18" charset="0"/>
              </a:rPr>
              <a:t> </a:t>
            </a:r>
            <a:r>
              <a:rPr lang="en-ID" sz="2400" dirty="0" err="1" smtClean="0">
                <a:latin typeface="Times New Roman" panose="02020603050405020304" pitchFamily="18" charset="0"/>
                <a:cs typeface="Times New Roman" panose="02020603050405020304" pitchFamily="18" charset="0"/>
              </a:rPr>
              <a:t>untuk</a:t>
            </a:r>
            <a:r>
              <a:rPr lang="en-ID" sz="2400" dirty="0" smtClean="0">
                <a:latin typeface="Times New Roman" panose="02020603050405020304" pitchFamily="18" charset="0"/>
                <a:cs typeface="Times New Roman" panose="02020603050405020304" pitchFamily="18" charset="0"/>
              </a:rPr>
              <a:t> </a:t>
            </a:r>
            <a:r>
              <a:rPr lang="en-ID" sz="2400" dirty="0" err="1" smtClean="0">
                <a:latin typeface="Times New Roman" panose="02020603050405020304" pitchFamily="18" charset="0"/>
                <a:cs typeface="Times New Roman" panose="02020603050405020304" pitchFamily="18" charset="0"/>
              </a:rPr>
              <a:t>mempertahankan</a:t>
            </a:r>
            <a:r>
              <a:rPr lang="en-ID" sz="2400" dirty="0" smtClean="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diri</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terhadap</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keadaan</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fisis</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benda</a:t>
            </a:r>
            <a:r>
              <a:rPr lang="en-ID" sz="2400" dirty="0">
                <a:latin typeface="Times New Roman" panose="02020603050405020304" pitchFamily="18" charset="0"/>
                <a:cs typeface="Times New Roman" panose="02020603050405020304" pitchFamily="18" charset="0"/>
              </a:rPr>
              <a:t> </a:t>
            </a:r>
            <a:r>
              <a:rPr lang="en-ID" sz="2400" dirty="0" err="1" smtClean="0">
                <a:latin typeface="Times New Roman" panose="02020603050405020304" pitchFamily="18" charset="0"/>
                <a:cs typeface="Times New Roman" panose="02020603050405020304" pitchFamily="18" charset="0"/>
              </a:rPr>
              <a:t>dalam</a:t>
            </a:r>
            <a:r>
              <a:rPr lang="en-ID" sz="2400" dirty="0" smtClean="0">
                <a:latin typeface="Times New Roman" panose="02020603050405020304" pitchFamily="18" charset="0"/>
                <a:cs typeface="Times New Roman" panose="02020603050405020304" pitchFamily="18" charset="0"/>
              </a:rPr>
              <a:t> </a:t>
            </a:r>
            <a:r>
              <a:rPr lang="en-ID" sz="2400" dirty="0" err="1" smtClean="0">
                <a:latin typeface="Times New Roman" panose="02020603050405020304" pitchFamily="18" charset="0"/>
                <a:cs typeface="Times New Roman" panose="02020603050405020304" pitchFamily="18" charset="0"/>
              </a:rPr>
              <a:t>keadaannya</a:t>
            </a:r>
            <a:r>
              <a:rPr lang="en-ID" sz="2400" dirty="0" smtClean="0">
                <a:latin typeface="Times New Roman" panose="02020603050405020304" pitchFamily="18" charset="0"/>
                <a:cs typeface="Times New Roman" panose="02020603050405020304" pitchFamily="18" charset="0"/>
              </a:rPr>
              <a:t> </a:t>
            </a:r>
            <a:r>
              <a:rPr lang="en-ID" sz="2400" dirty="0" err="1" smtClean="0">
                <a:latin typeface="Times New Roman" panose="02020603050405020304" pitchFamily="18" charset="0"/>
                <a:cs typeface="Times New Roman" panose="02020603050405020304" pitchFamily="18" charset="0"/>
              </a:rPr>
              <a:t>disebut</a:t>
            </a:r>
            <a:r>
              <a:rPr lang="en-ID" sz="2400" dirty="0" smtClean="0">
                <a:latin typeface="Times New Roman" panose="02020603050405020304" pitchFamily="18" charset="0"/>
                <a:cs typeface="Times New Roman" panose="02020603050405020304" pitchFamily="18" charset="0"/>
              </a:rPr>
              <a:t> </a:t>
            </a:r>
            <a:r>
              <a:rPr lang="en-ID" sz="2400" dirty="0" err="1" smtClean="0">
                <a:latin typeface="Times New Roman" panose="02020603050405020304" pitchFamily="18" charset="0"/>
                <a:cs typeface="Times New Roman" panose="02020603050405020304" pitchFamily="18" charset="0"/>
              </a:rPr>
              <a:t>dengan</a:t>
            </a:r>
            <a:r>
              <a:rPr lang="en-ID" sz="2400" dirty="0" smtClean="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sifat</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lembam</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atau</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inersia</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dari</a:t>
            </a:r>
            <a:r>
              <a:rPr lang="en-ID" sz="2400" dirty="0">
                <a:latin typeface="Times New Roman" panose="02020603050405020304" pitchFamily="18" charset="0"/>
                <a:cs typeface="Times New Roman" panose="02020603050405020304" pitchFamily="18" charset="0"/>
              </a:rPr>
              <a:t> </a:t>
            </a:r>
            <a:r>
              <a:rPr lang="en-ID" sz="2400" dirty="0" err="1" smtClean="0">
                <a:latin typeface="Times New Roman" panose="02020603050405020304" pitchFamily="18" charset="0"/>
                <a:cs typeface="Times New Roman" panose="02020603050405020304" pitchFamily="18" charset="0"/>
              </a:rPr>
              <a:t>benda</a:t>
            </a:r>
            <a:r>
              <a:rPr lang="en-ID" sz="2400" dirty="0" smtClean="0">
                <a:latin typeface="Times New Roman" panose="02020603050405020304" pitchFamily="18" charset="0"/>
                <a:cs typeface="Times New Roman" panose="02020603050405020304" pitchFamily="18" charset="0"/>
              </a:rPr>
              <a:t>.</a:t>
            </a:r>
            <a:endParaRPr lang="id-ID" sz="2400" dirty="0" smtClean="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4" name="Rectangle 23"/>
              <p:cNvSpPr/>
              <p:nvPr/>
            </p:nvSpPr>
            <p:spPr>
              <a:xfrm>
                <a:off x="8016671" y="2737224"/>
                <a:ext cx="2885503" cy="2833340"/>
              </a:xfrm>
              <a:prstGeom prst="rect">
                <a:avLst/>
              </a:prstGeom>
            </p:spPr>
            <p:txBody>
              <a:bodyPr wrap="square">
                <a:spAutoFit/>
              </a:bodyPr>
              <a:lstStyle/>
              <a:p>
                <a:pPr marL="457200" indent="-457200">
                  <a:buFont typeface="+mj-lt"/>
                  <a:buAutoNum type="arabicPeriod" startAt="3"/>
                </a:pPr>
                <a:r>
                  <a:rPr lang="en-ID" sz="2400" dirty="0" err="1" smtClean="0">
                    <a:latin typeface="Times New Roman" panose="02020603050405020304" pitchFamily="18" charset="0"/>
                    <a:cs typeface="Times New Roman" panose="02020603050405020304" pitchFamily="18" charset="0"/>
                  </a:rPr>
                  <a:t>Pada</a:t>
                </a:r>
                <a:r>
                  <a:rPr lang="en-ID" sz="2400" dirty="0" smtClean="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kondisi</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ini</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disebut</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dengan</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kondisi</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setimbang</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dan</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berlaku</a:t>
                </a:r>
                <a:r>
                  <a:rPr lang="en-ID" sz="2400" dirty="0">
                    <a:latin typeface="Times New Roman" panose="02020603050405020304" pitchFamily="18" charset="0"/>
                    <a:cs typeface="Times New Roman" panose="02020603050405020304" pitchFamily="18" charset="0"/>
                  </a:rPr>
                  <a:t> </a:t>
                </a:r>
                <a:r>
                  <a:rPr lang="en-ID" sz="2400" dirty="0" err="1" smtClean="0">
                    <a:latin typeface="Times New Roman" panose="02020603050405020304" pitchFamily="18" charset="0"/>
                    <a:cs typeface="Times New Roman" panose="02020603050405020304" pitchFamily="18" charset="0"/>
                  </a:rPr>
                  <a:t>rumusan</a:t>
                </a:r>
                <a:endParaRPr lang="en-ID" sz="2400" dirty="0" smtClean="0">
                  <a:latin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nary>
                        <m:naryPr>
                          <m:chr m:val="∑"/>
                          <m:subHide m:val="on"/>
                          <m:supHide m:val="on"/>
                          <m:ctrlPr>
                            <a:rPr lang="id-ID" sz="2400" i="1">
                              <a:latin typeface="Cambria Math"/>
                              <a:cs typeface="Times New Roman" panose="02020603050405020304" pitchFamily="18" charset="0"/>
                            </a:rPr>
                          </m:ctrlPr>
                        </m:naryPr>
                        <m:sub/>
                        <m:sup/>
                        <m:e>
                          <m:r>
                            <a:rPr lang="en-US" sz="2400" i="1">
                              <a:latin typeface="Cambria Math" panose="02040503050406030204" pitchFamily="18" charset="0"/>
                              <a:cs typeface="Times New Roman" panose="02020603050405020304" pitchFamily="18" charset="0"/>
                            </a:rPr>
                            <m:t>𝐹</m:t>
                          </m:r>
                          <m:r>
                            <a:rPr lang="en-US" sz="2400" i="1">
                              <a:latin typeface="Cambria Math" panose="02040503050406030204" pitchFamily="18" charset="0"/>
                              <a:cs typeface="Times New Roman" panose="02020603050405020304" pitchFamily="18" charset="0"/>
                            </a:rPr>
                            <m:t>=0</m:t>
                          </m:r>
                        </m:e>
                      </m:nary>
                    </m:oMath>
                  </m:oMathPara>
                </a14:m>
                <a:endParaRPr lang="id-ID" sz="2400" dirty="0" smtClean="0">
                  <a:latin typeface="Times New Roman" panose="02020603050405020304" pitchFamily="18" charset="0"/>
                  <a:cs typeface="Times New Roman" panose="02020603050405020304" pitchFamily="18" charset="0"/>
                </a:endParaRPr>
              </a:p>
            </p:txBody>
          </p:sp>
        </mc:Choice>
        <mc:Fallback xmlns="">
          <p:sp>
            <p:nvSpPr>
              <p:cNvPr id="24" name="Rectangle 23"/>
              <p:cNvSpPr>
                <a:spLocks noRot="1" noChangeAspect="1" noMove="1" noResize="1" noEditPoints="1" noAdjustHandles="1" noChangeArrowheads="1" noChangeShapeType="1" noTextEdit="1"/>
              </p:cNvSpPr>
              <p:nvPr/>
            </p:nvSpPr>
            <p:spPr>
              <a:xfrm>
                <a:off x="8016671" y="2737224"/>
                <a:ext cx="2885503" cy="2833340"/>
              </a:xfrm>
              <a:prstGeom prst="rect">
                <a:avLst/>
              </a:prstGeom>
              <a:blipFill>
                <a:blip r:embed="rId4"/>
                <a:stretch>
                  <a:fillRect l="-2748" t="-1720"/>
                </a:stretch>
              </a:blipFill>
            </p:spPr>
            <p:txBody>
              <a:bodyPr/>
              <a:lstStyle/>
              <a:p>
                <a:r>
                  <a:rPr lang="en-US">
                    <a:noFill/>
                  </a:rPr>
                  <a:t> </a:t>
                </a:r>
              </a:p>
            </p:txBody>
          </p:sp>
        </mc:Fallback>
      </mc:AlternateContent>
      <p:cxnSp>
        <p:nvCxnSpPr>
          <p:cNvPr id="25" name="Straight Connector 24"/>
          <p:cNvCxnSpPr/>
          <p:nvPr/>
        </p:nvCxnSpPr>
        <p:spPr>
          <a:xfrm>
            <a:off x="7864272" y="2301035"/>
            <a:ext cx="0" cy="3486150"/>
          </a:xfrm>
          <a:prstGeom prst="line">
            <a:avLst/>
          </a:prstGeom>
          <a:ln w="38100">
            <a:solidFill>
              <a:srgbClr val="E2DDD8"/>
            </a:solidFill>
          </a:ln>
        </p:spPr>
        <p:style>
          <a:lnRef idx="1">
            <a:schemeClr val="accent1"/>
          </a:lnRef>
          <a:fillRef idx="0">
            <a:schemeClr val="accent1"/>
          </a:fillRef>
          <a:effectRef idx="0">
            <a:schemeClr val="accent1"/>
          </a:effectRef>
          <a:fontRef idx="minor">
            <a:schemeClr val="tx1"/>
          </a:fontRef>
        </p:style>
      </p:cxnSp>
      <p:pic>
        <p:nvPicPr>
          <p:cNvPr id="4100" name="Picture 4" descr="Pin ini berisi gambar: readinglunch"/>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3814" b="97458" l="9746" r="89831">
                        <a14:foregroundMark x1="25000" y1="73305" x2="69068" y2="88559"/>
                        <a14:foregroundMark x1="31780" y1="68220" x2="63136" y2="69068"/>
                        <a14:foregroundMark x1="64831" y1="69068" x2="67373" y2="84322"/>
                        <a14:foregroundMark x1="30932" y1="86864" x2="49576" y2="89407"/>
                        <a14:foregroundMark x1="43644" y1="11441" x2="47034" y2="5508"/>
                        <a14:foregroundMark x1="25847" y1="86864" x2="53814" y2="72458"/>
                        <a14:foregroundMark x1="45339" y1="90254" x2="63136" y2="77542"/>
                        <a14:foregroundMark x1="24153" y1="76695" x2="31780" y2="78390"/>
                        <a14:foregroundMark x1="42797" y1="13983" x2="37712" y2="9746"/>
                      </a14:backgroundRemoval>
                    </a14:imgEffect>
                  </a14:imgLayer>
                </a14:imgProps>
              </a:ext>
              <a:ext uri="{28A0092B-C50C-407E-A947-70E740481C1C}">
                <a14:useLocalDpi xmlns:a14="http://schemas.microsoft.com/office/drawing/2010/main" val="0"/>
              </a:ext>
            </a:extLst>
          </a:blip>
          <a:srcRect/>
          <a:stretch>
            <a:fillRect/>
          </a:stretch>
        </p:blipFill>
        <p:spPr bwMode="auto">
          <a:xfrm>
            <a:off x="34746" y="60819"/>
            <a:ext cx="2247900" cy="2247901"/>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2219306"/>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750" fill="hold"/>
                                        <p:tgtEl>
                                          <p:spTgt spid="2"/>
                                        </p:tgtEl>
                                        <p:attrNameLst>
                                          <p:attrName>ppt_w</p:attrName>
                                        </p:attrNameLst>
                                      </p:cBhvr>
                                      <p:tavLst>
                                        <p:tav tm="0">
                                          <p:val>
                                            <p:fltVal val="0"/>
                                          </p:val>
                                        </p:tav>
                                        <p:tav tm="100000">
                                          <p:val>
                                            <p:strVal val="#ppt_w"/>
                                          </p:val>
                                        </p:tav>
                                      </p:tavLst>
                                    </p:anim>
                                    <p:anim calcmode="lin" valueType="num">
                                      <p:cBhvr>
                                        <p:cTn id="8" dur="750" fill="hold"/>
                                        <p:tgtEl>
                                          <p:spTgt spid="2"/>
                                        </p:tgtEl>
                                        <p:attrNameLst>
                                          <p:attrName>ppt_h</p:attrName>
                                        </p:attrNameLst>
                                      </p:cBhvr>
                                      <p:tavLst>
                                        <p:tav tm="0">
                                          <p:val>
                                            <p:fltVal val="0"/>
                                          </p:val>
                                        </p:tav>
                                        <p:tav tm="100000">
                                          <p:val>
                                            <p:strVal val="#ppt_h"/>
                                          </p:val>
                                        </p:tav>
                                      </p:tavLst>
                                    </p:anim>
                                    <p:animEffect transition="in" filter="fade">
                                      <p:cBhvr>
                                        <p:cTn id="9" dur="750"/>
                                        <p:tgtEl>
                                          <p:spTgt spid="2"/>
                                        </p:tgtEl>
                                      </p:cBhvr>
                                    </p:animEffect>
                                  </p:childTnLst>
                                </p:cTn>
                              </p:par>
                            </p:childTnLst>
                          </p:cTn>
                        </p:par>
                        <p:par>
                          <p:cTn id="10" fill="hold">
                            <p:stCondLst>
                              <p:cond delay="750"/>
                            </p:stCondLst>
                            <p:childTnLst>
                              <p:par>
                                <p:cTn id="11" presetID="53" presetClass="entr" presetSubtype="16"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750" fill="hold"/>
                                        <p:tgtEl>
                                          <p:spTgt spid="3"/>
                                        </p:tgtEl>
                                        <p:attrNameLst>
                                          <p:attrName>ppt_w</p:attrName>
                                        </p:attrNameLst>
                                      </p:cBhvr>
                                      <p:tavLst>
                                        <p:tav tm="0">
                                          <p:val>
                                            <p:fltVal val="0"/>
                                          </p:val>
                                        </p:tav>
                                        <p:tav tm="100000">
                                          <p:val>
                                            <p:strVal val="#ppt_w"/>
                                          </p:val>
                                        </p:tav>
                                      </p:tavLst>
                                    </p:anim>
                                    <p:anim calcmode="lin" valueType="num">
                                      <p:cBhvr>
                                        <p:cTn id="14" dur="750" fill="hold"/>
                                        <p:tgtEl>
                                          <p:spTgt spid="3"/>
                                        </p:tgtEl>
                                        <p:attrNameLst>
                                          <p:attrName>ppt_h</p:attrName>
                                        </p:attrNameLst>
                                      </p:cBhvr>
                                      <p:tavLst>
                                        <p:tav tm="0">
                                          <p:val>
                                            <p:fltVal val="0"/>
                                          </p:val>
                                        </p:tav>
                                        <p:tav tm="100000">
                                          <p:val>
                                            <p:strVal val="#ppt_h"/>
                                          </p:val>
                                        </p:tav>
                                      </p:tavLst>
                                    </p:anim>
                                    <p:animEffect transition="in" filter="fade">
                                      <p:cBhvr>
                                        <p:cTn id="15" dur="750"/>
                                        <p:tgtEl>
                                          <p:spTgt spid="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p:cTn id="19" dur="750" fill="hold"/>
                                        <p:tgtEl>
                                          <p:spTgt spid="20"/>
                                        </p:tgtEl>
                                        <p:attrNameLst>
                                          <p:attrName>ppt_w</p:attrName>
                                        </p:attrNameLst>
                                      </p:cBhvr>
                                      <p:tavLst>
                                        <p:tav tm="0">
                                          <p:val>
                                            <p:fltVal val="0"/>
                                          </p:val>
                                        </p:tav>
                                        <p:tav tm="100000">
                                          <p:val>
                                            <p:strVal val="#ppt_w"/>
                                          </p:val>
                                        </p:tav>
                                      </p:tavLst>
                                    </p:anim>
                                    <p:anim calcmode="lin" valueType="num">
                                      <p:cBhvr>
                                        <p:cTn id="20" dur="750" fill="hold"/>
                                        <p:tgtEl>
                                          <p:spTgt spid="20"/>
                                        </p:tgtEl>
                                        <p:attrNameLst>
                                          <p:attrName>ppt_h</p:attrName>
                                        </p:attrNameLst>
                                      </p:cBhvr>
                                      <p:tavLst>
                                        <p:tav tm="0">
                                          <p:val>
                                            <p:fltVal val="0"/>
                                          </p:val>
                                        </p:tav>
                                        <p:tav tm="100000">
                                          <p:val>
                                            <p:strVal val="#ppt_h"/>
                                          </p:val>
                                        </p:tav>
                                      </p:tavLst>
                                    </p:anim>
                                    <p:animEffect transition="in" filter="fade">
                                      <p:cBhvr>
                                        <p:cTn id="21" dur="750"/>
                                        <p:tgtEl>
                                          <p:spTgt spid="20"/>
                                        </p:tgtEl>
                                      </p:cBhvr>
                                    </p:animEffect>
                                  </p:childTnLst>
                                </p:cTn>
                              </p:par>
                            </p:childTnLst>
                          </p:cTn>
                        </p:par>
                        <p:par>
                          <p:cTn id="22" fill="hold">
                            <p:stCondLst>
                              <p:cond delay="225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750" fill="hold"/>
                                        <p:tgtEl>
                                          <p:spTgt spid="22"/>
                                        </p:tgtEl>
                                        <p:attrNameLst>
                                          <p:attrName>ppt_w</p:attrName>
                                        </p:attrNameLst>
                                      </p:cBhvr>
                                      <p:tavLst>
                                        <p:tav tm="0">
                                          <p:val>
                                            <p:fltVal val="0"/>
                                          </p:val>
                                        </p:tav>
                                        <p:tav tm="100000">
                                          <p:val>
                                            <p:strVal val="#ppt_w"/>
                                          </p:val>
                                        </p:tav>
                                      </p:tavLst>
                                    </p:anim>
                                    <p:anim calcmode="lin" valueType="num">
                                      <p:cBhvr>
                                        <p:cTn id="26" dur="750" fill="hold"/>
                                        <p:tgtEl>
                                          <p:spTgt spid="22"/>
                                        </p:tgtEl>
                                        <p:attrNameLst>
                                          <p:attrName>ppt_h</p:attrName>
                                        </p:attrNameLst>
                                      </p:cBhvr>
                                      <p:tavLst>
                                        <p:tav tm="0">
                                          <p:val>
                                            <p:fltVal val="0"/>
                                          </p:val>
                                        </p:tav>
                                        <p:tav tm="100000">
                                          <p:val>
                                            <p:strVal val="#ppt_h"/>
                                          </p:val>
                                        </p:tav>
                                      </p:tavLst>
                                    </p:anim>
                                    <p:animEffect transition="in" filter="fade">
                                      <p:cBhvr>
                                        <p:cTn id="27" dur="750"/>
                                        <p:tgtEl>
                                          <p:spTgt spid="22"/>
                                        </p:tgtEl>
                                      </p:cBhvr>
                                    </p:animEffect>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750" fill="hold"/>
                                        <p:tgtEl>
                                          <p:spTgt spid="23"/>
                                        </p:tgtEl>
                                        <p:attrNameLst>
                                          <p:attrName>ppt_w</p:attrName>
                                        </p:attrNameLst>
                                      </p:cBhvr>
                                      <p:tavLst>
                                        <p:tav tm="0">
                                          <p:val>
                                            <p:fltVal val="0"/>
                                          </p:val>
                                        </p:tav>
                                        <p:tav tm="100000">
                                          <p:val>
                                            <p:strVal val="#ppt_w"/>
                                          </p:val>
                                        </p:tav>
                                      </p:tavLst>
                                    </p:anim>
                                    <p:anim calcmode="lin" valueType="num">
                                      <p:cBhvr>
                                        <p:cTn id="32" dur="750" fill="hold"/>
                                        <p:tgtEl>
                                          <p:spTgt spid="23"/>
                                        </p:tgtEl>
                                        <p:attrNameLst>
                                          <p:attrName>ppt_h</p:attrName>
                                        </p:attrNameLst>
                                      </p:cBhvr>
                                      <p:tavLst>
                                        <p:tav tm="0">
                                          <p:val>
                                            <p:fltVal val="0"/>
                                          </p:val>
                                        </p:tav>
                                        <p:tav tm="100000">
                                          <p:val>
                                            <p:strVal val="#ppt_h"/>
                                          </p:val>
                                        </p:tav>
                                      </p:tavLst>
                                    </p:anim>
                                    <p:animEffect transition="in" filter="fade">
                                      <p:cBhvr>
                                        <p:cTn id="33" dur="750"/>
                                        <p:tgtEl>
                                          <p:spTgt spid="23"/>
                                        </p:tgtEl>
                                      </p:cBhvr>
                                    </p:animEffect>
                                  </p:childTnLst>
                                </p:cTn>
                              </p:par>
                            </p:childTnLst>
                          </p:cTn>
                        </p:par>
                        <p:par>
                          <p:cTn id="34" fill="hold">
                            <p:stCondLst>
                              <p:cond delay="3750"/>
                            </p:stCondLst>
                            <p:childTnLst>
                              <p:par>
                                <p:cTn id="35" presetID="53" presetClass="entr" presetSubtype="16" fill="hold" nodeType="after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750" fill="hold"/>
                                        <p:tgtEl>
                                          <p:spTgt spid="25"/>
                                        </p:tgtEl>
                                        <p:attrNameLst>
                                          <p:attrName>ppt_w</p:attrName>
                                        </p:attrNameLst>
                                      </p:cBhvr>
                                      <p:tavLst>
                                        <p:tav tm="0">
                                          <p:val>
                                            <p:fltVal val="0"/>
                                          </p:val>
                                        </p:tav>
                                        <p:tav tm="100000">
                                          <p:val>
                                            <p:strVal val="#ppt_w"/>
                                          </p:val>
                                        </p:tav>
                                      </p:tavLst>
                                    </p:anim>
                                    <p:anim calcmode="lin" valueType="num">
                                      <p:cBhvr>
                                        <p:cTn id="38" dur="750" fill="hold"/>
                                        <p:tgtEl>
                                          <p:spTgt spid="25"/>
                                        </p:tgtEl>
                                        <p:attrNameLst>
                                          <p:attrName>ppt_h</p:attrName>
                                        </p:attrNameLst>
                                      </p:cBhvr>
                                      <p:tavLst>
                                        <p:tav tm="0">
                                          <p:val>
                                            <p:fltVal val="0"/>
                                          </p:val>
                                        </p:tav>
                                        <p:tav tm="100000">
                                          <p:val>
                                            <p:strVal val="#ppt_h"/>
                                          </p:val>
                                        </p:tav>
                                      </p:tavLst>
                                    </p:anim>
                                    <p:animEffect transition="in" filter="fade">
                                      <p:cBhvr>
                                        <p:cTn id="39" dur="750"/>
                                        <p:tgtEl>
                                          <p:spTgt spid="25"/>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750" fill="hold"/>
                                        <p:tgtEl>
                                          <p:spTgt spid="24"/>
                                        </p:tgtEl>
                                        <p:attrNameLst>
                                          <p:attrName>ppt_w</p:attrName>
                                        </p:attrNameLst>
                                      </p:cBhvr>
                                      <p:tavLst>
                                        <p:tav tm="0">
                                          <p:val>
                                            <p:fltVal val="0"/>
                                          </p:val>
                                        </p:tav>
                                        <p:tav tm="100000">
                                          <p:val>
                                            <p:strVal val="#ppt_w"/>
                                          </p:val>
                                        </p:tav>
                                      </p:tavLst>
                                    </p:anim>
                                    <p:anim calcmode="lin" valueType="num">
                                      <p:cBhvr>
                                        <p:cTn id="44" dur="750" fill="hold"/>
                                        <p:tgtEl>
                                          <p:spTgt spid="24"/>
                                        </p:tgtEl>
                                        <p:attrNameLst>
                                          <p:attrName>ppt_h</p:attrName>
                                        </p:attrNameLst>
                                      </p:cBhvr>
                                      <p:tavLst>
                                        <p:tav tm="0">
                                          <p:val>
                                            <p:fltVal val="0"/>
                                          </p:val>
                                        </p:tav>
                                        <p:tav tm="100000">
                                          <p:val>
                                            <p:strVal val="#ppt_h"/>
                                          </p:val>
                                        </p:tav>
                                      </p:tavLst>
                                    </p:anim>
                                    <p:animEffect transition="in" filter="fade">
                                      <p:cBhvr>
                                        <p:cTn id="45" dur="750"/>
                                        <p:tgtEl>
                                          <p:spTgt spid="24"/>
                                        </p:tgtEl>
                                      </p:cBhvr>
                                    </p:animEffect>
                                  </p:childTnLst>
                                </p:cTn>
                              </p:par>
                            </p:childTnLst>
                          </p:cTn>
                        </p:par>
                        <p:par>
                          <p:cTn id="46" fill="hold">
                            <p:stCondLst>
                              <p:cond delay="5250"/>
                            </p:stCondLst>
                            <p:childTnLst>
                              <p:par>
                                <p:cTn id="47" presetID="53" presetClass="entr" presetSubtype="16" fill="hold" nodeType="afterEffect">
                                  <p:stCondLst>
                                    <p:cond delay="0"/>
                                  </p:stCondLst>
                                  <p:childTnLst>
                                    <p:set>
                                      <p:cBhvr>
                                        <p:cTn id="48" dur="1" fill="hold">
                                          <p:stCondLst>
                                            <p:cond delay="0"/>
                                          </p:stCondLst>
                                        </p:cTn>
                                        <p:tgtEl>
                                          <p:spTgt spid="4100"/>
                                        </p:tgtEl>
                                        <p:attrNameLst>
                                          <p:attrName>style.visibility</p:attrName>
                                        </p:attrNameLst>
                                      </p:cBhvr>
                                      <p:to>
                                        <p:strVal val="visible"/>
                                      </p:to>
                                    </p:set>
                                    <p:anim calcmode="lin" valueType="num">
                                      <p:cBhvr>
                                        <p:cTn id="49" dur="750" fill="hold"/>
                                        <p:tgtEl>
                                          <p:spTgt spid="4100"/>
                                        </p:tgtEl>
                                        <p:attrNameLst>
                                          <p:attrName>ppt_w</p:attrName>
                                        </p:attrNameLst>
                                      </p:cBhvr>
                                      <p:tavLst>
                                        <p:tav tm="0">
                                          <p:val>
                                            <p:fltVal val="0"/>
                                          </p:val>
                                        </p:tav>
                                        <p:tav tm="100000">
                                          <p:val>
                                            <p:strVal val="#ppt_w"/>
                                          </p:val>
                                        </p:tav>
                                      </p:tavLst>
                                    </p:anim>
                                    <p:anim calcmode="lin" valueType="num">
                                      <p:cBhvr>
                                        <p:cTn id="50" dur="750" fill="hold"/>
                                        <p:tgtEl>
                                          <p:spTgt spid="4100"/>
                                        </p:tgtEl>
                                        <p:attrNameLst>
                                          <p:attrName>ppt_h</p:attrName>
                                        </p:attrNameLst>
                                      </p:cBhvr>
                                      <p:tavLst>
                                        <p:tav tm="0">
                                          <p:val>
                                            <p:fltVal val="0"/>
                                          </p:val>
                                        </p:tav>
                                        <p:tav tm="100000">
                                          <p:val>
                                            <p:strVal val="#ppt_h"/>
                                          </p:val>
                                        </p:tav>
                                      </p:tavLst>
                                    </p:anim>
                                    <p:animEffect transition="in" filter="fade">
                                      <p:cBhvr>
                                        <p:cTn id="51" dur="75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0" grpId="0"/>
      <p:bldP spid="23" grpId="0"/>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988E85"/>
        </a:solidFill>
        <a:effectLst/>
      </p:bgPr>
    </p:bg>
    <p:spTree>
      <p:nvGrpSpPr>
        <p:cNvPr id="1" name=""/>
        <p:cNvGrpSpPr/>
        <p:nvPr/>
      </p:nvGrpSpPr>
      <p:grpSpPr>
        <a:xfrm>
          <a:off x="0" y="0"/>
          <a:ext cx="0" cy="0"/>
          <a:chOff x="0" y="0"/>
          <a:chExt cx="0" cy="0"/>
        </a:xfrm>
      </p:grpSpPr>
      <p:sp>
        <p:nvSpPr>
          <p:cNvPr id="4" name="Rectangle 3"/>
          <p:cNvSpPr/>
          <p:nvPr/>
        </p:nvSpPr>
        <p:spPr>
          <a:xfrm>
            <a:off x="377365" y="624116"/>
            <a:ext cx="11331540" cy="5823754"/>
          </a:xfrm>
          <a:prstGeom prst="rect">
            <a:avLst/>
          </a:prstGeom>
          <a:solidFill>
            <a:srgbClr val="E2DDD8"/>
          </a:solidFill>
          <a:ln w="57150">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grpSp>
        <p:nvGrpSpPr>
          <p:cNvPr id="15" name="Group 14"/>
          <p:cNvGrpSpPr/>
          <p:nvPr/>
        </p:nvGrpSpPr>
        <p:grpSpPr>
          <a:xfrm>
            <a:off x="8040914" y="1139371"/>
            <a:ext cx="4151086" cy="304802"/>
            <a:chOff x="8040914" y="1139371"/>
            <a:chExt cx="4151086" cy="304802"/>
          </a:xfrm>
        </p:grpSpPr>
        <p:cxnSp>
          <p:nvCxnSpPr>
            <p:cNvPr id="6" name="Straight Connector 5"/>
            <p:cNvCxnSpPr/>
            <p:nvPr/>
          </p:nvCxnSpPr>
          <p:spPr>
            <a:xfrm>
              <a:off x="8040914" y="1139371"/>
              <a:ext cx="4151086" cy="1"/>
            </a:xfrm>
            <a:prstGeom prst="line">
              <a:avLst/>
            </a:prstGeom>
            <a:ln w="57150">
              <a:solidFill>
                <a:srgbClr val="CDC3B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795657" y="1291771"/>
              <a:ext cx="3396343" cy="0"/>
            </a:xfrm>
            <a:prstGeom prst="line">
              <a:avLst/>
            </a:prstGeom>
            <a:ln w="57150">
              <a:solidFill>
                <a:srgbClr val="CDC3B7"/>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9405257" y="1444172"/>
              <a:ext cx="2786743" cy="1"/>
            </a:xfrm>
            <a:prstGeom prst="line">
              <a:avLst/>
            </a:prstGeom>
            <a:ln w="57150">
              <a:solidFill>
                <a:srgbClr val="CDC3B7"/>
              </a:solidFill>
            </a:ln>
          </p:spPr>
          <p:style>
            <a:lnRef idx="1">
              <a:schemeClr val="accent1"/>
            </a:lnRef>
            <a:fillRef idx="0">
              <a:schemeClr val="accent1"/>
            </a:fillRef>
            <a:effectRef idx="0">
              <a:schemeClr val="accent1"/>
            </a:effectRef>
            <a:fontRef idx="minor">
              <a:schemeClr val="tx1"/>
            </a:fontRef>
          </p:style>
        </p:cxnSp>
      </p:grpSp>
      <p:grpSp>
        <p:nvGrpSpPr>
          <p:cNvPr id="21" name="Group 20"/>
          <p:cNvGrpSpPr/>
          <p:nvPr/>
        </p:nvGrpSpPr>
        <p:grpSpPr>
          <a:xfrm>
            <a:off x="8040914" y="1631949"/>
            <a:ext cx="4151086" cy="304802"/>
            <a:chOff x="8040914" y="1139371"/>
            <a:chExt cx="4151086" cy="304802"/>
          </a:xfrm>
        </p:grpSpPr>
        <p:cxnSp>
          <p:nvCxnSpPr>
            <p:cNvPr id="22" name="Straight Connector 21"/>
            <p:cNvCxnSpPr/>
            <p:nvPr/>
          </p:nvCxnSpPr>
          <p:spPr>
            <a:xfrm>
              <a:off x="8040914" y="1139371"/>
              <a:ext cx="4151086" cy="1"/>
            </a:xfrm>
            <a:prstGeom prst="line">
              <a:avLst/>
            </a:prstGeom>
            <a:ln w="57150">
              <a:solidFill>
                <a:srgbClr val="CDC3B7"/>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8795657" y="1291771"/>
              <a:ext cx="3396343" cy="0"/>
            </a:xfrm>
            <a:prstGeom prst="line">
              <a:avLst/>
            </a:prstGeom>
            <a:ln w="57150">
              <a:solidFill>
                <a:srgbClr val="CDC3B7"/>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9405257" y="1444172"/>
              <a:ext cx="2786743" cy="1"/>
            </a:xfrm>
            <a:prstGeom prst="line">
              <a:avLst/>
            </a:prstGeom>
            <a:ln w="57150">
              <a:solidFill>
                <a:srgbClr val="CDC3B7"/>
              </a:solidFill>
            </a:ln>
          </p:spPr>
          <p:style>
            <a:lnRef idx="1">
              <a:schemeClr val="accent1"/>
            </a:lnRef>
            <a:fillRef idx="0">
              <a:schemeClr val="accent1"/>
            </a:fillRef>
            <a:effectRef idx="0">
              <a:schemeClr val="accent1"/>
            </a:effectRef>
            <a:fontRef idx="minor">
              <a:schemeClr val="tx1"/>
            </a:fontRef>
          </p:style>
        </p:cxnSp>
      </p:grpSp>
      <p:grpSp>
        <p:nvGrpSpPr>
          <p:cNvPr id="29" name="Group 28"/>
          <p:cNvGrpSpPr/>
          <p:nvPr/>
        </p:nvGrpSpPr>
        <p:grpSpPr>
          <a:xfrm>
            <a:off x="8040914" y="624117"/>
            <a:ext cx="4151086" cy="304802"/>
            <a:chOff x="8040914" y="1139371"/>
            <a:chExt cx="4151086" cy="304802"/>
          </a:xfrm>
        </p:grpSpPr>
        <p:cxnSp>
          <p:nvCxnSpPr>
            <p:cNvPr id="30" name="Straight Connector 29"/>
            <p:cNvCxnSpPr/>
            <p:nvPr/>
          </p:nvCxnSpPr>
          <p:spPr>
            <a:xfrm>
              <a:off x="8040914" y="1139371"/>
              <a:ext cx="4151086" cy="1"/>
            </a:xfrm>
            <a:prstGeom prst="line">
              <a:avLst/>
            </a:prstGeom>
            <a:ln w="57150">
              <a:solidFill>
                <a:srgbClr val="CDC3B7"/>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8795657" y="1291771"/>
              <a:ext cx="3396343" cy="0"/>
            </a:xfrm>
            <a:prstGeom prst="line">
              <a:avLst/>
            </a:prstGeom>
            <a:ln w="57150">
              <a:solidFill>
                <a:srgbClr val="CDC3B7"/>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9405257" y="1444172"/>
              <a:ext cx="2786743" cy="1"/>
            </a:xfrm>
            <a:prstGeom prst="line">
              <a:avLst/>
            </a:prstGeom>
            <a:ln w="57150">
              <a:solidFill>
                <a:srgbClr val="CDC3B7"/>
              </a:solidFill>
            </a:ln>
          </p:spPr>
          <p:style>
            <a:lnRef idx="1">
              <a:schemeClr val="accent1"/>
            </a:lnRef>
            <a:fillRef idx="0">
              <a:schemeClr val="accent1"/>
            </a:fillRef>
            <a:effectRef idx="0">
              <a:schemeClr val="accent1"/>
            </a:effectRef>
            <a:fontRef idx="minor">
              <a:schemeClr val="tx1"/>
            </a:fontRef>
          </p:style>
        </p:cxnSp>
      </p:grpSp>
      <p:grpSp>
        <p:nvGrpSpPr>
          <p:cNvPr id="33" name="Group 32"/>
          <p:cNvGrpSpPr/>
          <p:nvPr/>
        </p:nvGrpSpPr>
        <p:grpSpPr>
          <a:xfrm>
            <a:off x="8040914" y="130172"/>
            <a:ext cx="4151086" cy="304802"/>
            <a:chOff x="8040914" y="1139371"/>
            <a:chExt cx="4151086" cy="304802"/>
          </a:xfrm>
        </p:grpSpPr>
        <p:cxnSp>
          <p:nvCxnSpPr>
            <p:cNvPr id="34" name="Straight Connector 33"/>
            <p:cNvCxnSpPr/>
            <p:nvPr/>
          </p:nvCxnSpPr>
          <p:spPr>
            <a:xfrm>
              <a:off x="8040914" y="1139371"/>
              <a:ext cx="4151086" cy="1"/>
            </a:xfrm>
            <a:prstGeom prst="line">
              <a:avLst/>
            </a:prstGeom>
            <a:ln w="57150">
              <a:solidFill>
                <a:srgbClr val="CDC3B7"/>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795657" y="1291771"/>
              <a:ext cx="3396343" cy="0"/>
            </a:xfrm>
            <a:prstGeom prst="line">
              <a:avLst/>
            </a:prstGeom>
            <a:ln w="57150">
              <a:solidFill>
                <a:srgbClr val="CDC3B7"/>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9405257" y="1444172"/>
              <a:ext cx="2786743" cy="1"/>
            </a:xfrm>
            <a:prstGeom prst="line">
              <a:avLst/>
            </a:prstGeom>
            <a:ln w="57150">
              <a:solidFill>
                <a:srgbClr val="CDC3B7"/>
              </a:solidFill>
            </a:ln>
          </p:spPr>
          <p:style>
            <a:lnRef idx="1">
              <a:schemeClr val="accent1"/>
            </a:lnRef>
            <a:fillRef idx="0">
              <a:schemeClr val="accent1"/>
            </a:fillRef>
            <a:effectRef idx="0">
              <a:schemeClr val="accent1"/>
            </a:effectRef>
            <a:fontRef idx="minor">
              <a:schemeClr val="tx1"/>
            </a:fontRef>
          </p:style>
        </p:cxnSp>
      </p:grpSp>
      <p:sp>
        <p:nvSpPr>
          <p:cNvPr id="16" name="TextBox 15"/>
          <p:cNvSpPr txBox="1"/>
          <p:nvPr/>
        </p:nvSpPr>
        <p:spPr>
          <a:xfrm>
            <a:off x="1628865" y="1020685"/>
            <a:ext cx="4165600" cy="584775"/>
          </a:xfrm>
          <a:prstGeom prst="rect">
            <a:avLst/>
          </a:prstGeom>
          <a:noFill/>
        </p:spPr>
        <p:txBody>
          <a:bodyPr wrap="square" rtlCol="0">
            <a:spAutoFit/>
          </a:bodyPr>
          <a:lstStyle/>
          <a:p>
            <a:r>
              <a:rPr lang="en-ID" sz="3200" dirty="0" err="1" smtClean="0">
                <a:effectLst>
                  <a:outerShdw blurRad="38100" dist="38100" dir="2700000" algn="tl">
                    <a:srgbClr val="000000">
                      <a:alpha val="43137"/>
                    </a:srgbClr>
                  </a:outerShdw>
                </a:effectLst>
                <a:latin typeface="hello honey - Personal Use" panose="02000500000000000000" pitchFamily="50" charset="0"/>
              </a:rPr>
              <a:t>Rasional</a:t>
            </a:r>
            <a:r>
              <a:rPr lang="en-ID" sz="3200" dirty="0" smtClean="0">
                <a:effectLst>
                  <a:outerShdw blurRad="38100" dist="38100" dir="2700000" algn="tl">
                    <a:srgbClr val="000000">
                      <a:alpha val="43137"/>
                    </a:srgbClr>
                  </a:outerShdw>
                </a:effectLst>
                <a:latin typeface="hello honey - Personal Use" panose="02000500000000000000" pitchFamily="50" charset="0"/>
              </a:rPr>
              <a:t> 2</a:t>
            </a:r>
            <a:endParaRPr lang="id-ID" sz="3200" dirty="0">
              <a:effectLst>
                <a:outerShdw blurRad="38100" dist="38100" dir="2700000" algn="tl">
                  <a:srgbClr val="000000">
                    <a:alpha val="43137"/>
                  </a:srgbClr>
                </a:outerShdw>
              </a:effectLst>
              <a:latin typeface="hello honey - Personal Use" panose="02000500000000000000" pitchFamily="50" charset="0"/>
            </a:endParaRPr>
          </a:p>
        </p:txBody>
      </p:sp>
      <p:sp>
        <p:nvSpPr>
          <p:cNvPr id="17" name="TextBox 16"/>
          <p:cNvSpPr txBox="1"/>
          <p:nvPr/>
        </p:nvSpPr>
        <p:spPr>
          <a:xfrm>
            <a:off x="1006930" y="2278294"/>
            <a:ext cx="3359008" cy="3323987"/>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Bilamana</a:t>
            </a:r>
            <a:r>
              <a:rPr lang="en-US" sz="2400" dirty="0">
                <a:latin typeface="Times New Roman" panose="02020603050405020304" pitchFamily="18" charset="0"/>
                <a:cs typeface="Times New Roman" panose="02020603050405020304" pitchFamily="18" charset="0"/>
              </a:rPr>
              <a:t> suatu </a:t>
            </a:r>
            <a:r>
              <a:rPr lang="en-US" sz="2400" dirty="0" err="1">
                <a:latin typeface="Times New Roman" panose="02020603050405020304" pitchFamily="18" charset="0"/>
                <a:cs typeface="Times New Roman" panose="02020603050405020304" pitchFamily="18" charset="0"/>
              </a:rPr>
              <a:t>benda</a:t>
            </a:r>
            <a:r>
              <a:rPr lang="en-US" sz="2400" dirty="0">
                <a:latin typeface="Times New Roman" panose="02020603050405020304" pitchFamily="18" charset="0"/>
                <a:cs typeface="Times New Roman" panose="02020603050405020304" pitchFamily="18" charset="0"/>
              </a:rPr>
              <a:t> yang </a:t>
            </a:r>
            <a:r>
              <a:rPr lang="en-US" sz="2400" dirty="0" err="1">
                <a:latin typeface="Times New Roman" panose="02020603050405020304" pitchFamily="18" charset="0"/>
                <a:cs typeface="Times New Roman" panose="02020603050405020304" pitchFamily="18" charset="0"/>
              </a:rPr>
              <a:t>bergerak</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berirama</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dengan </a:t>
            </a:r>
            <a:r>
              <a:rPr lang="en-US" sz="2400" dirty="0" err="1">
                <a:latin typeface="Times New Roman" panose="02020603050405020304" pitchFamily="18" charset="0"/>
                <a:cs typeface="Times New Roman" panose="02020603050405020304" pitchFamily="18" charset="0"/>
              </a:rPr>
              <a:t>seketika</a:t>
            </a:r>
            <a:r>
              <a:rPr lang="en-US" sz="2400" dirty="0">
                <a:latin typeface="Times New Roman" panose="02020603050405020304" pitchFamily="18" charset="0"/>
                <a:cs typeface="Times New Roman" panose="02020603050405020304" pitchFamily="18" charset="0"/>
              </a:rPr>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untuk </a:t>
            </a:r>
            <a:r>
              <a:rPr lang="en-US" sz="2400" dirty="0" err="1">
                <a:latin typeface="Times New Roman" panose="02020603050405020304" pitchFamily="18" charset="0"/>
                <a:cs typeface="Times New Roman" panose="02020603050405020304" pitchFamily="18" charset="0"/>
              </a:rPr>
              <a:t>diam</a:t>
            </a:r>
            <a:r>
              <a:rPr lang="en-US" sz="2400" dirty="0">
                <a:latin typeface="Times New Roman" panose="02020603050405020304" pitchFamily="18" charset="0"/>
                <a:cs typeface="Times New Roman" panose="02020603050405020304" pitchFamily="18" charset="0"/>
              </a:rPr>
              <a:t>, maka </a:t>
            </a:r>
            <a:r>
              <a:rPr lang="en-US" sz="2400" dirty="0" err="1">
                <a:latin typeface="Times New Roman" panose="02020603050405020304" pitchFamily="18" charset="0"/>
                <a:cs typeface="Times New Roman" panose="02020603050405020304" pitchFamily="18" charset="0"/>
              </a:rPr>
              <a:t>ternyata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benda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itu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tetap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meluncur</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posisi</a:t>
            </a:r>
            <a:r>
              <a:rPr lang="en-US" sz="2400" dirty="0">
                <a:latin typeface="Times New Roman" panose="02020603050405020304" pitchFamily="18" charset="0"/>
                <a:cs typeface="Times New Roman" panose="02020603050405020304" pitchFamily="18" charset="0"/>
              </a:rPr>
              <a:t/>
            </a:r>
            <a:br>
              <a:rPr lang="en-US" sz="2400" dirty="0">
                <a:latin typeface="Times New Roman" panose="02020603050405020304" pitchFamily="18" charset="0"/>
                <a:cs typeface="Times New Roman" panose="02020603050405020304" pitchFamily="18" charset="0"/>
              </a:rPr>
            </a:br>
            <a:r>
              <a:rPr lang="en-US" sz="2400" dirty="0" err="1">
                <a:latin typeface="Times New Roman" panose="02020603050405020304" pitchFamily="18" charset="0"/>
                <a:cs typeface="Times New Roman" panose="02020603050405020304" pitchFamily="18" charset="0"/>
              </a:rPr>
              <a:t>letaknya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ketika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ia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masih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bergerak</a:t>
            </a:r>
            <a:r>
              <a:rPr lang="en-US" sz="2400" dirty="0">
                <a:latin typeface="Times New Roman" panose="02020603050405020304" pitchFamily="18" charset="0"/>
                <a:cs typeface="Times New Roman" panose="02020603050405020304" pitchFamily="18" charset="0"/>
              </a:rPr>
              <a:t>. </a:t>
            </a:r>
            <a:endParaRPr lang="id-ID" sz="2400" b="1" dirty="0" smtClean="0">
              <a:latin typeface="Comic Sans MS" panose="030F0702030302020204" pitchFamily="66" charset="0"/>
            </a:endParaRPr>
          </a:p>
          <a:p>
            <a:endParaRPr lang="id-ID" b="1" dirty="0" smtClean="0">
              <a:latin typeface="Comic Sans MS" panose="030F0702030302020204" pitchFamily="66" charset="0"/>
            </a:endParaRPr>
          </a:p>
        </p:txBody>
      </p:sp>
      <p:pic>
        <p:nvPicPr>
          <p:cNvPr id="20" name="Picture 19"/>
          <p:cNvPicPr>
            <a:picLocks noChangeAspect="1"/>
          </p:cNvPicPr>
          <p:nvPr/>
        </p:nvPicPr>
        <p:blipFill>
          <a:blip r:embed="rId2" cstate="print">
            <a:extLst>
              <a:ext uri="{BEBA8EAE-BF5A-486C-A8C5-ECC9F3942E4B}">
                <a14:imgProps xmlns:a14="http://schemas.microsoft.com/office/drawing/2010/main">
                  <a14:imgLayer r:embed="rId3">
                    <a14:imgEffect>
                      <a14:backgroundRemoval t="10000" b="90000" l="10000" r="90000">
                        <a14:foregroundMark x1="19940" y1="32151" x2="53423" y2="42317"/>
                        <a14:foregroundMark x1="59375" y1="16903" x2="67113" y2="37470"/>
                        <a14:foregroundMark x1="28720" y1="56974" x2="58780" y2="53546"/>
                      </a14:backgroundRemoval>
                    </a14:imgEffect>
                  </a14:imgLayer>
                </a14:imgProps>
              </a:ext>
              <a:ext uri="{28A0092B-C50C-407E-A947-70E740481C1C}">
                <a14:useLocalDpi xmlns:a14="http://schemas.microsoft.com/office/drawing/2010/main" val="0"/>
              </a:ext>
            </a:extLst>
          </a:blip>
          <a:stretch>
            <a:fillRect/>
          </a:stretch>
        </p:blipFill>
        <p:spPr>
          <a:xfrm>
            <a:off x="560607" y="531166"/>
            <a:ext cx="1286831" cy="1620028"/>
          </a:xfrm>
          <a:prstGeom prst="rect">
            <a:avLst/>
          </a:prstGeom>
        </p:spPr>
      </p:pic>
      <p:grpSp>
        <p:nvGrpSpPr>
          <p:cNvPr id="42" name="Group 41"/>
          <p:cNvGrpSpPr/>
          <p:nvPr/>
        </p:nvGrpSpPr>
        <p:grpSpPr>
          <a:xfrm flipH="1">
            <a:off x="0" y="6364064"/>
            <a:ext cx="4151086" cy="304802"/>
            <a:chOff x="8040914" y="1139371"/>
            <a:chExt cx="4151086" cy="304802"/>
          </a:xfrm>
        </p:grpSpPr>
        <p:cxnSp>
          <p:nvCxnSpPr>
            <p:cNvPr id="43" name="Straight Connector 42"/>
            <p:cNvCxnSpPr/>
            <p:nvPr/>
          </p:nvCxnSpPr>
          <p:spPr>
            <a:xfrm>
              <a:off x="8040914" y="1139371"/>
              <a:ext cx="4151086" cy="1"/>
            </a:xfrm>
            <a:prstGeom prst="line">
              <a:avLst/>
            </a:prstGeom>
            <a:ln w="57150">
              <a:solidFill>
                <a:srgbClr val="CDC3B7"/>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795657" y="1291771"/>
              <a:ext cx="3396343" cy="0"/>
            </a:xfrm>
            <a:prstGeom prst="line">
              <a:avLst/>
            </a:prstGeom>
            <a:ln w="57150">
              <a:solidFill>
                <a:srgbClr val="CDC3B7"/>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9405257" y="1444172"/>
              <a:ext cx="2786743" cy="1"/>
            </a:xfrm>
            <a:prstGeom prst="line">
              <a:avLst/>
            </a:prstGeom>
            <a:ln w="57150">
              <a:solidFill>
                <a:srgbClr val="CDC3B7"/>
              </a:solidFill>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rot="16200000" flipH="1">
            <a:off x="-1698176" y="4661916"/>
            <a:ext cx="4151086" cy="304802"/>
            <a:chOff x="8040914" y="1139371"/>
            <a:chExt cx="4151086" cy="304802"/>
          </a:xfrm>
        </p:grpSpPr>
        <p:cxnSp>
          <p:nvCxnSpPr>
            <p:cNvPr id="47" name="Straight Connector 46"/>
            <p:cNvCxnSpPr/>
            <p:nvPr/>
          </p:nvCxnSpPr>
          <p:spPr>
            <a:xfrm>
              <a:off x="8040914" y="1139371"/>
              <a:ext cx="4151086" cy="1"/>
            </a:xfrm>
            <a:prstGeom prst="line">
              <a:avLst/>
            </a:prstGeom>
            <a:ln w="57150">
              <a:solidFill>
                <a:srgbClr val="CDC3B7"/>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8795657" y="1291771"/>
              <a:ext cx="3396343" cy="0"/>
            </a:xfrm>
            <a:prstGeom prst="line">
              <a:avLst/>
            </a:prstGeom>
            <a:ln w="57150">
              <a:solidFill>
                <a:srgbClr val="CDC3B7"/>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9405257" y="1444172"/>
              <a:ext cx="2786743" cy="1"/>
            </a:xfrm>
            <a:prstGeom prst="line">
              <a:avLst/>
            </a:prstGeom>
            <a:ln w="57150">
              <a:solidFill>
                <a:srgbClr val="CDC3B7"/>
              </a:solidFill>
            </a:ln>
          </p:spPr>
          <p:style>
            <a:lnRef idx="1">
              <a:schemeClr val="accent1"/>
            </a:lnRef>
            <a:fillRef idx="0">
              <a:schemeClr val="accent1"/>
            </a:fillRef>
            <a:effectRef idx="0">
              <a:schemeClr val="accent1"/>
            </a:effectRef>
            <a:fontRef idx="minor">
              <a:schemeClr val="tx1"/>
            </a:fontRef>
          </p:style>
        </p:cxnSp>
      </p:grpSp>
      <p:pic>
        <p:nvPicPr>
          <p:cNvPr id="37" name="Picture 36"/>
          <p:cNvPicPr>
            <a:picLocks noChangeAspect="1"/>
          </p:cNvPicPr>
          <p:nvPr/>
        </p:nvPicPr>
        <p:blipFill rotWithShape="1">
          <a:blip r:embed="rId4">
            <a:extLst>
              <a:ext uri="{28A0092B-C50C-407E-A947-70E740481C1C}">
                <a14:useLocalDpi xmlns:a14="http://schemas.microsoft.com/office/drawing/2010/main" val="0"/>
              </a:ext>
            </a:extLst>
          </a:blip>
          <a:srcRect b="17479"/>
          <a:stretch/>
        </p:blipFill>
        <p:spPr>
          <a:xfrm>
            <a:off x="4917984" y="2487038"/>
            <a:ext cx="6238875" cy="2900363"/>
          </a:xfrm>
          <a:prstGeom prst="rect">
            <a:avLst/>
          </a:prstGeom>
        </p:spPr>
      </p:pic>
    </p:spTree>
    <p:extLst>
      <p:ext uri="{BB962C8B-B14F-4D97-AF65-F5344CB8AC3E}">
        <p14:creationId xmlns:p14="http://schemas.microsoft.com/office/powerpoint/2010/main" val="306653867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750" fill="hold"/>
                                        <p:tgtEl>
                                          <p:spTgt spid="4"/>
                                        </p:tgtEl>
                                        <p:attrNameLst>
                                          <p:attrName>ppt_w</p:attrName>
                                        </p:attrNameLst>
                                      </p:cBhvr>
                                      <p:tavLst>
                                        <p:tav tm="0">
                                          <p:val>
                                            <p:fltVal val="0"/>
                                          </p:val>
                                        </p:tav>
                                        <p:tav tm="100000">
                                          <p:val>
                                            <p:strVal val="#ppt_w"/>
                                          </p:val>
                                        </p:tav>
                                      </p:tavLst>
                                    </p:anim>
                                    <p:anim calcmode="lin" valueType="num">
                                      <p:cBhvr>
                                        <p:cTn id="8" dur="750" fill="hold"/>
                                        <p:tgtEl>
                                          <p:spTgt spid="4"/>
                                        </p:tgtEl>
                                        <p:attrNameLst>
                                          <p:attrName>ppt_h</p:attrName>
                                        </p:attrNameLst>
                                      </p:cBhvr>
                                      <p:tavLst>
                                        <p:tav tm="0">
                                          <p:val>
                                            <p:fltVal val="0"/>
                                          </p:val>
                                        </p:tav>
                                        <p:tav tm="100000">
                                          <p:val>
                                            <p:strVal val="#ppt_h"/>
                                          </p:val>
                                        </p:tav>
                                      </p:tavLst>
                                    </p:anim>
                                    <p:animEffect transition="in" filter="fade">
                                      <p:cBhvr>
                                        <p:cTn id="9" dur="750"/>
                                        <p:tgtEl>
                                          <p:spTgt spid="4"/>
                                        </p:tgtEl>
                                      </p:cBhvr>
                                    </p:animEffect>
                                  </p:childTnLst>
                                </p:cTn>
                              </p:par>
                            </p:childTnLst>
                          </p:cTn>
                        </p:par>
                        <p:par>
                          <p:cTn id="10" fill="hold">
                            <p:stCondLst>
                              <p:cond delay="750"/>
                            </p:stCondLst>
                            <p:childTnLst>
                              <p:par>
                                <p:cTn id="11" presetID="2" presetClass="entr" presetSubtype="4" fill="hold" nodeType="afterEffect">
                                  <p:stCondLst>
                                    <p:cond delay="0"/>
                                  </p:stCondLst>
                                  <p:childTnLst>
                                    <p:set>
                                      <p:cBhvr>
                                        <p:cTn id="12" dur="1" fill="hold">
                                          <p:stCondLst>
                                            <p:cond delay="0"/>
                                          </p:stCondLst>
                                        </p:cTn>
                                        <p:tgtEl>
                                          <p:spTgt spid="33"/>
                                        </p:tgtEl>
                                        <p:attrNameLst>
                                          <p:attrName>style.visibility</p:attrName>
                                        </p:attrNameLst>
                                      </p:cBhvr>
                                      <p:to>
                                        <p:strVal val="visible"/>
                                      </p:to>
                                    </p:set>
                                    <p:anim calcmode="lin" valueType="num">
                                      <p:cBhvr additive="base">
                                        <p:cTn id="13" dur="500" fill="hold"/>
                                        <p:tgtEl>
                                          <p:spTgt spid="33"/>
                                        </p:tgtEl>
                                        <p:attrNameLst>
                                          <p:attrName>ppt_x</p:attrName>
                                        </p:attrNameLst>
                                      </p:cBhvr>
                                      <p:tavLst>
                                        <p:tav tm="0">
                                          <p:val>
                                            <p:strVal val="#ppt_x"/>
                                          </p:val>
                                        </p:tav>
                                        <p:tav tm="100000">
                                          <p:val>
                                            <p:strVal val="#ppt_x"/>
                                          </p:val>
                                        </p:tav>
                                      </p:tavLst>
                                    </p:anim>
                                    <p:anim calcmode="lin" valueType="num">
                                      <p:cBhvr additive="base">
                                        <p:cTn id="14" dur="500" fill="hold"/>
                                        <p:tgtEl>
                                          <p:spTgt spid="33"/>
                                        </p:tgtEl>
                                        <p:attrNameLst>
                                          <p:attrName>ppt_y</p:attrName>
                                        </p:attrNameLst>
                                      </p:cBhvr>
                                      <p:tavLst>
                                        <p:tav tm="0">
                                          <p:val>
                                            <p:strVal val="1+#ppt_h/2"/>
                                          </p:val>
                                        </p:tav>
                                        <p:tav tm="100000">
                                          <p:val>
                                            <p:strVal val="#ppt_y"/>
                                          </p:val>
                                        </p:tav>
                                      </p:tavLst>
                                    </p:anim>
                                  </p:childTnLst>
                                </p:cTn>
                              </p:par>
                            </p:childTnLst>
                          </p:cTn>
                        </p:par>
                        <p:par>
                          <p:cTn id="15" fill="hold">
                            <p:stCondLst>
                              <p:cond delay="1250"/>
                            </p:stCondLst>
                            <p:childTnLst>
                              <p:par>
                                <p:cTn id="16" presetID="2" presetClass="entr" presetSubtype="4" fill="hold" nodeType="after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additive="base">
                                        <p:cTn id="18" dur="500" fill="hold"/>
                                        <p:tgtEl>
                                          <p:spTgt spid="29"/>
                                        </p:tgtEl>
                                        <p:attrNameLst>
                                          <p:attrName>ppt_x</p:attrName>
                                        </p:attrNameLst>
                                      </p:cBhvr>
                                      <p:tavLst>
                                        <p:tav tm="0">
                                          <p:val>
                                            <p:strVal val="#ppt_x"/>
                                          </p:val>
                                        </p:tav>
                                        <p:tav tm="100000">
                                          <p:val>
                                            <p:strVal val="#ppt_x"/>
                                          </p:val>
                                        </p:tav>
                                      </p:tavLst>
                                    </p:anim>
                                    <p:anim calcmode="lin" valueType="num">
                                      <p:cBhvr additive="base">
                                        <p:cTn id="19" dur="500" fill="hold"/>
                                        <p:tgtEl>
                                          <p:spTgt spid="29"/>
                                        </p:tgtEl>
                                        <p:attrNameLst>
                                          <p:attrName>ppt_y</p:attrName>
                                        </p:attrNameLst>
                                      </p:cBhvr>
                                      <p:tavLst>
                                        <p:tav tm="0">
                                          <p:val>
                                            <p:strVal val="1+#ppt_h/2"/>
                                          </p:val>
                                        </p:tav>
                                        <p:tav tm="100000">
                                          <p:val>
                                            <p:strVal val="#ppt_y"/>
                                          </p:val>
                                        </p:tav>
                                      </p:tavLst>
                                    </p:anim>
                                  </p:childTnLst>
                                </p:cTn>
                              </p:par>
                            </p:childTnLst>
                          </p:cTn>
                        </p:par>
                        <p:par>
                          <p:cTn id="20" fill="hold">
                            <p:stCondLst>
                              <p:cond delay="1750"/>
                            </p:stCondLst>
                            <p:childTnLst>
                              <p:par>
                                <p:cTn id="21" presetID="2" presetClass="entr" presetSubtype="4"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ppt_x"/>
                                          </p:val>
                                        </p:tav>
                                        <p:tav tm="100000">
                                          <p:val>
                                            <p:strVal val="#ppt_x"/>
                                          </p:val>
                                        </p:tav>
                                      </p:tavLst>
                                    </p:anim>
                                    <p:anim calcmode="lin" valueType="num">
                                      <p:cBhvr additive="base">
                                        <p:cTn id="24" dur="500" fill="hold"/>
                                        <p:tgtEl>
                                          <p:spTgt spid="15"/>
                                        </p:tgtEl>
                                        <p:attrNameLst>
                                          <p:attrName>ppt_y</p:attrName>
                                        </p:attrNameLst>
                                      </p:cBhvr>
                                      <p:tavLst>
                                        <p:tav tm="0">
                                          <p:val>
                                            <p:strVal val="1+#ppt_h/2"/>
                                          </p:val>
                                        </p:tav>
                                        <p:tav tm="100000">
                                          <p:val>
                                            <p:strVal val="#ppt_y"/>
                                          </p:val>
                                        </p:tav>
                                      </p:tavLst>
                                    </p:anim>
                                  </p:childTnLst>
                                </p:cTn>
                              </p:par>
                            </p:childTnLst>
                          </p:cTn>
                        </p:par>
                        <p:par>
                          <p:cTn id="25" fill="hold">
                            <p:stCondLst>
                              <p:cond delay="2250"/>
                            </p:stCondLst>
                            <p:childTnLst>
                              <p:par>
                                <p:cTn id="26" presetID="2" presetClass="entr" presetSubtype="4" fill="hold" nodeType="afterEffect">
                                  <p:stCondLst>
                                    <p:cond delay="0"/>
                                  </p:stCondLst>
                                  <p:childTnLst>
                                    <p:set>
                                      <p:cBhvr>
                                        <p:cTn id="27" dur="1" fill="hold">
                                          <p:stCondLst>
                                            <p:cond delay="0"/>
                                          </p:stCondLst>
                                        </p:cTn>
                                        <p:tgtEl>
                                          <p:spTgt spid="21"/>
                                        </p:tgtEl>
                                        <p:attrNameLst>
                                          <p:attrName>style.visibility</p:attrName>
                                        </p:attrNameLst>
                                      </p:cBhvr>
                                      <p:to>
                                        <p:strVal val="visible"/>
                                      </p:to>
                                    </p:set>
                                    <p:anim calcmode="lin" valueType="num">
                                      <p:cBhvr additive="base">
                                        <p:cTn id="28" dur="500" fill="hold"/>
                                        <p:tgtEl>
                                          <p:spTgt spid="21"/>
                                        </p:tgtEl>
                                        <p:attrNameLst>
                                          <p:attrName>ppt_x</p:attrName>
                                        </p:attrNameLst>
                                      </p:cBhvr>
                                      <p:tavLst>
                                        <p:tav tm="0">
                                          <p:val>
                                            <p:strVal val="#ppt_x"/>
                                          </p:val>
                                        </p:tav>
                                        <p:tav tm="100000">
                                          <p:val>
                                            <p:strVal val="#ppt_x"/>
                                          </p:val>
                                        </p:tav>
                                      </p:tavLst>
                                    </p:anim>
                                    <p:anim calcmode="lin" valueType="num">
                                      <p:cBhvr additive="base">
                                        <p:cTn id="29" dur="500" fill="hold"/>
                                        <p:tgtEl>
                                          <p:spTgt spid="21"/>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750" fill="hold"/>
                                        <p:tgtEl>
                                          <p:spTgt spid="16"/>
                                        </p:tgtEl>
                                        <p:attrNameLst>
                                          <p:attrName>ppt_w</p:attrName>
                                        </p:attrNameLst>
                                      </p:cBhvr>
                                      <p:tavLst>
                                        <p:tav tm="0">
                                          <p:val>
                                            <p:fltVal val="0"/>
                                          </p:val>
                                        </p:tav>
                                        <p:tav tm="100000">
                                          <p:val>
                                            <p:strVal val="#ppt_w"/>
                                          </p:val>
                                        </p:tav>
                                      </p:tavLst>
                                    </p:anim>
                                    <p:anim calcmode="lin" valueType="num">
                                      <p:cBhvr>
                                        <p:cTn id="34" dur="750" fill="hold"/>
                                        <p:tgtEl>
                                          <p:spTgt spid="16"/>
                                        </p:tgtEl>
                                        <p:attrNameLst>
                                          <p:attrName>ppt_h</p:attrName>
                                        </p:attrNameLst>
                                      </p:cBhvr>
                                      <p:tavLst>
                                        <p:tav tm="0">
                                          <p:val>
                                            <p:fltVal val="0"/>
                                          </p:val>
                                        </p:tav>
                                        <p:tav tm="100000">
                                          <p:val>
                                            <p:strVal val="#ppt_h"/>
                                          </p:val>
                                        </p:tav>
                                      </p:tavLst>
                                    </p:anim>
                                    <p:animEffect transition="in" filter="fade">
                                      <p:cBhvr>
                                        <p:cTn id="35" dur="750"/>
                                        <p:tgtEl>
                                          <p:spTgt spid="16"/>
                                        </p:tgtEl>
                                      </p:cBhvr>
                                    </p:animEffect>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750" fill="hold"/>
                                        <p:tgtEl>
                                          <p:spTgt spid="20"/>
                                        </p:tgtEl>
                                        <p:attrNameLst>
                                          <p:attrName>ppt_w</p:attrName>
                                        </p:attrNameLst>
                                      </p:cBhvr>
                                      <p:tavLst>
                                        <p:tav tm="0">
                                          <p:val>
                                            <p:fltVal val="0"/>
                                          </p:val>
                                        </p:tav>
                                        <p:tav tm="100000">
                                          <p:val>
                                            <p:strVal val="#ppt_w"/>
                                          </p:val>
                                        </p:tav>
                                      </p:tavLst>
                                    </p:anim>
                                    <p:anim calcmode="lin" valueType="num">
                                      <p:cBhvr>
                                        <p:cTn id="40" dur="750" fill="hold"/>
                                        <p:tgtEl>
                                          <p:spTgt spid="20"/>
                                        </p:tgtEl>
                                        <p:attrNameLst>
                                          <p:attrName>ppt_h</p:attrName>
                                        </p:attrNameLst>
                                      </p:cBhvr>
                                      <p:tavLst>
                                        <p:tav tm="0">
                                          <p:val>
                                            <p:fltVal val="0"/>
                                          </p:val>
                                        </p:tav>
                                        <p:tav tm="100000">
                                          <p:val>
                                            <p:strVal val="#ppt_h"/>
                                          </p:val>
                                        </p:tav>
                                      </p:tavLst>
                                    </p:anim>
                                    <p:animEffect transition="in" filter="fade">
                                      <p:cBhvr>
                                        <p:cTn id="41" dur="750"/>
                                        <p:tgtEl>
                                          <p:spTgt spid="20"/>
                                        </p:tgtEl>
                                      </p:cBhvr>
                                    </p:animEffect>
                                  </p:childTnLst>
                                </p:cTn>
                              </p:par>
                            </p:childTnLst>
                          </p:cTn>
                        </p:par>
                        <p:par>
                          <p:cTn id="42" fill="hold">
                            <p:stCondLst>
                              <p:cond delay="4250"/>
                            </p:stCondLst>
                            <p:childTnLst>
                              <p:par>
                                <p:cTn id="43" presetID="53" presetClass="entr" presetSubtype="16" fill="hold" grpId="0" nodeType="afterEffect">
                                  <p:stCondLst>
                                    <p:cond delay="0"/>
                                  </p:stCondLst>
                                  <p:childTnLst>
                                    <p:set>
                                      <p:cBhvr>
                                        <p:cTn id="44" dur="1" fill="hold">
                                          <p:stCondLst>
                                            <p:cond delay="0"/>
                                          </p:stCondLst>
                                        </p:cTn>
                                        <p:tgtEl>
                                          <p:spTgt spid="17"/>
                                        </p:tgtEl>
                                        <p:attrNameLst>
                                          <p:attrName>style.visibility</p:attrName>
                                        </p:attrNameLst>
                                      </p:cBhvr>
                                      <p:to>
                                        <p:strVal val="visible"/>
                                      </p:to>
                                    </p:set>
                                    <p:anim calcmode="lin" valueType="num">
                                      <p:cBhvr>
                                        <p:cTn id="45" dur="750" fill="hold"/>
                                        <p:tgtEl>
                                          <p:spTgt spid="17"/>
                                        </p:tgtEl>
                                        <p:attrNameLst>
                                          <p:attrName>ppt_w</p:attrName>
                                        </p:attrNameLst>
                                      </p:cBhvr>
                                      <p:tavLst>
                                        <p:tav tm="0">
                                          <p:val>
                                            <p:fltVal val="0"/>
                                          </p:val>
                                        </p:tav>
                                        <p:tav tm="100000">
                                          <p:val>
                                            <p:strVal val="#ppt_w"/>
                                          </p:val>
                                        </p:tav>
                                      </p:tavLst>
                                    </p:anim>
                                    <p:anim calcmode="lin" valueType="num">
                                      <p:cBhvr>
                                        <p:cTn id="46" dur="750" fill="hold"/>
                                        <p:tgtEl>
                                          <p:spTgt spid="17"/>
                                        </p:tgtEl>
                                        <p:attrNameLst>
                                          <p:attrName>ppt_h</p:attrName>
                                        </p:attrNameLst>
                                      </p:cBhvr>
                                      <p:tavLst>
                                        <p:tav tm="0">
                                          <p:val>
                                            <p:fltVal val="0"/>
                                          </p:val>
                                        </p:tav>
                                        <p:tav tm="100000">
                                          <p:val>
                                            <p:strVal val="#ppt_h"/>
                                          </p:val>
                                        </p:tav>
                                      </p:tavLst>
                                    </p:anim>
                                    <p:animEffect transition="in" filter="fade">
                                      <p:cBhvr>
                                        <p:cTn id="47" dur="7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6566" y="429524"/>
            <a:ext cx="11264419" cy="5782139"/>
          </a:xfrm>
          <a:prstGeom prst="rect">
            <a:avLst/>
          </a:prstGeom>
          <a:solidFill>
            <a:srgbClr val="E2DDD8"/>
          </a:solidFill>
          <a:ln w="57150">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15" name="Group 14"/>
          <p:cNvGrpSpPr/>
          <p:nvPr/>
        </p:nvGrpSpPr>
        <p:grpSpPr>
          <a:xfrm>
            <a:off x="8040914" y="1139371"/>
            <a:ext cx="4151086" cy="304802"/>
            <a:chOff x="8040914" y="1139371"/>
            <a:chExt cx="4151086" cy="304802"/>
          </a:xfrm>
        </p:grpSpPr>
        <p:cxnSp>
          <p:nvCxnSpPr>
            <p:cNvPr id="6" name="Straight Connector 5"/>
            <p:cNvCxnSpPr/>
            <p:nvPr/>
          </p:nvCxnSpPr>
          <p:spPr>
            <a:xfrm>
              <a:off x="8040914" y="1139371"/>
              <a:ext cx="4151086" cy="1"/>
            </a:xfrm>
            <a:prstGeom prst="line">
              <a:avLst/>
            </a:prstGeom>
            <a:ln w="57150">
              <a:solidFill>
                <a:srgbClr val="CDC3B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795657" y="1291771"/>
              <a:ext cx="3396343" cy="0"/>
            </a:xfrm>
            <a:prstGeom prst="line">
              <a:avLst/>
            </a:prstGeom>
            <a:ln w="57150">
              <a:solidFill>
                <a:srgbClr val="CDC3B7"/>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9405257" y="1444172"/>
              <a:ext cx="2786743" cy="1"/>
            </a:xfrm>
            <a:prstGeom prst="line">
              <a:avLst/>
            </a:prstGeom>
            <a:ln w="57150">
              <a:solidFill>
                <a:srgbClr val="CDC3B7"/>
              </a:solidFill>
            </a:ln>
          </p:spPr>
          <p:style>
            <a:lnRef idx="1">
              <a:schemeClr val="accent1"/>
            </a:lnRef>
            <a:fillRef idx="0">
              <a:schemeClr val="accent1"/>
            </a:fillRef>
            <a:effectRef idx="0">
              <a:schemeClr val="accent1"/>
            </a:effectRef>
            <a:fontRef idx="minor">
              <a:schemeClr val="tx1"/>
            </a:fontRef>
          </p:style>
        </p:cxnSp>
      </p:grpSp>
      <p:grpSp>
        <p:nvGrpSpPr>
          <p:cNvPr id="29" name="Group 28"/>
          <p:cNvGrpSpPr/>
          <p:nvPr/>
        </p:nvGrpSpPr>
        <p:grpSpPr>
          <a:xfrm>
            <a:off x="8040914" y="624117"/>
            <a:ext cx="4151086" cy="304802"/>
            <a:chOff x="8040914" y="1139371"/>
            <a:chExt cx="4151086" cy="304802"/>
          </a:xfrm>
        </p:grpSpPr>
        <p:cxnSp>
          <p:nvCxnSpPr>
            <p:cNvPr id="30" name="Straight Connector 29"/>
            <p:cNvCxnSpPr/>
            <p:nvPr/>
          </p:nvCxnSpPr>
          <p:spPr>
            <a:xfrm>
              <a:off x="8040914" y="1139371"/>
              <a:ext cx="4151086" cy="1"/>
            </a:xfrm>
            <a:prstGeom prst="line">
              <a:avLst/>
            </a:prstGeom>
            <a:ln w="57150">
              <a:solidFill>
                <a:srgbClr val="CDC3B7"/>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8795657" y="1291771"/>
              <a:ext cx="3396343" cy="0"/>
            </a:xfrm>
            <a:prstGeom prst="line">
              <a:avLst/>
            </a:prstGeom>
            <a:ln w="57150">
              <a:solidFill>
                <a:srgbClr val="CDC3B7"/>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9405257" y="1444172"/>
              <a:ext cx="2786743" cy="1"/>
            </a:xfrm>
            <a:prstGeom prst="line">
              <a:avLst/>
            </a:prstGeom>
            <a:ln w="57150">
              <a:solidFill>
                <a:srgbClr val="CDC3B7"/>
              </a:solidFill>
            </a:ln>
          </p:spPr>
          <p:style>
            <a:lnRef idx="1">
              <a:schemeClr val="accent1"/>
            </a:lnRef>
            <a:fillRef idx="0">
              <a:schemeClr val="accent1"/>
            </a:fillRef>
            <a:effectRef idx="0">
              <a:schemeClr val="accent1"/>
            </a:effectRef>
            <a:fontRef idx="minor">
              <a:schemeClr val="tx1"/>
            </a:fontRef>
          </p:style>
        </p:cxnSp>
      </p:grpSp>
      <p:grpSp>
        <p:nvGrpSpPr>
          <p:cNvPr id="33" name="Group 32"/>
          <p:cNvGrpSpPr/>
          <p:nvPr/>
        </p:nvGrpSpPr>
        <p:grpSpPr>
          <a:xfrm>
            <a:off x="8040914" y="130172"/>
            <a:ext cx="4151086" cy="304802"/>
            <a:chOff x="8040914" y="1139371"/>
            <a:chExt cx="4151086" cy="304802"/>
          </a:xfrm>
        </p:grpSpPr>
        <p:cxnSp>
          <p:nvCxnSpPr>
            <p:cNvPr id="34" name="Straight Connector 33"/>
            <p:cNvCxnSpPr/>
            <p:nvPr/>
          </p:nvCxnSpPr>
          <p:spPr>
            <a:xfrm>
              <a:off x="8040914" y="1139371"/>
              <a:ext cx="4151086" cy="1"/>
            </a:xfrm>
            <a:prstGeom prst="line">
              <a:avLst/>
            </a:prstGeom>
            <a:ln w="57150">
              <a:solidFill>
                <a:srgbClr val="CDC3B7"/>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795657" y="1291771"/>
              <a:ext cx="3396343" cy="0"/>
            </a:xfrm>
            <a:prstGeom prst="line">
              <a:avLst/>
            </a:prstGeom>
            <a:ln w="57150">
              <a:solidFill>
                <a:srgbClr val="CDC3B7"/>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9405257" y="1444172"/>
              <a:ext cx="2786743" cy="1"/>
            </a:xfrm>
            <a:prstGeom prst="line">
              <a:avLst/>
            </a:prstGeom>
            <a:ln w="57150">
              <a:solidFill>
                <a:srgbClr val="CDC3B7"/>
              </a:solidFill>
            </a:ln>
          </p:spPr>
          <p:style>
            <a:lnRef idx="1">
              <a:schemeClr val="accent1"/>
            </a:lnRef>
            <a:fillRef idx="0">
              <a:schemeClr val="accent1"/>
            </a:fillRef>
            <a:effectRef idx="0">
              <a:schemeClr val="accent1"/>
            </a:effectRef>
            <a:fontRef idx="minor">
              <a:schemeClr val="tx1"/>
            </a:fontRef>
          </p:style>
        </p:cxnSp>
      </p:grpSp>
      <p:sp>
        <p:nvSpPr>
          <p:cNvPr id="16" name="TextBox 15"/>
          <p:cNvSpPr txBox="1"/>
          <p:nvPr/>
        </p:nvSpPr>
        <p:spPr>
          <a:xfrm>
            <a:off x="1393371" y="858919"/>
            <a:ext cx="5944504" cy="954107"/>
          </a:xfrm>
          <a:prstGeom prst="rect">
            <a:avLst/>
          </a:prstGeom>
          <a:noFill/>
        </p:spPr>
        <p:txBody>
          <a:bodyPr wrap="square" rtlCol="0">
            <a:spAutoFit/>
          </a:bodyPr>
          <a:lstStyle/>
          <a:p>
            <a:r>
              <a:rPr lang="en-ID" sz="2800" dirty="0" err="1" smtClean="0">
                <a:effectLst>
                  <a:outerShdw blurRad="38100" dist="38100" dir="2700000" algn="tl">
                    <a:srgbClr val="000000">
                      <a:alpha val="43137"/>
                    </a:srgbClr>
                  </a:outerShdw>
                </a:effectLst>
                <a:latin typeface="hello honey - Personal Use" panose="02000500000000000000" pitchFamily="50" charset="0"/>
              </a:rPr>
              <a:t>Langkah-langkah</a:t>
            </a:r>
            <a:r>
              <a:rPr lang="en-ID" sz="2800" dirty="0" smtClean="0">
                <a:effectLst>
                  <a:outerShdw blurRad="38100" dist="38100" dir="2700000" algn="tl">
                    <a:srgbClr val="000000">
                      <a:alpha val="43137"/>
                    </a:srgbClr>
                  </a:outerShdw>
                </a:effectLst>
                <a:latin typeface="hello honey - Personal Use" panose="02000500000000000000" pitchFamily="50" charset="0"/>
              </a:rPr>
              <a:t> </a:t>
            </a:r>
            <a:r>
              <a:rPr lang="en-ID" sz="2800" dirty="0" err="1" smtClean="0">
                <a:effectLst>
                  <a:outerShdw blurRad="38100" dist="38100" dir="2700000" algn="tl">
                    <a:srgbClr val="000000">
                      <a:alpha val="43137"/>
                    </a:srgbClr>
                  </a:outerShdw>
                </a:effectLst>
                <a:latin typeface="hello honey - Personal Use" panose="02000500000000000000" pitchFamily="50" charset="0"/>
              </a:rPr>
              <a:t>Percobaan</a:t>
            </a:r>
            <a:r>
              <a:rPr lang="en-ID" sz="2800" dirty="0" smtClean="0">
                <a:effectLst>
                  <a:outerShdw blurRad="38100" dist="38100" dir="2700000" algn="tl">
                    <a:srgbClr val="000000">
                      <a:alpha val="43137"/>
                    </a:srgbClr>
                  </a:outerShdw>
                </a:effectLst>
                <a:latin typeface="hello honey - Personal Use" panose="02000500000000000000" pitchFamily="50" charset="0"/>
              </a:rPr>
              <a:t> </a:t>
            </a:r>
            <a:r>
              <a:rPr lang="en-ID" sz="2800" dirty="0" err="1" smtClean="0">
                <a:effectLst>
                  <a:outerShdw blurRad="38100" dist="38100" dir="2700000" algn="tl">
                    <a:srgbClr val="000000">
                      <a:alpha val="43137"/>
                    </a:srgbClr>
                  </a:outerShdw>
                </a:effectLst>
                <a:latin typeface="hello honey - Personal Use" panose="02000500000000000000" pitchFamily="50" charset="0"/>
              </a:rPr>
              <a:t>Inersia</a:t>
            </a:r>
            <a:r>
              <a:rPr lang="en-ID" sz="2800" dirty="0" smtClean="0">
                <a:effectLst>
                  <a:outerShdw blurRad="38100" dist="38100" dir="2700000" algn="tl">
                    <a:srgbClr val="000000">
                      <a:alpha val="43137"/>
                    </a:srgbClr>
                  </a:outerShdw>
                </a:effectLst>
                <a:latin typeface="hello honey - Personal Use" panose="02000500000000000000" pitchFamily="50" charset="0"/>
              </a:rPr>
              <a:t> Benda  </a:t>
            </a:r>
            <a:endParaRPr lang="id-ID" sz="2800" dirty="0">
              <a:effectLst>
                <a:outerShdw blurRad="38100" dist="38100" dir="2700000" algn="tl">
                  <a:srgbClr val="000000">
                    <a:alpha val="43137"/>
                  </a:srgbClr>
                </a:outerShdw>
              </a:effectLst>
              <a:latin typeface="hello honey - Personal Use" panose="02000500000000000000" pitchFamily="50" charset="0"/>
            </a:endParaRPr>
          </a:p>
        </p:txBody>
      </p:sp>
      <p:pic>
        <p:nvPicPr>
          <p:cNvPr id="20" name="Picture 19"/>
          <p:cNvPicPr>
            <a:picLocks noChangeAspect="1"/>
          </p:cNvPicPr>
          <p:nvPr/>
        </p:nvPicPr>
        <p:blipFill>
          <a:blip r:embed="rId2" cstate="print">
            <a:extLst>
              <a:ext uri="{BEBA8EAE-BF5A-486C-A8C5-ECC9F3942E4B}">
                <a14:imgProps xmlns:a14="http://schemas.microsoft.com/office/drawing/2010/main">
                  <a14:imgLayer r:embed="rId3">
                    <a14:imgEffect>
                      <a14:backgroundRemoval t="10000" b="90000" l="10000" r="90000">
                        <a14:foregroundMark x1="19940" y1="32151" x2="53423" y2="42317"/>
                        <a14:foregroundMark x1="59375" y1="16903" x2="67113" y2="37470"/>
                        <a14:foregroundMark x1="28720" y1="56974" x2="58780" y2="53546"/>
                      </a14:backgroundRemoval>
                    </a14:imgEffect>
                  </a14:imgLayer>
                </a14:imgProps>
              </a:ext>
              <a:ext uri="{28A0092B-C50C-407E-A947-70E740481C1C}">
                <a14:useLocalDpi xmlns:a14="http://schemas.microsoft.com/office/drawing/2010/main" val="0"/>
              </a:ext>
            </a:extLst>
          </a:blip>
          <a:stretch>
            <a:fillRect/>
          </a:stretch>
        </p:blipFill>
        <p:spPr>
          <a:xfrm>
            <a:off x="201059" y="414147"/>
            <a:ext cx="1286831" cy="1620028"/>
          </a:xfrm>
          <a:prstGeom prst="rect">
            <a:avLst/>
          </a:prstGeom>
        </p:spPr>
      </p:pic>
      <p:grpSp>
        <p:nvGrpSpPr>
          <p:cNvPr id="42" name="Group 41"/>
          <p:cNvGrpSpPr/>
          <p:nvPr/>
        </p:nvGrpSpPr>
        <p:grpSpPr>
          <a:xfrm flipH="1">
            <a:off x="0" y="6364064"/>
            <a:ext cx="4151086" cy="304802"/>
            <a:chOff x="8040914" y="1139371"/>
            <a:chExt cx="4151086" cy="304802"/>
          </a:xfrm>
        </p:grpSpPr>
        <p:cxnSp>
          <p:nvCxnSpPr>
            <p:cNvPr id="43" name="Straight Connector 42"/>
            <p:cNvCxnSpPr/>
            <p:nvPr/>
          </p:nvCxnSpPr>
          <p:spPr>
            <a:xfrm>
              <a:off x="8040914" y="1139371"/>
              <a:ext cx="4151086" cy="1"/>
            </a:xfrm>
            <a:prstGeom prst="line">
              <a:avLst/>
            </a:prstGeom>
            <a:ln w="57150">
              <a:solidFill>
                <a:srgbClr val="CDC3B7"/>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795657" y="1291771"/>
              <a:ext cx="3396343" cy="0"/>
            </a:xfrm>
            <a:prstGeom prst="line">
              <a:avLst/>
            </a:prstGeom>
            <a:ln w="57150">
              <a:solidFill>
                <a:srgbClr val="CDC3B7"/>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9405257" y="1444172"/>
              <a:ext cx="2786743" cy="1"/>
            </a:xfrm>
            <a:prstGeom prst="line">
              <a:avLst/>
            </a:prstGeom>
            <a:ln w="57150">
              <a:solidFill>
                <a:srgbClr val="CDC3B7"/>
              </a:solidFill>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rot="16200000" flipH="1">
            <a:off x="-1698176" y="4661916"/>
            <a:ext cx="4151086" cy="304802"/>
            <a:chOff x="8040914" y="1139371"/>
            <a:chExt cx="4151086" cy="304802"/>
          </a:xfrm>
        </p:grpSpPr>
        <p:cxnSp>
          <p:nvCxnSpPr>
            <p:cNvPr id="47" name="Straight Connector 46"/>
            <p:cNvCxnSpPr/>
            <p:nvPr/>
          </p:nvCxnSpPr>
          <p:spPr>
            <a:xfrm>
              <a:off x="8040914" y="1139371"/>
              <a:ext cx="4151086" cy="1"/>
            </a:xfrm>
            <a:prstGeom prst="line">
              <a:avLst/>
            </a:prstGeom>
            <a:ln w="57150">
              <a:solidFill>
                <a:srgbClr val="CDC3B7"/>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8795657" y="1291771"/>
              <a:ext cx="3396343" cy="0"/>
            </a:xfrm>
            <a:prstGeom prst="line">
              <a:avLst/>
            </a:prstGeom>
            <a:ln w="57150">
              <a:solidFill>
                <a:srgbClr val="CDC3B7"/>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9405257" y="1444172"/>
              <a:ext cx="2786743" cy="1"/>
            </a:xfrm>
            <a:prstGeom prst="line">
              <a:avLst/>
            </a:prstGeom>
            <a:ln w="57150">
              <a:solidFill>
                <a:srgbClr val="CDC3B7"/>
              </a:solidFill>
            </a:ln>
          </p:spPr>
          <p:style>
            <a:lnRef idx="1">
              <a:schemeClr val="accent1"/>
            </a:lnRef>
            <a:fillRef idx="0">
              <a:schemeClr val="accent1"/>
            </a:fillRef>
            <a:effectRef idx="0">
              <a:schemeClr val="accent1"/>
            </a:effectRef>
            <a:fontRef idx="minor">
              <a:schemeClr val="tx1"/>
            </a:fontRef>
          </p:style>
        </p:cxnSp>
      </p:grpSp>
      <p:sp>
        <p:nvSpPr>
          <p:cNvPr id="37" name="TextBox 36"/>
          <p:cNvSpPr txBox="1"/>
          <p:nvPr/>
        </p:nvSpPr>
        <p:spPr>
          <a:xfrm>
            <a:off x="985614" y="2079031"/>
            <a:ext cx="5788674" cy="5170646"/>
          </a:xfrm>
          <a:prstGeom prst="rect">
            <a:avLst/>
          </a:prstGeom>
          <a:noFill/>
        </p:spPr>
        <p:txBody>
          <a:bodyPr wrap="square" rtlCol="0">
            <a:spAutoFit/>
          </a:bodyPr>
          <a:lstStyle/>
          <a:p>
            <a:pPr marL="457200" indent="-457200">
              <a:buFont typeface="+mj-lt"/>
              <a:buAutoNum type="arabicPeriod"/>
            </a:pPr>
            <a:r>
              <a:rPr lang="en-US" sz="2400" dirty="0" err="1">
                <a:latin typeface="Times New Roman" panose="02020603050405020304" pitchFamily="18" charset="0"/>
                <a:cs typeface="Times New Roman" panose="02020603050405020304" pitchFamily="18" charset="0"/>
              </a:rPr>
              <a:t>Letakkan</a:t>
            </a:r>
            <a:r>
              <a:rPr lang="en-US" sz="2400" dirty="0">
                <a:latin typeface="Times New Roman" panose="02020603050405020304" pitchFamily="18" charset="0"/>
                <a:cs typeface="Times New Roman" panose="02020603050405020304" pitchFamily="18" charset="0"/>
              </a:rPr>
              <a:t> pula </a:t>
            </a:r>
            <a:r>
              <a:rPr lang="en-US" sz="2400" dirty="0" err="1">
                <a:latin typeface="Times New Roman" panose="02020603050405020304" pitchFamily="18" charset="0"/>
                <a:cs typeface="Times New Roman" panose="02020603050405020304" pitchFamily="18" charset="0"/>
              </a:rPr>
              <a:t>sebuah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uang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logam</a:t>
            </a:r>
            <a:r>
              <a:rPr lang="en-US" sz="2400" dirty="0">
                <a:latin typeface="Times New Roman" panose="02020603050405020304" pitchFamily="18" charset="0"/>
                <a:cs typeface="Times New Roman" panose="02020603050405020304" pitchFamily="18" charset="0"/>
              </a:rPr>
              <a:t> di </a:t>
            </a:r>
            <a:r>
              <a:rPr lang="en-US" sz="2400" dirty="0" err="1">
                <a:latin typeface="Times New Roman" panose="02020603050405020304" pitchFamily="18" charset="0"/>
                <a:cs typeface="Times New Roman" panose="02020603050405020304" pitchFamily="18" charset="0"/>
              </a:rPr>
              <a:t>atas</a:t>
            </a:r>
            <a:r>
              <a:rPr lang="en-US" sz="2400" dirty="0">
                <a:latin typeface="Times New Roman" panose="02020603050405020304" pitchFamily="18" charset="0"/>
                <a:cs typeface="Times New Roman" panose="02020603050405020304" pitchFamily="18" charset="0"/>
              </a:rPr>
              <a:t/>
            </a:r>
            <a:br>
              <a:rPr lang="en-US" sz="2400" dirty="0">
                <a:latin typeface="Times New Roman" panose="02020603050405020304" pitchFamily="18" charset="0"/>
                <a:cs typeface="Times New Roman" panose="02020603050405020304" pitchFamily="18" charset="0"/>
              </a:rPr>
            </a:b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kertas</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karton</a:t>
            </a:r>
            <a:r>
              <a:rPr lang="en-US" sz="2400" dirty="0" smtClean="0">
                <a:latin typeface="Times New Roman" panose="02020603050405020304" pitchFamily="18" charset="0"/>
                <a:cs typeface="Times New Roman" panose="02020603050405020304" pitchFamily="18" charset="0"/>
              </a:rPr>
              <a:t>, dan </a:t>
            </a:r>
            <a:r>
              <a:rPr lang="en-US" sz="2400" dirty="0" err="1" smtClean="0">
                <a:latin typeface="Times New Roman" panose="02020603050405020304" pitchFamily="18" charset="0"/>
                <a:cs typeface="Times New Roman" panose="02020603050405020304" pitchFamily="18" charset="0"/>
              </a:rPr>
              <a:t>tandai</a:t>
            </a:r>
            <a:r>
              <a:rPr lang="en-US" sz="2400" dirty="0" smtClean="0">
                <a:latin typeface="Times New Roman" panose="02020603050405020304" pitchFamily="18" charset="0"/>
                <a:cs typeface="Times New Roman" panose="02020603050405020304" pitchFamily="18" charset="0"/>
              </a:rPr>
              <a:t> dengan </a:t>
            </a:r>
            <a:r>
              <a:rPr lang="en-US" sz="2400" dirty="0" err="1" smtClean="0">
                <a:latin typeface="Times New Roman" panose="02020603050405020304" pitchFamily="18" charset="0"/>
                <a:cs typeface="Times New Roman" panose="02020603050405020304" pitchFamily="18" charset="0"/>
              </a:rPr>
              <a:t>garis</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bagian</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muka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uang</a:t>
            </a:r>
            <a:r>
              <a:rPr lang="en-US" sz="2400" dirty="0">
                <a:latin typeface="Times New Roman" panose="02020603050405020304" pitchFamily="18" charset="0"/>
                <a:cs typeface="Times New Roman" panose="02020603050405020304" pitchFamily="18" charset="0"/>
              </a:rPr>
              <a:t> pada </a:t>
            </a:r>
            <a:r>
              <a:rPr lang="en-US" sz="2400" dirty="0" err="1" smtClean="0">
                <a:latin typeface="Times New Roman" panose="02020603050405020304" pitchFamily="18" charset="0"/>
                <a:cs typeface="Times New Roman" panose="02020603050405020304" pitchFamily="18" charset="0"/>
              </a:rPr>
              <a:t>kertas</a:t>
            </a:r>
            <a:r>
              <a:rPr lang="en-US" sz="2400" dirty="0" smtClean="0">
                <a:latin typeface="Times New Roman" panose="02020603050405020304" pitchFamily="18" charset="0"/>
                <a:cs typeface="Times New Roman" panose="02020603050405020304" pitchFamily="18" charset="0"/>
              </a:rPr>
              <a:t>.</a:t>
            </a:r>
          </a:p>
          <a:p>
            <a:pPr marL="457200" indent="-457200">
              <a:buFont typeface="+mj-lt"/>
              <a:buAutoNum type="arabicPeriod"/>
            </a:pPr>
            <a:r>
              <a:rPr lang="sv-SE" sz="2400" dirty="0">
                <a:latin typeface="Times New Roman" panose="02020603050405020304" pitchFamily="18" charset="0"/>
                <a:cs typeface="Times New Roman" panose="02020603050405020304" pitchFamily="18" charset="0"/>
              </a:rPr>
              <a:t>Tarik mendatar lamat-lambat kertas karton</a:t>
            </a:r>
            <a:br>
              <a:rPr lang="sv-SE" sz="2400" dirty="0">
                <a:latin typeface="Times New Roman" panose="02020603050405020304" pitchFamily="18" charset="0"/>
                <a:cs typeface="Times New Roman" panose="02020603050405020304" pitchFamily="18" charset="0"/>
              </a:rPr>
            </a:br>
            <a:r>
              <a:rPr lang="sv-SE" sz="2400" dirty="0" smtClean="0">
                <a:latin typeface="Times New Roman" panose="02020603050405020304" pitchFamily="18" charset="0"/>
                <a:cs typeface="Times New Roman" panose="02020603050405020304" pitchFamily="18" charset="0"/>
              </a:rPr>
              <a:t>ini sehingga uang dan kertas karton bergerak </a:t>
            </a:r>
            <a:r>
              <a:rPr lang="sv-SE" sz="2400" dirty="0">
                <a:latin typeface="Times New Roman" panose="02020603050405020304" pitchFamily="18" charset="0"/>
                <a:cs typeface="Times New Roman" panose="02020603050405020304" pitchFamily="18" charset="0"/>
              </a:rPr>
              <a:t>tctap. </a:t>
            </a:r>
            <a:endParaRPr lang="sv-SE" sz="2400" dirty="0" smtClean="0">
              <a:latin typeface="Times New Roman" panose="02020603050405020304" pitchFamily="18" charset="0"/>
              <a:cs typeface="Times New Roman" panose="02020603050405020304" pitchFamily="18" charset="0"/>
            </a:endParaRPr>
          </a:p>
          <a:p>
            <a:pPr marL="457200" indent="-457200">
              <a:buFont typeface="+mj-lt"/>
              <a:buAutoNum type="arabicPeriod"/>
            </a:pPr>
            <a:r>
              <a:rPr lang="en-US" sz="2400" dirty="0">
                <a:latin typeface="Times New Roman" panose="02020603050405020304" pitchFamily="18" charset="0"/>
                <a:cs typeface="Times New Roman" panose="02020603050405020304" pitchFamily="18" charset="0"/>
              </a:rPr>
              <a:t>Dengan </a:t>
            </a:r>
            <a:r>
              <a:rPr lang="en-US" sz="2400" dirty="0" err="1">
                <a:latin typeface="Times New Roman" panose="02020603050405020304" pitchFamily="18" charset="0"/>
                <a:cs typeface="Times New Roman" panose="02020603050405020304" pitchFamily="18" charset="0"/>
              </a:rPr>
              <a:t>seketika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berhentikan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kertas</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karton</a:t>
            </a:r>
            <a:r>
              <a:rPr lang="en-US" sz="2400" dirty="0">
                <a:latin typeface="Times New Roman" panose="02020603050405020304" pitchFamily="18" charset="0"/>
                <a:cs typeface="Times New Roman" panose="02020603050405020304" pitchFamily="18" charset="0"/>
              </a:rPr>
              <a:t>. </a:t>
            </a:r>
            <a:endParaRPr lang="en-US" sz="2400" dirty="0" smtClean="0">
              <a:latin typeface="Times New Roman" panose="02020603050405020304" pitchFamily="18" charset="0"/>
              <a:cs typeface="Times New Roman" panose="02020603050405020304" pitchFamily="18" charset="0"/>
            </a:endParaRPr>
          </a:p>
          <a:p>
            <a:pPr marL="457200" indent="-457200">
              <a:buFont typeface="+mj-lt"/>
              <a:buAutoNum type="arabicPeriod"/>
            </a:pPr>
            <a:r>
              <a:rPr lang="en-US" sz="2400" dirty="0">
                <a:latin typeface="Times New Roman" panose="02020603050405020304" pitchFamily="18" charset="0"/>
                <a:cs typeface="Times New Roman" panose="02020603050405020304" pitchFamily="18" charset="0"/>
              </a:rPr>
              <a:t>Amati </a:t>
            </a:r>
            <a:r>
              <a:rPr lang="en-US" sz="2400" dirty="0" err="1">
                <a:latin typeface="Times New Roman" panose="02020603050405020304" pitchFamily="18" charset="0"/>
                <a:cs typeface="Times New Roman" panose="02020603050405020304" pitchFamily="18" charset="0"/>
              </a:rPr>
              <a:t>posisi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uang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logam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pada</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karton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ketika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karton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berhenti</a:t>
            </a:r>
            <a:r>
              <a:rPr lang="en-US" sz="2400" dirty="0"/>
              <a:t/>
            </a:r>
            <a:br>
              <a:rPr lang="en-US" sz="2400" dirty="0"/>
            </a:br>
            <a:r>
              <a:rPr lang="sv-SE" sz="2400" dirty="0"/>
              <a:t/>
            </a:r>
            <a:br>
              <a:rPr lang="sv-SE" sz="2400" dirty="0"/>
            </a:br>
            <a:r>
              <a:rPr lang="en-US" sz="2400" dirty="0"/>
              <a:t/>
            </a:r>
            <a:br>
              <a:rPr lang="en-US" sz="2400" dirty="0"/>
            </a:br>
            <a:endParaRPr lang="id-ID" b="1" dirty="0">
              <a:latin typeface="Comic Sans MS" panose="030F0702030302020204" pitchFamily="66" charset="0"/>
            </a:endParaRPr>
          </a:p>
        </p:txBody>
      </p:sp>
      <p:pic>
        <p:nvPicPr>
          <p:cNvPr id="26" name="Picture 25"/>
          <p:cNvPicPr>
            <a:picLocks noChangeAspect="1"/>
          </p:cNvPicPr>
          <p:nvPr/>
        </p:nvPicPr>
        <p:blipFill rotWithShape="1">
          <a:blip r:embed="rId4">
            <a:extLst>
              <a:ext uri="{28A0092B-C50C-407E-A947-70E740481C1C}">
                <a14:useLocalDpi xmlns:a14="http://schemas.microsoft.com/office/drawing/2010/main" val="0"/>
              </a:ext>
            </a:extLst>
          </a:blip>
          <a:srcRect b="17479"/>
          <a:stretch/>
        </p:blipFill>
        <p:spPr>
          <a:xfrm>
            <a:off x="6645499" y="2822790"/>
            <a:ext cx="4575755" cy="2900363"/>
          </a:xfrm>
          <a:prstGeom prst="rect">
            <a:avLst/>
          </a:prstGeom>
        </p:spPr>
      </p:pic>
    </p:spTree>
    <p:extLst>
      <p:ext uri="{BB962C8B-B14F-4D97-AF65-F5344CB8AC3E}">
        <p14:creationId xmlns:p14="http://schemas.microsoft.com/office/powerpoint/2010/main" val="308370034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750" fill="hold"/>
                                        <p:tgtEl>
                                          <p:spTgt spid="4"/>
                                        </p:tgtEl>
                                        <p:attrNameLst>
                                          <p:attrName>ppt_w</p:attrName>
                                        </p:attrNameLst>
                                      </p:cBhvr>
                                      <p:tavLst>
                                        <p:tav tm="0">
                                          <p:val>
                                            <p:fltVal val="0"/>
                                          </p:val>
                                        </p:tav>
                                        <p:tav tm="100000">
                                          <p:val>
                                            <p:strVal val="#ppt_w"/>
                                          </p:val>
                                        </p:tav>
                                      </p:tavLst>
                                    </p:anim>
                                    <p:anim calcmode="lin" valueType="num">
                                      <p:cBhvr>
                                        <p:cTn id="8" dur="750" fill="hold"/>
                                        <p:tgtEl>
                                          <p:spTgt spid="4"/>
                                        </p:tgtEl>
                                        <p:attrNameLst>
                                          <p:attrName>ppt_h</p:attrName>
                                        </p:attrNameLst>
                                      </p:cBhvr>
                                      <p:tavLst>
                                        <p:tav tm="0">
                                          <p:val>
                                            <p:fltVal val="0"/>
                                          </p:val>
                                        </p:tav>
                                        <p:tav tm="100000">
                                          <p:val>
                                            <p:strVal val="#ppt_h"/>
                                          </p:val>
                                        </p:tav>
                                      </p:tavLst>
                                    </p:anim>
                                    <p:animEffect transition="in" filter="fade">
                                      <p:cBhvr>
                                        <p:cTn id="9" dur="750"/>
                                        <p:tgtEl>
                                          <p:spTgt spid="4"/>
                                        </p:tgtEl>
                                      </p:cBhvr>
                                    </p:animEffect>
                                  </p:childTnLst>
                                </p:cTn>
                              </p:par>
                            </p:childTnLst>
                          </p:cTn>
                        </p:par>
                        <p:par>
                          <p:cTn id="10" fill="hold">
                            <p:stCondLst>
                              <p:cond delay="750"/>
                            </p:stCondLst>
                            <p:childTnLst>
                              <p:par>
                                <p:cTn id="11" presetID="2" presetClass="entr" presetSubtype="4" fill="hold" nodeType="afterEffect">
                                  <p:stCondLst>
                                    <p:cond delay="0"/>
                                  </p:stCondLst>
                                  <p:childTnLst>
                                    <p:set>
                                      <p:cBhvr>
                                        <p:cTn id="12" dur="1" fill="hold">
                                          <p:stCondLst>
                                            <p:cond delay="0"/>
                                          </p:stCondLst>
                                        </p:cTn>
                                        <p:tgtEl>
                                          <p:spTgt spid="33"/>
                                        </p:tgtEl>
                                        <p:attrNameLst>
                                          <p:attrName>style.visibility</p:attrName>
                                        </p:attrNameLst>
                                      </p:cBhvr>
                                      <p:to>
                                        <p:strVal val="visible"/>
                                      </p:to>
                                    </p:set>
                                    <p:anim calcmode="lin" valueType="num">
                                      <p:cBhvr additive="base">
                                        <p:cTn id="13" dur="500" fill="hold"/>
                                        <p:tgtEl>
                                          <p:spTgt spid="33"/>
                                        </p:tgtEl>
                                        <p:attrNameLst>
                                          <p:attrName>ppt_x</p:attrName>
                                        </p:attrNameLst>
                                      </p:cBhvr>
                                      <p:tavLst>
                                        <p:tav tm="0">
                                          <p:val>
                                            <p:strVal val="#ppt_x"/>
                                          </p:val>
                                        </p:tav>
                                        <p:tav tm="100000">
                                          <p:val>
                                            <p:strVal val="#ppt_x"/>
                                          </p:val>
                                        </p:tav>
                                      </p:tavLst>
                                    </p:anim>
                                    <p:anim calcmode="lin" valueType="num">
                                      <p:cBhvr additive="base">
                                        <p:cTn id="14" dur="500" fill="hold"/>
                                        <p:tgtEl>
                                          <p:spTgt spid="33"/>
                                        </p:tgtEl>
                                        <p:attrNameLst>
                                          <p:attrName>ppt_y</p:attrName>
                                        </p:attrNameLst>
                                      </p:cBhvr>
                                      <p:tavLst>
                                        <p:tav tm="0">
                                          <p:val>
                                            <p:strVal val="1+#ppt_h/2"/>
                                          </p:val>
                                        </p:tav>
                                        <p:tav tm="100000">
                                          <p:val>
                                            <p:strVal val="#ppt_y"/>
                                          </p:val>
                                        </p:tav>
                                      </p:tavLst>
                                    </p:anim>
                                  </p:childTnLst>
                                </p:cTn>
                              </p:par>
                            </p:childTnLst>
                          </p:cTn>
                        </p:par>
                        <p:par>
                          <p:cTn id="15" fill="hold">
                            <p:stCondLst>
                              <p:cond delay="1250"/>
                            </p:stCondLst>
                            <p:childTnLst>
                              <p:par>
                                <p:cTn id="16" presetID="2" presetClass="entr" presetSubtype="4" fill="hold" nodeType="after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additive="base">
                                        <p:cTn id="18" dur="500" fill="hold"/>
                                        <p:tgtEl>
                                          <p:spTgt spid="29"/>
                                        </p:tgtEl>
                                        <p:attrNameLst>
                                          <p:attrName>ppt_x</p:attrName>
                                        </p:attrNameLst>
                                      </p:cBhvr>
                                      <p:tavLst>
                                        <p:tav tm="0">
                                          <p:val>
                                            <p:strVal val="#ppt_x"/>
                                          </p:val>
                                        </p:tav>
                                        <p:tav tm="100000">
                                          <p:val>
                                            <p:strVal val="#ppt_x"/>
                                          </p:val>
                                        </p:tav>
                                      </p:tavLst>
                                    </p:anim>
                                    <p:anim calcmode="lin" valueType="num">
                                      <p:cBhvr additive="base">
                                        <p:cTn id="19" dur="500" fill="hold"/>
                                        <p:tgtEl>
                                          <p:spTgt spid="29"/>
                                        </p:tgtEl>
                                        <p:attrNameLst>
                                          <p:attrName>ppt_y</p:attrName>
                                        </p:attrNameLst>
                                      </p:cBhvr>
                                      <p:tavLst>
                                        <p:tav tm="0">
                                          <p:val>
                                            <p:strVal val="1+#ppt_h/2"/>
                                          </p:val>
                                        </p:tav>
                                        <p:tav tm="100000">
                                          <p:val>
                                            <p:strVal val="#ppt_y"/>
                                          </p:val>
                                        </p:tav>
                                      </p:tavLst>
                                    </p:anim>
                                  </p:childTnLst>
                                </p:cTn>
                              </p:par>
                            </p:childTnLst>
                          </p:cTn>
                        </p:par>
                        <p:par>
                          <p:cTn id="20" fill="hold">
                            <p:stCondLst>
                              <p:cond delay="1750"/>
                            </p:stCondLst>
                            <p:childTnLst>
                              <p:par>
                                <p:cTn id="21" presetID="2" presetClass="entr" presetSubtype="4"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ppt_x"/>
                                          </p:val>
                                        </p:tav>
                                        <p:tav tm="100000">
                                          <p:val>
                                            <p:strVal val="#ppt_x"/>
                                          </p:val>
                                        </p:tav>
                                      </p:tavLst>
                                    </p:anim>
                                    <p:anim calcmode="lin" valueType="num">
                                      <p:cBhvr additive="base">
                                        <p:cTn id="24" dur="500" fill="hold"/>
                                        <p:tgtEl>
                                          <p:spTgt spid="15"/>
                                        </p:tgtEl>
                                        <p:attrNameLst>
                                          <p:attrName>ppt_y</p:attrName>
                                        </p:attrNameLst>
                                      </p:cBhvr>
                                      <p:tavLst>
                                        <p:tav tm="0">
                                          <p:val>
                                            <p:strVal val="1+#ppt_h/2"/>
                                          </p:val>
                                        </p:tav>
                                        <p:tav tm="100000">
                                          <p:val>
                                            <p:strVal val="#ppt_y"/>
                                          </p:val>
                                        </p:tav>
                                      </p:tavLst>
                                    </p:anim>
                                  </p:childTnLst>
                                </p:cTn>
                              </p:par>
                            </p:childTnLst>
                          </p:cTn>
                        </p:par>
                        <p:par>
                          <p:cTn id="25" fill="hold">
                            <p:stCondLst>
                              <p:cond delay="2250"/>
                            </p:stCondLst>
                            <p:childTnLst>
                              <p:par>
                                <p:cTn id="26" presetID="53" presetClass="entr" presetSubtype="16"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750" fill="hold"/>
                                        <p:tgtEl>
                                          <p:spTgt spid="16"/>
                                        </p:tgtEl>
                                        <p:attrNameLst>
                                          <p:attrName>ppt_w</p:attrName>
                                        </p:attrNameLst>
                                      </p:cBhvr>
                                      <p:tavLst>
                                        <p:tav tm="0">
                                          <p:val>
                                            <p:fltVal val="0"/>
                                          </p:val>
                                        </p:tav>
                                        <p:tav tm="100000">
                                          <p:val>
                                            <p:strVal val="#ppt_w"/>
                                          </p:val>
                                        </p:tav>
                                      </p:tavLst>
                                    </p:anim>
                                    <p:anim calcmode="lin" valueType="num">
                                      <p:cBhvr>
                                        <p:cTn id="29" dur="750" fill="hold"/>
                                        <p:tgtEl>
                                          <p:spTgt spid="16"/>
                                        </p:tgtEl>
                                        <p:attrNameLst>
                                          <p:attrName>ppt_h</p:attrName>
                                        </p:attrNameLst>
                                      </p:cBhvr>
                                      <p:tavLst>
                                        <p:tav tm="0">
                                          <p:val>
                                            <p:fltVal val="0"/>
                                          </p:val>
                                        </p:tav>
                                        <p:tav tm="100000">
                                          <p:val>
                                            <p:strVal val="#ppt_h"/>
                                          </p:val>
                                        </p:tav>
                                      </p:tavLst>
                                    </p:anim>
                                    <p:animEffect transition="in" filter="fade">
                                      <p:cBhvr>
                                        <p:cTn id="30" dur="750"/>
                                        <p:tgtEl>
                                          <p:spTgt spid="16"/>
                                        </p:tgtEl>
                                      </p:cBhvr>
                                    </p:animEffect>
                                  </p:childTnLst>
                                </p:cTn>
                              </p:par>
                            </p:childTnLst>
                          </p:cTn>
                        </p:par>
                        <p:par>
                          <p:cTn id="31" fill="hold">
                            <p:stCondLst>
                              <p:cond delay="3000"/>
                            </p:stCondLst>
                            <p:childTnLst>
                              <p:par>
                                <p:cTn id="32" presetID="53" presetClass="entr" presetSubtype="16" fill="hold"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750" fill="hold"/>
                                        <p:tgtEl>
                                          <p:spTgt spid="20"/>
                                        </p:tgtEl>
                                        <p:attrNameLst>
                                          <p:attrName>ppt_w</p:attrName>
                                        </p:attrNameLst>
                                      </p:cBhvr>
                                      <p:tavLst>
                                        <p:tav tm="0">
                                          <p:val>
                                            <p:fltVal val="0"/>
                                          </p:val>
                                        </p:tav>
                                        <p:tav tm="100000">
                                          <p:val>
                                            <p:strVal val="#ppt_w"/>
                                          </p:val>
                                        </p:tav>
                                      </p:tavLst>
                                    </p:anim>
                                    <p:anim calcmode="lin" valueType="num">
                                      <p:cBhvr>
                                        <p:cTn id="35" dur="750" fill="hold"/>
                                        <p:tgtEl>
                                          <p:spTgt spid="20"/>
                                        </p:tgtEl>
                                        <p:attrNameLst>
                                          <p:attrName>ppt_h</p:attrName>
                                        </p:attrNameLst>
                                      </p:cBhvr>
                                      <p:tavLst>
                                        <p:tav tm="0">
                                          <p:val>
                                            <p:fltVal val="0"/>
                                          </p:val>
                                        </p:tav>
                                        <p:tav tm="100000">
                                          <p:val>
                                            <p:strVal val="#ppt_h"/>
                                          </p:val>
                                        </p:tav>
                                      </p:tavLst>
                                    </p:anim>
                                    <p:animEffect transition="in" filter="fade">
                                      <p:cBhvr>
                                        <p:cTn id="36" dur="750"/>
                                        <p:tgtEl>
                                          <p:spTgt spid="20"/>
                                        </p:tgtEl>
                                      </p:cBhvr>
                                    </p:animEffect>
                                  </p:childTnLst>
                                </p:cTn>
                              </p:par>
                            </p:childTnLst>
                          </p:cTn>
                        </p:par>
                        <p:par>
                          <p:cTn id="37" fill="hold">
                            <p:stCondLst>
                              <p:cond delay="3750"/>
                            </p:stCondLst>
                            <p:childTnLst>
                              <p:par>
                                <p:cTn id="38" presetID="53" presetClass="entr" presetSubtype="16"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p:cTn id="40" dur="750" fill="hold"/>
                                        <p:tgtEl>
                                          <p:spTgt spid="37"/>
                                        </p:tgtEl>
                                        <p:attrNameLst>
                                          <p:attrName>ppt_w</p:attrName>
                                        </p:attrNameLst>
                                      </p:cBhvr>
                                      <p:tavLst>
                                        <p:tav tm="0">
                                          <p:val>
                                            <p:fltVal val="0"/>
                                          </p:val>
                                        </p:tav>
                                        <p:tav tm="100000">
                                          <p:val>
                                            <p:strVal val="#ppt_w"/>
                                          </p:val>
                                        </p:tav>
                                      </p:tavLst>
                                    </p:anim>
                                    <p:anim calcmode="lin" valueType="num">
                                      <p:cBhvr>
                                        <p:cTn id="41" dur="750" fill="hold"/>
                                        <p:tgtEl>
                                          <p:spTgt spid="37"/>
                                        </p:tgtEl>
                                        <p:attrNameLst>
                                          <p:attrName>ppt_h</p:attrName>
                                        </p:attrNameLst>
                                      </p:cBhvr>
                                      <p:tavLst>
                                        <p:tav tm="0">
                                          <p:val>
                                            <p:fltVal val="0"/>
                                          </p:val>
                                        </p:tav>
                                        <p:tav tm="100000">
                                          <p:val>
                                            <p:strVal val="#ppt_h"/>
                                          </p:val>
                                        </p:tav>
                                      </p:tavLst>
                                    </p:anim>
                                    <p:animEffect transition="in" filter="fade">
                                      <p:cBhvr>
                                        <p:cTn id="42"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6" grpId="0"/>
      <p:bldP spid="3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988E85"/>
        </a:solidFill>
        <a:effectLst/>
      </p:bgPr>
    </p:bg>
    <p:spTree>
      <p:nvGrpSpPr>
        <p:cNvPr id="1" name=""/>
        <p:cNvGrpSpPr/>
        <p:nvPr/>
      </p:nvGrpSpPr>
      <p:grpSpPr>
        <a:xfrm>
          <a:off x="0" y="0"/>
          <a:ext cx="0" cy="0"/>
          <a:chOff x="0" y="0"/>
          <a:chExt cx="0" cy="0"/>
        </a:xfrm>
      </p:grpSpPr>
      <p:sp>
        <p:nvSpPr>
          <p:cNvPr id="2" name="TextBox 1"/>
          <p:cNvSpPr txBox="1"/>
          <p:nvPr/>
        </p:nvSpPr>
        <p:spPr>
          <a:xfrm>
            <a:off x="2776828" y="373394"/>
            <a:ext cx="4165600" cy="646331"/>
          </a:xfrm>
          <a:prstGeom prst="rect">
            <a:avLst/>
          </a:prstGeom>
          <a:noFill/>
        </p:spPr>
        <p:txBody>
          <a:bodyPr wrap="square" rtlCol="0">
            <a:spAutoFit/>
          </a:bodyPr>
          <a:lstStyle/>
          <a:p>
            <a:r>
              <a:rPr lang="en-ID" sz="3600" dirty="0" err="1" smtClean="0">
                <a:effectLst>
                  <a:outerShdw blurRad="50800" dist="38100" dir="8100000" algn="tr" rotWithShape="0">
                    <a:prstClr val="black">
                      <a:alpha val="40000"/>
                    </a:prstClr>
                  </a:outerShdw>
                </a:effectLst>
                <a:latin typeface="hello honey - Personal Use" panose="02000500000000000000" pitchFamily="50" charset="0"/>
              </a:rPr>
              <a:t>Konsep</a:t>
            </a:r>
            <a:r>
              <a:rPr lang="en-ID" sz="3600" dirty="0" smtClean="0">
                <a:effectLst>
                  <a:outerShdw blurRad="50800" dist="38100" dir="8100000" algn="tr" rotWithShape="0">
                    <a:prstClr val="black">
                      <a:alpha val="40000"/>
                    </a:prstClr>
                  </a:outerShdw>
                </a:effectLst>
                <a:latin typeface="hello honey - Personal Use" panose="02000500000000000000" pitchFamily="50" charset="0"/>
              </a:rPr>
              <a:t> </a:t>
            </a:r>
            <a:r>
              <a:rPr lang="en-ID" sz="3600" dirty="0" err="1" smtClean="0">
                <a:effectLst>
                  <a:outerShdw blurRad="50800" dist="38100" dir="8100000" algn="tr" rotWithShape="0">
                    <a:prstClr val="black">
                      <a:alpha val="40000"/>
                    </a:prstClr>
                  </a:outerShdw>
                </a:effectLst>
                <a:latin typeface="hello honey - Personal Use" panose="02000500000000000000" pitchFamily="50" charset="0"/>
              </a:rPr>
              <a:t>Fisis</a:t>
            </a:r>
            <a:endParaRPr lang="id-ID" sz="3600" dirty="0">
              <a:effectLst>
                <a:outerShdw blurRad="50800" dist="38100" dir="8100000" algn="tr" rotWithShape="0">
                  <a:prstClr val="black">
                    <a:alpha val="40000"/>
                  </a:prstClr>
                </a:outerShdw>
              </a:effectLst>
              <a:latin typeface="hello honey - Personal Use" panose="02000500000000000000" pitchFamily="50" charset="0"/>
            </a:endParaRPr>
          </a:p>
        </p:txBody>
      </p:sp>
      <p:pic>
        <p:nvPicPr>
          <p:cNvPr id="3" name="Picture 2"/>
          <p:cNvPicPr>
            <a:picLocks noChangeAspect="1"/>
          </p:cNvPicPr>
          <p:nvPr/>
        </p:nvPicPr>
        <p:blipFill>
          <a:blip r:embed="rId2" cstate="print">
            <a:extLst>
              <a:ext uri="{BEBA8EAE-BF5A-486C-A8C5-ECC9F3942E4B}">
                <a14:imgProps xmlns:a14="http://schemas.microsoft.com/office/drawing/2010/main">
                  <a14:imgLayer r:embed="rId3">
                    <a14:imgEffect>
                      <a14:backgroundRemoval t="10000" b="90000" l="10000" r="90000">
                        <a14:foregroundMark x1="19940" y1="32151" x2="53423" y2="42317"/>
                        <a14:foregroundMark x1="59375" y1="16903" x2="67113" y2="37470"/>
                        <a14:foregroundMark x1="28720" y1="56974" x2="58780" y2="53546"/>
                      </a14:backgroundRemoval>
                    </a14:imgEffect>
                  </a14:imgLayer>
                </a14:imgProps>
              </a:ext>
              <a:ext uri="{28A0092B-C50C-407E-A947-70E740481C1C}">
                <a14:useLocalDpi xmlns:a14="http://schemas.microsoft.com/office/drawing/2010/main" val="0"/>
              </a:ext>
            </a:extLst>
          </a:blip>
          <a:stretch>
            <a:fillRect/>
          </a:stretch>
        </p:blipFill>
        <p:spPr>
          <a:xfrm>
            <a:off x="1676599" y="-137552"/>
            <a:ext cx="1286831" cy="1620028"/>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grpSp>
        <p:nvGrpSpPr>
          <p:cNvPr id="4" name="Group 3"/>
          <p:cNvGrpSpPr/>
          <p:nvPr/>
        </p:nvGrpSpPr>
        <p:grpSpPr>
          <a:xfrm flipH="1">
            <a:off x="0" y="6364064"/>
            <a:ext cx="4151086" cy="304802"/>
            <a:chOff x="8040914" y="1139371"/>
            <a:chExt cx="4151086" cy="304802"/>
          </a:xfrm>
        </p:grpSpPr>
        <p:cxnSp>
          <p:nvCxnSpPr>
            <p:cNvPr id="5" name="Straight Connector 4"/>
            <p:cNvCxnSpPr/>
            <p:nvPr/>
          </p:nvCxnSpPr>
          <p:spPr>
            <a:xfrm>
              <a:off x="8040914" y="1139371"/>
              <a:ext cx="4151086" cy="1"/>
            </a:xfrm>
            <a:prstGeom prst="line">
              <a:avLst/>
            </a:prstGeom>
            <a:ln w="57150">
              <a:solidFill>
                <a:srgbClr val="CDC3B7"/>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8795657" y="1291771"/>
              <a:ext cx="3396343" cy="0"/>
            </a:xfrm>
            <a:prstGeom prst="line">
              <a:avLst/>
            </a:prstGeom>
            <a:ln w="57150">
              <a:solidFill>
                <a:srgbClr val="CDC3B7"/>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9405257" y="1444172"/>
              <a:ext cx="2786743" cy="1"/>
            </a:xfrm>
            <a:prstGeom prst="line">
              <a:avLst/>
            </a:prstGeom>
            <a:ln w="57150">
              <a:solidFill>
                <a:srgbClr val="CDC3B7"/>
              </a:solidFill>
            </a:ln>
          </p:spPr>
          <p:style>
            <a:lnRef idx="1">
              <a:schemeClr val="accent1"/>
            </a:lnRef>
            <a:fillRef idx="0">
              <a:schemeClr val="accent1"/>
            </a:fillRef>
            <a:effectRef idx="0">
              <a:schemeClr val="accent1"/>
            </a:effectRef>
            <a:fontRef idx="minor">
              <a:schemeClr val="tx1"/>
            </a:fontRef>
          </p:style>
        </p:cxnSp>
      </p:grpSp>
      <p:grpSp>
        <p:nvGrpSpPr>
          <p:cNvPr id="8" name="Group 7"/>
          <p:cNvGrpSpPr/>
          <p:nvPr/>
        </p:nvGrpSpPr>
        <p:grpSpPr>
          <a:xfrm rot="16200000" flipH="1">
            <a:off x="-1698176" y="4661916"/>
            <a:ext cx="4151086" cy="304802"/>
            <a:chOff x="8040914" y="1139371"/>
            <a:chExt cx="4151086" cy="304802"/>
          </a:xfrm>
        </p:grpSpPr>
        <p:cxnSp>
          <p:nvCxnSpPr>
            <p:cNvPr id="9" name="Straight Connector 8"/>
            <p:cNvCxnSpPr/>
            <p:nvPr/>
          </p:nvCxnSpPr>
          <p:spPr>
            <a:xfrm>
              <a:off x="8040914" y="1139371"/>
              <a:ext cx="4151086" cy="1"/>
            </a:xfrm>
            <a:prstGeom prst="line">
              <a:avLst/>
            </a:prstGeom>
            <a:ln w="57150">
              <a:solidFill>
                <a:srgbClr val="CDC3B7"/>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8795657" y="1291771"/>
              <a:ext cx="3396343" cy="0"/>
            </a:xfrm>
            <a:prstGeom prst="line">
              <a:avLst/>
            </a:prstGeom>
            <a:ln w="57150">
              <a:solidFill>
                <a:srgbClr val="CDC3B7"/>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9405257" y="1444172"/>
              <a:ext cx="2786743" cy="1"/>
            </a:xfrm>
            <a:prstGeom prst="line">
              <a:avLst/>
            </a:prstGeom>
            <a:ln w="57150">
              <a:solidFill>
                <a:srgbClr val="CDC3B7"/>
              </a:solidFill>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rot="5400000" flipH="1">
            <a:off x="9739090" y="1923142"/>
            <a:ext cx="4151086" cy="304802"/>
            <a:chOff x="8040914" y="1139371"/>
            <a:chExt cx="4151086" cy="304802"/>
          </a:xfrm>
        </p:grpSpPr>
        <p:cxnSp>
          <p:nvCxnSpPr>
            <p:cNvPr id="13" name="Straight Connector 12"/>
            <p:cNvCxnSpPr/>
            <p:nvPr/>
          </p:nvCxnSpPr>
          <p:spPr>
            <a:xfrm>
              <a:off x="8040914" y="1139371"/>
              <a:ext cx="4151086" cy="1"/>
            </a:xfrm>
            <a:prstGeom prst="line">
              <a:avLst/>
            </a:prstGeom>
            <a:ln w="57150">
              <a:solidFill>
                <a:srgbClr val="CDC3B7"/>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8795657" y="1291771"/>
              <a:ext cx="3396343" cy="0"/>
            </a:xfrm>
            <a:prstGeom prst="line">
              <a:avLst/>
            </a:prstGeom>
            <a:ln w="57150">
              <a:solidFill>
                <a:srgbClr val="CDC3B7"/>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9405257" y="1444172"/>
              <a:ext cx="2786743" cy="1"/>
            </a:xfrm>
            <a:prstGeom prst="line">
              <a:avLst/>
            </a:prstGeom>
            <a:ln w="57150">
              <a:solidFill>
                <a:srgbClr val="CDC3B7"/>
              </a:solidFill>
            </a:ln>
          </p:spPr>
          <p:style>
            <a:lnRef idx="1">
              <a:schemeClr val="accent1"/>
            </a:lnRef>
            <a:fillRef idx="0">
              <a:schemeClr val="accent1"/>
            </a:fillRef>
            <a:effectRef idx="0">
              <a:schemeClr val="accent1"/>
            </a:effectRef>
            <a:fontRef idx="minor">
              <a:schemeClr val="tx1"/>
            </a:fontRef>
          </p:style>
        </p:cxnSp>
      </p:grpSp>
      <p:grpSp>
        <p:nvGrpSpPr>
          <p:cNvPr id="16" name="Group 15"/>
          <p:cNvGrpSpPr/>
          <p:nvPr/>
        </p:nvGrpSpPr>
        <p:grpSpPr>
          <a:xfrm>
            <a:off x="8040914" y="220994"/>
            <a:ext cx="4151086" cy="304802"/>
            <a:chOff x="8040914" y="1139371"/>
            <a:chExt cx="4151086" cy="304802"/>
          </a:xfrm>
        </p:grpSpPr>
        <p:cxnSp>
          <p:nvCxnSpPr>
            <p:cNvPr id="17" name="Straight Connector 16"/>
            <p:cNvCxnSpPr/>
            <p:nvPr/>
          </p:nvCxnSpPr>
          <p:spPr>
            <a:xfrm>
              <a:off x="8040914" y="1139371"/>
              <a:ext cx="4151086" cy="1"/>
            </a:xfrm>
            <a:prstGeom prst="line">
              <a:avLst/>
            </a:prstGeom>
            <a:ln w="57150">
              <a:solidFill>
                <a:srgbClr val="CDC3B7"/>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8795657" y="1291771"/>
              <a:ext cx="3396343" cy="0"/>
            </a:xfrm>
            <a:prstGeom prst="line">
              <a:avLst/>
            </a:prstGeom>
            <a:ln w="57150">
              <a:solidFill>
                <a:srgbClr val="CDC3B7"/>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9405257" y="1444172"/>
              <a:ext cx="2786743" cy="1"/>
            </a:xfrm>
            <a:prstGeom prst="line">
              <a:avLst/>
            </a:prstGeom>
            <a:ln w="57150">
              <a:solidFill>
                <a:srgbClr val="CDC3B7"/>
              </a:solidFill>
            </a:ln>
          </p:spPr>
          <p:style>
            <a:lnRef idx="1">
              <a:schemeClr val="accent1"/>
            </a:lnRef>
            <a:fillRef idx="0">
              <a:schemeClr val="accent1"/>
            </a:fillRef>
            <a:effectRef idx="0">
              <a:schemeClr val="accent1"/>
            </a:effectRef>
            <a:fontRef idx="minor">
              <a:schemeClr val="tx1"/>
            </a:fontRef>
          </p:style>
        </p:cxnSp>
      </p:grpSp>
      <p:sp>
        <p:nvSpPr>
          <p:cNvPr id="20" name="Rectangle 19"/>
          <p:cNvSpPr/>
          <p:nvPr/>
        </p:nvSpPr>
        <p:spPr>
          <a:xfrm>
            <a:off x="1144720" y="2818832"/>
            <a:ext cx="2913621" cy="3046988"/>
          </a:xfrm>
          <a:prstGeom prst="rect">
            <a:avLst/>
          </a:prstGeom>
        </p:spPr>
        <p:txBody>
          <a:bodyPr wrap="square">
            <a:spAutoFit/>
          </a:bodyPr>
          <a:lstStyle/>
          <a:p>
            <a:pPr marL="457200" indent="-457200">
              <a:buFont typeface="+mj-lt"/>
              <a:buAutoNum type="arabicPeriod"/>
            </a:pPr>
            <a:r>
              <a:rPr lang="en-ID" sz="2400" dirty="0" smtClean="0">
                <a:latin typeface="Times New Roman" panose="02020603050405020304" pitchFamily="18" charset="0"/>
                <a:cs typeface="Times New Roman" panose="02020603050405020304" pitchFamily="18" charset="0"/>
              </a:rPr>
              <a:t>Benda yang </a:t>
            </a:r>
            <a:r>
              <a:rPr lang="en-ID" sz="2400" dirty="0" err="1" smtClean="0">
                <a:latin typeface="Times New Roman" panose="02020603050405020304" pitchFamily="18" charset="0"/>
                <a:cs typeface="Times New Roman" panose="02020603050405020304" pitchFamily="18" charset="0"/>
              </a:rPr>
              <a:t>diabergerak</a:t>
            </a:r>
            <a:r>
              <a:rPr lang="en-ID" sz="2400" dirty="0" smtClean="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bilamana</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dipaksa</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untuk</a:t>
            </a:r>
            <a:r>
              <a:rPr lang="en-ID" sz="2400" dirty="0">
                <a:latin typeface="Times New Roman" panose="02020603050405020304" pitchFamily="18" charset="0"/>
                <a:cs typeface="Times New Roman" panose="02020603050405020304" pitchFamily="18" charset="0"/>
              </a:rPr>
              <a:t> </a:t>
            </a:r>
            <a:r>
              <a:rPr lang="en-ID" sz="2400" dirty="0" err="1" smtClean="0">
                <a:latin typeface="Times New Roman" panose="02020603050405020304" pitchFamily="18" charset="0"/>
                <a:cs typeface="Times New Roman" panose="02020603050405020304" pitchFamily="18" charset="0"/>
              </a:rPr>
              <a:t>berhenti</a:t>
            </a:r>
            <a:r>
              <a:rPr lang="en-ID" sz="2400" dirty="0" smtClean="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ia</a:t>
            </a:r>
            <a:r>
              <a:rPr lang="en-ID" sz="2400" dirty="0">
                <a:latin typeface="Times New Roman" panose="02020603050405020304" pitchFamily="18" charset="0"/>
                <a:cs typeface="Times New Roman" panose="02020603050405020304" pitchFamily="18" charset="0"/>
              </a:rPr>
              <a:t> </a:t>
            </a:r>
            <a:r>
              <a:rPr lang="en-ID" sz="2400" dirty="0" err="1" smtClean="0">
                <a:latin typeface="Times New Roman" panose="02020603050405020304" pitchFamily="18" charset="0"/>
                <a:cs typeface="Times New Roman" panose="02020603050405020304" pitchFamily="18" charset="0"/>
              </a:rPr>
              <a:t>akan</a:t>
            </a:r>
            <a:r>
              <a:rPr lang="en-ID" sz="2400" dirty="0" smtClean="0">
                <a:latin typeface="Times New Roman" panose="02020603050405020304" pitchFamily="18" charset="0"/>
                <a:cs typeface="Times New Roman" panose="02020603050405020304" pitchFamily="18" charset="0"/>
              </a:rPr>
              <a:t> </a:t>
            </a:r>
            <a:r>
              <a:rPr lang="en-ID" sz="2400" dirty="0" err="1" smtClean="0">
                <a:latin typeface="Times New Roman" panose="02020603050405020304" pitchFamily="18" charset="0"/>
                <a:cs typeface="Times New Roman" panose="02020603050405020304" pitchFamily="18" charset="0"/>
              </a:rPr>
              <a:t>mempertahankan</a:t>
            </a:r>
            <a:r>
              <a:rPr lang="en-ID" sz="2400" dirty="0" smtClean="0">
                <a:latin typeface="Times New Roman" panose="02020603050405020304" pitchFamily="18" charset="0"/>
                <a:cs typeface="Times New Roman" panose="02020603050405020304" pitchFamily="18" charset="0"/>
              </a:rPr>
              <a:t> </a:t>
            </a:r>
            <a:r>
              <a:rPr lang="en-ID" sz="2400" dirty="0" err="1" smtClean="0">
                <a:latin typeface="Times New Roman" panose="02020603050405020304" pitchFamily="18" charset="0"/>
                <a:cs typeface="Times New Roman" panose="02020603050405020304" pitchFamily="18" charset="0"/>
              </a:rPr>
              <a:t>posisinya</a:t>
            </a:r>
            <a:r>
              <a:rPr lang="en-ID" sz="2400" dirty="0" smtClean="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untuk</a:t>
            </a:r>
            <a:r>
              <a:rPr lang="en-ID" sz="2400" dirty="0">
                <a:latin typeface="Times New Roman" panose="02020603050405020304" pitchFamily="18" charset="0"/>
                <a:cs typeface="Times New Roman" panose="02020603050405020304" pitchFamily="18" charset="0"/>
              </a:rPr>
              <a:t> </a:t>
            </a:r>
            <a:r>
              <a:rPr lang="en-ID" sz="2400" dirty="0" smtClean="0">
                <a:latin typeface="Times New Roman" panose="02020603050405020304" pitchFamily="18" charset="0"/>
                <a:cs typeface="Times New Roman" panose="02020603050405020304" pitchFamily="18" charset="0"/>
              </a:rPr>
              <a:t>diam</a:t>
            </a:r>
            <a:r>
              <a:rPr lang="en-ID" sz="2400" dirty="0">
                <a:latin typeface="Times New Roman" panose="02020603050405020304" pitchFamily="18" charset="0"/>
                <a:cs typeface="Times New Roman" panose="02020603050405020304" pitchFamily="18" charset="0"/>
              </a:rPr>
              <a:t>.</a:t>
            </a:r>
            <a:endParaRPr lang="id-ID" sz="2400" dirty="0" smtClean="0">
              <a:latin typeface="Times New Roman" panose="02020603050405020304" pitchFamily="18" charset="0"/>
              <a:cs typeface="Times New Roman" panose="02020603050405020304" pitchFamily="18" charset="0"/>
            </a:endParaRPr>
          </a:p>
        </p:txBody>
      </p:sp>
      <p:cxnSp>
        <p:nvCxnSpPr>
          <p:cNvPr id="22" name="Straight Connector 21"/>
          <p:cNvCxnSpPr/>
          <p:nvPr/>
        </p:nvCxnSpPr>
        <p:spPr>
          <a:xfrm>
            <a:off x="4378122" y="2301035"/>
            <a:ext cx="0" cy="3486150"/>
          </a:xfrm>
          <a:prstGeom prst="line">
            <a:avLst/>
          </a:prstGeom>
          <a:ln w="38100">
            <a:solidFill>
              <a:srgbClr val="E2DDD8"/>
            </a:solidFill>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4530521" y="2737224"/>
            <a:ext cx="3096995" cy="3046988"/>
          </a:xfrm>
          <a:prstGeom prst="rect">
            <a:avLst/>
          </a:prstGeom>
        </p:spPr>
        <p:txBody>
          <a:bodyPr wrap="square">
            <a:spAutoFit/>
          </a:bodyPr>
          <a:lstStyle/>
          <a:p>
            <a:pPr marL="457200" indent="-457200">
              <a:buFont typeface="+mj-lt"/>
              <a:buAutoNum type="arabicPeriod" startAt="2"/>
            </a:pPr>
            <a:r>
              <a:rPr lang="en-ID" sz="2400" dirty="0" err="1" smtClean="0">
                <a:latin typeface="Times New Roman" panose="02020603050405020304" pitchFamily="18" charset="0"/>
                <a:cs typeface="Times New Roman" panose="02020603050405020304" pitchFamily="18" charset="0"/>
              </a:rPr>
              <a:t>Sifat</a:t>
            </a:r>
            <a:r>
              <a:rPr lang="en-ID" sz="2400" dirty="0" smtClean="0">
                <a:latin typeface="Times New Roman" panose="02020603050405020304" pitchFamily="18" charset="0"/>
                <a:cs typeface="Times New Roman" panose="02020603050405020304" pitchFamily="18" charset="0"/>
              </a:rPr>
              <a:t> </a:t>
            </a:r>
            <a:r>
              <a:rPr lang="en-ID" sz="2400" dirty="0" err="1" smtClean="0">
                <a:latin typeface="Times New Roman" panose="02020603050405020304" pitchFamily="18" charset="0"/>
                <a:cs typeface="Times New Roman" panose="02020603050405020304" pitchFamily="18" charset="0"/>
              </a:rPr>
              <a:t>untuk</a:t>
            </a:r>
            <a:r>
              <a:rPr lang="en-ID" sz="2400" dirty="0" smtClean="0">
                <a:latin typeface="Times New Roman" panose="02020603050405020304" pitchFamily="18" charset="0"/>
                <a:cs typeface="Times New Roman" panose="02020603050405020304" pitchFamily="18" charset="0"/>
              </a:rPr>
              <a:t> </a:t>
            </a:r>
            <a:r>
              <a:rPr lang="en-ID" sz="2400" dirty="0" err="1" smtClean="0">
                <a:latin typeface="Times New Roman" panose="02020603050405020304" pitchFamily="18" charset="0"/>
                <a:cs typeface="Times New Roman" panose="02020603050405020304" pitchFamily="18" charset="0"/>
              </a:rPr>
              <a:t>mempertahankan</a:t>
            </a:r>
            <a:r>
              <a:rPr lang="en-ID" sz="2400" dirty="0" smtClean="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diri</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terhadap</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keadaan</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fisis</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benda</a:t>
            </a:r>
            <a:r>
              <a:rPr lang="en-ID" sz="2400" dirty="0">
                <a:latin typeface="Times New Roman" panose="02020603050405020304" pitchFamily="18" charset="0"/>
                <a:cs typeface="Times New Roman" panose="02020603050405020304" pitchFamily="18" charset="0"/>
              </a:rPr>
              <a:t> </a:t>
            </a:r>
            <a:r>
              <a:rPr lang="en-ID" sz="2400" dirty="0" err="1" smtClean="0">
                <a:latin typeface="Times New Roman" panose="02020603050405020304" pitchFamily="18" charset="0"/>
                <a:cs typeface="Times New Roman" panose="02020603050405020304" pitchFamily="18" charset="0"/>
              </a:rPr>
              <a:t>dalam</a:t>
            </a:r>
            <a:r>
              <a:rPr lang="en-ID" sz="2400" dirty="0" smtClean="0">
                <a:latin typeface="Times New Roman" panose="02020603050405020304" pitchFamily="18" charset="0"/>
                <a:cs typeface="Times New Roman" panose="02020603050405020304" pitchFamily="18" charset="0"/>
              </a:rPr>
              <a:t> </a:t>
            </a:r>
            <a:r>
              <a:rPr lang="en-ID" sz="2400" dirty="0" err="1" smtClean="0">
                <a:latin typeface="Times New Roman" panose="02020603050405020304" pitchFamily="18" charset="0"/>
                <a:cs typeface="Times New Roman" panose="02020603050405020304" pitchFamily="18" charset="0"/>
              </a:rPr>
              <a:t>keadaanya</a:t>
            </a:r>
            <a:r>
              <a:rPr lang="en-ID" sz="2400" dirty="0" smtClean="0">
                <a:latin typeface="Times New Roman" panose="02020603050405020304" pitchFamily="18" charset="0"/>
                <a:cs typeface="Times New Roman" panose="02020603050405020304" pitchFamily="18" charset="0"/>
              </a:rPr>
              <a:t> </a:t>
            </a:r>
            <a:r>
              <a:rPr lang="en-ID" sz="2400" dirty="0" err="1" smtClean="0">
                <a:latin typeface="Times New Roman" panose="02020603050405020304" pitchFamily="18" charset="0"/>
                <a:cs typeface="Times New Roman" panose="02020603050405020304" pitchFamily="18" charset="0"/>
              </a:rPr>
              <a:t>disebut</a:t>
            </a:r>
            <a:r>
              <a:rPr lang="en-ID" sz="2400" dirty="0" smtClean="0">
                <a:latin typeface="Times New Roman" panose="02020603050405020304" pitchFamily="18" charset="0"/>
                <a:cs typeface="Times New Roman" panose="02020603050405020304" pitchFamily="18" charset="0"/>
              </a:rPr>
              <a:t> </a:t>
            </a:r>
            <a:r>
              <a:rPr lang="en-ID" sz="2400" dirty="0" err="1" smtClean="0">
                <a:latin typeface="Times New Roman" panose="02020603050405020304" pitchFamily="18" charset="0"/>
                <a:cs typeface="Times New Roman" panose="02020603050405020304" pitchFamily="18" charset="0"/>
              </a:rPr>
              <a:t>dengan</a:t>
            </a:r>
            <a:r>
              <a:rPr lang="en-ID" sz="2400" dirty="0" smtClean="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sifat</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lembam</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atau</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inersia</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dari</a:t>
            </a:r>
            <a:r>
              <a:rPr lang="en-ID" sz="2400" dirty="0">
                <a:latin typeface="Times New Roman" panose="02020603050405020304" pitchFamily="18" charset="0"/>
                <a:cs typeface="Times New Roman" panose="02020603050405020304" pitchFamily="18" charset="0"/>
              </a:rPr>
              <a:t> </a:t>
            </a:r>
            <a:r>
              <a:rPr lang="en-ID" sz="2400" dirty="0" err="1" smtClean="0">
                <a:latin typeface="Times New Roman" panose="02020603050405020304" pitchFamily="18" charset="0"/>
                <a:cs typeface="Times New Roman" panose="02020603050405020304" pitchFamily="18" charset="0"/>
              </a:rPr>
              <a:t>benda</a:t>
            </a:r>
            <a:r>
              <a:rPr lang="en-ID" sz="2400" dirty="0" smtClean="0">
                <a:latin typeface="Times New Roman" panose="02020603050405020304" pitchFamily="18" charset="0"/>
                <a:cs typeface="Times New Roman" panose="02020603050405020304" pitchFamily="18" charset="0"/>
              </a:rPr>
              <a:t>.</a:t>
            </a:r>
            <a:endParaRPr lang="id-ID" sz="2400" dirty="0" smtClean="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4" name="Rectangle 23"/>
              <p:cNvSpPr/>
              <p:nvPr/>
            </p:nvSpPr>
            <p:spPr>
              <a:xfrm>
                <a:off x="8016671" y="2737224"/>
                <a:ext cx="2885503" cy="2833340"/>
              </a:xfrm>
              <a:prstGeom prst="rect">
                <a:avLst/>
              </a:prstGeom>
            </p:spPr>
            <p:txBody>
              <a:bodyPr wrap="square">
                <a:spAutoFit/>
              </a:bodyPr>
              <a:lstStyle/>
              <a:p>
                <a:pPr marL="457200" indent="-457200">
                  <a:buFont typeface="+mj-lt"/>
                  <a:buAutoNum type="arabicPeriod" startAt="3"/>
                </a:pPr>
                <a:r>
                  <a:rPr lang="en-ID" sz="2400" dirty="0" smtClean="0">
                    <a:latin typeface="Times New Roman" panose="02020603050405020304" pitchFamily="18" charset="0"/>
                    <a:cs typeface="Times New Roman" panose="02020603050405020304" pitchFamily="18" charset="0"/>
                  </a:rPr>
                  <a:t>Pada </a:t>
                </a:r>
                <a:r>
                  <a:rPr lang="en-ID" sz="2400" dirty="0" err="1">
                    <a:latin typeface="Times New Roman" panose="02020603050405020304" pitchFamily="18" charset="0"/>
                    <a:cs typeface="Times New Roman" panose="02020603050405020304" pitchFamily="18" charset="0"/>
                  </a:rPr>
                  <a:t>kondisi</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ini</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disebut</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dengan</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kondisi</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setimbang</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dan</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berlaku</a:t>
                </a:r>
                <a:r>
                  <a:rPr lang="en-ID" sz="2400" dirty="0">
                    <a:latin typeface="Times New Roman" panose="02020603050405020304" pitchFamily="18" charset="0"/>
                    <a:cs typeface="Times New Roman" panose="02020603050405020304" pitchFamily="18" charset="0"/>
                  </a:rPr>
                  <a:t> </a:t>
                </a:r>
                <a:r>
                  <a:rPr lang="en-ID" sz="2400" dirty="0" err="1" smtClean="0">
                    <a:latin typeface="Times New Roman" panose="02020603050405020304" pitchFamily="18" charset="0"/>
                    <a:cs typeface="Times New Roman" panose="02020603050405020304" pitchFamily="18" charset="0"/>
                  </a:rPr>
                  <a:t>rumusan</a:t>
                </a:r>
                <a:endParaRPr lang="en-ID" sz="2400" dirty="0">
                  <a:latin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nary>
                        <m:naryPr>
                          <m:chr m:val="∑"/>
                          <m:subHide m:val="on"/>
                          <m:supHide m:val="on"/>
                          <m:ctrlPr>
                            <a:rPr lang="id-ID" sz="2400" i="1" smtClean="0">
                              <a:latin typeface="Cambria Math"/>
                              <a:cs typeface="Times New Roman" panose="02020603050405020304" pitchFamily="18" charset="0"/>
                            </a:rPr>
                          </m:ctrlPr>
                        </m:naryPr>
                        <m:sub/>
                        <m:sup/>
                        <m:e>
                          <m:r>
                            <a:rPr lang="en-US" sz="2400" b="0" i="1" smtClean="0">
                              <a:latin typeface="Cambria Math" panose="02040503050406030204" pitchFamily="18" charset="0"/>
                              <a:cs typeface="Times New Roman" panose="02020603050405020304" pitchFamily="18" charset="0"/>
                            </a:rPr>
                            <m:t>𝐹</m:t>
                          </m:r>
                          <m:r>
                            <a:rPr lang="en-US" sz="2400" b="0" i="1" smtClean="0">
                              <a:latin typeface="Cambria Math" panose="02040503050406030204" pitchFamily="18" charset="0"/>
                              <a:cs typeface="Times New Roman" panose="02020603050405020304" pitchFamily="18" charset="0"/>
                            </a:rPr>
                            <m:t>=0</m:t>
                          </m:r>
                        </m:e>
                      </m:nary>
                    </m:oMath>
                  </m:oMathPara>
                </a14:m>
                <a:endParaRPr lang="id-ID" sz="2400" dirty="0" smtClean="0">
                  <a:latin typeface="Times New Roman" panose="02020603050405020304" pitchFamily="18" charset="0"/>
                  <a:cs typeface="Times New Roman" panose="02020603050405020304" pitchFamily="18" charset="0"/>
                </a:endParaRPr>
              </a:p>
            </p:txBody>
          </p:sp>
        </mc:Choice>
        <mc:Fallback xmlns="">
          <p:sp>
            <p:nvSpPr>
              <p:cNvPr id="24" name="Rectangle 23"/>
              <p:cNvSpPr>
                <a:spLocks noRot="1" noChangeAspect="1" noMove="1" noResize="1" noEditPoints="1" noAdjustHandles="1" noChangeArrowheads="1" noChangeShapeType="1" noTextEdit="1"/>
              </p:cNvSpPr>
              <p:nvPr/>
            </p:nvSpPr>
            <p:spPr>
              <a:xfrm>
                <a:off x="8016671" y="2737224"/>
                <a:ext cx="2885503" cy="2833340"/>
              </a:xfrm>
              <a:prstGeom prst="rect">
                <a:avLst/>
              </a:prstGeom>
              <a:blipFill>
                <a:blip r:embed="rId4"/>
                <a:stretch>
                  <a:fillRect l="-2748" t="-1720"/>
                </a:stretch>
              </a:blipFill>
            </p:spPr>
            <p:txBody>
              <a:bodyPr/>
              <a:lstStyle/>
              <a:p>
                <a:r>
                  <a:rPr lang="en-US">
                    <a:noFill/>
                  </a:rPr>
                  <a:t> </a:t>
                </a:r>
              </a:p>
            </p:txBody>
          </p:sp>
        </mc:Fallback>
      </mc:AlternateContent>
      <p:cxnSp>
        <p:nvCxnSpPr>
          <p:cNvPr id="25" name="Straight Connector 24"/>
          <p:cNvCxnSpPr/>
          <p:nvPr/>
        </p:nvCxnSpPr>
        <p:spPr>
          <a:xfrm>
            <a:off x="7864272" y="2301035"/>
            <a:ext cx="0" cy="3486150"/>
          </a:xfrm>
          <a:prstGeom prst="line">
            <a:avLst/>
          </a:prstGeom>
          <a:ln w="38100">
            <a:solidFill>
              <a:srgbClr val="E2DDD8"/>
            </a:solidFill>
          </a:ln>
        </p:spPr>
        <p:style>
          <a:lnRef idx="1">
            <a:schemeClr val="accent1"/>
          </a:lnRef>
          <a:fillRef idx="0">
            <a:schemeClr val="accent1"/>
          </a:fillRef>
          <a:effectRef idx="0">
            <a:schemeClr val="accent1"/>
          </a:effectRef>
          <a:fontRef idx="minor">
            <a:schemeClr val="tx1"/>
          </a:fontRef>
        </p:style>
      </p:cxnSp>
      <p:pic>
        <p:nvPicPr>
          <p:cNvPr id="4100" name="Picture 4" descr="Pin ini berisi gambar: readinglunch"/>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3814" b="97458" l="9746" r="89831">
                        <a14:foregroundMark x1="25000" y1="73305" x2="69068" y2="88559"/>
                        <a14:foregroundMark x1="31780" y1="68220" x2="63136" y2="69068"/>
                        <a14:foregroundMark x1="64831" y1="69068" x2="67373" y2="84322"/>
                        <a14:foregroundMark x1="30932" y1="86864" x2="49576" y2="89407"/>
                        <a14:foregroundMark x1="43644" y1="11441" x2="47034" y2="5508"/>
                        <a14:foregroundMark x1="25847" y1="86864" x2="53814" y2="72458"/>
                        <a14:foregroundMark x1="45339" y1="90254" x2="63136" y2="77542"/>
                        <a14:foregroundMark x1="24153" y1="76695" x2="31780" y2="78390"/>
                        <a14:foregroundMark x1="42797" y1="13983" x2="37712" y2="9746"/>
                      </a14:backgroundRemoval>
                    </a14:imgEffect>
                  </a14:imgLayer>
                </a14:imgProps>
              </a:ext>
              <a:ext uri="{28A0092B-C50C-407E-A947-70E740481C1C}">
                <a14:useLocalDpi xmlns:a14="http://schemas.microsoft.com/office/drawing/2010/main" val="0"/>
              </a:ext>
            </a:extLst>
          </a:blip>
          <a:srcRect/>
          <a:stretch>
            <a:fillRect/>
          </a:stretch>
        </p:blipFill>
        <p:spPr bwMode="auto">
          <a:xfrm>
            <a:off x="34746" y="60819"/>
            <a:ext cx="2247900" cy="2247901"/>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7332769"/>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750" fill="hold"/>
                                        <p:tgtEl>
                                          <p:spTgt spid="2"/>
                                        </p:tgtEl>
                                        <p:attrNameLst>
                                          <p:attrName>ppt_w</p:attrName>
                                        </p:attrNameLst>
                                      </p:cBhvr>
                                      <p:tavLst>
                                        <p:tav tm="0">
                                          <p:val>
                                            <p:fltVal val="0"/>
                                          </p:val>
                                        </p:tav>
                                        <p:tav tm="100000">
                                          <p:val>
                                            <p:strVal val="#ppt_w"/>
                                          </p:val>
                                        </p:tav>
                                      </p:tavLst>
                                    </p:anim>
                                    <p:anim calcmode="lin" valueType="num">
                                      <p:cBhvr>
                                        <p:cTn id="8" dur="750" fill="hold"/>
                                        <p:tgtEl>
                                          <p:spTgt spid="2"/>
                                        </p:tgtEl>
                                        <p:attrNameLst>
                                          <p:attrName>ppt_h</p:attrName>
                                        </p:attrNameLst>
                                      </p:cBhvr>
                                      <p:tavLst>
                                        <p:tav tm="0">
                                          <p:val>
                                            <p:fltVal val="0"/>
                                          </p:val>
                                        </p:tav>
                                        <p:tav tm="100000">
                                          <p:val>
                                            <p:strVal val="#ppt_h"/>
                                          </p:val>
                                        </p:tav>
                                      </p:tavLst>
                                    </p:anim>
                                    <p:animEffect transition="in" filter="fade">
                                      <p:cBhvr>
                                        <p:cTn id="9" dur="750"/>
                                        <p:tgtEl>
                                          <p:spTgt spid="2"/>
                                        </p:tgtEl>
                                      </p:cBhvr>
                                    </p:animEffect>
                                  </p:childTnLst>
                                </p:cTn>
                              </p:par>
                            </p:childTnLst>
                          </p:cTn>
                        </p:par>
                        <p:par>
                          <p:cTn id="10" fill="hold">
                            <p:stCondLst>
                              <p:cond delay="750"/>
                            </p:stCondLst>
                            <p:childTnLst>
                              <p:par>
                                <p:cTn id="11" presetID="53" presetClass="entr" presetSubtype="16"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750" fill="hold"/>
                                        <p:tgtEl>
                                          <p:spTgt spid="3"/>
                                        </p:tgtEl>
                                        <p:attrNameLst>
                                          <p:attrName>ppt_w</p:attrName>
                                        </p:attrNameLst>
                                      </p:cBhvr>
                                      <p:tavLst>
                                        <p:tav tm="0">
                                          <p:val>
                                            <p:fltVal val="0"/>
                                          </p:val>
                                        </p:tav>
                                        <p:tav tm="100000">
                                          <p:val>
                                            <p:strVal val="#ppt_w"/>
                                          </p:val>
                                        </p:tav>
                                      </p:tavLst>
                                    </p:anim>
                                    <p:anim calcmode="lin" valueType="num">
                                      <p:cBhvr>
                                        <p:cTn id="14" dur="750" fill="hold"/>
                                        <p:tgtEl>
                                          <p:spTgt spid="3"/>
                                        </p:tgtEl>
                                        <p:attrNameLst>
                                          <p:attrName>ppt_h</p:attrName>
                                        </p:attrNameLst>
                                      </p:cBhvr>
                                      <p:tavLst>
                                        <p:tav tm="0">
                                          <p:val>
                                            <p:fltVal val="0"/>
                                          </p:val>
                                        </p:tav>
                                        <p:tav tm="100000">
                                          <p:val>
                                            <p:strVal val="#ppt_h"/>
                                          </p:val>
                                        </p:tav>
                                      </p:tavLst>
                                    </p:anim>
                                    <p:animEffect transition="in" filter="fade">
                                      <p:cBhvr>
                                        <p:cTn id="15" dur="750"/>
                                        <p:tgtEl>
                                          <p:spTgt spid="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p:cTn id="19" dur="750" fill="hold"/>
                                        <p:tgtEl>
                                          <p:spTgt spid="20"/>
                                        </p:tgtEl>
                                        <p:attrNameLst>
                                          <p:attrName>ppt_w</p:attrName>
                                        </p:attrNameLst>
                                      </p:cBhvr>
                                      <p:tavLst>
                                        <p:tav tm="0">
                                          <p:val>
                                            <p:fltVal val="0"/>
                                          </p:val>
                                        </p:tav>
                                        <p:tav tm="100000">
                                          <p:val>
                                            <p:strVal val="#ppt_w"/>
                                          </p:val>
                                        </p:tav>
                                      </p:tavLst>
                                    </p:anim>
                                    <p:anim calcmode="lin" valueType="num">
                                      <p:cBhvr>
                                        <p:cTn id="20" dur="750" fill="hold"/>
                                        <p:tgtEl>
                                          <p:spTgt spid="20"/>
                                        </p:tgtEl>
                                        <p:attrNameLst>
                                          <p:attrName>ppt_h</p:attrName>
                                        </p:attrNameLst>
                                      </p:cBhvr>
                                      <p:tavLst>
                                        <p:tav tm="0">
                                          <p:val>
                                            <p:fltVal val="0"/>
                                          </p:val>
                                        </p:tav>
                                        <p:tav tm="100000">
                                          <p:val>
                                            <p:strVal val="#ppt_h"/>
                                          </p:val>
                                        </p:tav>
                                      </p:tavLst>
                                    </p:anim>
                                    <p:animEffect transition="in" filter="fade">
                                      <p:cBhvr>
                                        <p:cTn id="21" dur="750"/>
                                        <p:tgtEl>
                                          <p:spTgt spid="20"/>
                                        </p:tgtEl>
                                      </p:cBhvr>
                                    </p:animEffect>
                                  </p:childTnLst>
                                </p:cTn>
                              </p:par>
                            </p:childTnLst>
                          </p:cTn>
                        </p:par>
                        <p:par>
                          <p:cTn id="22" fill="hold">
                            <p:stCondLst>
                              <p:cond delay="225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750" fill="hold"/>
                                        <p:tgtEl>
                                          <p:spTgt spid="22"/>
                                        </p:tgtEl>
                                        <p:attrNameLst>
                                          <p:attrName>ppt_w</p:attrName>
                                        </p:attrNameLst>
                                      </p:cBhvr>
                                      <p:tavLst>
                                        <p:tav tm="0">
                                          <p:val>
                                            <p:fltVal val="0"/>
                                          </p:val>
                                        </p:tav>
                                        <p:tav tm="100000">
                                          <p:val>
                                            <p:strVal val="#ppt_w"/>
                                          </p:val>
                                        </p:tav>
                                      </p:tavLst>
                                    </p:anim>
                                    <p:anim calcmode="lin" valueType="num">
                                      <p:cBhvr>
                                        <p:cTn id="26" dur="750" fill="hold"/>
                                        <p:tgtEl>
                                          <p:spTgt spid="22"/>
                                        </p:tgtEl>
                                        <p:attrNameLst>
                                          <p:attrName>ppt_h</p:attrName>
                                        </p:attrNameLst>
                                      </p:cBhvr>
                                      <p:tavLst>
                                        <p:tav tm="0">
                                          <p:val>
                                            <p:fltVal val="0"/>
                                          </p:val>
                                        </p:tav>
                                        <p:tav tm="100000">
                                          <p:val>
                                            <p:strVal val="#ppt_h"/>
                                          </p:val>
                                        </p:tav>
                                      </p:tavLst>
                                    </p:anim>
                                    <p:animEffect transition="in" filter="fade">
                                      <p:cBhvr>
                                        <p:cTn id="27" dur="750"/>
                                        <p:tgtEl>
                                          <p:spTgt spid="22"/>
                                        </p:tgtEl>
                                      </p:cBhvr>
                                    </p:animEffect>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750" fill="hold"/>
                                        <p:tgtEl>
                                          <p:spTgt spid="23"/>
                                        </p:tgtEl>
                                        <p:attrNameLst>
                                          <p:attrName>ppt_w</p:attrName>
                                        </p:attrNameLst>
                                      </p:cBhvr>
                                      <p:tavLst>
                                        <p:tav tm="0">
                                          <p:val>
                                            <p:fltVal val="0"/>
                                          </p:val>
                                        </p:tav>
                                        <p:tav tm="100000">
                                          <p:val>
                                            <p:strVal val="#ppt_w"/>
                                          </p:val>
                                        </p:tav>
                                      </p:tavLst>
                                    </p:anim>
                                    <p:anim calcmode="lin" valueType="num">
                                      <p:cBhvr>
                                        <p:cTn id="32" dur="750" fill="hold"/>
                                        <p:tgtEl>
                                          <p:spTgt spid="23"/>
                                        </p:tgtEl>
                                        <p:attrNameLst>
                                          <p:attrName>ppt_h</p:attrName>
                                        </p:attrNameLst>
                                      </p:cBhvr>
                                      <p:tavLst>
                                        <p:tav tm="0">
                                          <p:val>
                                            <p:fltVal val="0"/>
                                          </p:val>
                                        </p:tav>
                                        <p:tav tm="100000">
                                          <p:val>
                                            <p:strVal val="#ppt_h"/>
                                          </p:val>
                                        </p:tav>
                                      </p:tavLst>
                                    </p:anim>
                                    <p:animEffect transition="in" filter="fade">
                                      <p:cBhvr>
                                        <p:cTn id="33" dur="750"/>
                                        <p:tgtEl>
                                          <p:spTgt spid="23"/>
                                        </p:tgtEl>
                                      </p:cBhvr>
                                    </p:animEffect>
                                  </p:childTnLst>
                                </p:cTn>
                              </p:par>
                            </p:childTnLst>
                          </p:cTn>
                        </p:par>
                        <p:par>
                          <p:cTn id="34" fill="hold">
                            <p:stCondLst>
                              <p:cond delay="3750"/>
                            </p:stCondLst>
                            <p:childTnLst>
                              <p:par>
                                <p:cTn id="35" presetID="53" presetClass="entr" presetSubtype="16" fill="hold" nodeType="after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750" fill="hold"/>
                                        <p:tgtEl>
                                          <p:spTgt spid="25"/>
                                        </p:tgtEl>
                                        <p:attrNameLst>
                                          <p:attrName>ppt_w</p:attrName>
                                        </p:attrNameLst>
                                      </p:cBhvr>
                                      <p:tavLst>
                                        <p:tav tm="0">
                                          <p:val>
                                            <p:fltVal val="0"/>
                                          </p:val>
                                        </p:tav>
                                        <p:tav tm="100000">
                                          <p:val>
                                            <p:strVal val="#ppt_w"/>
                                          </p:val>
                                        </p:tav>
                                      </p:tavLst>
                                    </p:anim>
                                    <p:anim calcmode="lin" valueType="num">
                                      <p:cBhvr>
                                        <p:cTn id="38" dur="750" fill="hold"/>
                                        <p:tgtEl>
                                          <p:spTgt spid="25"/>
                                        </p:tgtEl>
                                        <p:attrNameLst>
                                          <p:attrName>ppt_h</p:attrName>
                                        </p:attrNameLst>
                                      </p:cBhvr>
                                      <p:tavLst>
                                        <p:tav tm="0">
                                          <p:val>
                                            <p:fltVal val="0"/>
                                          </p:val>
                                        </p:tav>
                                        <p:tav tm="100000">
                                          <p:val>
                                            <p:strVal val="#ppt_h"/>
                                          </p:val>
                                        </p:tav>
                                      </p:tavLst>
                                    </p:anim>
                                    <p:animEffect transition="in" filter="fade">
                                      <p:cBhvr>
                                        <p:cTn id="39" dur="750"/>
                                        <p:tgtEl>
                                          <p:spTgt spid="25"/>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750" fill="hold"/>
                                        <p:tgtEl>
                                          <p:spTgt spid="24"/>
                                        </p:tgtEl>
                                        <p:attrNameLst>
                                          <p:attrName>ppt_w</p:attrName>
                                        </p:attrNameLst>
                                      </p:cBhvr>
                                      <p:tavLst>
                                        <p:tav tm="0">
                                          <p:val>
                                            <p:fltVal val="0"/>
                                          </p:val>
                                        </p:tav>
                                        <p:tav tm="100000">
                                          <p:val>
                                            <p:strVal val="#ppt_w"/>
                                          </p:val>
                                        </p:tav>
                                      </p:tavLst>
                                    </p:anim>
                                    <p:anim calcmode="lin" valueType="num">
                                      <p:cBhvr>
                                        <p:cTn id="44" dur="750" fill="hold"/>
                                        <p:tgtEl>
                                          <p:spTgt spid="24"/>
                                        </p:tgtEl>
                                        <p:attrNameLst>
                                          <p:attrName>ppt_h</p:attrName>
                                        </p:attrNameLst>
                                      </p:cBhvr>
                                      <p:tavLst>
                                        <p:tav tm="0">
                                          <p:val>
                                            <p:fltVal val="0"/>
                                          </p:val>
                                        </p:tav>
                                        <p:tav tm="100000">
                                          <p:val>
                                            <p:strVal val="#ppt_h"/>
                                          </p:val>
                                        </p:tav>
                                      </p:tavLst>
                                    </p:anim>
                                    <p:animEffect transition="in" filter="fade">
                                      <p:cBhvr>
                                        <p:cTn id="45" dur="750"/>
                                        <p:tgtEl>
                                          <p:spTgt spid="24"/>
                                        </p:tgtEl>
                                      </p:cBhvr>
                                    </p:animEffect>
                                  </p:childTnLst>
                                </p:cTn>
                              </p:par>
                            </p:childTnLst>
                          </p:cTn>
                        </p:par>
                        <p:par>
                          <p:cTn id="46" fill="hold">
                            <p:stCondLst>
                              <p:cond delay="5250"/>
                            </p:stCondLst>
                            <p:childTnLst>
                              <p:par>
                                <p:cTn id="47" presetID="53" presetClass="entr" presetSubtype="16" fill="hold" nodeType="afterEffect">
                                  <p:stCondLst>
                                    <p:cond delay="0"/>
                                  </p:stCondLst>
                                  <p:childTnLst>
                                    <p:set>
                                      <p:cBhvr>
                                        <p:cTn id="48" dur="1" fill="hold">
                                          <p:stCondLst>
                                            <p:cond delay="0"/>
                                          </p:stCondLst>
                                        </p:cTn>
                                        <p:tgtEl>
                                          <p:spTgt spid="4100"/>
                                        </p:tgtEl>
                                        <p:attrNameLst>
                                          <p:attrName>style.visibility</p:attrName>
                                        </p:attrNameLst>
                                      </p:cBhvr>
                                      <p:to>
                                        <p:strVal val="visible"/>
                                      </p:to>
                                    </p:set>
                                    <p:anim calcmode="lin" valueType="num">
                                      <p:cBhvr>
                                        <p:cTn id="49" dur="750" fill="hold"/>
                                        <p:tgtEl>
                                          <p:spTgt spid="4100"/>
                                        </p:tgtEl>
                                        <p:attrNameLst>
                                          <p:attrName>ppt_w</p:attrName>
                                        </p:attrNameLst>
                                      </p:cBhvr>
                                      <p:tavLst>
                                        <p:tav tm="0">
                                          <p:val>
                                            <p:fltVal val="0"/>
                                          </p:val>
                                        </p:tav>
                                        <p:tav tm="100000">
                                          <p:val>
                                            <p:strVal val="#ppt_w"/>
                                          </p:val>
                                        </p:tav>
                                      </p:tavLst>
                                    </p:anim>
                                    <p:anim calcmode="lin" valueType="num">
                                      <p:cBhvr>
                                        <p:cTn id="50" dur="750" fill="hold"/>
                                        <p:tgtEl>
                                          <p:spTgt spid="4100"/>
                                        </p:tgtEl>
                                        <p:attrNameLst>
                                          <p:attrName>ppt_h</p:attrName>
                                        </p:attrNameLst>
                                      </p:cBhvr>
                                      <p:tavLst>
                                        <p:tav tm="0">
                                          <p:val>
                                            <p:fltVal val="0"/>
                                          </p:val>
                                        </p:tav>
                                        <p:tav tm="100000">
                                          <p:val>
                                            <p:strVal val="#ppt_h"/>
                                          </p:val>
                                        </p:tav>
                                      </p:tavLst>
                                    </p:anim>
                                    <p:animEffect transition="in" filter="fade">
                                      <p:cBhvr>
                                        <p:cTn id="51" dur="75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0" grpId="0"/>
      <p:bldP spid="23" grpId="0"/>
      <p:bldP spid="2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476</TotalTime>
  <Words>1105</Words>
  <Application>Microsoft Office PowerPoint</Application>
  <PresentationFormat>Custom</PresentationFormat>
  <Paragraphs>107</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ASUS</dc:creator>
  <cp:lastModifiedBy>USER</cp:lastModifiedBy>
  <cp:revision>50</cp:revision>
  <dcterms:created xsi:type="dcterms:W3CDTF">2022-02-18T01:27:36Z</dcterms:created>
  <dcterms:modified xsi:type="dcterms:W3CDTF">2023-03-14T12:09:19Z</dcterms:modified>
</cp:coreProperties>
</file>