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312" r:id="rId6"/>
    <p:sldId id="314" r:id="rId7"/>
    <p:sldId id="317" r:id="rId8"/>
    <p:sldId id="318" r:id="rId9"/>
    <p:sldId id="319" r:id="rId10"/>
    <p:sldId id="320" r:id="rId11"/>
    <p:sldId id="322" r:id="rId12"/>
    <p:sldId id="323" r:id="rId13"/>
    <p:sldId id="324" r:id="rId14"/>
    <p:sldId id="325" r:id="rId15"/>
    <p:sldId id="326" r:id="rId16"/>
    <p:sldId id="328" r:id="rId17"/>
    <p:sldId id="330" r:id="rId18"/>
    <p:sldId id="332" r:id="rId19"/>
    <p:sldId id="333" r:id="rId20"/>
    <p:sldId id="335" r:id="rId21"/>
    <p:sldId id="336" r:id="rId22"/>
    <p:sldId id="337" r:id="rId23"/>
    <p:sldId id="338" r:id="rId24"/>
    <p:sldId id="340" r:id="rId25"/>
    <p:sldId id="342" r:id="rId26"/>
    <p:sldId id="344" r:id="rId27"/>
    <p:sldId id="346" r:id="rId28"/>
    <p:sldId id="268" r:id="rId29"/>
  </p:sldIdLst>
  <p:sldSz cx="9144000" cy="5143500"/>
  <p:notesSz cx="6858000" cy="9144000"/>
  <p:embeddedFontLst>
    <p:embeddedFont>
      <p:font typeface="Dancing Script"/>
      <p:regular r:id="rId33"/>
    </p:embeddedFont>
    <p:embeddedFont>
      <p:font typeface="Delius Swash Caps" panose="02000603000000000000"/>
      <p:regular r:id="rId34"/>
    </p:embeddedFont>
    <p:embeddedFont>
      <p:font typeface="Delius Swash Caps" panose="02000603000000000000" charset="0"/>
      <p:regular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5" Type="http://schemas.openxmlformats.org/officeDocument/2006/relationships/font" Target="fonts/font3.fntdata"/><Relationship Id="rId34" Type="http://schemas.openxmlformats.org/officeDocument/2006/relationships/font" Target="fonts/font2.fntdata"/><Relationship Id="rId33" Type="http://schemas.openxmlformats.org/officeDocument/2006/relationships/font" Target="fonts/font1.fntdata"/><Relationship Id="rId32" Type="http://schemas.openxmlformats.org/officeDocument/2006/relationships/tableStyles" Target="tableStyles.xml"/><Relationship Id="rId31" Type="http://schemas.openxmlformats.org/officeDocument/2006/relationships/viewProps" Target="viewProps.xml"/><Relationship Id="rId30" Type="http://schemas.openxmlformats.org/officeDocument/2006/relationships/presProps" Target="presProps.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865" name="Shape 1865"/>
        <p:cNvGrpSpPr/>
        <p:nvPr/>
      </p:nvGrpSpPr>
      <p:grpSpPr>
        <a:xfrm>
          <a:off x="0" y="0"/>
          <a:ext cx="0" cy="0"/>
          <a:chOff x="0" y="0"/>
          <a:chExt cx="0" cy="0"/>
        </a:xfrm>
      </p:grpSpPr>
      <p:sp>
        <p:nvSpPr>
          <p:cNvPr id="1866" name="Google Shape;1866;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67" name="Google Shape;1867;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931" name="Shape 1931"/>
        <p:cNvGrpSpPr/>
        <p:nvPr/>
      </p:nvGrpSpPr>
      <p:grpSpPr>
        <a:xfrm>
          <a:off x="0" y="0"/>
          <a:ext cx="0" cy="0"/>
          <a:chOff x="0" y="0"/>
          <a:chExt cx="0" cy="0"/>
        </a:xfrm>
      </p:grpSpPr>
      <p:sp>
        <p:nvSpPr>
          <p:cNvPr id="1932" name="Google Shape;1932;g10a259dcb6a_0_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33" name="Google Shape;1933;g10a259dcb6a_0_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Slide Image Placeholder 1"/>
          <p:cNvSpPr/>
          <p:nvPr>
            <p:ph type="sldImg" idx="2"/>
          </p:nvPr>
        </p:nvSpPr>
        <p:spPr/>
      </p:sp>
      <p:sp>
        <p:nvSpPr>
          <p:cNvPr id="3" name="Text Placeholder 2"/>
          <p:cNvSpPr/>
          <p:nvPr>
            <p:ph type="body" idx="1"/>
          </p:nvPr>
        </p:nvSpPr>
        <p:spPr/>
        <p:txBody>
          <a:bodyPr/>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2739" name="Shape 2739"/>
        <p:cNvGrpSpPr/>
        <p:nvPr/>
      </p:nvGrpSpPr>
      <p:grpSpPr>
        <a:xfrm>
          <a:off x="0" y="0"/>
          <a:ext cx="0" cy="0"/>
          <a:chOff x="0" y="0"/>
          <a:chExt cx="0" cy="0"/>
        </a:xfrm>
      </p:grpSpPr>
      <p:sp>
        <p:nvSpPr>
          <p:cNvPr id="2740" name="Google Shape;2740;g10a259dcb6a_0_8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41" name="Google Shape;2741;g10a259dcb6a_0_8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4" Type="http://schemas.openxmlformats.org/officeDocument/2006/relationships/hyperlink" Target="http://bit.ly/2TtBDfr" TargetMode="External"/><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8" name="Shape 8"/>
        <p:cNvGrpSpPr/>
        <p:nvPr/>
      </p:nvGrpSpPr>
      <p:grpSpPr>
        <a:xfrm>
          <a:off x="0" y="0"/>
          <a:ext cx="0" cy="0"/>
          <a:chOff x="0" y="0"/>
          <a:chExt cx="0" cy="0"/>
        </a:xfrm>
      </p:grpSpPr>
      <p:grpSp>
        <p:nvGrpSpPr>
          <p:cNvPr id="9" name="Google Shape;9;p2"/>
          <p:cNvGrpSpPr/>
          <p:nvPr/>
        </p:nvGrpSpPr>
        <p:grpSpPr>
          <a:xfrm>
            <a:off x="95" y="25"/>
            <a:ext cx="9143969" cy="5143446"/>
            <a:chOff x="95" y="25"/>
            <a:chExt cx="9143969" cy="5143446"/>
          </a:xfrm>
        </p:grpSpPr>
        <p:sp>
          <p:nvSpPr>
            <p:cNvPr id="10" name="Google Shape;10;p2"/>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 name="Google Shape;12;p2"/>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3;p2"/>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 name="Google Shape;14;p2"/>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 name="Google Shape;15;p2"/>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8;p2"/>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 name="Google Shape;20;p2"/>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 name="Google Shape;21;p2"/>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23;p2"/>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 name="Google Shape;24;p2"/>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 name="Google Shape;25;p2"/>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 name="Google Shape;26;p2"/>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 name="Google Shape;27;p2"/>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2"/>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2"/>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2"/>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2"/>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2"/>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 name="Google Shape;33;p2"/>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2"/>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5" name="Google Shape;35;p2"/>
          <p:cNvSpPr txBox="1"/>
          <p:nvPr>
            <p:ph type="ctrTitle"/>
          </p:nvPr>
        </p:nvSpPr>
        <p:spPr>
          <a:xfrm>
            <a:off x="3001400" y="1217528"/>
            <a:ext cx="5581800" cy="1845300"/>
          </a:xfrm>
          <a:prstGeom prst="rect">
            <a:avLst/>
          </a:prstGeom>
        </p:spPr>
        <p:txBody>
          <a:bodyPr spcFirstLastPara="1" wrap="square" lIns="91425" tIns="91425" rIns="91425" bIns="91425" anchor="ctr" anchorCtr="0">
            <a:noAutofit/>
          </a:bodyPr>
          <a:lstStyle>
            <a:lvl1pPr lvl="0" algn="ctr">
              <a:spcBef>
                <a:spcPts val="0"/>
              </a:spcBef>
              <a:spcAft>
                <a:spcPts val="0"/>
              </a:spcAft>
              <a:buSzPts val="5200"/>
              <a:buNone/>
              <a:defRPr sz="7050">
                <a:solidFill>
                  <a:srgbClr val="212529"/>
                </a:solidFill>
                <a:latin typeface="Dancing Script"/>
                <a:ea typeface="Dancing Script"/>
                <a:cs typeface="Dancing Script"/>
                <a:sym typeface="Dancing Script"/>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6" name="Google Shape;36;p2"/>
          <p:cNvSpPr txBox="1"/>
          <p:nvPr>
            <p:ph type="subTitle" idx="1"/>
          </p:nvPr>
        </p:nvSpPr>
        <p:spPr>
          <a:xfrm>
            <a:off x="3666200" y="3517936"/>
            <a:ext cx="4252200" cy="486900"/>
          </a:xfrm>
          <a:prstGeom prst="rect">
            <a:avLst/>
          </a:prstGeom>
          <a:noFill/>
          <a:ln w="19050" cap="flat" cmpd="sng">
            <a:solidFill>
              <a:srgbClr val="000000"/>
            </a:solidFill>
            <a:prstDash val="dash"/>
            <a:round/>
            <a:headEnd type="none" w="sm" len="sm"/>
            <a:tailEnd type="none" w="sm" len="sm"/>
          </a:ln>
        </p:spPr>
        <p:txBody>
          <a:bodyPr spcFirstLastPara="1" wrap="square" lIns="91425" tIns="91425" rIns="91425" bIns="91425" anchor="ctr" anchorCtr="0">
            <a:noAutofit/>
          </a:bodyPr>
          <a:lstStyle>
            <a:lvl1pPr lvl="0" algn="ctr">
              <a:lnSpc>
                <a:spcPct val="100000"/>
              </a:lnSpc>
              <a:spcBef>
                <a:spcPts val="0"/>
              </a:spcBef>
              <a:spcAft>
                <a:spcPts val="0"/>
              </a:spcAft>
              <a:buSzPts val="2800"/>
              <a:buNone/>
              <a:defRPr sz="1600">
                <a:latin typeface="Delius Swash Caps" panose="02000603000000000000"/>
                <a:ea typeface="Delius Swash Caps" panose="02000603000000000000"/>
                <a:cs typeface="Delius Swash Caps" panose="02000603000000000000"/>
                <a:sym typeface="Delius Swash Caps" panose="02000603000000000000"/>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37" name="Google Shape;37;p2"/>
          <p:cNvSpPr/>
          <p:nvPr/>
        </p:nvSpPr>
        <p:spPr>
          <a:xfrm>
            <a:off x="8675588" y="4708063"/>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38;p2"/>
          <p:cNvSpPr/>
          <p:nvPr/>
        </p:nvSpPr>
        <p:spPr>
          <a:xfrm>
            <a:off x="8485413" y="105365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39;p2"/>
          <p:cNvSpPr/>
          <p:nvPr/>
        </p:nvSpPr>
        <p:spPr>
          <a:xfrm>
            <a:off x="5414550" y="61610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 name="Google Shape;40;p2"/>
          <p:cNvSpPr/>
          <p:nvPr/>
        </p:nvSpPr>
        <p:spPr>
          <a:xfrm>
            <a:off x="3497325" y="45371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2"/>
          <p:cNvSpPr/>
          <p:nvPr/>
        </p:nvSpPr>
        <p:spPr>
          <a:xfrm>
            <a:off x="374625" y="105365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2"/>
          <p:cNvSpPr/>
          <p:nvPr/>
        </p:nvSpPr>
        <p:spPr>
          <a:xfrm>
            <a:off x="2989588" y="3951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2"/>
          <p:cNvSpPr/>
          <p:nvPr/>
        </p:nvSpPr>
        <p:spPr>
          <a:xfrm>
            <a:off x="1800675" y="4340788"/>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4" name="Google Shape;44;p2"/>
          <p:cNvGrpSpPr/>
          <p:nvPr/>
        </p:nvGrpSpPr>
        <p:grpSpPr>
          <a:xfrm>
            <a:off x="5032475" y="4607963"/>
            <a:ext cx="311900" cy="314700"/>
            <a:chOff x="8571050" y="1873050"/>
            <a:chExt cx="311900" cy="314700"/>
          </a:xfrm>
        </p:grpSpPr>
        <p:sp>
          <p:nvSpPr>
            <p:cNvPr id="45" name="Google Shape;45;p2"/>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46;p2"/>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2"/>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48;p2"/>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9" name="Google Shape;49;p2"/>
          <p:cNvGrpSpPr/>
          <p:nvPr/>
        </p:nvGrpSpPr>
        <p:grpSpPr>
          <a:xfrm>
            <a:off x="1541184" y="829733"/>
            <a:ext cx="686239" cy="223927"/>
            <a:chOff x="3798300" y="2287225"/>
            <a:chExt cx="730975" cy="238525"/>
          </a:xfrm>
        </p:grpSpPr>
        <p:sp>
          <p:nvSpPr>
            <p:cNvPr id="50" name="Google Shape;50;p2"/>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2"/>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 name="Google Shape;52;p2"/>
          <p:cNvGrpSpPr/>
          <p:nvPr/>
        </p:nvGrpSpPr>
        <p:grpSpPr>
          <a:xfrm>
            <a:off x="7553320" y="4416698"/>
            <a:ext cx="545748" cy="159103"/>
            <a:chOff x="5393300" y="2420750"/>
            <a:chExt cx="581325" cy="169475"/>
          </a:xfrm>
        </p:grpSpPr>
        <p:sp>
          <p:nvSpPr>
            <p:cNvPr id="53" name="Google Shape;53;p2"/>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54;p2"/>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393" name="Shape 393"/>
        <p:cNvGrpSpPr/>
        <p:nvPr/>
      </p:nvGrpSpPr>
      <p:grpSpPr>
        <a:xfrm>
          <a:off x="0" y="0"/>
          <a:ext cx="0" cy="0"/>
          <a:chOff x="0" y="0"/>
          <a:chExt cx="0" cy="0"/>
        </a:xfrm>
      </p:grpSpPr>
      <p:sp>
        <p:nvSpPr>
          <p:cNvPr id="394" name="Google Shape;394;p11"/>
          <p:cNvSpPr txBox="1"/>
          <p:nvPr>
            <p:ph type="title" hasCustomPrompt="1"/>
          </p:nvPr>
        </p:nvSpPr>
        <p:spPr>
          <a:xfrm>
            <a:off x="1353150" y="1330375"/>
            <a:ext cx="6437700" cy="1740600"/>
          </a:xfrm>
          <a:prstGeom prst="rect">
            <a:avLst/>
          </a:prstGeom>
        </p:spPr>
        <p:txBody>
          <a:bodyPr spcFirstLastPara="1" wrap="square" lIns="91425" tIns="91425" rIns="91425" bIns="91425" anchor="ctr"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395" name="Google Shape;395;p11"/>
          <p:cNvSpPr txBox="1"/>
          <p:nvPr>
            <p:ph type="body" idx="1"/>
          </p:nvPr>
        </p:nvSpPr>
        <p:spPr>
          <a:xfrm>
            <a:off x="2032950" y="3202650"/>
            <a:ext cx="5078100" cy="435000"/>
          </a:xfrm>
          <a:prstGeom prst="rect">
            <a:avLst/>
          </a:prstGeom>
          <a:ln w="9525" cap="flat" cmpd="sng">
            <a:solidFill>
              <a:schemeClr val="dk1"/>
            </a:solidFill>
            <a:prstDash val="lgDash"/>
            <a:round/>
            <a:headEnd type="none" w="sm" len="sm"/>
            <a:tailEnd type="none" w="sm" len="sm"/>
          </a:ln>
        </p:spPr>
        <p:txBody>
          <a:bodyPr spcFirstLastPara="1" wrap="square" lIns="91425" tIns="91425" rIns="91425" bIns="91425" anchor="t" anchorCtr="0">
            <a:noAutofit/>
          </a:bodyPr>
          <a:lstStyle>
            <a:lvl1pPr marL="457200" lvl="0" indent="-317500" algn="ctr" rtl="0">
              <a:lnSpc>
                <a:spcPct val="100000"/>
              </a:lnSpc>
              <a:spcBef>
                <a:spcPts val="0"/>
              </a:spcBef>
              <a:spcAft>
                <a:spcPts val="0"/>
              </a:spcAft>
              <a:buSzPts val="1400"/>
              <a:buChar char="●"/>
              <a:defRPr sz="1600"/>
            </a:lvl1pPr>
            <a:lvl2pPr marL="914400" lvl="1" indent="-317500" algn="ctr" rtl="0">
              <a:spcBef>
                <a:spcPts val="0"/>
              </a:spcBef>
              <a:spcAft>
                <a:spcPts val="0"/>
              </a:spcAft>
              <a:buSzPts val="1400"/>
              <a:buChar char="○"/>
              <a:defRPr/>
            </a:lvl2pPr>
            <a:lvl3pPr marL="1371600" lvl="2" indent="-317500" algn="ctr" rtl="0">
              <a:spcBef>
                <a:spcPts val="0"/>
              </a:spcBef>
              <a:spcAft>
                <a:spcPts val="0"/>
              </a:spcAft>
              <a:buSzPts val="1400"/>
              <a:buChar char="■"/>
              <a:defRPr/>
            </a:lvl3pPr>
            <a:lvl4pPr marL="1828800" lvl="3" indent="-317500" algn="ctr" rtl="0">
              <a:spcBef>
                <a:spcPts val="0"/>
              </a:spcBef>
              <a:spcAft>
                <a:spcPts val="0"/>
              </a:spcAft>
              <a:buSzPts val="1400"/>
              <a:buChar char="●"/>
              <a:defRPr/>
            </a:lvl4pPr>
            <a:lvl5pPr marL="2286000" lvl="4" indent="-317500" algn="ctr" rtl="0">
              <a:spcBef>
                <a:spcPts val="0"/>
              </a:spcBef>
              <a:spcAft>
                <a:spcPts val="0"/>
              </a:spcAft>
              <a:buSzPts val="1400"/>
              <a:buChar char="○"/>
              <a:defRPr/>
            </a:lvl5pPr>
            <a:lvl6pPr marL="2743200" lvl="5" indent="-317500" algn="ctr" rtl="0">
              <a:spcBef>
                <a:spcPts val="0"/>
              </a:spcBef>
              <a:spcAft>
                <a:spcPts val="0"/>
              </a:spcAft>
              <a:buSzPts val="1400"/>
              <a:buChar char="■"/>
              <a:defRPr/>
            </a:lvl6pPr>
            <a:lvl7pPr marL="3200400" lvl="6" indent="-317500" algn="ctr" rtl="0">
              <a:spcBef>
                <a:spcPts val="0"/>
              </a:spcBef>
              <a:spcAft>
                <a:spcPts val="0"/>
              </a:spcAft>
              <a:buSzPts val="1400"/>
              <a:buChar char="●"/>
              <a:defRPr/>
            </a:lvl7pPr>
            <a:lvl8pPr marL="3657600" lvl="7" indent="-317500" algn="ctr" rtl="0">
              <a:spcBef>
                <a:spcPts val="0"/>
              </a:spcBef>
              <a:spcAft>
                <a:spcPts val="0"/>
              </a:spcAft>
              <a:buSzPts val="1400"/>
              <a:buChar char="○"/>
              <a:defRPr/>
            </a:lvl8pPr>
            <a:lvl9pPr marL="4114800" lvl="8" indent="-317500" algn="ctr" rtl="0">
              <a:spcBef>
                <a:spcPts val="0"/>
              </a:spcBef>
              <a:spcAft>
                <a:spcPts val="0"/>
              </a:spcAft>
              <a:buSzPts val="1400"/>
              <a:buChar char="■"/>
              <a:defRPr/>
            </a:lvl9pPr>
          </a:lstStyle>
          <a:p/>
        </p:txBody>
      </p:sp>
      <p:grpSp>
        <p:nvGrpSpPr>
          <p:cNvPr id="396" name="Google Shape;396;p11"/>
          <p:cNvGrpSpPr/>
          <p:nvPr/>
        </p:nvGrpSpPr>
        <p:grpSpPr>
          <a:xfrm>
            <a:off x="95" y="25"/>
            <a:ext cx="9143969" cy="5143446"/>
            <a:chOff x="95" y="25"/>
            <a:chExt cx="9143969" cy="5143446"/>
          </a:xfrm>
        </p:grpSpPr>
        <p:sp>
          <p:nvSpPr>
            <p:cNvPr id="397" name="Google Shape;397;p11"/>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8" name="Google Shape;398;p11"/>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9" name="Google Shape;399;p11"/>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0" name="Google Shape;400;p11"/>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1" name="Google Shape;401;p11"/>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2" name="Google Shape;402;p11"/>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11"/>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4" name="Google Shape;404;p11"/>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5" name="Google Shape;405;p11"/>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11"/>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7" name="Google Shape;407;p11"/>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8" name="Google Shape;408;p11"/>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11"/>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0" name="Google Shape;410;p11"/>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1" name="Google Shape;411;p11"/>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11"/>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3" name="Google Shape;413;p11"/>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4" name="Google Shape;414;p11"/>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11"/>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6" name="Google Shape;416;p11"/>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7" name="Google Shape;417;p11"/>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11"/>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9" name="Google Shape;419;p11"/>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0" name="Google Shape;420;p11"/>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1" name="Google Shape;421;p11"/>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22" name="Google Shape;422;p11"/>
          <p:cNvSpPr/>
          <p:nvPr/>
        </p:nvSpPr>
        <p:spPr>
          <a:xfrm>
            <a:off x="2873850" y="63203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3" name="Google Shape;423;p11"/>
          <p:cNvSpPr/>
          <p:nvPr/>
        </p:nvSpPr>
        <p:spPr>
          <a:xfrm>
            <a:off x="3311925" y="46079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4" name="Google Shape;424;p11"/>
          <p:cNvSpPr/>
          <p:nvPr/>
        </p:nvSpPr>
        <p:spPr>
          <a:xfrm>
            <a:off x="478575" y="27377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5" name="Google Shape;425;p11"/>
          <p:cNvSpPr/>
          <p:nvPr/>
        </p:nvSpPr>
        <p:spPr>
          <a:xfrm>
            <a:off x="7985113" y="24494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6" name="Google Shape;426;p11"/>
          <p:cNvSpPr/>
          <p:nvPr/>
        </p:nvSpPr>
        <p:spPr>
          <a:xfrm>
            <a:off x="353075" y="664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7" name="Google Shape;427;p11"/>
          <p:cNvSpPr/>
          <p:nvPr/>
        </p:nvSpPr>
        <p:spPr>
          <a:xfrm>
            <a:off x="7653575" y="43654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8" name="Google Shape;428;p11"/>
          <p:cNvSpPr/>
          <p:nvPr/>
        </p:nvSpPr>
        <p:spPr>
          <a:xfrm>
            <a:off x="5784288" y="445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29" name="Google Shape;429;p11"/>
          <p:cNvGrpSpPr/>
          <p:nvPr/>
        </p:nvGrpSpPr>
        <p:grpSpPr>
          <a:xfrm>
            <a:off x="8430775" y="3463238"/>
            <a:ext cx="311900" cy="314700"/>
            <a:chOff x="8571050" y="1873050"/>
            <a:chExt cx="311900" cy="314700"/>
          </a:xfrm>
        </p:grpSpPr>
        <p:sp>
          <p:nvSpPr>
            <p:cNvPr id="430" name="Google Shape;430;p11"/>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1" name="Google Shape;431;p11"/>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2" name="Google Shape;432;p11"/>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3" name="Google Shape;433;p11"/>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4" name="Google Shape;434;p11"/>
          <p:cNvGrpSpPr/>
          <p:nvPr/>
        </p:nvGrpSpPr>
        <p:grpSpPr>
          <a:xfrm>
            <a:off x="1669875" y="4293263"/>
            <a:ext cx="311900" cy="314700"/>
            <a:chOff x="8571050" y="1873050"/>
            <a:chExt cx="311900" cy="314700"/>
          </a:xfrm>
        </p:grpSpPr>
        <p:sp>
          <p:nvSpPr>
            <p:cNvPr id="435" name="Google Shape;435;p11"/>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6" name="Google Shape;436;p11"/>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7" name="Google Shape;437;p11"/>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8" name="Google Shape;438;p11"/>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39" name="Google Shape;439;p11"/>
          <p:cNvGrpSpPr/>
          <p:nvPr/>
        </p:nvGrpSpPr>
        <p:grpSpPr>
          <a:xfrm>
            <a:off x="1091475" y="1365275"/>
            <a:ext cx="730975" cy="238525"/>
            <a:chOff x="3798300" y="2287225"/>
            <a:chExt cx="730975" cy="238525"/>
          </a:xfrm>
        </p:grpSpPr>
        <p:sp>
          <p:nvSpPr>
            <p:cNvPr id="440" name="Google Shape;440;p11"/>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1" name="Google Shape;441;p11"/>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42" name="Google Shape;442;p11"/>
          <p:cNvGrpSpPr/>
          <p:nvPr/>
        </p:nvGrpSpPr>
        <p:grpSpPr>
          <a:xfrm>
            <a:off x="6399800" y="482688"/>
            <a:ext cx="529900" cy="149350"/>
            <a:chOff x="3898800" y="2624300"/>
            <a:chExt cx="529900" cy="149350"/>
          </a:xfrm>
        </p:grpSpPr>
        <p:sp>
          <p:nvSpPr>
            <p:cNvPr id="443" name="Google Shape;443;p11"/>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4" name="Google Shape;444;p11"/>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noFill/>
        <a:effectLst/>
      </p:bgPr>
    </p:bg>
    <p:spTree>
      <p:nvGrpSpPr>
        <p:cNvPr id="445" name="Shape 445"/>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446" name="Shape 446"/>
        <p:cNvGrpSpPr/>
        <p:nvPr/>
      </p:nvGrpSpPr>
      <p:grpSpPr>
        <a:xfrm>
          <a:off x="0" y="0"/>
          <a:ext cx="0" cy="0"/>
          <a:chOff x="0" y="0"/>
          <a:chExt cx="0" cy="0"/>
        </a:xfrm>
      </p:grpSpPr>
      <p:grpSp>
        <p:nvGrpSpPr>
          <p:cNvPr id="447" name="Google Shape;447;p13"/>
          <p:cNvGrpSpPr/>
          <p:nvPr/>
        </p:nvGrpSpPr>
        <p:grpSpPr>
          <a:xfrm>
            <a:off x="95" y="25"/>
            <a:ext cx="9143969" cy="5143446"/>
            <a:chOff x="95" y="25"/>
            <a:chExt cx="9143969" cy="5143446"/>
          </a:xfrm>
        </p:grpSpPr>
        <p:sp>
          <p:nvSpPr>
            <p:cNvPr id="448" name="Google Shape;448;p13"/>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13"/>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0" name="Google Shape;450;p13"/>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1" name="Google Shape;451;p13"/>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13"/>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13"/>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13"/>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13"/>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6" name="Google Shape;456;p13"/>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7" name="Google Shape;457;p13"/>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13"/>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13"/>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0" name="Google Shape;460;p13"/>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13"/>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2" name="Google Shape;462;p13"/>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3" name="Google Shape;463;p13"/>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4" name="Google Shape;464;p13"/>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5" name="Google Shape;465;p13"/>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6" name="Google Shape;466;p13"/>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7" name="Google Shape;467;p13"/>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8" name="Google Shape;468;p13"/>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9" name="Google Shape;469;p13"/>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0" name="Google Shape;470;p13"/>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1" name="Google Shape;471;p13"/>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2" name="Google Shape;472;p13"/>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73" name="Google Shape;473;p13"/>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300"/>
              <a:buNone/>
              <a:defRPr sz="4300"/>
            </a:lvl1pPr>
            <a:lvl2pPr lvl="1">
              <a:spcBef>
                <a:spcPts val="0"/>
              </a:spcBef>
              <a:spcAft>
                <a:spcPts val="0"/>
              </a:spcAft>
              <a:buSzPts val="4300"/>
              <a:buNone/>
              <a:defRPr/>
            </a:lvl2pPr>
            <a:lvl3pPr lvl="2">
              <a:spcBef>
                <a:spcPts val="0"/>
              </a:spcBef>
              <a:spcAft>
                <a:spcPts val="0"/>
              </a:spcAft>
              <a:buSzPts val="4300"/>
              <a:buNone/>
              <a:defRPr/>
            </a:lvl3pPr>
            <a:lvl4pPr lvl="3">
              <a:spcBef>
                <a:spcPts val="0"/>
              </a:spcBef>
              <a:spcAft>
                <a:spcPts val="0"/>
              </a:spcAft>
              <a:buSzPts val="4300"/>
              <a:buNone/>
              <a:defRPr/>
            </a:lvl4pPr>
            <a:lvl5pPr lvl="4">
              <a:spcBef>
                <a:spcPts val="0"/>
              </a:spcBef>
              <a:spcAft>
                <a:spcPts val="0"/>
              </a:spcAft>
              <a:buSzPts val="4300"/>
              <a:buNone/>
              <a:defRPr/>
            </a:lvl5pPr>
            <a:lvl6pPr lvl="5">
              <a:spcBef>
                <a:spcPts val="0"/>
              </a:spcBef>
              <a:spcAft>
                <a:spcPts val="0"/>
              </a:spcAft>
              <a:buSzPts val="4300"/>
              <a:buNone/>
              <a:defRPr/>
            </a:lvl6pPr>
            <a:lvl7pPr lvl="6">
              <a:spcBef>
                <a:spcPts val="0"/>
              </a:spcBef>
              <a:spcAft>
                <a:spcPts val="0"/>
              </a:spcAft>
              <a:buSzPts val="4300"/>
              <a:buNone/>
              <a:defRPr/>
            </a:lvl7pPr>
            <a:lvl8pPr lvl="7">
              <a:spcBef>
                <a:spcPts val="0"/>
              </a:spcBef>
              <a:spcAft>
                <a:spcPts val="0"/>
              </a:spcAft>
              <a:buSzPts val="4300"/>
              <a:buNone/>
              <a:defRPr/>
            </a:lvl8pPr>
            <a:lvl9pPr lvl="8">
              <a:spcBef>
                <a:spcPts val="0"/>
              </a:spcBef>
              <a:spcAft>
                <a:spcPts val="0"/>
              </a:spcAft>
              <a:buSzPts val="4300"/>
              <a:buNone/>
              <a:defRPr/>
            </a:lvl9pPr>
          </a:lstStyle>
          <a:p/>
        </p:txBody>
      </p:sp>
      <p:sp>
        <p:nvSpPr>
          <p:cNvPr id="474" name="Google Shape;474;p13"/>
          <p:cNvSpPr txBox="1"/>
          <p:nvPr>
            <p:ph type="title" idx="2"/>
          </p:nvPr>
        </p:nvSpPr>
        <p:spPr>
          <a:xfrm>
            <a:off x="2172613" y="1747833"/>
            <a:ext cx="2148600" cy="415500"/>
          </a:xfrm>
          <a:prstGeom prst="rect">
            <a:avLst/>
          </a:prstGeom>
        </p:spPr>
        <p:txBody>
          <a:bodyPr spcFirstLastPara="1" wrap="square" lIns="91425" tIns="91425" rIns="91425" bIns="91425" anchor="ctr" anchorCtr="0">
            <a:noAutofit/>
          </a:bodyPr>
          <a:lstStyle>
            <a:lvl1pPr lvl="0">
              <a:spcBef>
                <a:spcPts val="0"/>
              </a:spcBef>
              <a:spcAft>
                <a:spcPts val="0"/>
              </a:spcAft>
              <a:buSzPts val="4300"/>
              <a:buNone/>
              <a:defRPr sz="3100" b="1">
                <a:highlight>
                  <a:schemeClr val="dk2"/>
                </a:highlight>
              </a:defRPr>
            </a:lvl1pPr>
            <a:lvl2pPr lvl="1">
              <a:spcBef>
                <a:spcPts val="0"/>
              </a:spcBef>
              <a:spcAft>
                <a:spcPts val="0"/>
              </a:spcAft>
              <a:buSzPts val="4300"/>
              <a:buNone/>
              <a:defRPr/>
            </a:lvl2pPr>
            <a:lvl3pPr lvl="2">
              <a:spcBef>
                <a:spcPts val="0"/>
              </a:spcBef>
              <a:spcAft>
                <a:spcPts val="0"/>
              </a:spcAft>
              <a:buSzPts val="4300"/>
              <a:buNone/>
              <a:defRPr/>
            </a:lvl3pPr>
            <a:lvl4pPr lvl="3">
              <a:spcBef>
                <a:spcPts val="0"/>
              </a:spcBef>
              <a:spcAft>
                <a:spcPts val="0"/>
              </a:spcAft>
              <a:buSzPts val="4300"/>
              <a:buNone/>
              <a:defRPr/>
            </a:lvl4pPr>
            <a:lvl5pPr lvl="4">
              <a:spcBef>
                <a:spcPts val="0"/>
              </a:spcBef>
              <a:spcAft>
                <a:spcPts val="0"/>
              </a:spcAft>
              <a:buSzPts val="4300"/>
              <a:buNone/>
              <a:defRPr/>
            </a:lvl5pPr>
            <a:lvl6pPr lvl="5">
              <a:spcBef>
                <a:spcPts val="0"/>
              </a:spcBef>
              <a:spcAft>
                <a:spcPts val="0"/>
              </a:spcAft>
              <a:buSzPts val="4300"/>
              <a:buNone/>
              <a:defRPr/>
            </a:lvl6pPr>
            <a:lvl7pPr lvl="6">
              <a:spcBef>
                <a:spcPts val="0"/>
              </a:spcBef>
              <a:spcAft>
                <a:spcPts val="0"/>
              </a:spcAft>
              <a:buSzPts val="4300"/>
              <a:buNone/>
              <a:defRPr/>
            </a:lvl7pPr>
            <a:lvl8pPr lvl="7">
              <a:spcBef>
                <a:spcPts val="0"/>
              </a:spcBef>
              <a:spcAft>
                <a:spcPts val="0"/>
              </a:spcAft>
              <a:buSzPts val="4300"/>
              <a:buNone/>
              <a:defRPr/>
            </a:lvl8pPr>
            <a:lvl9pPr lvl="8">
              <a:spcBef>
                <a:spcPts val="0"/>
              </a:spcBef>
              <a:spcAft>
                <a:spcPts val="0"/>
              </a:spcAft>
              <a:buSzPts val="4300"/>
              <a:buNone/>
              <a:defRPr/>
            </a:lvl9pPr>
          </a:lstStyle>
          <a:p/>
        </p:txBody>
      </p:sp>
      <p:sp>
        <p:nvSpPr>
          <p:cNvPr id="475" name="Google Shape;475;p13"/>
          <p:cNvSpPr txBox="1"/>
          <p:nvPr>
            <p:ph type="subTitle" idx="1"/>
          </p:nvPr>
        </p:nvSpPr>
        <p:spPr>
          <a:xfrm>
            <a:off x="2172625" y="2207958"/>
            <a:ext cx="2223300" cy="588900"/>
          </a:xfrm>
          <a:prstGeom prst="rect">
            <a:avLst/>
          </a:prstGeom>
          <a:noFill/>
          <a:ln>
            <a:noFill/>
          </a:ln>
        </p:spPr>
        <p:txBody>
          <a:bodyPr spcFirstLastPara="1" wrap="square" lIns="91425" tIns="91425" rIns="91425" bIns="91425" anchor="ctr" anchorCtr="0">
            <a:noAutofit/>
          </a:bodyPr>
          <a:lstStyle>
            <a:lvl1pPr lvl="0">
              <a:lnSpc>
                <a:spcPct val="100000"/>
              </a:lnSpc>
              <a:spcBef>
                <a:spcPts val="0"/>
              </a:spcBef>
              <a:spcAft>
                <a:spcPts val="0"/>
              </a:spcAft>
              <a:buSzPts val="1400"/>
              <a:buNone/>
              <a:defRPr sz="1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6" name="Google Shape;476;p13"/>
          <p:cNvSpPr txBox="1"/>
          <p:nvPr>
            <p:ph type="title" idx="3" hasCustomPrompt="1"/>
          </p:nvPr>
        </p:nvSpPr>
        <p:spPr>
          <a:xfrm>
            <a:off x="1132240" y="1801332"/>
            <a:ext cx="839700" cy="80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77" name="Google Shape;477;p13"/>
          <p:cNvSpPr txBox="1"/>
          <p:nvPr>
            <p:ph type="title" idx="4"/>
          </p:nvPr>
        </p:nvSpPr>
        <p:spPr>
          <a:xfrm>
            <a:off x="5870188" y="1747833"/>
            <a:ext cx="2148600" cy="4155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478" name="Google Shape;478;p13"/>
          <p:cNvSpPr txBox="1"/>
          <p:nvPr>
            <p:ph type="subTitle" idx="5"/>
          </p:nvPr>
        </p:nvSpPr>
        <p:spPr>
          <a:xfrm>
            <a:off x="5870200" y="2207958"/>
            <a:ext cx="2223300" cy="5889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79" name="Google Shape;479;p13"/>
          <p:cNvSpPr txBox="1"/>
          <p:nvPr>
            <p:ph type="title" idx="6" hasCustomPrompt="1"/>
          </p:nvPr>
        </p:nvSpPr>
        <p:spPr>
          <a:xfrm>
            <a:off x="4842281" y="1801332"/>
            <a:ext cx="839700" cy="80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80" name="Google Shape;480;p13"/>
          <p:cNvSpPr txBox="1"/>
          <p:nvPr>
            <p:ph type="title" idx="7"/>
          </p:nvPr>
        </p:nvSpPr>
        <p:spPr>
          <a:xfrm>
            <a:off x="2172613" y="3178583"/>
            <a:ext cx="2148600" cy="4155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481" name="Google Shape;481;p13"/>
          <p:cNvSpPr txBox="1"/>
          <p:nvPr>
            <p:ph type="subTitle" idx="8"/>
          </p:nvPr>
        </p:nvSpPr>
        <p:spPr>
          <a:xfrm>
            <a:off x="2172625" y="3638708"/>
            <a:ext cx="2223300" cy="5889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82" name="Google Shape;482;p13"/>
          <p:cNvSpPr txBox="1"/>
          <p:nvPr>
            <p:ph type="title" idx="9" hasCustomPrompt="1"/>
          </p:nvPr>
        </p:nvSpPr>
        <p:spPr>
          <a:xfrm>
            <a:off x="1132240" y="3215319"/>
            <a:ext cx="839700" cy="80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83" name="Google Shape;483;p13"/>
          <p:cNvSpPr txBox="1"/>
          <p:nvPr>
            <p:ph type="title" idx="13"/>
          </p:nvPr>
        </p:nvSpPr>
        <p:spPr>
          <a:xfrm>
            <a:off x="5870188" y="3178583"/>
            <a:ext cx="2148600" cy="4155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484" name="Google Shape;484;p13"/>
          <p:cNvSpPr txBox="1"/>
          <p:nvPr>
            <p:ph type="subTitle" idx="14"/>
          </p:nvPr>
        </p:nvSpPr>
        <p:spPr>
          <a:xfrm>
            <a:off x="5870200" y="3638708"/>
            <a:ext cx="2223300" cy="5889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485" name="Google Shape;485;p13"/>
          <p:cNvSpPr txBox="1"/>
          <p:nvPr>
            <p:ph type="title" idx="15" hasCustomPrompt="1"/>
          </p:nvPr>
        </p:nvSpPr>
        <p:spPr>
          <a:xfrm>
            <a:off x="4842281" y="3215319"/>
            <a:ext cx="839700" cy="80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3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486" name="Google Shape;486;p13"/>
          <p:cNvSpPr/>
          <p:nvPr/>
        </p:nvSpPr>
        <p:spPr>
          <a:xfrm>
            <a:off x="4857500" y="48014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7" name="Google Shape;487;p13"/>
          <p:cNvSpPr/>
          <p:nvPr/>
        </p:nvSpPr>
        <p:spPr>
          <a:xfrm>
            <a:off x="1055050" y="47208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8" name="Google Shape;488;p13"/>
          <p:cNvSpPr/>
          <p:nvPr/>
        </p:nvSpPr>
        <p:spPr>
          <a:xfrm>
            <a:off x="2248825" y="7839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13"/>
          <p:cNvSpPr/>
          <p:nvPr/>
        </p:nvSpPr>
        <p:spPr>
          <a:xfrm>
            <a:off x="368488" y="332156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0" name="Google Shape;490;p13"/>
          <p:cNvSpPr/>
          <p:nvPr/>
        </p:nvSpPr>
        <p:spPr>
          <a:xfrm>
            <a:off x="8261475" y="86966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1" name="Google Shape;491;p13"/>
          <p:cNvSpPr/>
          <p:nvPr/>
        </p:nvSpPr>
        <p:spPr>
          <a:xfrm>
            <a:off x="7064300" y="5389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13"/>
          <p:cNvSpPr/>
          <p:nvPr/>
        </p:nvSpPr>
        <p:spPr>
          <a:xfrm>
            <a:off x="454125" y="15418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93" name="Google Shape;493;p13"/>
          <p:cNvGrpSpPr/>
          <p:nvPr/>
        </p:nvGrpSpPr>
        <p:grpSpPr>
          <a:xfrm>
            <a:off x="8274825" y="4667863"/>
            <a:ext cx="311900" cy="314700"/>
            <a:chOff x="8571050" y="1873050"/>
            <a:chExt cx="311900" cy="314700"/>
          </a:xfrm>
        </p:grpSpPr>
        <p:sp>
          <p:nvSpPr>
            <p:cNvPr id="494" name="Google Shape;494;p13"/>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 name="Google Shape;495;p13"/>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 name="Google Shape;496;p13"/>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7" name="Google Shape;497;p13"/>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98" name="Google Shape;498;p13"/>
          <p:cNvGrpSpPr/>
          <p:nvPr/>
        </p:nvGrpSpPr>
        <p:grpSpPr>
          <a:xfrm flipH="1">
            <a:off x="7699750" y="1806963"/>
            <a:ext cx="730975" cy="238525"/>
            <a:chOff x="3798300" y="2287225"/>
            <a:chExt cx="730975" cy="238525"/>
          </a:xfrm>
        </p:grpSpPr>
        <p:sp>
          <p:nvSpPr>
            <p:cNvPr id="499" name="Google Shape;499;p13"/>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0" name="Google Shape;500;p13"/>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01" name="Google Shape;501;p13"/>
          <p:cNvGrpSpPr/>
          <p:nvPr/>
        </p:nvGrpSpPr>
        <p:grpSpPr>
          <a:xfrm flipH="1">
            <a:off x="1806525" y="4686438"/>
            <a:ext cx="529900" cy="149350"/>
            <a:chOff x="3898800" y="2624300"/>
            <a:chExt cx="529900" cy="149350"/>
          </a:xfrm>
        </p:grpSpPr>
        <p:sp>
          <p:nvSpPr>
            <p:cNvPr id="502" name="Google Shape;502;p13"/>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3" name="Google Shape;503;p13"/>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hree columns">
  <p:cSld name="CUSTOM_4">
    <p:spTree>
      <p:nvGrpSpPr>
        <p:cNvPr id="504" name="Shape 504"/>
        <p:cNvGrpSpPr/>
        <p:nvPr/>
      </p:nvGrpSpPr>
      <p:grpSpPr>
        <a:xfrm>
          <a:off x="0" y="0"/>
          <a:ext cx="0" cy="0"/>
          <a:chOff x="0" y="0"/>
          <a:chExt cx="0" cy="0"/>
        </a:xfrm>
      </p:grpSpPr>
      <p:grpSp>
        <p:nvGrpSpPr>
          <p:cNvPr id="505" name="Google Shape;505;p14"/>
          <p:cNvGrpSpPr/>
          <p:nvPr/>
        </p:nvGrpSpPr>
        <p:grpSpPr>
          <a:xfrm>
            <a:off x="95" y="25"/>
            <a:ext cx="9143969" cy="5143446"/>
            <a:chOff x="95" y="25"/>
            <a:chExt cx="9143969" cy="5143446"/>
          </a:xfrm>
        </p:grpSpPr>
        <p:sp>
          <p:nvSpPr>
            <p:cNvPr id="506" name="Google Shape;506;p14"/>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7" name="Google Shape;507;p14"/>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8" name="Google Shape;508;p14"/>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9" name="Google Shape;509;p14"/>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0" name="Google Shape;510;p14"/>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1" name="Google Shape;511;p14"/>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2" name="Google Shape;512;p14"/>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3" name="Google Shape;513;p14"/>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4" name="Google Shape;514;p14"/>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5" name="Google Shape;515;p14"/>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14"/>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14"/>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8" name="Google Shape;518;p14"/>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9" name="Google Shape;519;p14"/>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0" name="Google Shape;520;p14"/>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14"/>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2" name="Google Shape;522;p14"/>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3" name="Google Shape;523;p14"/>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4" name="Google Shape;524;p14"/>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5" name="Google Shape;525;p14"/>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6" name="Google Shape;526;p14"/>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14"/>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8" name="Google Shape;528;p14"/>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9" name="Google Shape;529;p14"/>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14"/>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31" name="Google Shape;531;p14"/>
          <p:cNvSpPr txBox="1"/>
          <p:nvPr>
            <p:ph type="title"/>
          </p:nvPr>
        </p:nvSpPr>
        <p:spPr>
          <a:xfrm>
            <a:off x="850149" y="2680475"/>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32" name="Google Shape;532;p14"/>
          <p:cNvSpPr txBox="1"/>
          <p:nvPr>
            <p:ph type="subTitle" idx="1"/>
          </p:nvPr>
        </p:nvSpPr>
        <p:spPr>
          <a:xfrm>
            <a:off x="850150" y="3226126"/>
            <a:ext cx="2415300" cy="878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33" name="Google Shape;533;p14"/>
          <p:cNvSpPr txBox="1"/>
          <p:nvPr>
            <p:ph type="title" idx="2"/>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534" name="Google Shape;534;p14"/>
          <p:cNvSpPr txBox="1"/>
          <p:nvPr>
            <p:ph type="title" idx="3"/>
          </p:nvPr>
        </p:nvSpPr>
        <p:spPr>
          <a:xfrm>
            <a:off x="3364436" y="2680475"/>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35" name="Google Shape;535;p14"/>
          <p:cNvSpPr txBox="1"/>
          <p:nvPr>
            <p:ph type="subTitle" idx="4"/>
          </p:nvPr>
        </p:nvSpPr>
        <p:spPr>
          <a:xfrm>
            <a:off x="3364438" y="3226126"/>
            <a:ext cx="2415300" cy="878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36" name="Google Shape;536;p14"/>
          <p:cNvSpPr txBox="1"/>
          <p:nvPr>
            <p:ph type="title" idx="5"/>
          </p:nvPr>
        </p:nvSpPr>
        <p:spPr>
          <a:xfrm>
            <a:off x="5878749" y="2680475"/>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37" name="Google Shape;537;p14"/>
          <p:cNvSpPr txBox="1"/>
          <p:nvPr>
            <p:ph type="subTitle" idx="6"/>
          </p:nvPr>
        </p:nvSpPr>
        <p:spPr>
          <a:xfrm>
            <a:off x="5878750" y="3226126"/>
            <a:ext cx="2415300" cy="878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38" name="Google Shape;538;p14"/>
          <p:cNvSpPr/>
          <p:nvPr/>
        </p:nvSpPr>
        <p:spPr>
          <a:xfrm>
            <a:off x="4857500" y="48014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9" name="Google Shape;539;p14"/>
          <p:cNvSpPr/>
          <p:nvPr/>
        </p:nvSpPr>
        <p:spPr>
          <a:xfrm>
            <a:off x="850150" y="46678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14"/>
          <p:cNvSpPr/>
          <p:nvPr/>
        </p:nvSpPr>
        <p:spPr>
          <a:xfrm>
            <a:off x="2248825" y="7839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1" name="Google Shape;541;p14"/>
          <p:cNvSpPr/>
          <p:nvPr/>
        </p:nvSpPr>
        <p:spPr>
          <a:xfrm>
            <a:off x="368488" y="332156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2" name="Google Shape;542;p14"/>
          <p:cNvSpPr/>
          <p:nvPr/>
        </p:nvSpPr>
        <p:spPr>
          <a:xfrm>
            <a:off x="8318688" y="68001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14"/>
          <p:cNvSpPr/>
          <p:nvPr/>
        </p:nvSpPr>
        <p:spPr>
          <a:xfrm>
            <a:off x="7064300" y="5389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4" name="Google Shape;544;p14"/>
          <p:cNvSpPr/>
          <p:nvPr/>
        </p:nvSpPr>
        <p:spPr>
          <a:xfrm>
            <a:off x="454125" y="15418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45" name="Google Shape;545;p14"/>
          <p:cNvGrpSpPr/>
          <p:nvPr/>
        </p:nvGrpSpPr>
        <p:grpSpPr>
          <a:xfrm>
            <a:off x="8216100" y="4488038"/>
            <a:ext cx="311900" cy="314700"/>
            <a:chOff x="8571050" y="1873050"/>
            <a:chExt cx="311900" cy="314700"/>
          </a:xfrm>
        </p:grpSpPr>
        <p:sp>
          <p:nvSpPr>
            <p:cNvPr id="546" name="Google Shape;546;p14"/>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7" name="Google Shape;547;p14"/>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8" name="Google Shape;548;p14"/>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9" name="Google Shape;549;p14"/>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0" name="Google Shape;550;p14"/>
          <p:cNvGrpSpPr/>
          <p:nvPr/>
        </p:nvGrpSpPr>
        <p:grpSpPr>
          <a:xfrm flipH="1">
            <a:off x="8122500" y="1658400"/>
            <a:ext cx="730975" cy="238525"/>
            <a:chOff x="3798300" y="2287225"/>
            <a:chExt cx="730975" cy="238525"/>
          </a:xfrm>
        </p:grpSpPr>
        <p:sp>
          <p:nvSpPr>
            <p:cNvPr id="551" name="Google Shape;551;p14"/>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2" name="Google Shape;552;p14"/>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53" name="Google Shape;553;p14"/>
          <p:cNvGrpSpPr/>
          <p:nvPr/>
        </p:nvGrpSpPr>
        <p:grpSpPr>
          <a:xfrm flipH="1">
            <a:off x="2248825" y="4783975"/>
            <a:ext cx="529900" cy="149350"/>
            <a:chOff x="3898800" y="2624300"/>
            <a:chExt cx="529900" cy="149350"/>
          </a:xfrm>
        </p:grpSpPr>
        <p:sp>
          <p:nvSpPr>
            <p:cNvPr id="554" name="Google Shape;554;p14"/>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5" name="Google Shape;555;p14"/>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hree columns 1">
  <p:cSld name="CUSTOM_4_2">
    <p:spTree>
      <p:nvGrpSpPr>
        <p:cNvPr id="556" name="Shape 556"/>
        <p:cNvGrpSpPr/>
        <p:nvPr/>
      </p:nvGrpSpPr>
      <p:grpSpPr>
        <a:xfrm>
          <a:off x="0" y="0"/>
          <a:ext cx="0" cy="0"/>
          <a:chOff x="0" y="0"/>
          <a:chExt cx="0" cy="0"/>
        </a:xfrm>
      </p:grpSpPr>
      <p:grpSp>
        <p:nvGrpSpPr>
          <p:cNvPr id="557" name="Google Shape;557;p15"/>
          <p:cNvGrpSpPr/>
          <p:nvPr/>
        </p:nvGrpSpPr>
        <p:grpSpPr>
          <a:xfrm>
            <a:off x="95" y="25"/>
            <a:ext cx="9143969" cy="5143446"/>
            <a:chOff x="95" y="25"/>
            <a:chExt cx="9143969" cy="5143446"/>
          </a:xfrm>
        </p:grpSpPr>
        <p:sp>
          <p:nvSpPr>
            <p:cNvPr id="558" name="Google Shape;558;p15"/>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9" name="Google Shape;559;p15"/>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0" name="Google Shape;560;p15"/>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1" name="Google Shape;561;p15"/>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2" name="Google Shape;562;p15"/>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3" name="Google Shape;563;p15"/>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4" name="Google Shape;564;p15"/>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5" name="Google Shape;565;p15"/>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6" name="Google Shape;566;p15"/>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7" name="Google Shape;567;p15"/>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8" name="Google Shape;568;p15"/>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15"/>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15"/>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15"/>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2" name="Google Shape;572;p15"/>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3" name="Google Shape;573;p15"/>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15"/>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15"/>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15"/>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15"/>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15"/>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15"/>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15"/>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15"/>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15"/>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83" name="Google Shape;583;p15"/>
          <p:cNvSpPr txBox="1"/>
          <p:nvPr>
            <p:ph type="title"/>
          </p:nvPr>
        </p:nvSpPr>
        <p:spPr>
          <a:xfrm>
            <a:off x="850149" y="3161292"/>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84" name="Google Shape;584;p15"/>
          <p:cNvSpPr txBox="1"/>
          <p:nvPr>
            <p:ph type="subTitle" idx="1"/>
          </p:nvPr>
        </p:nvSpPr>
        <p:spPr>
          <a:xfrm>
            <a:off x="850150" y="3618967"/>
            <a:ext cx="2415300" cy="6222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85" name="Google Shape;585;p15"/>
          <p:cNvSpPr txBox="1"/>
          <p:nvPr>
            <p:ph type="title" idx="2"/>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45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586" name="Google Shape;586;p15"/>
          <p:cNvSpPr txBox="1"/>
          <p:nvPr>
            <p:ph type="title" idx="3"/>
          </p:nvPr>
        </p:nvSpPr>
        <p:spPr>
          <a:xfrm>
            <a:off x="3364436" y="3161292"/>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87" name="Google Shape;587;p15"/>
          <p:cNvSpPr txBox="1"/>
          <p:nvPr>
            <p:ph type="subTitle" idx="4"/>
          </p:nvPr>
        </p:nvSpPr>
        <p:spPr>
          <a:xfrm>
            <a:off x="3364438" y="3618967"/>
            <a:ext cx="2415300" cy="6222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88" name="Google Shape;588;p15"/>
          <p:cNvSpPr txBox="1"/>
          <p:nvPr>
            <p:ph type="title" idx="5"/>
          </p:nvPr>
        </p:nvSpPr>
        <p:spPr>
          <a:xfrm>
            <a:off x="5878749" y="3161292"/>
            <a:ext cx="241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589" name="Google Shape;589;p15"/>
          <p:cNvSpPr txBox="1"/>
          <p:nvPr>
            <p:ph type="subTitle" idx="6"/>
          </p:nvPr>
        </p:nvSpPr>
        <p:spPr>
          <a:xfrm>
            <a:off x="5878750" y="3618967"/>
            <a:ext cx="2415300" cy="6222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590" name="Google Shape;590;p15"/>
          <p:cNvSpPr/>
          <p:nvPr/>
        </p:nvSpPr>
        <p:spPr>
          <a:xfrm>
            <a:off x="326075" y="44934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15"/>
          <p:cNvSpPr/>
          <p:nvPr/>
        </p:nvSpPr>
        <p:spPr>
          <a:xfrm>
            <a:off x="7443300" y="48209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15"/>
          <p:cNvSpPr/>
          <p:nvPr/>
        </p:nvSpPr>
        <p:spPr>
          <a:xfrm>
            <a:off x="8040500" y="6329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3" name="Google Shape;593;p15"/>
          <p:cNvSpPr/>
          <p:nvPr/>
        </p:nvSpPr>
        <p:spPr>
          <a:xfrm>
            <a:off x="435350" y="16383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4" name="Google Shape;594;p15"/>
          <p:cNvSpPr/>
          <p:nvPr/>
        </p:nvSpPr>
        <p:spPr>
          <a:xfrm>
            <a:off x="2924575" y="46079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5" name="Google Shape;595;p15"/>
          <p:cNvSpPr/>
          <p:nvPr/>
        </p:nvSpPr>
        <p:spPr>
          <a:xfrm>
            <a:off x="8493875" y="41072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96" name="Google Shape;596;p15"/>
          <p:cNvGrpSpPr/>
          <p:nvPr/>
        </p:nvGrpSpPr>
        <p:grpSpPr>
          <a:xfrm>
            <a:off x="224750" y="2606563"/>
            <a:ext cx="311900" cy="314700"/>
            <a:chOff x="8571050" y="1873050"/>
            <a:chExt cx="311900" cy="314700"/>
          </a:xfrm>
        </p:grpSpPr>
        <p:sp>
          <p:nvSpPr>
            <p:cNvPr id="597" name="Google Shape;597;p15"/>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8" name="Google Shape;598;p15"/>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9" name="Google Shape;599;p15"/>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0" name="Google Shape;600;p15"/>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1" name="Google Shape;601;p15"/>
          <p:cNvGrpSpPr/>
          <p:nvPr/>
        </p:nvGrpSpPr>
        <p:grpSpPr>
          <a:xfrm rot="8927671" flipH="1">
            <a:off x="8064758" y="1508001"/>
            <a:ext cx="288970" cy="174347"/>
            <a:chOff x="4177750" y="2899175"/>
            <a:chExt cx="288975" cy="174350"/>
          </a:xfrm>
        </p:grpSpPr>
        <p:sp>
          <p:nvSpPr>
            <p:cNvPr id="602" name="Google Shape;602;p15"/>
            <p:cNvSpPr/>
            <p:nvPr/>
          </p:nvSpPr>
          <p:spPr>
            <a:xfrm>
              <a:off x="4177750" y="2920450"/>
              <a:ext cx="250650" cy="153075"/>
            </a:xfrm>
            <a:custGeom>
              <a:avLst/>
              <a:gdLst/>
              <a:ahLst/>
              <a:cxnLst/>
              <a:rect l="l" t="t" r="r" b="b"/>
              <a:pathLst>
                <a:path w="10026" h="6123" extrusionOk="0">
                  <a:moveTo>
                    <a:pt x="626" y="0"/>
                  </a:moveTo>
                  <a:cubicBezTo>
                    <a:pt x="321" y="0"/>
                    <a:pt x="0" y="351"/>
                    <a:pt x="183" y="718"/>
                  </a:cubicBezTo>
                  <a:cubicBezTo>
                    <a:pt x="1174" y="2864"/>
                    <a:pt x="2361" y="6123"/>
                    <a:pt x="5266" y="6123"/>
                  </a:cubicBezTo>
                  <a:cubicBezTo>
                    <a:pt x="5295" y="6123"/>
                    <a:pt x="5324" y="6122"/>
                    <a:pt x="5354" y="6122"/>
                  </a:cubicBezTo>
                  <a:cubicBezTo>
                    <a:pt x="8289" y="6055"/>
                    <a:pt x="9223" y="2853"/>
                    <a:pt x="9924" y="584"/>
                  </a:cubicBezTo>
                  <a:cubicBezTo>
                    <a:pt x="10026" y="237"/>
                    <a:pt x="9728" y="3"/>
                    <a:pt x="9444" y="3"/>
                  </a:cubicBezTo>
                  <a:cubicBezTo>
                    <a:pt x="9263" y="3"/>
                    <a:pt x="9088" y="97"/>
                    <a:pt x="9023" y="317"/>
                  </a:cubicBezTo>
                  <a:cubicBezTo>
                    <a:pt x="8656" y="1485"/>
                    <a:pt x="8356" y="2686"/>
                    <a:pt x="7689" y="3653"/>
                  </a:cubicBezTo>
                  <a:cubicBezTo>
                    <a:pt x="7122" y="4487"/>
                    <a:pt x="6221" y="5188"/>
                    <a:pt x="5187" y="5188"/>
                  </a:cubicBezTo>
                  <a:cubicBezTo>
                    <a:pt x="2785" y="5121"/>
                    <a:pt x="1785" y="2019"/>
                    <a:pt x="984" y="251"/>
                  </a:cubicBezTo>
                  <a:cubicBezTo>
                    <a:pt x="900" y="73"/>
                    <a:pt x="765" y="0"/>
                    <a:pt x="6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3" name="Google Shape;603;p15"/>
            <p:cNvSpPr/>
            <p:nvPr/>
          </p:nvSpPr>
          <p:spPr>
            <a:xfrm>
              <a:off x="4342725" y="2899175"/>
              <a:ext cx="124000" cy="79875"/>
            </a:xfrm>
            <a:custGeom>
              <a:avLst/>
              <a:gdLst/>
              <a:ahLst/>
              <a:cxnLst/>
              <a:rect l="l" t="t" r="r" b="b"/>
              <a:pathLst>
                <a:path w="4960" h="3195" extrusionOk="0">
                  <a:moveTo>
                    <a:pt x="2291" y="902"/>
                  </a:moveTo>
                  <a:lnTo>
                    <a:pt x="2291" y="902"/>
                  </a:lnTo>
                  <a:cubicBezTo>
                    <a:pt x="2291" y="902"/>
                    <a:pt x="2302" y="913"/>
                    <a:pt x="2315" y="928"/>
                  </a:cubicBezTo>
                  <a:lnTo>
                    <a:pt x="2315" y="928"/>
                  </a:lnTo>
                  <a:cubicBezTo>
                    <a:pt x="2302" y="923"/>
                    <a:pt x="2291" y="915"/>
                    <a:pt x="2291" y="902"/>
                  </a:cubicBezTo>
                  <a:close/>
                  <a:moveTo>
                    <a:pt x="2391" y="1"/>
                  </a:moveTo>
                  <a:cubicBezTo>
                    <a:pt x="2157" y="1"/>
                    <a:pt x="1924" y="68"/>
                    <a:pt x="1724" y="201"/>
                  </a:cubicBezTo>
                  <a:lnTo>
                    <a:pt x="523" y="835"/>
                  </a:lnTo>
                  <a:cubicBezTo>
                    <a:pt x="1" y="1082"/>
                    <a:pt x="271" y="1736"/>
                    <a:pt x="699" y="1736"/>
                  </a:cubicBezTo>
                  <a:cubicBezTo>
                    <a:pt x="790" y="1736"/>
                    <a:pt x="890" y="1706"/>
                    <a:pt x="990" y="1635"/>
                  </a:cubicBezTo>
                  <a:lnTo>
                    <a:pt x="2024" y="1102"/>
                  </a:lnTo>
                  <a:lnTo>
                    <a:pt x="2257" y="1002"/>
                  </a:lnTo>
                  <a:cubicBezTo>
                    <a:pt x="2276" y="1002"/>
                    <a:pt x="2316" y="981"/>
                    <a:pt x="2341" y="962"/>
                  </a:cubicBezTo>
                  <a:lnTo>
                    <a:pt x="2341" y="962"/>
                  </a:lnTo>
                  <a:cubicBezTo>
                    <a:pt x="2350" y="977"/>
                    <a:pt x="2357" y="991"/>
                    <a:pt x="2357" y="1002"/>
                  </a:cubicBezTo>
                  <a:lnTo>
                    <a:pt x="2558" y="1235"/>
                  </a:lnTo>
                  <a:lnTo>
                    <a:pt x="4125" y="3070"/>
                  </a:lnTo>
                  <a:cubicBezTo>
                    <a:pt x="4209" y="3153"/>
                    <a:pt x="4325" y="3195"/>
                    <a:pt x="4446" y="3195"/>
                  </a:cubicBezTo>
                  <a:cubicBezTo>
                    <a:pt x="4567" y="3195"/>
                    <a:pt x="4692" y="3153"/>
                    <a:pt x="4792" y="3070"/>
                  </a:cubicBezTo>
                  <a:cubicBezTo>
                    <a:pt x="4959" y="2870"/>
                    <a:pt x="4959" y="2569"/>
                    <a:pt x="4792" y="2403"/>
                  </a:cubicBezTo>
                  <a:cubicBezTo>
                    <a:pt x="4192" y="1702"/>
                    <a:pt x="3592" y="1002"/>
                    <a:pt x="2991" y="301"/>
                  </a:cubicBezTo>
                  <a:cubicBezTo>
                    <a:pt x="2858" y="134"/>
                    <a:pt x="2624" y="1"/>
                    <a:pt x="23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04" name="Google Shape;604;p15"/>
          <p:cNvGrpSpPr/>
          <p:nvPr/>
        </p:nvGrpSpPr>
        <p:grpSpPr>
          <a:xfrm>
            <a:off x="5622300" y="4465975"/>
            <a:ext cx="581325" cy="169475"/>
            <a:chOff x="5393300" y="2420750"/>
            <a:chExt cx="581325" cy="169475"/>
          </a:xfrm>
        </p:grpSpPr>
        <p:sp>
          <p:nvSpPr>
            <p:cNvPr id="605" name="Google Shape;605;p15"/>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6" name="Google Shape;606;p15"/>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four columns">
  <p:cSld name="CUSTOM_4_1">
    <p:spTree>
      <p:nvGrpSpPr>
        <p:cNvPr id="607" name="Shape 607"/>
        <p:cNvGrpSpPr/>
        <p:nvPr/>
      </p:nvGrpSpPr>
      <p:grpSpPr>
        <a:xfrm>
          <a:off x="0" y="0"/>
          <a:ext cx="0" cy="0"/>
          <a:chOff x="0" y="0"/>
          <a:chExt cx="0" cy="0"/>
        </a:xfrm>
      </p:grpSpPr>
      <p:grpSp>
        <p:nvGrpSpPr>
          <p:cNvPr id="608" name="Google Shape;608;p16"/>
          <p:cNvGrpSpPr/>
          <p:nvPr/>
        </p:nvGrpSpPr>
        <p:grpSpPr>
          <a:xfrm>
            <a:off x="95" y="25"/>
            <a:ext cx="9143969" cy="5143446"/>
            <a:chOff x="95" y="25"/>
            <a:chExt cx="9143969" cy="5143446"/>
          </a:xfrm>
        </p:grpSpPr>
        <p:sp>
          <p:nvSpPr>
            <p:cNvPr id="609" name="Google Shape;609;p16"/>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0" name="Google Shape;610;p16"/>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1" name="Google Shape;611;p16"/>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2" name="Google Shape;612;p16"/>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3" name="Google Shape;613;p16"/>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4" name="Google Shape;614;p16"/>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5" name="Google Shape;615;p16"/>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6" name="Google Shape;616;p16"/>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7" name="Google Shape;617;p16"/>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8" name="Google Shape;618;p16"/>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9" name="Google Shape;619;p16"/>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0" name="Google Shape;620;p16"/>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1" name="Google Shape;621;p16"/>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2" name="Google Shape;622;p16"/>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3" name="Google Shape;623;p16"/>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4" name="Google Shape;624;p16"/>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5" name="Google Shape;625;p16"/>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6" name="Google Shape;626;p16"/>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7" name="Google Shape;627;p16"/>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8" name="Google Shape;628;p16"/>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9" name="Google Shape;629;p16"/>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0" name="Google Shape;630;p16"/>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1" name="Google Shape;631;p16"/>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2" name="Google Shape;632;p16"/>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3" name="Google Shape;633;p16"/>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34" name="Google Shape;634;p16"/>
          <p:cNvSpPr txBox="1"/>
          <p:nvPr>
            <p:ph type="title"/>
          </p:nvPr>
        </p:nvSpPr>
        <p:spPr>
          <a:xfrm>
            <a:off x="2102221" y="1689875"/>
            <a:ext cx="22230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35" name="Google Shape;635;p16"/>
          <p:cNvSpPr txBox="1"/>
          <p:nvPr>
            <p:ph type="subTitle" idx="1"/>
          </p:nvPr>
        </p:nvSpPr>
        <p:spPr>
          <a:xfrm>
            <a:off x="2102221" y="2112525"/>
            <a:ext cx="2223000" cy="8364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36" name="Google Shape;636;p16"/>
          <p:cNvSpPr txBox="1"/>
          <p:nvPr>
            <p:ph type="title" idx="2"/>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637" name="Google Shape;637;p16"/>
          <p:cNvSpPr txBox="1"/>
          <p:nvPr>
            <p:ph type="title" idx="3"/>
          </p:nvPr>
        </p:nvSpPr>
        <p:spPr>
          <a:xfrm>
            <a:off x="5788724" y="1689875"/>
            <a:ext cx="22230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38" name="Google Shape;638;p16"/>
          <p:cNvSpPr txBox="1"/>
          <p:nvPr>
            <p:ph type="subTitle" idx="4"/>
          </p:nvPr>
        </p:nvSpPr>
        <p:spPr>
          <a:xfrm>
            <a:off x="5788732" y="2112525"/>
            <a:ext cx="2223000" cy="8364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39" name="Google Shape;639;p16"/>
          <p:cNvSpPr txBox="1"/>
          <p:nvPr>
            <p:ph type="title" idx="5"/>
          </p:nvPr>
        </p:nvSpPr>
        <p:spPr>
          <a:xfrm>
            <a:off x="2102221" y="3146025"/>
            <a:ext cx="22230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40" name="Google Shape;640;p16"/>
          <p:cNvSpPr txBox="1"/>
          <p:nvPr>
            <p:ph type="subTitle" idx="6"/>
          </p:nvPr>
        </p:nvSpPr>
        <p:spPr>
          <a:xfrm>
            <a:off x="2102221" y="3568675"/>
            <a:ext cx="2223000" cy="8364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41" name="Google Shape;641;p16"/>
          <p:cNvSpPr txBox="1"/>
          <p:nvPr>
            <p:ph type="title" idx="7"/>
          </p:nvPr>
        </p:nvSpPr>
        <p:spPr>
          <a:xfrm>
            <a:off x="5788724" y="3146025"/>
            <a:ext cx="22230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42" name="Google Shape;642;p16"/>
          <p:cNvSpPr txBox="1"/>
          <p:nvPr>
            <p:ph type="subTitle" idx="8"/>
          </p:nvPr>
        </p:nvSpPr>
        <p:spPr>
          <a:xfrm>
            <a:off x="5788732" y="3568675"/>
            <a:ext cx="2223000" cy="8364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43" name="Google Shape;643;p16"/>
          <p:cNvSpPr/>
          <p:nvPr/>
        </p:nvSpPr>
        <p:spPr>
          <a:xfrm>
            <a:off x="7988463" y="353202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4" name="Google Shape;644;p16"/>
          <p:cNvSpPr/>
          <p:nvPr/>
        </p:nvSpPr>
        <p:spPr>
          <a:xfrm>
            <a:off x="7776088" y="11555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5" name="Google Shape;645;p16"/>
          <p:cNvSpPr/>
          <p:nvPr/>
        </p:nvSpPr>
        <p:spPr>
          <a:xfrm>
            <a:off x="292600" y="27533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6" name="Google Shape;646;p16"/>
          <p:cNvSpPr/>
          <p:nvPr/>
        </p:nvSpPr>
        <p:spPr>
          <a:xfrm>
            <a:off x="2463950" y="47299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7" name="Google Shape;647;p16"/>
          <p:cNvSpPr/>
          <p:nvPr/>
        </p:nvSpPr>
        <p:spPr>
          <a:xfrm>
            <a:off x="374625" y="105365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48" name="Google Shape;648;p16"/>
          <p:cNvGrpSpPr/>
          <p:nvPr/>
        </p:nvGrpSpPr>
        <p:grpSpPr>
          <a:xfrm>
            <a:off x="4797600" y="4685763"/>
            <a:ext cx="311900" cy="314700"/>
            <a:chOff x="8571050" y="1873050"/>
            <a:chExt cx="311900" cy="314700"/>
          </a:xfrm>
        </p:grpSpPr>
        <p:sp>
          <p:nvSpPr>
            <p:cNvPr id="649" name="Google Shape;649;p16"/>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0" name="Google Shape;650;p16"/>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16"/>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2" name="Google Shape;652;p16"/>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3" name="Google Shape;653;p16"/>
          <p:cNvGrpSpPr/>
          <p:nvPr/>
        </p:nvGrpSpPr>
        <p:grpSpPr>
          <a:xfrm>
            <a:off x="1519559" y="931658"/>
            <a:ext cx="686239" cy="223927"/>
            <a:chOff x="3798300" y="2287225"/>
            <a:chExt cx="730975" cy="238525"/>
          </a:xfrm>
        </p:grpSpPr>
        <p:sp>
          <p:nvSpPr>
            <p:cNvPr id="654" name="Google Shape;654;p16"/>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5" name="Google Shape;655;p16"/>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56" name="Google Shape;656;p16"/>
          <p:cNvGrpSpPr/>
          <p:nvPr/>
        </p:nvGrpSpPr>
        <p:grpSpPr>
          <a:xfrm>
            <a:off x="8157895" y="4685773"/>
            <a:ext cx="545748" cy="159103"/>
            <a:chOff x="5393300" y="2420750"/>
            <a:chExt cx="581325" cy="169475"/>
          </a:xfrm>
        </p:grpSpPr>
        <p:sp>
          <p:nvSpPr>
            <p:cNvPr id="657" name="Google Shape;657;p16"/>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8" name="Google Shape;658;p16"/>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six columns">
  <p:cSld name="CUSTOM_4_1_1">
    <p:spTree>
      <p:nvGrpSpPr>
        <p:cNvPr id="659" name="Shape 659"/>
        <p:cNvGrpSpPr/>
        <p:nvPr/>
      </p:nvGrpSpPr>
      <p:grpSpPr>
        <a:xfrm>
          <a:off x="0" y="0"/>
          <a:ext cx="0" cy="0"/>
          <a:chOff x="0" y="0"/>
          <a:chExt cx="0" cy="0"/>
        </a:xfrm>
      </p:grpSpPr>
      <p:grpSp>
        <p:nvGrpSpPr>
          <p:cNvPr id="660" name="Google Shape;660;p17"/>
          <p:cNvGrpSpPr/>
          <p:nvPr/>
        </p:nvGrpSpPr>
        <p:grpSpPr>
          <a:xfrm>
            <a:off x="95" y="25"/>
            <a:ext cx="9143969" cy="5143446"/>
            <a:chOff x="95" y="25"/>
            <a:chExt cx="9143969" cy="5143446"/>
          </a:xfrm>
        </p:grpSpPr>
        <p:sp>
          <p:nvSpPr>
            <p:cNvPr id="661" name="Google Shape;661;p17"/>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 name="Google Shape;662;p17"/>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 name="Google Shape;663;p17"/>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 name="Google Shape;664;p17"/>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 name="Google Shape;665;p17"/>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 name="Google Shape;666;p17"/>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 name="Google Shape;667;p17"/>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 name="Google Shape;668;p17"/>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 name="Google Shape;669;p17"/>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 name="Google Shape;670;p17"/>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 name="Google Shape;671;p17"/>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 name="Google Shape;672;p17"/>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 name="Google Shape;673;p17"/>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17"/>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 name="Google Shape;675;p17"/>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 name="Google Shape;676;p17"/>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 name="Google Shape;677;p17"/>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 name="Google Shape;678;p17"/>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 name="Google Shape;679;p17"/>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17"/>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17"/>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17"/>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17"/>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17"/>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17"/>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686" name="Google Shape;686;p17"/>
          <p:cNvSpPr txBox="1"/>
          <p:nvPr>
            <p:ph type="title"/>
          </p:nvPr>
        </p:nvSpPr>
        <p:spPr>
          <a:xfrm>
            <a:off x="3463263" y="164877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87" name="Google Shape;687;p17"/>
          <p:cNvSpPr txBox="1"/>
          <p:nvPr>
            <p:ph type="subTitle" idx="1"/>
          </p:nvPr>
        </p:nvSpPr>
        <p:spPr>
          <a:xfrm>
            <a:off x="3463263" y="207142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88" name="Google Shape;688;p17"/>
          <p:cNvSpPr txBox="1"/>
          <p:nvPr>
            <p:ph type="title" idx="2"/>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689" name="Google Shape;689;p17"/>
          <p:cNvSpPr txBox="1"/>
          <p:nvPr>
            <p:ph type="title" idx="3"/>
          </p:nvPr>
        </p:nvSpPr>
        <p:spPr>
          <a:xfrm>
            <a:off x="6037947" y="164877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90" name="Google Shape;690;p17"/>
          <p:cNvSpPr txBox="1"/>
          <p:nvPr>
            <p:ph type="subTitle" idx="4"/>
          </p:nvPr>
        </p:nvSpPr>
        <p:spPr>
          <a:xfrm>
            <a:off x="6037954" y="207142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91" name="Google Shape;691;p17"/>
          <p:cNvSpPr txBox="1"/>
          <p:nvPr>
            <p:ph type="title" idx="5"/>
          </p:nvPr>
        </p:nvSpPr>
        <p:spPr>
          <a:xfrm>
            <a:off x="3463263" y="310492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92" name="Google Shape;692;p17"/>
          <p:cNvSpPr txBox="1"/>
          <p:nvPr>
            <p:ph type="subTitle" idx="6"/>
          </p:nvPr>
        </p:nvSpPr>
        <p:spPr>
          <a:xfrm>
            <a:off x="3463263" y="352757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93" name="Google Shape;693;p17"/>
          <p:cNvSpPr txBox="1"/>
          <p:nvPr>
            <p:ph type="title" idx="7"/>
          </p:nvPr>
        </p:nvSpPr>
        <p:spPr>
          <a:xfrm>
            <a:off x="6037947" y="310492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94" name="Google Shape;694;p17"/>
          <p:cNvSpPr txBox="1"/>
          <p:nvPr>
            <p:ph type="subTitle" idx="8"/>
          </p:nvPr>
        </p:nvSpPr>
        <p:spPr>
          <a:xfrm>
            <a:off x="6037954" y="352757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95" name="Google Shape;695;p17"/>
          <p:cNvSpPr txBox="1"/>
          <p:nvPr>
            <p:ph type="title" idx="9"/>
          </p:nvPr>
        </p:nvSpPr>
        <p:spPr>
          <a:xfrm>
            <a:off x="888572" y="164877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96" name="Google Shape;696;p17"/>
          <p:cNvSpPr txBox="1"/>
          <p:nvPr>
            <p:ph type="subTitle" idx="13"/>
          </p:nvPr>
        </p:nvSpPr>
        <p:spPr>
          <a:xfrm>
            <a:off x="888579" y="207142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97" name="Google Shape;697;p17"/>
          <p:cNvSpPr txBox="1"/>
          <p:nvPr>
            <p:ph type="title" idx="14"/>
          </p:nvPr>
        </p:nvSpPr>
        <p:spPr>
          <a:xfrm>
            <a:off x="888572" y="3104925"/>
            <a:ext cx="22230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698" name="Google Shape;698;p17"/>
          <p:cNvSpPr txBox="1"/>
          <p:nvPr>
            <p:ph type="subTitle" idx="15"/>
          </p:nvPr>
        </p:nvSpPr>
        <p:spPr>
          <a:xfrm>
            <a:off x="888579" y="3527575"/>
            <a:ext cx="2223000" cy="8364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699" name="Google Shape;699;p17"/>
          <p:cNvSpPr/>
          <p:nvPr/>
        </p:nvSpPr>
        <p:spPr>
          <a:xfrm>
            <a:off x="326075" y="44934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0" name="Google Shape;700;p17"/>
          <p:cNvSpPr/>
          <p:nvPr/>
        </p:nvSpPr>
        <p:spPr>
          <a:xfrm>
            <a:off x="7443300" y="48209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1" name="Google Shape;701;p17"/>
          <p:cNvSpPr/>
          <p:nvPr/>
        </p:nvSpPr>
        <p:spPr>
          <a:xfrm>
            <a:off x="6936650" y="55150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2" name="Google Shape;702;p17"/>
          <p:cNvSpPr/>
          <p:nvPr/>
        </p:nvSpPr>
        <p:spPr>
          <a:xfrm>
            <a:off x="435350" y="16383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3" name="Google Shape;703;p17"/>
          <p:cNvSpPr/>
          <p:nvPr/>
        </p:nvSpPr>
        <p:spPr>
          <a:xfrm>
            <a:off x="2607525" y="46079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4" name="Google Shape;704;p17"/>
          <p:cNvSpPr/>
          <p:nvPr/>
        </p:nvSpPr>
        <p:spPr>
          <a:xfrm>
            <a:off x="8493875" y="418255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705" name="Google Shape;705;p17"/>
          <p:cNvGrpSpPr/>
          <p:nvPr/>
        </p:nvGrpSpPr>
        <p:grpSpPr>
          <a:xfrm>
            <a:off x="224750" y="2606563"/>
            <a:ext cx="311900" cy="314700"/>
            <a:chOff x="8571050" y="1873050"/>
            <a:chExt cx="311900" cy="314700"/>
          </a:xfrm>
        </p:grpSpPr>
        <p:sp>
          <p:nvSpPr>
            <p:cNvPr id="706" name="Google Shape;706;p17"/>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7" name="Google Shape;707;p17"/>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8" name="Google Shape;708;p17"/>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9" name="Google Shape;709;p17"/>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10" name="Google Shape;710;p17"/>
          <p:cNvGrpSpPr/>
          <p:nvPr/>
        </p:nvGrpSpPr>
        <p:grpSpPr>
          <a:xfrm rot="8927671" flipH="1">
            <a:off x="8286283" y="1017201"/>
            <a:ext cx="288970" cy="174347"/>
            <a:chOff x="4177750" y="2899175"/>
            <a:chExt cx="288975" cy="174350"/>
          </a:xfrm>
        </p:grpSpPr>
        <p:sp>
          <p:nvSpPr>
            <p:cNvPr id="711" name="Google Shape;711;p17"/>
            <p:cNvSpPr/>
            <p:nvPr/>
          </p:nvSpPr>
          <p:spPr>
            <a:xfrm>
              <a:off x="4177750" y="2920450"/>
              <a:ext cx="250650" cy="153075"/>
            </a:xfrm>
            <a:custGeom>
              <a:avLst/>
              <a:gdLst/>
              <a:ahLst/>
              <a:cxnLst/>
              <a:rect l="l" t="t" r="r" b="b"/>
              <a:pathLst>
                <a:path w="10026" h="6123" extrusionOk="0">
                  <a:moveTo>
                    <a:pt x="626" y="0"/>
                  </a:moveTo>
                  <a:cubicBezTo>
                    <a:pt x="321" y="0"/>
                    <a:pt x="0" y="351"/>
                    <a:pt x="183" y="718"/>
                  </a:cubicBezTo>
                  <a:cubicBezTo>
                    <a:pt x="1174" y="2864"/>
                    <a:pt x="2361" y="6123"/>
                    <a:pt x="5266" y="6123"/>
                  </a:cubicBezTo>
                  <a:cubicBezTo>
                    <a:pt x="5295" y="6123"/>
                    <a:pt x="5324" y="6122"/>
                    <a:pt x="5354" y="6122"/>
                  </a:cubicBezTo>
                  <a:cubicBezTo>
                    <a:pt x="8289" y="6055"/>
                    <a:pt x="9223" y="2853"/>
                    <a:pt x="9924" y="584"/>
                  </a:cubicBezTo>
                  <a:cubicBezTo>
                    <a:pt x="10026" y="237"/>
                    <a:pt x="9728" y="3"/>
                    <a:pt x="9444" y="3"/>
                  </a:cubicBezTo>
                  <a:cubicBezTo>
                    <a:pt x="9263" y="3"/>
                    <a:pt x="9088" y="97"/>
                    <a:pt x="9023" y="317"/>
                  </a:cubicBezTo>
                  <a:cubicBezTo>
                    <a:pt x="8656" y="1485"/>
                    <a:pt x="8356" y="2686"/>
                    <a:pt x="7689" y="3653"/>
                  </a:cubicBezTo>
                  <a:cubicBezTo>
                    <a:pt x="7122" y="4487"/>
                    <a:pt x="6221" y="5188"/>
                    <a:pt x="5187" y="5188"/>
                  </a:cubicBezTo>
                  <a:cubicBezTo>
                    <a:pt x="2785" y="5121"/>
                    <a:pt x="1785" y="2019"/>
                    <a:pt x="984" y="251"/>
                  </a:cubicBezTo>
                  <a:cubicBezTo>
                    <a:pt x="900" y="73"/>
                    <a:pt x="765" y="0"/>
                    <a:pt x="6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2" name="Google Shape;712;p17"/>
            <p:cNvSpPr/>
            <p:nvPr/>
          </p:nvSpPr>
          <p:spPr>
            <a:xfrm>
              <a:off x="4342725" y="2899175"/>
              <a:ext cx="124000" cy="79875"/>
            </a:xfrm>
            <a:custGeom>
              <a:avLst/>
              <a:gdLst/>
              <a:ahLst/>
              <a:cxnLst/>
              <a:rect l="l" t="t" r="r" b="b"/>
              <a:pathLst>
                <a:path w="4960" h="3195" extrusionOk="0">
                  <a:moveTo>
                    <a:pt x="2291" y="902"/>
                  </a:moveTo>
                  <a:lnTo>
                    <a:pt x="2291" y="902"/>
                  </a:lnTo>
                  <a:cubicBezTo>
                    <a:pt x="2291" y="902"/>
                    <a:pt x="2302" y="913"/>
                    <a:pt x="2315" y="928"/>
                  </a:cubicBezTo>
                  <a:lnTo>
                    <a:pt x="2315" y="928"/>
                  </a:lnTo>
                  <a:cubicBezTo>
                    <a:pt x="2302" y="923"/>
                    <a:pt x="2291" y="915"/>
                    <a:pt x="2291" y="902"/>
                  </a:cubicBezTo>
                  <a:close/>
                  <a:moveTo>
                    <a:pt x="2391" y="1"/>
                  </a:moveTo>
                  <a:cubicBezTo>
                    <a:pt x="2157" y="1"/>
                    <a:pt x="1924" y="68"/>
                    <a:pt x="1724" y="201"/>
                  </a:cubicBezTo>
                  <a:lnTo>
                    <a:pt x="523" y="835"/>
                  </a:lnTo>
                  <a:cubicBezTo>
                    <a:pt x="1" y="1082"/>
                    <a:pt x="271" y="1736"/>
                    <a:pt x="699" y="1736"/>
                  </a:cubicBezTo>
                  <a:cubicBezTo>
                    <a:pt x="790" y="1736"/>
                    <a:pt x="890" y="1706"/>
                    <a:pt x="990" y="1635"/>
                  </a:cubicBezTo>
                  <a:lnTo>
                    <a:pt x="2024" y="1102"/>
                  </a:lnTo>
                  <a:lnTo>
                    <a:pt x="2257" y="1002"/>
                  </a:lnTo>
                  <a:cubicBezTo>
                    <a:pt x="2276" y="1002"/>
                    <a:pt x="2316" y="981"/>
                    <a:pt x="2341" y="962"/>
                  </a:cubicBezTo>
                  <a:lnTo>
                    <a:pt x="2341" y="962"/>
                  </a:lnTo>
                  <a:cubicBezTo>
                    <a:pt x="2350" y="977"/>
                    <a:pt x="2357" y="991"/>
                    <a:pt x="2357" y="1002"/>
                  </a:cubicBezTo>
                  <a:lnTo>
                    <a:pt x="2558" y="1235"/>
                  </a:lnTo>
                  <a:lnTo>
                    <a:pt x="4125" y="3070"/>
                  </a:lnTo>
                  <a:cubicBezTo>
                    <a:pt x="4209" y="3153"/>
                    <a:pt x="4325" y="3195"/>
                    <a:pt x="4446" y="3195"/>
                  </a:cubicBezTo>
                  <a:cubicBezTo>
                    <a:pt x="4567" y="3195"/>
                    <a:pt x="4692" y="3153"/>
                    <a:pt x="4792" y="3070"/>
                  </a:cubicBezTo>
                  <a:cubicBezTo>
                    <a:pt x="4959" y="2870"/>
                    <a:pt x="4959" y="2569"/>
                    <a:pt x="4792" y="2403"/>
                  </a:cubicBezTo>
                  <a:cubicBezTo>
                    <a:pt x="4192" y="1702"/>
                    <a:pt x="3592" y="1002"/>
                    <a:pt x="2991" y="301"/>
                  </a:cubicBezTo>
                  <a:cubicBezTo>
                    <a:pt x="2858" y="134"/>
                    <a:pt x="2624" y="1"/>
                    <a:pt x="23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13" name="Google Shape;713;p17"/>
          <p:cNvGrpSpPr/>
          <p:nvPr/>
        </p:nvGrpSpPr>
        <p:grpSpPr>
          <a:xfrm>
            <a:off x="1709413" y="738500"/>
            <a:ext cx="581325" cy="169475"/>
            <a:chOff x="5393300" y="2420750"/>
            <a:chExt cx="581325" cy="169475"/>
          </a:xfrm>
        </p:grpSpPr>
        <p:sp>
          <p:nvSpPr>
            <p:cNvPr id="714" name="Google Shape;714;p17"/>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5" name="Google Shape;715;p17"/>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1">
  <p:cSld name="CUSTOM_8">
    <p:spTree>
      <p:nvGrpSpPr>
        <p:cNvPr id="716" name="Shape 716"/>
        <p:cNvGrpSpPr/>
        <p:nvPr/>
      </p:nvGrpSpPr>
      <p:grpSpPr>
        <a:xfrm>
          <a:off x="0" y="0"/>
          <a:ext cx="0" cy="0"/>
          <a:chOff x="0" y="0"/>
          <a:chExt cx="0" cy="0"/>
        </a:xfrm>
      </p:grpSpPr>
      <p:grpSp>
        <p:nvGrpSpPr>
          <p:cNvPr id="717" name="Google Shape;717;p18"/>
          <p:cNvGrpSpPr/>
          <p:nvPr/>
        </p:nvGrpSpPr>
        <p:grpSpPr>
          <a:xfrm>
            <a:off x="95" y="25"/>
            <a:ext cx="9143969" cy="5143446"/>
            <a:chOff x="95" y="25"/>
            <a:chExt cx="9143969" cy="5143446"/>
          </a:xfrm>
        </p:grpSpPr>
        <p:sp>
          <p:nvSpPr>
            <p:cNvPr id="718" name="Google Shape;718;p18"/>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9" name="Google Shape;719;p18"/>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0" name="Google Shape;720;p18"/>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1" name="Google Shape;721;p18"/>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2" name="Google Shape;722;p18"/>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3" name="Google Shape;723;p18"/>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4" name="Google Shape;724;p18"/>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5" name="Google Shape;725;p18"/>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6" name="Google Shape;726;p18"/>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7" name="Google Shape;727;p18"/>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8" name="Google Shape;728;p18"/>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9" name="Google Shape;729;p18"/>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0" name="Google Shape;730;p18"/>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1" name="Google Shape;731;p18"/>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2" name="Google Shape;732;p18"/>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3" name="Google Shape;733;p18"/>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4" name="Google Shape;734;p18"/>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5" name="Google Shape;735;p18"/>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6" name="Google Shape;736;p18"/>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7" name="Google Shape;737;p18"/>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8" name="Google Shape;738;p18"/>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9" name="Google Shape;739;p18"/>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0" name="Google Shape;740;p18"/>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1" name="Google Shape;741;p18"/>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2" name="Google Shape;742;p18"/>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43" name="Google Shape;743;p18"/>
          <p:cNvSpPr txBox="1"/>
          <p:nvPr>
            <p:ph type="title"/>
          </p:nvPr>
        </p:nvSpPr>
        <p:spPr>
          <a:xfrm>
            <a:off x="1307350" y="1461276"/>
            <a:ext cx="2955300" cy="449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744" name="Google Shape;744;p18"/>
          <p:cNvSpPr txBox="1"/>
          <p:nvPr>
            <p:ph type="subTitle" idx="1"/>
          </p:nvPr>
        </p:nvSpPr>
        <p:spPr>
          <a:xfrm>
            <a:off x="1307356" y="2050887"/>
            <a:ext cx="2955300" cy="21573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accent2"/>
              </a:buClr>
              <a:buSzPts val="1400"/>
              <a:buChar char="●"/>
              <a:defRPr sz="1600"/>
            </a:lvl1pPr>
            <a:lvl2pPr lvl="1" algn="ctr" rtl="0">
              <a:spcBef>
                <a:spcPts val="0"/>
              </a:spcBef>
              <a:spcAft>
                <a:spcPts val="0"/>
              </a:spcAft>
              <a:buSzPts val="1400"/>
              <a:buChar char="○"/>
              <a:defRPr/>
            </a:lvl2pPr>
            <a:lvl3pPr lvl="2" algn="ctr" rtl="0">
              <a:spcBef>
                <a:spcPts val="0"/>
              </a:spcBef>
              <a:spcAft>
                <a:spcPts val="0"/>
              </a:spcAft>
              <a:buSzPts val="1400"/>
              <a:buChar char="■"/>
              <a:defRPr/>
            </a:lvl3pPr>
            <a:lvl4pPr lvl="3" algn="ctr" rtl="0">
              <a:spcBef>
                <a:spcPts val="0"/>
              </a:spcBef>
              <a:spcAft>
                <a:spcPts val="0"/>
              </a:spcAft>
              <a:buSzPts val="1400"/>
              <a:buChar char="●"/>
              <a:defRPr/>
            </a:lvl4pPr>
            <a:lvl5pPr lvl="4" algn="ctr" rtl="0">
              <a:spcBef>
                <a:spcPts val="0"/>
              </a:spcBef>
              <a:spcAft>
                <a:spcPts val="0"/>
              </a:spcAft>
              <a:buSzPts val="1400"/>
              <a:buChar char="○"/>
              <a:defRPr/>
            </a:lvl5pPr>
            <a:lvl6pPr lvl="5" algn="ctr" rtl="0">
              <a:spcBef>
                <a:spcPts val="0"/>
              </a:spcBef>
              <a:spcAft>
                <a:spcPts val="0"/>
              </a:spcAft>
              <a:buSzPts val="1400"/>
              <a:buChar char="■"/>
              <a:defRPr/>
            </a:lvl6pPr>
            <a:lvl7pPr lvl="6" algn="ctr" rtl="0">
              <a:spcBef>
                <a:spcPts val="0"/>
              </a:spcBef>
              <a:spcAft>
                <a:spcPts val="0"/>
              </a:spcAft>
              <a:buSzPts val="1400"/>
              <a:buChar char="●"/>
              <a:defRPr/>
            </a:lvl7pPr>
            <a:lvl8pPr lvl="7" algn="ctr" rtl="0">
              <a:spcBef>
                <a:spcPts val="0"/>
              </a:spcBef>
              <a:spcAft>
                <a:spcPts val="0"/>
              </a:spcAft>
              <a:buSzPts val="1400"/>
              <a:buChar char="○"/>
              <a:defRPr/>
            </a:lvl8pPr>
            <a:lvl9pPr lvl="8" algn="ctr" rtl="0">
              <a:spcBef>
                <a:spcPts val="0"/>
              </a:spcBef>
              <a:spcAft>
                <a:spcPts val="0"/>
              </a:spcAft>
              <a:buSzPts val="1400"/>
              <a:buChar char="■"/>
              <a:defRPr/>
            </a:lvl9pPr>
          </a:lstStyle>
          <a:p/>
        </p:txBody>
      </p:sp>
      <p:sp>
        <p:nvSpPr>
          <p:cNvPr id="745" name="Google Shape;745;p18"/>
          <p:cNvSpPr txBox="1"/>
          <p:nvPr>
            <p:ph type="title" idx="2"/>
          </p:nvPr>
        </p:nvSpPr>
        <p:spPr>
          <a:xfrm>
            <a:off x="4881355" y="1461276"/>
            <a:ext cx="2955300" cy="449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746" name="Google Shape;746;p18"/>
          <p:cNvSpPr txBox="1"/>
          <p:nvPr>
            <p:ph type="subTitle" idx="3"/>
          </p:nvPr>
        </p:nvSpPr>
        <p:spPr>
          <a:xfrm>
            <a:off x="4881350" y="2050887"/>
            <a:ext cx="2955300" cy="21573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accent2"/>
              </a:buClr>
              <a:buSzPts val="1400"/>
              <a:buChar char="●"/>
              <a:defRPr sz="1600"/>
            </a:lvl1pPr>
            <a:lvl2pPr lvl="1" algn="ctr" rtl="0">
              <a:spcBef>
                <a:spcPts val="0"/>
              </a:spcBef>
              <a:spcAft>
                <a:spcPts val="0"/>
              </a:spcAft>
              <a:buSzPts val="1400"/>
              <a:buChar char="○"/>
              <a:defRPr/>
            </a:lvl2pPr>
            <a:lvl3pPr lvl="2" algn="ctr" rtl="0">
              <a:spcBef>
                <a:spcPts val="0"/>
              </a:spcBef>
              <a:spcAft>
                <a:spcPts val="0"/>
              </a:spcAft>
              <a:buSzPts val="1400"/>
              <a:buChar char="■"/>
              <a:defRPr/>
            </a:lvl3pPr>
            <a:lvl4pPr lvl="3" algn="ctr" rtl="0">
              <a:spcBef>
                <a:spcPts val="0"/>
              </a:spcBef>
              <a:spcAft>
                <a:spcPts val="0"/>
              </a:spcAft>
              <a:buSzPts val="1400"/>
              <a:buChar char="●"/>
              <a:defRPr/>
            </a:lvl4pPr>
            <a:lvl5pPr lvl="4" algn="ctr" rtl="0">
              <a:spcBef>
                <a:spcPts val="0"/>
              </a:spcBef>
              <a:spcAft>
                <a:spcPts val="0"/>
              </a:spcAft>
              <a:buSzPts val="1400"/>
              <a:buChar char="○"/>
              <a:defRPr/>
            </a:lvl5pPr>
            <a:lvl6pPr lvl="5" algn="ctr" rtl="0">
              <a:spcBef>
                <a:spcPts val="0"/>
              </a:spcBef>
              <a:spcAft>
                <a:spcPts val="0"/>
              </a:spcAft>
              <a:buSzPts val="1400"/>
              <a:buChar char="■"/>
              <a:defRPr/>
            </a:lvl6pPr>
            <a:lvl7pPr lvl="6" algn="ctr" rtl="0">
              <a:spcBef>
                <a:spcPts val="0"/>
              </a:spcBef>
              <a:spcAft>
                <a:spcPts val="0"/>
              </a:spcAft>
              <a:buSzPts val="1400"/>
              <a:buChar char="●"/>
              <a:defRPr/>
            </a:lvl7pPr>
            <a:lvl8pPr lvl="7" algn="ctr" rtl="0">
              <a:spcBef>
                <a:spcPts val="0"/>
              </a:spcBef>
              <a:spcAft>
                <a:spcPts val="0"/>
              </a:spcAft>
              <a:buSzPts val="1400"/>
              <a:buChar char="○"/>
              <a:defRPr/>
            </a:lvl8pPr>
            <a:lvl9pPr lvl="8" algn="ctr" rtl="0">
              <a:spcBef>
                <a:spcPts val="0"/>
              </a:spcBef>
              <a:spcAft>
                <a:spcPts val="0"/>
              </a:spcAft>
              <a:buSzPts val="1400"/>
              <a:buChar char="■"/>
              <a:defRPr/>
            </a:lvl9pPr>
          </a:lstStyle>
          <a:p/>
        </p:txBody>
      </p:sp>
      <p:sp>
        <p:nvSpPr>
          <p:cNvPr id="747" name="Google Shape;747;p18"/>
          <p:cNvSpPr txBox="1"/>
          <p:nvPr>
            <p:ph type="title" idx="4"/>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748" name="Google Shape;748;p18"/>
          <p:cNvSpPr/>
          <p:nvPr/>
        </p:nvSpPr>
        <p:spPr>
          <a:xfrm>
            <a:off x="8703638" y="33476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9" name="Google Shape;749;p18"/>
          <p:cNvSpPr/>
          <p:nvPr/>
        </p:nvSpPr>
        <p:spPr>
          <a:xfrm>
            <a:off x="7335888" y="8502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0" name="Google Shape;750;p18"/>
          <p:cNvSpPr/>
          <p:nvPr/>
        </p:nvSpPr>
        <p:spPr>
          <a:xfrm>
            <a:off x="292600" y="27533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1" name="Google Shape;751;p18"/>
          <p:cNvSpPr/>
          <p:nvPr/>
        </p:nvSpPr>
        <p:spPr>
          <a:xfrm>
            <a:off x="2749550" y="484486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2" name="Google Shape;752;p18"/>
          <p:cNvSpPr/>
          <p:nvPr/>
        </p:nvSpPr>
        <p:spPr>
          <a:xfrm>
            <a:off x="374625" y="105365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3" name="Google Shape;753;p18"/>
          <p:cNvSpPr/>
          <p:nvPr/>
        </p:nvSpPr>
        <p:spPr>
          <a:xfrm>
            <a:off x="640900" y="460986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754" name="Google Shape;754;p18"/>
          <p:cNvGrpSpPr/>
          <p:nvPr/>
        </p:nvGrpSpPr>
        <p:grpSpPr>
          <a:xfrm>
            <a:off x="5032475" y="4607963"/>
            <a:ext cx="311900" cy="314700"/>
            <a:chOff x="8571050" y="1873050"/>
            <a:chExt cx="311900" cy="314700"/>
          </a:xfrm>
        </p:grpSpPr>
        <p:sp>
          <p:nvSpPr>
            <p:cNvPr id="755" name="Google Shape;755;p1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6" name="Google Shape;756;p1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7" name="Google Shape;757;p1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8" name="Google Shape;758;p1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59" name="Google Shape;759;p18"/>
          <p:cNvGrpSpPr/>
          <p:nvPr/>
        </p:nvGrpSpPr>
        <p:grpSpPr>
          <a:xfrm>
            <a:off x="2024509" y="539008"/>
            <a:ext cx="686239" cy="223927"/>
            <a:chOff x="3798300" y="2287225"/>
            <a:chExt cx="730975" cy="238525"/>
          </a:xfrm>
        </p:grpSpPr>
        <p:sp>
          <p:nvSpPr>
            <p:cNvPr id="760" name="Google Shape;760;p18"/>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1" name="Google Shape;761;p18"/>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62" name="Google Shape;762;p18"/>
          <p:cNvGrpSpPr/>
          <p:nvPr/>
        </p:nvGrpSpPr>
        <p:grpSpPr>
          <a:xfrm>
            <a:off x="8157895" y="4685773"/>
            <a:ext cx="545748" cy="159103"/>
            <a:chOff x="5393300" y="2420750"/>
            <a:chExt cx="581325" cy="169475"/>
          </a:xfrm>
        </p:grpSpPr>
        <p:sp>
          <p:nvSpPr>
            <p:cNvPr id="763" name="Google Shape;763;p18"/>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4" name="Google Shape;764;p18"/>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two columns 2">
  <p:cSld name="CUSTOM_3_1_1_1_1">
    <p:spTree>
      <p:nvGrpSpPr>
        <p:cNvPr id="765" name="Shape 765"/>
        <p:cNvGrpSpPr/>
        <p:nvPr/>
      </p:nvGrpSpPr>
      <p:grpSpPr>
        <a:xfrm>
          <a:off x="0" y="0"/>
          <a:ext cx="0" cy="0"/>
          <a:chOff x="0" y="0"/>
          <a:chExt cx="0" cy="0"/>
        </a:xfrm>
      </p:grpSpPr>
      <p:grpSp>
        <p:nvGrpSpPr>
          <p:cNvPr id="766" name="Google Shape;766;p19"/>
          <p:cNvGrpSpPr/>
          <p:nvPr/>
        </p:nvGrpSpPr>
        <p:grpSpPr>
          <a:xfrm>
            <a:off x="95" y="25"/>
            <a:ext cx="9143969" cy="5143446"/>
            <a:chOff x="95" y="25"/>
            <a:chExt cx="9143969" cy="5143446"/>
          </a:xfrm>
        </p:grpSpPr>
        <p:sp>
          <p:nvSpPr>
            <p:cNvPr id="767" name="Google Shape;767;p19"/>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8" name="Google Shape;768;p19"/>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9" name="Google Shape;769;p19"/>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0" name="Google Shape;770;p19"/>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1" name="Google Shape;771;p19"/>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2" name="Google Shape;772;p19"/>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3" name="Google Shape;773;p19"/>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4" name="Google Shape;774;p19"/>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5" name="Google Shape;775;p19"/>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6" name="Google Shape;776;p19"/>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7" name="Google Shape;777;p19"/>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8" name="Google Shape;778;p19"/>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9" name="Google Shape;779;p19"/>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0" name="Google Shape;780;p19"/>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1" name="Google Shape;781;p19"/>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2" name="Google Shape;782;p19"/>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3" name="Google Shape;783;p19"/>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4" name="Google Shape;784;p19"/>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5" name="Google Shape;785;p19"/>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6" name="Google Shape;786;p19"/>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7" name="Google Shape;787;p19"/>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8" name="Google Shape;788;p19"/>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9" name="Google Shape;789;p19"/>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0" name="Google Shape;790;p19"/>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1" name="Google Shape;791;p19"/>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92" name="Google Shape;792;p19"/>
          <p:cNvSpPr txBox="1"/>
          <p:nvPr>
            <p:ph type="title"/>
          </p:nvPr>
        </p:nvSpPr>
        <p:spPr>
          <a:xfrm flipH="1">
            <a:off x="3395700" y="537376"/>
            <a:ext cx="2352600" cy="5994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300"/>
              <a:buNone/>
              <a:defRPr sz="3100" b="1">
                <a:highlight>
                  <a:schemeClr val="dk2"/>
                </a:highlight>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793" name="Google Shape;793;p19"/>
          <p:cNvSpPr txBox="1"/>
          <p:nvPr>
            <p:ph type="subTitle" idx="1"/>
          </p:nvPr>
        </p:nvSpPr>
        <p:spPr>
          <a:xfrm flipH="1">
            <a:off x="1142975" y="1275519"/>
            <a:ext cx="6857700" cy="11592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accent2"/>
              </a:buClr>
              <a:buSzPts val="1600"/>
              <a:buChar char="●"/>
              <a:defRPr sz="1600"/>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794" name="Google Shape;794;p19"/>
          <p:cNvSpPr txBox="1"/>
          <p:nvPr>
            <p:ph type="title" idx="2"/>
          </p:nvPr>
        </p:nvSpPr>
        <p:spPr>
          <a:xfrm flipH="1">
            <a:off x="3395700" y="2710586"/>
            <a:ext cx="2352600" cy="5994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300"/>
              <a:buNone/>
              <a:defRPr sz="3100" b="1">
                <a:highlight>
                  <a:schemeClr val="dk2"/>
                </a:highlight>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795" name="Google Shape;795;p19"/>
          <p:cNvSpPr txBox="1"/>
          <p:nvPr>
            <p:ph type="subTitle" idx="3"/>
          </p:nvPr>
        </p:nvSpPr>
        <p:spPr>
          <a:xfrm flipH="1">
            <a:off x="1142975" y="3448873"/>
            <a:ext cx="6857700" cy="11592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Clr>
                <a:schemeClr val="accent2"/>
              </a:buClr>
              <a:buSzPts val="1600"/>
              <a:buChar char="●"/>
              <a:defRPr sz="1600"/>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796" name="Google Shape;796;p19"/>
          <p:cNvSpPr/>
          <p:nvPr/>
        </p:nvSpPr>
        <p:spPr>
          <a:xfrm>
            <a:off x="6582525" y="29529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7" name="Google Shape;797;p19"/>
          <p:cNvSpPr/>
          <p:nvPr/>
        </p:nvSpPr>
        <p:spPr>
          <a:xfrm>
            <a:off x="2061788" y="30250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8" name="Google Shape;798;p19"/>
          <p:cNvSpPr/>
          <p:nvPr/>
        </p:nvSpPr>
        <p:spPr>
          <a:xfrm>
            <a:off x="2869538" y="7073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9" name="Google Shape;799;p19"/>
          <p:cNvSpPr/>
          <p:nvPr/>
        </p:nvSpPr>
        <p:spPr>
          <a:xfrm>
            <a:off x="8176850" y="48193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0" name="Google Shape;800;p19"/>
          <p:cNvSpPr/>
          <p:nvPr/>
        </p:nvSpPr>
        <p:spPr>
          <a:xfrm>
            <a:off x="485250" y="5873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01" name="Google Shape;801;p19"/>
          <p:cNvGrpSpPr/>
          <p:nvPr/>
        </p:nvGrpSpPr>
        <p:grpSpPr>
          <a:xfrm>
            <a:off x="8617700" y="3448713"/>
            <a:ext cx="311900" cy="314700"/>
            <a:chOff x="8571050" y="1873050"/>
            <a:chExt cx="311900" cy="314700"/>
          </a:xfrm>
        </p:grpSpPr>
        <p:sp>
          <p:nvSpPr>
            <p:cNvPr id="802" name="Google Shape;802;p19"/>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3" name="Google Shape;803;p19"/>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19"/>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5" name="Google Shape;805;p19"/>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06" name="Google Shape;806;p19"/>
          <p:cNvSpPr/>
          <p:nvPr/>
        </p:nvSpPr>
        <p:spPr>
          <a:xfrm rot="989451">
            <a:off x="6924573" y="861363"/>
            <a:ext cx="121724" cy="113202"/>
          </a:xfrm>
          <a:custGeom>
            <a:avLst/>
            <a:gdLst/>
            <a:ahLst/>
            <a:cxnLst/>
            <a:rect l="l" t="t" r="r" b="b"/>
            <a:pathLst>
              <a:path w="4371" h="4065" extrusionOk="0">
                <a:moveTo>
                  <a:pt x="2803" y="1301"/>
                </a:moveTo>
                <a:cubicBezTo>
                  <a:pt x="2803" y="1312"/>
                  <a:pt x="2810" y="1323"/>
                  <a:pt x="2818" y="1331"/>
                </a:cubicBezTo>
                <a:lnTo>
                  <a:pt x="2818" y="1331"/>
                </a:lnTo>
                <a:lnTo>
                  <a:pt x="2803" y="1301"/>
                </a:lnTo>
                <a:close/>
                <a:moveTo>
                  <a:pt x="1902" y="934"/>
                </a:moveTo>
                <a:cubicBezTo>
                  <a:pt x="2039" y="973"/>
                  <a:pt x="2176" y="990"/>
                  <a:pt x="2313" y="990"/>
                </a:cubicBezTo>
                <a:cubicBezTo>
                  <a:pt x="2337" y="990"/>
                  <a:pt x="2361" y="989"/>
                  <a:pt x="2385" y="988"/>
                </a:cubicBezTo>
                <a:lnTo>
                  <a:pt x="2385" y="988"/>
                </a:lnTo>
                <a:cubicBezTo>
                  <a:pt x="2391" y="992"/>
                  <a:pt x="2397" y="997"/>
                  <a:pt x="2403" y="1001"/>
                </a:cubicBezTo>
                <a:cubicBezTo>
                  <a:pt x="2469" y="1034"/>
                  <a:pt x="2536" y="1068"/>
                  <a:pt x="2569" y="1101"/>
                </a:cubicBezTo>
                <a:cubicBezTo>
                  <a:pt x="2569" y="1101"/>
                  <a:pt x="2633" y="1144"/>
                  <a:pt x="2625" y="1144"/>
                </a:cubicBezTo>
                <a:cubicBezTo>
                  <a:pt x="2623" y="1144"/>
                  <a:pt x="2616" y="1141"/>
                  <a:pt x="2603" y="1134"/>
                </a:cubicBezTo>
                <a:lnTo>
                  <a:pt x="2603" y="1134"/>
                </a:lnTo>
                <a:lnTo>
                  <a:pt x="2669" y="1168"/>
                </a:lnTo>
                <a:lnTo>
                  <a:pt x="2803" y="1301"/>
                </a:lnTo>
                <a:lnTo>
                  <a:pt x="2803" y="1301"/>
                </a:lnTo>
                <a:lnTo>
                  <a:pt x="2803" y="1301"/>
                </a:lnTo>
                <a:cubicBezTo>
                  <a:pt x="2803" y="1301"/>
                  <a:pt x="2803" y="1301"/>
                  <a:pt x="2803" y="1301"/>
                </a:cubicBezTo>
                <a:lnTo>
                  <a:pt x="2803" y="1301"/>
                </a:lnTo>
                <a:cubicBezTo>
                  <a:pt x="2831" y="1329"/>
                  <a:pt x="2835" y="1340"/>
                  <a:pt x="2831" y="1340"/>
                </a:cubicBezTo>
                <a:cubicBezTo>
                  <a:pt x="2829" y="1340"/>
                  <a:pt x="2823" y="1336"/>
                  <a:pt x="2818" y="1331"/>
                </a:cubicBezTo>
                <a:lnTo>
                  <a:pt x="2818" y="1331"/>
                </a:lnTo>
                <a:lnTo>
                  <a:pt x="2870" y="1435"/>
                </a:lnTo>
                <a:cubicBezTo>
                  <a:pt x="2900" y="1465"/>
                  <a:pt x="2930" y="1522"/>
                  <a:pt x="2960" y="1583"/>
                </a:cubicBezTo>
                <a:lnTo>
                  <a:pt x="2960" y="1583"/>
                </a:lnTo>
                <a:cubicBezTo>
                  <a:pt x="2959" y="1587"/>
                  <a:pt x="2961" y="1601"/>
                  <a:pt x="2970" y="1635"/>
                </a:cubicBezTo>
                <a:lnTo>
                  <a:pt x="3003" y="1701"/>
                </a:lnTo>
                <a:cubicBezTo>
                  <a:pt x="3003" y="1768"/>
                  <a:pt x="3036" y="1835"/>
                  <a:pt x="3036" y="1902"/>
                </a:cubicBezTo>
                <a:cubicBezTo>
                  <a:pt x="3036" y="1935"/>
                  <a:pt x="3036" y="1968"/>
                  <a:pt x="3036" y="2035"/>
                </a:cubicBezTo>
                <a:lnTo>
                  <a:pt x="3036" y="2135"/>
                </a:lnTo>
                <a:cubicBezTo>
                  <a:pt x="3036" y="2202"/>
                  <a:pt x="3003" y="2269"/>
                  <a:pt x="3003" y="2335"/>
                </a:cubicBezTo>
                <a:cubicBezTo>
                  <a:pt x="2979" y="2360"/>
                  <a:pt x="2936" y="2439"/>
                  <a:pt x="2942" y="2439"/>
                </a:cubicBezTo>
                <a:cubicBezTo>
                  <a:pt x="2944" y="2439"/>
                  <a:pt x="2952" y="2428"/>
                  <a:pt x="2970" y="2402"/>
                </a:cubicBezTo>
                <a:lnTo>
                  <a:pt x="2970" y="2402"/>
                </a:lnTo>
                <a:cubicBezTo>
                  <a:pt x="2936" y="2469"/>
                  <a:pt x="2903" y="2535"/>
                  <a:pt x="2836" y="2602"/>
                </a:cubicBezTo>
                <a:cubicBezTo>
                  <a:pt x="2836" y="2602"/>
                  <a:pt x="2787" y="2676"/>
                  <a:pt x="2794" y="2676"/>
                </a:cubicBezTo>
                <a:cubicBezTo>
                  <a:pt x="2795" y="2676"/>
                  <a:pt x="2798" y="2674"/>
                  <a:pt x="2803" y="2669"/>
                </a:cubicBezTo>
                <a:cubicBezTo>
                  <a:pt x="2811" y="2652"/>
                  <a:pt x="2815" y="2646"/>
                  <a:pt x="2816" y="2646"/>
                </a:cubicBezTo>
                <a:lnTo>
                  <a:pt x="2816" y="2646"/>
                </a:lnTo>
                <a:cubicBezTo>
                  <a:pt x="2820" y="2646"/>
                  <a:pt x="2795" y="2702"/>
                  <a:pt x="2770" y="2702"/>
                </a:cubicBezTo>
                <a:cubicBezTo>
                  <a:pt x="2770" y="2702"/>
                  <a:pt x="2703" y="2802"/>
                  <a:pt x="2636" y="2836"/>
                </a:cubicBezTo>
                <a:lnTo>
                  <a:pt x="2569" y="2902"/>
                </a:lnTo>
                <a:lnTo>
                  <a:pt x="2403" y="3002"/>
                </a:lnTo>
                <a:cubicBezTo>
                  <a:pt x="2395" y="3006"/>
                  <a:pt x="2389" y="3009"/>
                  <a:pt x="2384" y="3012"/>
                </a:cubicBezTo>
                <a:lnTo>
                  <a:pt x="2384" y="3012"/>
                </a:lnTo>
                <a:cubicBezTo>
                  <a:pt x="2388" y="3007"/>
                  <a:pt x="2386" y="3002"/>
                  <a:pt x="2369" y="3002"/>
                </a:cubicBezTo>
                <a:lnTo>
                  <a:pt x="2269" y="3036"/>
                </a:lnTo>
                <a:cubicBezTo>
                  <a:pt x="2202" y="3036"/>
                  <a:pt x="2136" y="3069"/>
                  <a:pt x="2069" y="3069"/>
                </a:cubicBezTo>
                <a:lnTo>
                  <a:pt x="1769" y="3069"/>
                </a:lnTo>
                <a:cubicBezTo>
                  <a:pt x="1869" y="3069"/>
                  <a:pt x="1669" y="3069"/>
                  <a:pt x="1635" y="3036"/>
                </a:cubicBezTo>
                <a:cubicBezTo>
                  <a:pt x="1569" y="3036"/>
                  <a:pt x="1502" y="3002"/>
                  <a:pt x="1469" y="3002"/>
                </a:cubicBezTo>
                <a:cubicBezTo>
                  <a:pt x="1535" y="3002"/>
                  <a:pt x="1402" y="2936"/>
                  <a:pt x="1369" y="2936"/>
                </a:cubicBezTo>
                <a:lnTo>
                  <a:pt x="1302" y="2902"/>
                </a:lnTo>
                <a:cubicBezTo>
                  <a:pt x="1302" y="2902"/>
                  <a:pt x="1246" y="2846"/>
                  <a:pt x="1231" y="2846"/>
                </a:cubicBezTo>
                <a:cubicBezTo>
                  <a:pt x="1227" y="2846"/>
                  <a:pt x="1227" y="2852"/>
                  <a:pt x="1235" y="2869"/>
                </a:cubicBezTo>
                <a:cubicBezTo>
                  <a:pt x="1202" y="2802"/>
                  <a:pt x="1135" y="2769"/>
                  <a:pt x="1102" y="2702"/>
                </a:cubicBezTo>
                <a:cubicBezTo>
                  <a:pt x="1102" y="2702"/>
                  <a:pt x="1072" y="2673"/>
                  <a:pt x="1062" y="2673"/>
                </a:cubicBezTo>
                <a:cubicBezTo>
                  <a:pt x="1062" y="2673"/>
                  <a:pt x="1062" y="2673"/>
                  <a:pt x="1061" y="2673"/>
                </a:cubicBezTo>
                <a:lnTo>
                  <a:pt x="1061" y="2673"/>
                </a:lnTo>
                <a:cubicBezTo>
                  <a:pt x="1052" y="2649"/>
                  <a:pt x="1035" y="2626"/>
                  <a:pt x="1035" y="2602"/>
                </a:cubicBezTo>
                <a:cubicBezTo>
                  <a:pt x="1002" y="2569"/>
                  <a:pt x="1002" y="2535"/>
                  <a:pt x="1002" y="2502"/>
                </a:cubicBezTo>
                <a:cubicBezTo>
                  <a:pt x="987" y="2459"/>
                  <a:pt x="985" y="2447"/>
                  <a:pt x="988" y="2447"/>
                </a:cubicBezTo>
                <a:lnTo>
                  <a:pt x="988" y="2447"/>
                </a:lnTo>
                <a:cubicBezTo>
                  <a:pt x="991" y="2447"/>
                  <a:pt x="1002" y="2469"/>
                  <a:pt x="1002" y="2469"/>
                </a:cubicBezTo>
                <a:cubicBezTo>
                  <a:pt x="1002" y="2402"/>
                  <a:pt x="1002" y="2369"/>
                  <a:pt x="1002" y="2302"/>
                </a:cubicBezTo>
                <a:cubicBezTo>
                  <a:pt x="1002" y="2269"/>
                  <a:pt x="1002" y="2235"/>
                  <a:pt x="1002" y="2202"/>
                </a:cubicBezTo>
                <a:lnTo>
                  <a:pt x="1002" y="2168"/>
                </a:lnTo>
                <a:cubicBezTo>
                  <a:pt x="1002" y="2135"/>
                  <a:pt x="1035" y="2035"/>
                  <a:pt x="1035" y="1968"/>
                </a:cubicBezTo>
                <a:cubicBezTo>
                  <a:pt x="1068" y="1902"/>
                  <a:pt x="1068" y="1868"/>
                  <a:pt x="1102" y="1802"/>
                </a:cubicBezTo>
                <a:lnTo>
                  <a:pt x="1168" y="1668"/>
                </a:lnTo>
                <a:cubicBezTo>
                  <a:pt x="1202" y="1601"/>
                  <a:pt x="1235" y="1535"/>
                  <a:pt x="1268" y="1468"/>
                </a:cubicBezTo>
                <a:lnTo>
                  <a:pt x="1335" y="1368"/>
                </a:lnTo>
                <a:cubicBezTo>
                  <a:pt x="1336" y="1367"/>
                  <a:pt x="1337" y="1366"/>
                  <a:pt x="1337" y="1366"/>
                </a:cubicBezTo>
                <a:cubicBezTo>
                  <a:pt x="1337" y="1366"/>
                  <a:pt x="1344" y="1359"/>
                  <a:pt x="1369" y="1335"/>
                </a:cubicBezTo>
                <a:lnTo>
                  <a:pt x="1535" y="1168"/>
                </a:lnTo>
                <a:lnTo>
                  <a:pt x="1602" y="1101"/>
                </a:lnTo>
                <a:lnTo>
                  <a:pt x="1635" y="1068"/>
                </a:lnTo>
                <a:cubicBezTo>
                  <a:pt x="1702" y="1034"/>
                  <a:pt x="1769" y="968"/>
                  <a:pt x="1836" y="934"/>
                </a:cubicBezTo>
                <a:close/>
                <a:moveTo>
                  <a:pt x="1869" y="0"/>
                </a:moveTo>
                <a:cubicBezTo>
                  <a:pt x="1602" y="0"/>
                  <a:pt x="1369" y="100"/>
                  <a:pt x="1168" y="234"/>
                </a:cubicBezTo>
                <a:cubicBezTo>
                  <a:pt x="535" y="701"/>
                  <a:pt x="101" y="1435"/>
                  <a:pt x="34" y="2235"/>
                </a:cubicBezTo>
                <a:cubicBezTo>
                  <a:pt x="1" y="2669"/>
                  <a:pt x="134" y="3102"/>
                  <a:pt x="468" y="3436"/>
                </a:cubicBezTo>
                <a:cubicBezTo>
                  <a:pt x="872" y="3855"/>
                  <a:pt x="1413" y="4065"/>
                  <a:pt x="1953" y="4065"/>
                </a:cubicBezTo>
                <a:cubicBezTo>
                  <a:pt x="2574" y="4065"/>
                  <a:pt x="3193" y="3789"/>
                  <a:pt x="3603" y="3236"/>
                </a:cubicBezTo>
                <a:cubicBezTo>
                  <a:pt x="4371" y="2235"/>
                  <a:pt x="4004" y="767"/>
                  <a:pt x="2870" y="200"/>
                </a:cubicBezTo>
                <a:cubicBezTo>
                  <a:pt x="2828" y="178"/>
                  <a:pt x="2787" y="163"/>
                  <a:pt x="2747" y="154"/>
                </a:cubicBezTo>
                <a:lnTo>
                  <a:pt x="2747" y="154"/>
                </a:lnTo>
                <a:cubicBezTo>
                  <a:pt x="2663" y="90"/>
                  <a:pt x="2563" y="52"/>
                  <a:pt x="2454" y="52"/>
                </a:cubicBezTo>
                <a:cubicBezTo>
                  <a:pt x="2416" y="52"/>
                  <a:pt x="2376" y="57"/>
                  <a:pt x="2336" y="67"/>
                </a:cubicBezTo>
                <a:lnTo>
                  <a:pt x="2202" y="34"/>
                </a:lnTo>
                <a:cubicBezTo>
                  <a:pt x="2069" y="0"/>
                  <a:pt x="1969" y="0"/>
                  <a:pt x="18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Quote">
  <p:cSld name="CUSTOM_6">
    <p:spTree>
      <p:nvGrpSpPr>
        <p:cNvPr id="807" name="Shape 807"/>
        <p:cNvGrpSpPr/>
        <p:nvPr/>
      </p:nvGrpSpPr>
      <p:grpSpPr>
        <a:xfrm>
          <a:off x="0" y="0"/>
          <a:ext cx="0" cy="0"/>
          <a:chOff x="0" y="0"/>
          <a:chExt cx="0" cy="0"/>
        </a:xfrm>
      </p:grpSpPr>
      <p:grpSp>
        <p:nvGrpSpPr>
          <p:cNvPr id="808" name="Google Shape;808;p20"/>
          <p:cNvGrpSpPr/>
          <p:nvPr/>
        </p:nvGrpSpPr>
        <p:grpSpPr>
          <a:xfrm>
            <a:off x="95" y="25"/>
            <a:ext cx="9143969" cy="5143446"/>
            <a:chOff x="95" y="25"/>
            <a:chExt cx="9143969" cy="5143446"/>
          </a:xfrm>
        </p:grpSpPr>
        <p:sp>
          <p:nvSpPr>
            <p:cNvPr id="809" name="Google Shape;809;p20"/>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20"/>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1" name="Google Shape;811;p20"/>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2" name="Google Shape;812;p20"/>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3" name="Google Shape;813;p20"/>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4" name="Google Shape;814;p20"/>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5" name="Google Shape;815;p20"/>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6" name="Google Shape;816;p20"/>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7" name="Google Shape;817;p20"/>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8" name="Google Shape;818;p20"/>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9" name="Google Shape;819;p20"/>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0" name="Google Shape;820;p20"/>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1" name="Google Shape;821;p20"/>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2" name="Google Shape;822;p20"/>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3" name="Google Shape;823;p20"/>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4" name="Google Shape;824;p20"/>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5" name="Google Shape;825;p20"/>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6" name="Google Shape;826;p20"/>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7" name="Google Shape;827;p20"/>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8" name="Google Shape;828;p20"/>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9" name="Google Shape;829;p20"/>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0" name="Google Shape;830;p20"/>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1" name="Google Shape;831;p20"/>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20"/>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3" name="Google Shape;833;p20"/>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34" name="Google Shape;834;p20"/>
          <p:cNvSpPr txBox="1"/>
          <p:nvPr>
            <p:ph type="title"/>
          </p:nvPr>
        </p:nvSpPr>
        <p:spPr>
          <a:xfrm flipH="1">
            <a:off x="3102450" y="3160800"/>
            <a:ext cx="4499100" cy="4032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835" name="Google Shape;835;p20"/>
          <p:cNvSpPr txBox="1"/>
          <p:nvPr>
            <p:ph type="subTitle" idx="1"/>
          </p:nvPr>
        </p:nvSpPr>
        <p:spPr>
          <a:xfrm flipH="1">
            <a:off x="1542200" y="1274700"/>
            <a:ext cx="5101200" cy="15813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27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836" name="Google Shape;836;p20"/>
          <p:cNvSpPr/>
          <p:nvPr/>
        </p:nvSpPr>
        <p:spPr>
          <a:xfrm flipH="1">
            <a:off x="4251755" y="44934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7" name="Google Shape;837;p20"/>
          <p:cNvSpPr/>
          <p:nvPr/>
        </p:nvSpPr>
        <p:spPr>
          <a:xfrm flipH="1">
            <a:off x="7966980" y="42932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8" name="Google Shape;838;p20"/>
          <p:cNvSpPr/>
          <p:nvPr/>
        </p:nvSpPr>
        <p:spPr>
          <a:xfrm flipH="1">
            <a:off x="6376917" y="77342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9" name="Google Shape;839;p20"/>
          <p:cNvSpPr/>
          <p:nvPr/>
        </p:nvSpPr>
        <p:spPr>
          <a:xfrm flipH="1">
            <a:off x="874980" y="35640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0" name="Google Shape;840;p20"/>
          <p:cNvSpPr/>
          <p:nvPr/>
        </p:nvSpPr>
        <p:spPr>
          <a:xfrm flipH="1">
            <a:off x="4039105" y="38007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41" name="Google Shape;841;p20"/>
          <p:cNvGrpSpPr/>
          <p:nvPr/>
        </p:nvGrpSpPr>
        <p:grpSpPr>
          <a:xfrm flipH="1">
            <a:off x="6135930" y="4293263"/>
            <a:ext cx="311900" cy="314700"/>
            <a:chOff x="8571050" y="1873050"/>
            <a:chExt cx="311900" cy="314700"/>
          </a:xfrm>
        </p:grpSpPr>
        <p:sp>
          <p:nvSpPr>
            <p:cNvPr id="842" name="Google Shape;842;p20"/>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3" name="Google Shape;843;p20"/>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4" name="Google Shape;844;p20"/>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5" name="Google Shape;845;p20"/>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46" name="Google Shape;846;p20"/>
          <p:cNvSpPr/>
          <p:nvPr/>
        </p:nvSpPr>
        <p:spPr>
          <a:xfrm rot="-989451" flipH="1">
            <a:off x="1290283" y="752238"/>
            <a:ext cx="121724" cy="113202"/>
          </a:xfrm>
          <a:custGeom>
            <a:avLst/>
            <a:gdLst/>
            <a:ahLst/>
            <a:cxnLst/>
            <a:rect l="l" t="t" r="r" b="b"/>
            <a:pathLst>
              <a:path w="4371" h="4065" extrusionOk="0">
                <a:moveTo>
                  <a:pt x="2803" y="1301"/>
                </a:moveTo>
                <a:cubicBezTo>
                  <a:pt x="2803" y="1312"/>
                  <a:pt x="2810" y="1323"/>
                  <a:pt x="2818" y="1331"/>
                </a:cubicBezTo>
                <a:lnTo>
                  <a:pt x="2818" y="1331"/>
                </a:lnTo>
                <a:lnTo>
                  <a:pt x="2803" y="1301"/>
                </a:lnTo>
                <a:close/>
                <a:moveTo>
                  <a:pt x="1902" y="934"/>
                </a:moveTo>
                <a:cubicBezTo>
                  <a:pt x="2039" y="973"/>
                  <a:pt x="2176" y="990"/>
                  <a:pt x="2313" y="990"/>
                </a:cubicBezTo>
                <a:cubicBezTo>
                  <a:pt x="2337" y="990"/>
                  <a:pt x="2361" y="989"/>
                  <a:pt x="2385" y="988"/>
                </a:cubicBezTo>
                <a:lnTo>
                  <a:pt x="2385" y="988"/>
                </a:lnTo>
                <a:cubicBezTo>
                  <a:pt x="2391" y="992"/>
                  <a:pt x="2397" y="997"/>
                  <a:pt x="2403" y="1001"/>
                </a:cubicBezTo>
                <a:cubicBezTo>
                  <a:pt x="2469" y="1034"/>
                  <a:pt x="2536" y="1068"/>
                  <a:pt x="2569" y="1101"/>
                </a:cubicBezTo>
                <a:cubicBezTo>
                  <a:pt x="2569" y="1101"/>
                  <a:pt x="2633" y="1144"/>
                  <a:pt x="2625" y="1144"/>
                </a:cubicBezTo>
                <a:cubicBezTo>
                  <a:pt x="2623" y="1144"/>
                  <a:pt x="2616" y="1141"/>
                  <a:pt x="2603" y="1134"/>
                </a:cubicBezTo>
                <a:lnTo>
                  <a:pt x="2603" y="1134"/>
                </a:lnTo>
                <a:lnTo>
                  <a:pt x="2669" y="1168"/>
                </a:lnTo>
                <a:lnTo>
                  <a:pt x="2803" y="1301"/>
                </a:lnTo>
                <a:lnTo>
                  <a:pt x="2803" y="1301"/>
                </a:lnTo>
                <a:lnTo>
                  <a:pt x="2803" y="1301"/>
                </a:lnTo>
                <a:cubicBezTo>
                  <a:pt x="2803" y="1301"/>
                  <a:pt x="2803" y="1301"/>
                  <a:pt x="2803" y="1301"/>
                </a:cubicBezTo>
                <a:lnTo>
                  <a:pt x="2803" y="1301"/>
                </a:lnTo>
                <a:cubicBezTo>
                  <a:pt x="2831" y="1329"/>
                  <a:pt x="2835" y="1340"/>
                  <a:pt x="2831" y="1340"/>
                </a:cubicBezTo>
                <a:cubicBezTo>
                  <a:pt x="2829" y="1340"/>
                  <a:pt x="2823" y="1336"/>
                  <a:pt x="2818" y="1331"/>
                </a:cubicBezTo>
                <a:lnTo>
                  <a:pt x="2818" y="1331"/>
                </a:lnTo>
                <a:lnTo>
                  <a:pt x="2870" y="1435"/>
                </a:lnTo>
                <a:cubicBezTo>
                  <a:pt x="2900" y="1465"/>
                  <a:pt x="2930" y="1522"/>
                  <a:pt x="2960" y="1583"/>
                </a:cubicBezTo>
                <a:lnTo>
                  <a:pt x="2960" y="1583"/>
                </a:lnTo>
                <a:cubicBezTo>
                  <a:pt x="2959" y="1587"/>
                  <a:pt x="2961" y="1601"/>
                  <a:pt x="2970" y="1635"/>
                </a:cubicBezTo>
                <a:lnTo>
                  <a:pt x="3003" y="1701"/>
                </a:lnTo>
                <a:cubicBezTo>
                  <a:pt x="3003" y="1768"/>
                  <a:pt x="3036" y="1835"/>
                  <a:pt x="3036" y="1902"/>
                </a:cubicBezTo>
                <a:cubicBezTo>
                  <a:pt x="3036" y="1935"/>
                  <a:pt x="3036" y="1968"/>
                  <a:pt x="3036" y="2035"/>
                </a:cubicBezTo>
                <a:lnTo>
                  <a:pt x="3036" y="2135"/>
                </a:lnTo>
                <a:cubicBezTo>
                  <a:pt x="3036" y="2202"/>
                  <a:pt x="3003" y="2269"/>
                  <a:pt x="3003" y="2335"/>
                </a:cubicBezTo>
                <a:cubicBezTo>
                  <a:pt x="2979" y="2360"/>
                  <a:pt x="2936" y="2439"/>
                  <a:pt x="2942" y="2439"/>
                </a:cubicBezTo>
                <a:cubicBezTo>
                  <a:pt x="2944" y="2439"/>
                  <a:pt x="2952" y="2428"/>
                  <a:pt x="2970" y="2402"/>
                </a:cubicBezTo>
                <a:lnTo>
                  <a:pt x="2970" y="2402"/>
                </a:lnTo>
                <a:cubicBezTo>
                  <a:pt x="2936" y="2469"/>
                  <a:pt x="2903" y="2535"/>
                  <a:pt x="2836" y="2602"/>
                </a:cubicBezTo>
                <a:cubicBezTo>
                  <a:pt x="2836" y="2602"/>
                  <a:pt x="2787" y="2676"/>
                  <a:pt x="2794" y="2676"/>
                </a:cubicBezTo>
                <a:cubicBezTo>
                  <a:pt x="2795" y="2676"/>
                  <a:pt x="2798" y="2674"/>
                  <a:pt x="2803" y="2669"/>
                </a:cubicBezTo>
                <a:cubicBezTo>
                  <a:pt x="2811" y="2652"/>
                  <a:pt x="2815" y="2646"/>
                  <a:pt x="2816" y="2646"/>
                </a:cubicBezTo>
                <a:lnTo>
                  <a:pt x="2816" y="2646"/>
                </a:lnTo>
                <a:cubicBezTo>
                  <a:pt x="2820" y="2646"/>
                  <a:pt x="2795" y="2702"/>
                  <a:pt x="2770" y="2702"/>
                </a:cubicBezTo>
                <a:cubicBezTo>
                  <a:pt x="2770" y="2702"/>
                  <a:pt x="2703" y="2802"/>
                  <a:pt x="2636" y="2836"/>
                </a:cubicBezTo>
                <a:lnTo>
                  <a:pt x="2569" y="2902"/>
                </a:lnTo>
                <a:lnTo>
                  <a:pt x="2403" y="3002"/>
                </a:lnTo>
                <a:cubicBezTo>
                  <a:pt x="2395" y="3006"/>
                  <a:pt x="2389" y="3009"/>
                  <a:pt x="2384" y="3012"/>
                </a:cubicBezTo>
                <a:lnTo>
                  <a:pt x="2384" y="3012"/>
                </a:lnTo>
                <a:cubicBezTo>
                  <a:pt x="2388" y="3007"/>
                  <a:pt x="2386" y="3002"/>
                  <a:pt x="2369" y="3002"/>
                </a:cubicBezTo>
                <a:lnTo>
                  <a:pt x="2269" y="3036"/>
                </a:lnTo>
                <a:cubicBezTo>
                  <a:pt x="2202" y="3036"/>
                  <a:pt x="2136" y="3069"/>
                  <a:pt x="2069" y="3069"/>
                </a:cubicBezTo>
                <a:lnTo>
                  <a:pt x="1769" y="3069"/>
                </a:lnTo>
                <a:cubicBezTo>
                  <a:pt x="1869" y="3069"/>
                  <a:pt x="1669" y="3069"/>
                  <a:pt x="1635" y="3036"/>
                </a:cubicBezTo>
                <a:cubicBezTo>
                  <a:pt x="1569" y="3036"/>
                  <a:pt x="1502" y="3002"/>
                  <a:pt x="1469" y="3002"/>
                </a:cubicBezTo>
                <a:cubicBezTo>
                  <a:pt x="1535" y="3002"/>
                  <a:pt x="1402" y="2936"/>
                  <a:pt x="1369" y="2936"/>
                </a:cubicBezTo>
                <a:lnTo>
                  <a:pt x="1302" y="2902"/>
                </a:lnTo>
                <a:cubicBezTo>
                  <a:pt x="1302" y="2902"/>
                  <a:pt x="1246" y="2846"/>
                  <a:pt x="1231" y="2846"/>
                </a:cubicBezTo>
                <a:cubicBezTo>
                  <a:pt x="1227" y="2846"/>
                  <a:pt x="1227" y="2852"/>
                  <a:pt x="1235" y="2869"/>
                </a:cubicBezTo>
                <a:cubicBezTo>
                  <a:pt x="1202" y="2802"/>
                  <a:pt x="1135" y="2769"/>
                  <a:pt x="1102" y="2702"/>
                </a:cubicBezTo>
                <a:cubicBezTo>
                  <a:pt x="1102" y="2702"/>
                  <a:pt x="1072" y="2673"/>
                  <a:pt x="1062" y="2673"/>
                </a:cubicBezTo>
                <a:cubicBezTo>
                  <a:pt x="1062" y="2673"/>
                  <a:pt x="1062" y="2673"/>
                  <a:pt x="1061" y="2673"/>
                </a:cubicBezTo>
                <a:lnTo>
                  <a:pt x="1061" y="2673"/>
                </a:lnTo>
                <a:cubicBezTo>
                  <a:pt x="1052" y="2649"/>
                  <a:pt x="1035" y="2626"/>
                  <a:pt x="1035" y="2602"/>
                </a:cubicBezTo>
                <a:cubicBezTo>
                  <a:pt x="1002" y="2569"/>
                  <a:pt x="1002" y="2535"/>
                  <a:pt x="1002" y="2502"/>
                </a:cubicBezTo>
                <a:cubicBezTo>
                  <a:pt x="987" y="2459"/>
                  <a:pt x="985" y="2447"/>
                  <a:pt x="988" y="2447"/>
                </a:cubicBezTo>
                <a:lnTo>
                  <a:pt x="988" y="2447"/>
                </a:lnTo>
                <a:cubicBezTo>
                  <a:pt x="991" y="2447"/>
                  <a:pt x="1002" y="2469"/>
                  <a:pt x="1002" y="2469"/>
                </a:cubicBezTo>
                <a:cubicBezTo>
                  <a:pt x="1002" y="2402"/>
                  <a:pt x="1002" y="2369"/>
                  <a:pt x="1002" y="2302"/>
                </a:cubicBezTo>
                <a:cubicBezTo>
                  <a:pt x="1002" y="2269"/>
                  <a:pt x="1002" y="2235"/>
                  <a:pt x="1002" y="2202"/>
                </a:cubicBezTo>
                <a:lnTo>
                  <a:pt x="1002" y="2168"/>
                </a:lnTo>
                <a:cubicBezTo>
                  <a:pt x="1002" y="2135"/>
                  <a:pt x="1035" y="2035"/>
                  <a:pt x="1035" y="1968"/>
                </a:cubicBezTo>
                <a:cubicBezTo>
                  <a:pt x="1068" y="1902"/>
                  <a:pt x="1068" y="1868"/>
                  <a:pt x="1102" y="1802"/>
                </a:cubicBezTo>
                <a:lnTo>
                  <a:pt x="1168" y="1668"/>
                </a:lnTo>
                <a:cubicBezTo>
                  <a:pt x="1202" y="1601"/>
                  <a:pt x="1235" y="1535"/>
                  <a:pt x="1268" y="1468"/>
                </a:cubicBezTo>
                <a:lnTo>
                  <a:pt x="1335" y="1368"/>
                </a:lnTo>
                <a:cubicBezTo>
                  <a:pt x="1336" y="1367"/>
                  <a:pt x="1337" y="1366"/>
                  <a:pt x="1337" y="1366"/>
                </a:cubicBezTo>
                <a:cubicBezTo>
                  <a:pt x="1337" y="1366"/>
                  <a:pt x="1344" y="1359"/>
                  <a:pt x="1369" y="1335"/>
                </a:cubicBezTo>
                <a:lnTo>
                  <a:pt x="1535" y="1168"/>
                </a:lnTo>
                <a:lnTo>
                  <a:pt x="1602" y="1101"/>
                </a:lnTo>
                <a:lnTo>
                  <a:pt x="1635" y="1068"/>
                </a:lnTo>
                <a:cubicBezTo>
                  <a:pt x="1702" y="1034"/>
                  <a:pt x="1769" y="968"/>
                  <a:pt x="1836" y="934"/>
                </a:cubicBezTo>
                <a:close/>
                <a:moveTo>
                  <a:pt x="1869" y="0"/>
                </a:moveTo>
                <a:cubicBezTo>
                  <a:pt x="1602" y="0"/>
                  <a:pt x="1369" y="100"/>
                  <a:pt x="1168" y="234"/>
                </a:cubicBezTo>
                <a:cubicBezTo>
                  <a:pt x="535" y="701"/>
                  <a:pt x="101" y="1435"/>
                  <a:pt x="34" y="2235"/>
                </a:cubicBezTo>
                <a:cubicBezTo>
                  <a:pt x="1" y="2669"/>
                  <a:pt x="134" y="3102"/>
                  <a:pt x="468" y="3436"/>
                </a:cubicBezTo>
                <a:cubicBezTo>
                  <a:pt x="872" y="3855"/>
                  <a:pt x="1413" y="4065"/>
                  <a:pt x="1953" y="4065"/>
                </a:cubicBezTo>
                <a:cubicBezTo>
                  <a:pt x="2574" y="4065"/>
                  <a:pt x="3193" y="3789"/>
                  <a:pt x="3603" y="3236"/>
                </a:cubicBezTo>
                <a:cubicBezTo>
                  <a:pt x="4371" y="2235"/>
                  <a:pt x="4004" y="767"/>
                  <a:pt x="2870" y="200"/>
                </a:cubicBezTo>
                <a:cubicBezTo>
                  <a:pt x="2828" y="178"/>
                  <a:pt x="2787" y="163"/>
                  <a:pt x="2747" y="154"/>
                </a:cubicBezTo>
                <a:lnTo>
                  <a:pt x="2747" y="154"/>
                </a:lnTo>
                <a:cubicBezTo>
                  <a:pt x="2663" y="90"/>
                  <a:pt x="2563" y="52"/>
                  <a:pt x="2454" y="52"/>
                </a:cubicBezTo>
                <a:cubicBezTo>
                  <a:pt x="2416" y="52"/>
                  <a:pt x="2376" y="57"/>
                  <a:pt x="2336" y="67"/>
                </a:cubicBezTo>
                <a:lnTo>
                  <a:pt x="2202" y="34"/>
                </a:lnTo>
                <a:cubicBezTo>
                  <a:pt x="2069" y="0"/>
                  <a:pt x="1969" y="0"/>
                  <a:pt x="18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55" name="Shape 55"/>
        <p:cNvGrpSpPr/>
        <p:nvPr/>
      </p:nvGrpSpPr>
      <p:grpSpPr>
        <a:xfrm>
          <a:off x="0" y="0"/>
          <a:ext cx="0" cy="0"/>
          <a:chOff x="0" y="0"/>
          <a:chExt cx="0" cy="0"/>
        </a:xfrm>
      </p:grpSpPr>
      <p:grpSp>
        <p:nvGrpSpPr>
          <p:cNvPr id="56" name="Google Shape;56;p3"/>
          <p:cNvGrpSpPr/>
          <p:nvPr/>
        </p:nvGrpSpPr>
        <p:grpSpPr>
          <a:xfrm>
            <a:off x="95" y="25"/>
            <a:ext cx="9143969" cy="5143446"/>
            <a:chOff x="95" y="25"/>
            <a:chExt cx="9143969" cy="5143446"/>
          </a:xfrm>
        </p:grpSpPr>
        <p:sp>
          <p:nvSpPr>
            <p:cNvPr id="57" name="Google Shape;57;p3"/>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3"/>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 name="Google Shape;59;p3"/>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3"/>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3"/>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3"/>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 name="Google Shape;63;p3"/>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 name="Google Shape;64;p3"/>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3"/>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 name="Google Shape;66;p3"/>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 name="Google Shape;67;p3"/>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3"/>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 name="Google Shape;69;p3"/>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 name="Google Shape;70;p3"/>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3"/>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3"/>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 name="Google Shape;73;p3"/>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 name="Google Shape;74;p3"/>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 name="Google Shape;75;p3"/>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 name="Google Shape;76;p3"/>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 name="Google Shape;77;p3"/>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 name="Google Shape;78;p3"/>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 name="Google Shape;79;p3"/>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3"/>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 name="Google Shape;81;p3"/>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2" name="Google Shape;82;p3"/>
          <p:cNvSpPr txBox="1"/>
          <p:nvPr>
            <p:ph type="title"/>
          </p:nvPr>
        </p:nvSpPr>
        <p:spPr>
          <a:xfrm>
            <a:off x="1170425" y="2532250"/>
            <a:ext cx="3858900" cy="8160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5550">
                <a:solidFill>
                  <a:srgbClr val="212529"/>
                </a:solidFill>
              </a:defRPr>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83" name="Google Shape;83;p3"/>
          <p:cNvSpPr txBox="1"/>
          <p:nvPr>
            <p:ph type="title" idx="2" hasCustomPrompt="1"/>
          </p:nvPr>
        </p:nvSpPr>
        <p:spPr>
          <a:xfrm>
            <a:off x="1488725" y="1000931"/>
            <a:ext cx="1255800" cy="1146000"/>
          </a:xfrm>
          <a:prstGeom prst="rect">
            <a:avLst/>
          </a:prstGeom>
        </p:spPr>
        <p:txBody>
          <a:bodyPr spcFirstLastPara="1" wrap="square" lIns="91425" tIns="91425" rIns="91425" bIns="91425" anchor="ctr" anchorCtr="0">
            <a:noAutofit/>
          </a:bodyPr>
          <a:lstStyle>
            <a:lvl1pPr lvl="0" rtl="0">
              <a:spcBef>
                <a:spcPts val="0"/>
              </a:spcBef>
              <a:spcAft>
                <a:spcPts val="0"/>
              </a:spcAft>
              <a:buSzPts val="7200"/>
              <a:buNone/>
              <a:defRPr sz="7400"/>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
        <p:nvSpPr>
          <p:cNvPr id="84" name="Google Shape;84;p3"/>
          <p:cNvSpPr txBox="1"/>
          <p:nvPr>
            <p:ph type="subTitle" idx="1"/>
          </p:nvPr>
        </p:nvSpPr>
        <p:spPr>
          <a:xfrm>
            <a:off x="1170425" y="3545650"/>
            <a:ext cx="4266000" cy="5340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5" name="Google Shape;85;p3"/>
          <p:cNvSpPr/>
          <p:nvPr/>
        </p:nvSpPr>
        <p:spPr>
          <a:xfrm flipH="1">
            <a:off x="360423" y="349867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3"/>
          <p:cNvSpPr/>
          <p:nvPr/>
        </p:nvSpPr>
        <p:spPr>
          <a:xfrm flipH="1">
            <a:off x="5039723" y="4549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3"/>
          <p:cNvSpPr/>
          <p:nvPr/>
        </p:nvSpPr>
        <p:spPr>
          <a:xfrm flipH="1">
            <a:off x="8140473" y="45237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3"/>
          <p:cNvSpPr/>
          <p:nvPr/>
        </p:nvSpPr>
        <p:spPr>
          <a:xfrm flipH="1">
            <a:off x="677773" y="20760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 name="Google Shape;89;p3"/>
          <p:cNvSpPr/>
          <p:nvPr/>
        </p:nvSpPr>
        <p:spPr>
          <a:xfrm flipH="1">
            <a:off x="5370498" y="434402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3"/>
          <p:cNvSpPr/>
          <p:nvPr/>
        </p:nvSpPr>
        <p:spPr>
          <a:xfrm flipH="1">
            <a:off x="8388248" y="46375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 name="Google Shape;91;p3"/>
          <p:cNvSpPr/>
          <p:nvPr/>
        </p:nvSpPr>
        <p:spPr>
          <a:xfrm flipH="1">
            <a:off x="630173" y="38006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2" name="Google Shape;92;p3"/>
          <p:cNvGrpSpPr/>
          <p:nvPr/>
        </p:nvGrpSpPr>
        <p:grpSpPr>
          <a:xfrm>
            <a:off x="3569448" y="1303738"/>
            <a:ext cx="529900" cy="149350"/>
            <a:chOff x="3898800" y="2624300"/>
            <a:chExt cx="529900" cy="149350"/>
          </a:xfrm>
        </p:grpSpPr>
        <p:sp>
          <p:nvSpPr>
            <p:cNvPr id="93" name="Google Shape;93;p3"/>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 name="Google Shape;94;p3"/>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5" name="Google Shape;95;p3"/>
          <p:cNvGrpSpPr/>
          <p:nvPr/>
        </p:nvGrpSpPr>
        <p:grpSpPr>
          <a:xfrm flipH="1">
            <a:off x="2809210" y="4718175"/>
            <a:ext cx="581325" cy="169475"/>
            <a:chOff x="5393300" y="2420750"/>
            <a:chExt cx="581325" cy="169475"/>
          </a:xfrm>
        </p:grpSpPr>
        <p:sp>
          <p:nvSpPr>
            <p:cNvPr id="96" name="Google Shape;96;p3"/>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3"/>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text">
  <p:cSld name="CUSTOM_1">
    <p:spTree>
      <p:nvGrpSpPr>
        <p:cNvPr id="847" name="Shape 847"/>
        <p:cNvGrpSpPr/>
        <p:nvPr/>
      </p:nvGrpSpPr>
      <p:grpSpPr>
        <a:xfrm>
          <a:off x="0" y="0"/>
          <a:ext cx="0" cy="0"/>
          <a:chOff x="0" y="0"/>
          <a:chExt cx="0" cy="0"/>
        </a:xfrm>
      </p:grpSpPr>
      <p:grpSp>
        <p:nvGrpSpPr>
          <p:cNvPr id="848" name="Google Shape;848;p21"/>
          <p:cNvGrpSpPr/>
          <p:nvPr/>
        </p:nvGrpSpPr>
        <p:grpSpPr>
          <a:xfrm>
            <a:off x="95" y="25"/>
            <a:ext cx="9143969" cy="5143446"/>
            <a:chOff x="95" y="25"/>
            <a:chExt cx="9143969" cy="5143446"/>
          </a:xfrm>
        </p:grpSpPr>
        <p:sp>
          <p:nvSpPr>
            <p:cNvPr id="849" name="Google Shape;849;p21"/>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0" name="Google Shape;850;p21"/>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1" name="Google Shape;851;p21"/>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2" name="Google Shape;852;p21"/>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3" name="Google Shape;853;p21"/>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4" name="Google Shape;854;p21"/>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5" name="Google Shape;855;p21"/>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6" name="Google Shape;856;p21"/>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7" name="Google Shape;857;p21"/>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8" name="Google Shape;858;p21"/>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9" name="Google Shape;859;p21"/>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0" name="Google Shape;860;p21"/>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1" name="Google Shape;861;p21"/>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2" name="Google Shape;862;p21"/>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3" name="Google Shape;863;p21"/>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4" name="Google Shape;864;p21"/>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5" name="Google Shape;865;p21"/>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6" name="Google Shape;866;p21"/>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7" name="Google Shape;867;p21"/>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8" name="Google Shape;868;p21"/>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9" name="Google Shape;869;p21"/>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0" name="Google Shape;870;p21"/>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1" name="Google Shape;871;p21"/>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2" name="Google Shape;872;p21"/>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3" name="Google Shape;873;p21"/>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74" name="Google Shape;874;p21"/>
          <p:cNvSpPr txBox="1"/>
          <p:nvPr>
            <p:ph type="title"/>
          </p:nvPr>
        </p:nvSpPr>
        <p:spPr>
          <a:xfrm>
            <a:off x="2209938" y="808050"/>
            <a:ext cx="3969300" cy="1195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8400">
                <a:solidFill>
                  <a:srgbClr val="212529"/>
                </a:solidFill>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875" name="Google Shape;875;p21"/>
          <p:cNvSpPr txBox="1"/>
          <p:nvPr>
            <p:ph type="subTitle" idx="1"/>
          </p:nvPr>
        </p:nvSpPr>
        <p:spPr>
          <a:xfrm>
            <a:off x="1577775" y="2240950"/>
            <a:ext cx="5233800" cy="2096700"/>
          </a:xfrm>
          <a:prstGeom prst="rect">
            <a:avLst/>
          </a:prstGeom>
          <a:noFill/>
          <a:ln w="19050" cap="rnd" cmpd="sng">
            <a:solidFill>
              <a:srgbClr val="000000"/>
            </a:solidFill>
            <a:prstDash val="dash"/>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876" name="Google Shape;876;p21"/>
          <p:cNvSpPr/>
          <p:nvPr/>
        </p:nvSpPr>
        <p:spPr>
          <a:xfrm>
            <a:off x="4140013" y="47386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7" name="Google Shape;877;p21"/>
          <p:cNvSpPr/>
          <p:nvPr/>
        </p:nvSpPr>
        <p:spPr>
          <a:xfrm>
            <a:off x="7252938" y="48649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8" name="Google Shape;878;p21"/>
          <p:cNvSpPr/>
          <p:nvPr/>
        </p:nvSpPr>
        <p:spPr>
          <a:xfrm>
            <a:off x="1577775" y="48623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9" name="Google Shape;879;p21"/>
          <p:cNvSpPr/>
          <p:nvPr/>
        </p:nvSpPr>
        <p:spPr>
          <a:xfrm>
            <a:off x="2436525" y="4408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0" name="Google Shape;880;p21"/>
          <p:cNvSpPr/>
          <p:nvPr/>
        </p:nvSpPr>
        <p:spPr>
          <a:xfrm>
            <a:off x="321600" y="32960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1" name="Google Shape;881;p21"/>
          <p:cNvSpPr/>
          <p:nvPr/>
        </p:nvSpPr>
        <p:spPr>
          <a:xfrm>
            <a:off x="6286213" y="8713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2" name="Google Shape;882;p21"/>
          <p:cNvSpPr/>
          <p:nvPr/>
        </p:nvSpPr>
        <p:spPr>
          <a:xfrm>
            <a:off x="7368825" y="3208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83" name="Google Shape;883;p21"/>
          <p:cNvGrpSpPr/>
          <p:nvPr/>
        </p:nvGrpSpPr>
        <p:grpSpPr>
          <a:xfrm>
            <a:off x="401325" y="603563"/>
            <a:ext cx="311900" cy="314700"/>
            <a:chOff x="8571050" y="1873050"/>
            <a:chExt cx="311900" cy="314700"/>
          </a:xfrm>
        </p:grpSpPr>
        <p:sp>
          <p:nvSpPr>
            <p:cNvPr id="884" name="Google Shape;884;p21"/>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5" name="Google Shape;885;p21"/>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6" name="Google Shape;886;p21"/>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7" name="Google Shape;887;p21"/>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88" name="Google Shape;888;p21"/>
          <p:cNvGrpSpPr/>
          <p:nvPr/>
        </p:nvGrpSpPr>
        <p:grpSpPr>
          <a:xfrm rot="-4179191">
            <a:off x="8432201" y="3341516"/>
            <a:ext cx="340423" cy="202574"/>
            <a:chOff x="3780075" y="2889150"/>
            <a:chExt cx="340425" cy="202575"/>
          </a:xfrm>
        </p:grpSpPr>
        <p:sp>
          <p:nvSpPr>
            <p:cNvPr id="889" name="Google Shape;889;p21"/>
            <p:cNvSpPr/>
            <p:nvPr/>
          </p:nvSpPr>
          <p:spPr>
            <a:xfrm>
              <a:off x="3826225" y="2907725"/>
              <a:ext cx="294275" cy="184000"/>
            </a:xfrm>
            <a:custGeom>
              <a:avLst/>
              <a:gdLst/>
              <a:ahLst/>
              <a:cxnLst/>
              <a:rect l="l" t="t" r="r" b="b"/>
              <a:pathLst>
                <a:path w="11771" h="7360" extrusionOk="0">
                  <a:moveTo>
                    <a:pt x="551" y="1"/>
                  </a:moveTo>
                  <a:cubicBezTo>
                    <a:pt x="326" y="1"/>
                    <a:pt x="101" y="143"/>
                    <a:pt x="68" y="426"/>
                  </a:cubicBezTo>
                  <a:cubicBezTo>
                    <a:pt x="1" y="2194"/>
                    <a:pt x="435" y="3962"/>
                    <a:pt x="1302" y="5530"/>
                  </a:cubicBezTo>
                  <a:cubicBezTo>
                    <a:pt x="2059" y="6773"/>
                    <a:pt x="3188" y="7360"/>
                    <a:pt x="4513" y="7360"/>
                  </a:cubicBezTo>
                  <a:cubicBezTo>
                    <a:pt x="4822" y="7360"/>
                    <a:pt x="5143" y="7328"/>
                    <a:pt x="5472" y="7264"/>
                  </a:cubicBezTo>
                  <a:cubicBezTo>
                    <a:pt x="8474" y="6631"/>
                    <a:pt x="10875" y="4362"/>
                    <a:pt x="11709" y="1393"/>
                  </a:cubicBezTo>
                  <a:cubicBezTo>
                    <a:pt x="11770" y="1048"/>
                    <a:pt x="11497" y="826"/>
                    <a:pt x="11229" y="826"/>
                  </a:cubicBezTo>
                  <a:cubicBezTo>
                    <a:pt x="11057" y="826"/>
                    <a:pt x="10887" y="918"/>
                    <a:pt x="10809" y="1127"/>
                  </a:cubicBezTo>
                  <a:cubicBezTo>
                    <a:pt x="10108" y="3595"/>
                    <a:pt x="8173" y="5563"/>
                    <a:pt x="5705" y="6264"/>
                  </a:cubicBezTo>
                  <a:cubicBezTo>
                    <a:pt x="5338" y="6380"/>
                    <a:pt x="4963" y="6439"/>
                    <a:pt x="4588" y="6439"/>
                  </a:cubicBezTo>
                  <a:cubicBezTo>
                    <a:pt x="4212" y="6439"/>
                    <a:pt x="3837" y="6380"/>
                    <a:pt x="3470" y="6264"/>
                  </a:cubicBezTo>
                  <a:cubicBezTo>
                    <a:pt x="2836" y="5997"/>
                    <a:pt x="2336" y="5530"/>
                    <a:pt x="2036" y="4929"/>
                  </a:cubicBezTo>
                  <a:cubicBezTo>
                    <a:pt x="1302" y="3528"/>
                    <a:pt x="968" y="1994"/>
                    <a:pt x="1035" y="426"/>
                  </a:cubicBezTo>
                  <a:cubicBezTo>
                    <a:pt x="1002" y="143"/>
                    <a:pt x="777" y="1"/>
                    <a:pt x="5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0" name="Google Shape;890;p21"/>
            <p:cNvSpPr/>
            <p:nvPr/>
          </p:nvSpPr>
          <p:spPr>
            <a:xfrm>
              <a:off x="3780075" y="2889150"/>
              <a:ext cx="132075" cy="76975"/>
            </a:xfrm>
            <a:custGeom>
              <a:avLst/>
              <a:gdLst/>
              <a:ahLst/>
              <a:cxnLst/>
              <a:rect l="l" t="t" r="r" b="b"/>
              <a:pathLst>
                <a:path w="5283" h="3079" extrusionOk="0">
                  <a:moveTo>
                    <a:pt x="2227" y="0"/>
                  </a:moveTo>
                  <a:cubicBezTo>
                    <a:pt x="1662" y="0"/>
                    <a:pt x="1372" y="515"/>
                    <a:pt x="1113" y="936"/>
                  </a:cubicBezTo>
                  <a:cubicBezTo>
                    <a:pt x="846" y="1369"/>
                    <a:pt x="513" y="1903"/>
                    <a:pt x="212" y="2403"/>
                  </a:cubicBezTo>
                  <a:cubicBezTo>
                    <a:pt x="1" y="2733"/>
                    <a:pt x="320" y="3078"/>
                    <a:pt x="643" y="3078"/>
                  </a:cubicBezTo>
                  <a:cubicBezTo>
                    <a:pt x="779" y="3078"/>
                    <a:pt x="915" y="3018"/>
                    <a:pt x="1013" y="2870"/>
                  </a:cubicBezTo>
                  <a:cubicBezTo>
                    <a:pt x="1280" y="2470"/>
                    <a:pt x="1513" y="2070"/>
                    <a:pt x="1747" y="1669"/>
                  </a:cubicBezTo>
                  <a:cubicBezTo>
                    <a:pt x="1880" y="1503"/>
                    <a:pt x="1980" y="1303"/>
                    <a:pt x="2114" y="1102"/>
                  </a:cubicBezTo>
                  <a:cubicBezTo>
                    <a:pt x="2147" y="1069"/>
                    <a:pt x="2214" y="936"/>
                    <a:pt x="2281" y="936"/>
                  </a:cubicBezTo>
                  <a:cubicBezTo>
                    <a:pt x="2414" y="936"/>
                    <a:pt x="2614" y="1136"/>
                    <a:pt x="2714" y="1236"/>
                  </a:cubicBezTo>
                  <a:lnTo>
                    <a:pt x="3281" y="1669"/>
                  </a:lnTo>
                  <a:lnTo>
                    <a:pt x="4449" y="2603"/>
                  </a:lnTo>
                  <a:cubicBezTo>
                    <a:pt x="4549" y="2687"/>
                    <a:pt x="4666" y="2729"/>
                    <a:pt x="4782" y="2729"/>
                  </a:cubicBezTo>
                  <a:cubicBezTo>
                    <a:pt x="4899" y="2729"/>
                    <a:pt x="5016" y="2687"/>
                    <a:pt x="5116" y="2603"/>
                  </a:cubicBezTo>
                  <a:cubicBezTo>
                    <a:pt x="5283" y="2403"/>
                    <a:pt x="5283" y="2103"/>
                    <a:pt x="5116" y="1936"/>
                  </a:cubicBezTo>
                  <a:lnTo>
                    <a:pt x="3748" y="836"/>
                  </a:lnTo>
                  <a:cubicBezTo>
                    <a:pt x="3348" y="502"/>
                    <a:pt x="2848" y="2"/>
                    <a:pt x="2281" y="2"/>
                  </a:cubicBezTo>
                  <a:cubicBezTo>
                    <a:pt x="2263" y="1"/>
                    <a:pt x="2245" y="0"/>
                    <a:pt x="2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91" name="Google Shape;891;p21"/>
          <p:cNvGrpSpPr/>
          <p:nvPr/>
        </p:nvGrpSpPr>
        <p:grpSpPr>
          <a:xfrm rot="8795091" flipH="1">
            <a:off x="1224504" y="1491052"/>
            <a:ext cx="288974" cy="174350"/>
            <a:chOff x="4177750" y="2899175"/>
            <a:chExt cx="288975" cy="174350"/>
          </a:xfrm>
        </p:grpSpPr>
        <p:sp>
          <p:nvSpPr>
            <p:cNvPr id="892" name="Google Shape;892;p21"/>
            <p:cNvSpPr/>
            <p:nvPr/>
          </p:nvSpPr>
          <p:spPr>
            <a:xfrm>
              <a:off x="4177750" y="2920450"/>
              <a:ext cx="250650" cy="153075"/>
            </a:xfrm>
            <a:custGeom>
              <a:avLst/>
              <a:gdLst/>
              <a:ahLst/>
              <a:cxnLst/>
              <a:rect l="l" t="t" r="r" b="b"/>
              <a:pathLst>
                <a:path w="10026" h="6123" extrusionOk="0">
                  <a:moveTo>
                    <a:pt x="626" y="0"/>
                  </a:moveTo>
                  <a:cubicBezTo>
                    <a:pt x="321" y="0"/>
                    <a:pt x="0" y="351"/>
                    <a:pt x="183" y="718"/>
                  </a:cubicBezTo>
                  <a:cubicBezTo>
                    <a:pt x="1174" y="2864"/>
                    <a:pt x="2361" y="6123"/>
                    <a:pt x="5266" y="6123"/>
                  </a:cubicBezTo>
                  <a:cubicBezTo>
                    <a:pt x="5295" y="6123"/>
                    <a:pt x="5324" y="6122"/>
                    <a:pt x="5354" y="6122"/>
                  </a:cubicBezTo>
                  <a:cubicBezTo>
                    <a:pt x="8289" y="6055"/>
                    <a:pt x="9223" y="2853"/>
                    <a:pt x="9924" y="584"/>
                  </a:cubicBezTo>
                  <a:cubicBezTo>
                    <a:pt x="10026" y="237"/>
                    <a:pt x="9728" y="3"/>
                    <a:pt x="9444" y="3"/>
                  </a:cubicBezTo>
                  <a:cubicBezTo>
                    <a:pt x="9263" y="3"/>
                    <a:pt x="9088" y="97"/>
                    <a:pt x="9023" y="317"/>
                  </a:cubicBezTo>
                  <a:cubicBezTo>
                    <a:pt x="8656" y="1485"/>
                    <a:pt x="8356" y="2686"/>
                    <a:pt x="7689" y="3653"/>
                  </a:cubicBezTo>
                  <a:cubicBezTo>
                    <a:pt x="7122" y="4487"/>
                    <a:pt x="6221" y="5188"/>
                    <a:pt x="5187" y="5188"/>
                  </a:cubicBezTo>
                  <a:cubicBezTo>
                    <a:pt x="2785" y="5121"/>
                    <a:pt x="1785" y="2019"/>
                    <a:pt x="984" y="251"/>
                  </a:cubicBezTo>
                  <a:cubicBezTo>
                    <a:pt x="900" y="73"/>
                    <a:pt x="765" y="0"/>
                    <a:pt x="6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3" name="Google Shape;893;p21"/>
            <p:cNvSpPr/>
            <p:nvPr/>
          </p:nvSpPr>
          <p:spPr>
            <a:xfrm>
              <a:off x="4342725" y="2899175"/>
              <a:ext cx="124000" cy="79875"/>
            </a:xfrm>
            <a:custGeom>
              <a:avLst/>
              <a:gdLst/>
              <a:ahLst/>
              <a:cxnLst/>
              <a:rect l="l" t="t" r="r" b="b"/>
              <a:pathLst>
                <a:path w="4960" h="3195" extrusionOk="0">
                  <a:moveTo>
                    <a:pt x="2291" y="902"/>
                  </a:moveTo>
                  <a:lnTo>
                    <a:pt x="2291" y="902"/>
                  </a:lnTo>
                  <a:cubicBezTo>
                    <a:pt x="2291" y="902"/>
                    <a:pt x="2302" y="913"/>
                    <a:pt x="2315" y="928"/>
                  </a:cubicBezTo>
                  <a:lnTo>
                    <a:pt x="2315" y="928"/>
                  </a:lnTo>
                  <a:cubicBezTo>
                    <a:pt x="2302" y="923"/>
                    <a:pt x="2291" y="915"/>
                    <a:pt x="2291" y="902"/>
                  </a:cubicBezTo>
                  <a:close/>
                  <a:moveTo>
                    <a:pt x="2391" y="1"/>
                  </a:moveTo>
                  <a:cubicBezTo>
                    <a:pt x="2157" y="1"/>
                    <a:pt x="1924" y="68"/>
                    <a:pt x="1724" y="201"/>
                  </a:cubicBezTo>
                  <a:lnTo>
                    <a:pt x="523" y="835"/>
                  </a:lnTo>
                  <a:cubicBezTo>
                    <a:pt x="1" y="1082"/>
                    <a:pt x="271" y="1736"/>
                    <a:pt x="699" y="1736"/>
                  </a:cubicBezTo>
                  <a:cubicBezTo>
                    <a:pt x="790" y="1736"/>
                    <a:pt x="890" y="1706"/>
                    <a:pt x="990" y="1635"/>
                  </a:cubicBezTo>
                  <a:lnTo>
                    <a:pt x="2024" y="1102"/>
                  </a:lnTo>
                  <a:lnTo>
                    <a:pt x="2257" y="1002"/>
                  </a:lnTo>
                  <a:cubicBezTo>
                    <a:pt x="2276" y="1002"/>
                    <a:pt x="2316" y="981"/>
                    <a:pt x="2341" y="962"/>
                  </a:cubicBezTo>
                  <a:lnTo>
                    <a:pt x="2341" y="962"/>
                  </a:lnTo>
                  <a:cubicBezTo>
                    <a:pt x="2350" y="977"/>
                    <a:pt x="2357" y="991"/>
                    <a:pt x="2357" y="1002"/>
                  </a:cubicBezTo>
                  <a:lnTo>
                    <a:pt x="2558" y="1235"/>
                  </a:lnTo>
                  <a:lnTo>
                    <a:pt x="4125" y="3070"/>
                  </a:lnTo>
                  <a:cubicBezTo>
                    <a:pt x="4209" y="3153"/>
                    <a:pt x="4325" y="3195"/>
                    <a:pt x="4446" y="3195"/>
                  </a:cubicBezTo>
                  <a:cubicBezTo>
                    <a:pt x="4567" y="3195"/>
                    <a:pt x="4692" y="3153"/>
                    <a:pt x="4792" y="3070"/>
                  </a:cubicBezTo>
                  <a:cubicBezTo>
                    <a:pt x="4959" y="2870"/>
                    <a:pt x="4959" y="2569"/>
                    <a:pt x="4792" y="2403"/>
                  </a:cubicBezTo>
                  <a:cubicBezTo>
                    <a:pt x="4192" y="1702"/>
                    <a:pt x="3592" y="1002"/>
                    <a:pt x="2991" y="301"/>
                  </a:cubicBezTo>
                  <a:cubicBezTo>
                    <a:pt x="2858" y="134"/>
                    <a:pt x="2624" y="1"/>
                    <a:pt x="23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Numbers and text">
  <p:cSld name="CUSTOM_7">
    <p:spTree>
      <p:nvGrpSpPr>
        <p:cNvPr id="894" name="Shape 894"/>
        <p:cNvGrpSpPr/>
        <p:nvPr/>
      </p:nvGrpSpPr>
      <p:grpSpPr>
        <a:xfrm>
          <a:off x="0" y="0"/>
          <a:ext cx="0" cy="0"/>
          <a:chOff x="0" y="0"/>
          <a:chExt cx="0" cy="0"/>
        </a:xfrm>
      </p:grpSpPr>
      <p:sp>
        <p:nvSpPr>
          <p:cNvPr id="895" name="Google Shape;895;p22"/>
          <p:cNvSpPr txBox="1"/>
          <p:nvPr>
            <p:ph type="title" hasCustomPrompt="1"/>
          </p:nvPr>
        </p:nvSpPr>
        <p:spPr>
          <a:xfrm>
            <a:off x="713225" y="535525"/>
            <a:ext cx="1993800" cy="88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7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96" name="Google Shape;896;p22"/>
          <p:cNvSpPr txBox="1"/>
          <p:nvPr>
            <p:ph type="subTitle" idx="1"/>
          </p:nvPr>
        </p:nvSpPr>
        <p:spPr>
          <a:xfrm>
            <a:off x="823216" y="1423783"/>
            <a:ext cx="1773600" cy="8145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897" name="Google Shape;897;p22"/>
          <p:cNvSpPr txBox="1"/>
          <p:nvPr>
            <p:ph type="title" idx="2" hasCustomPrompt="1"/>
          </p:nvPr>
        </p:nvSpPr>
        <p:spPr>
          <a:xfrm>
            <a:off x="3575100" y="1720259"/>
            <a:ext cx="1993800" cy="88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7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898" name="Google Shape;898;p22"/>
          <p:cNvSpPr txBox="1"/>
          <p:nvPr>
            <p:ph type="subTitle" idx="3"/>
          </p:nvPr>
        </p:nvSpPr>
        <p:spPr>
          <a:xfrm>
            <a:off x="3685091" y="2608566"/>
            <a:ext cx="1773600" cy="8145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899" name="Google Shape;899;p22"/>
          <p:cNvSpPr txBox="1"/>
          <p:nvPr>
            <p:ph type="title" idx="4" hasCustomPrompt="1"/>
          </p:nvPr>
        </p:nvSpPr>
        <p:spPr>
          <a:xfrm>
            <a:off x="6436975" y="2905042"/>
            <a:ext cx="1993800" cy="8883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72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00" name="Google Shape;900;p22"/>
          <p:cNvSpPr txBox="1"/>
          <p:nvPr>
            <p:ph type="subTitle" idx="5"/>
          </p:nvPr>
        </p:nvSpPr>
        <p:spPr>
          <a:xfrm>
            <a:off x="6546966" y="3793349"/>
            <a:ext cx="1773600" cy="8145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grpSp>
        <p:nvGrpSpPr>
          <p:cNvPr id="901" name="Google Shape;901;p22"/>
          <p:cNvGrpSpPr/>
          <p:nvPr/>
        </p:nvGrpSpPr>
        <p:grpSpPr>
          <a:xfrm>
            <a:off x="95" y="25"/>
            <a:ext cx="9143969" cy="5143446"/>
            <a:chOff x="95" y="25"/>
            <a:chExt cx="9143969" cy="5143446"/>
          </a:xfrm>
        </p:grpSpPr>
        <p:sp>
          <p:nvSpPr>
            <p:cNvPr id="902" name="Google Shape;902;p22"/>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3" name="Google Shape;903;p22"/>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4" name="Google Shape;904;p22"/>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5" name="Google Shape;905;p22"/>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6" name="Google Shape;906;p22"/>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7" name="Google Shape;907;p22"/>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8" name="Google Shape;908;p22"/>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9" name="Google Shape;909;p22"/>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0" name="Google Shape;910;p22"/>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1" name="Google Shape;911;p22"/>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2" name="Google Shape;912;p22"/>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3" name="Google Shape;913;p22"/>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4" name="Google Shape;914;p22"/>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5" name="Google Shape;915;p22"/>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6" name="Google Shape;916;p22"/>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7" name="Google Shape;917;p22"/>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8" name="Google Shape;918;p22"/>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9" name="Google Shape;919;p22"/>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0" name="Google Shape;920;p22"/>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1" name="Google Shape;921;p22"/>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2" name="Google Shape;922;p22"/>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3" name="Google Shape;923;p22"/>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4" name="Google Shape;924;p22"/>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5" name="Google Shape;925;p22"/>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6" name="Google Shape;926;p22"/>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27" name="Google Shape;927;p22"/>
          <p:cNvSpPr/>
          <p:nvPr/>
        </p:nvSpPr>
        <p:spPr>
          <a:xfrm>
            <a:off x="5955525" y="47791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8" name="Google Shape;928;p22"/>
          <p:cNvSpPr/>
          <p:nvPr/>
        </p:nvSpPr>
        <p:spPr>
          <a:xfrm>
            <a:off x="3487500" y="47766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9" name="Google Shape;929;p22"/>
          <p:cNvSpPr/>
          <p:nvPr/>
        </p:nvSpPr>
        <p:spPr>
          <a:xfrm>
            <a:off x="2525925" y="26318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0" name="Google Shape;930;p22"/>
          <p:cNvSpPr/>
          <p:nvPr/>
        </p:nvSpPr>
        <p:spPr>
          <a:xfrm>
            <a:off x="4697350" y="384235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1" name="Google Shape;931;p22"/>
          <p:cNvSpPr/>
          <p:nvPr/>
        </p:nvSpPr>
        <p:spPr>
          <a:xfrm>
            <a:off x="8671488" y="23039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2" name="Google Shape;932;p22"/>
          <p:cNvSpPr/>
          <p:nvPr/>
        </p:nvSpPr>
        <p:spPr>
          <a:xfrm>
            <a:off x="5458700" y="309088"/>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33" name="Google Shape;933;p22"/>
          <p:cNvGrpSpPr/>
          <p:nvPr/>
        </p:nvGrpSpPr>
        <p:grpSpPr>
          <a:xfrm>
            <a:off x="448300" y="2631900"/>
            <a:ext cx="311900" cy="314700"/>
            <a:chOff x="8571050" y="1873050"/>
            <a:chExt cx="311900" cy="314700"/>
          </a:xfrm>
        </p:grpSpPr>
        <p:sp>
          <p:nvSpPr>
            <p:cNvPr id="934" name="Google Shape;934;p22"/>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5" name="Google Shape;935;p22"/>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6" name="Google Shape;936;p22"/>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7" name="Google Shape;937;p22"/>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38" name="Google Shape;938;p22"/>
          <p:cNvGrpSpPr/>
          <p:nvPr/>
        </p:nvGrpSpPr>
        <p:grpSpPr>
          <a:xfrm rot="-4179191">
            <a:off x="8432201" y="3341516"/>
            <a:ext cx="340423" cy="202574"/>
            <a:chOff x="3780075" y="2889150"/>
            <a:chExt cx="340425" cy="202575"/>
          </a:xfrm>
        </p:grpSpPr>
        <p:sp>
          <p:nvSpPr>
            <p:cNvPr id="939" name="Google Shape;939;p22"/>
            <p:cNvSpPr/>
            <p:nvPr/>
          </p:nvSpPr>
          <p:spPr>
            <a:xfrm>
              <a:off x="3826225" y="2907725"/>
              <a:ext cx="294275" cy="184000"/>
            </a:xfrm>
            <a:custGeom>
              <a:avLst/>
              <a:gdLst/>
              <a:ahLst/>
              <a:cxnLst/>
              <a:rect l="l" t="t" r="r" b="b"/>
              <a:pathLst>
                <a:path w="11771" h="7360" extrusionOk="0">
                  <a:moveTo>
                    <a:pt x="551" y="1"/>
                  </a:moveTo>
                  <a:cubicBezTo>
                    <a:pt x="326" y="1"/>
                    <a:pt x="101" y="143"/>
                    <a:pt x="68" y="426"/>
                  </a:cubicBezTo>
                  <a:cubicBezTo>
                    <a:pt x="1" y="2194"/>
                    <a:pt x="435" y="3962"/>
                    <a:pt x="1302" y="5530"/>
                  </a:cubicBezTo>
                  <a:cubicBezTo>
                    <a:pt x="2059" y="6773"/>
                    <a:pt x="3188" y="7360"/>
                    <a:pt x="4513" y="7360"/>
                  </a:cubicBezTo>
                  <a:cubicBezTo>
                    <a:pt x="4822" y="7360"/>
                    <a:pt x="5143" y="7328"/>
                    <a:pt x="5472" y="7264"/>
                  </a:cubicBezTo>
                  <a:cubicBezTo>
                    <a:pt x="8474" y="6631"/>
                    <a:pt x="10875" y="4362"/>
                    <a:pt x="11709" y="1393"/>
                  </a:cubicBezTo>
                  <a:cubicBezTo>
                    <a:pt x="11770" y="1048"/>
                    <a:pt x="11497" y="826"/>
                    <a:pt x="11229" y="826"/>
                  </a:cubicBezTo>
                  <a:cubicBezTo>
                    <a:pt x="11057" y="826"/>
                    <a:pt x="10887" y="918"/>
                    <a:pt x="10809" y="1127"/>
                  </a:cubicBezTo>
                  <a:cubicBezTo>
                    <a:pt x="10108" y="3595"/>
                    <a:pt x="8173" y="5563"/>
                    <a:pt x="5705" y="6264"/>
                  </a:cubicBezTo>
                  <a:cubicBezTo>
                    <a:pt x="5338" y="6380"/>
                    <a:pt x="4963" y="6439"/>
                    <a:pt x="4588" y="6439"/>
                  </a:cubicBezTo>
                  <a:cubicBezTo>
                    <a:pt x="4212" y="6439"/>
                    <a:pt x="3837" y="6380"/>
                    <a:pt x="3470" y="6264"/>
                  </a:cubicBezTo>
                  <a:cubicBezTo>
                    <a:pt x="2836" y="5997"/>
                    <a:pt x="2336" y="5530"/>
                    <a:pt x="2036" y="4929"/>
                  </a:cubicBezTo>
                  <a:cubicBezTo>
                    <a:pt x="1302" y="3528"/>
                    <a:pt x="968" y="1994"/>
                    <a:pt x="1035" y="426"/>
                  </a:cubicBezTo>
                  <a:cubicBezTo>
                    <a:pt x="1002" y="143"/>
                    <a:pt x="777" y="1"/>
                    <a:pt x="5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0" name="Google Shape;940;p22"/>
            <p:cNvSpPr/>
            <p:nvPr/>
          </p:nvSpPr>
          <p:spPr>
            <a:xfrm>
              <a:off x="3780075" y="2889150"/>
              <a:ext cx="132075" cy="76975"/>
            </a:xfrm>
            <a:custGeom>
              <a:avLst/>
              <a:gdLst/>
              <a:ahLst/>
              <a:cxnLst/>
              <a:rect l="l" t="t" r="r" b="b"/>
              <a:pathLst>
                <a:path w="5283" h="3079" extrusionOk="0">
                  <a:moveTo>
                    <a:pt x="2227" y="0"/>
                  </a:moveTo>
                  <a:cubicBezTo>
                    <a:pt x="1662" y="0"/>
                    <a:pt x="1372" y="515"/>
                    <a:pt x="1113" y="936"/>
                  </a:cubicBezTo>
                  <a:cubicBezTo>
                    <a:pt x="846" y="1369"/>
                    <a:pt x="513" y="1903"/>
                    <a:pt x="212" y="2403"/>
                  </a:cubicBezTo>
                  <a:cubicBezTo>
                    <a:pt x="1" y="2733"/>
                    <a:pt x="320" y="3078"/>
                    <a:pt x="643" y="3078"/>
                  </a:cubicBezTo>
                  <a:cubicBezTo>
                    <a:pt x="779" y="3078"/>
                    <a:pt x="915" y="3018"/>
                    <a:pt x="1013" y="2870"/>
                  </a:cubicBezTo>
                  <a:cubicBezTo>
                    <a:pt x="1280" y="2470"/>
                    <a:pt x="1513" y="2070"/>
                    <a:pt x="1747" y="1669"/>
                  </a:cubicBezTo>
                  <a:cubicBezTo>
                    <a:pt x="1880" y="1503"/>
                    <a:pt x="1980" y="1303"/>
                    <a:pt x="2114" y="1102"/>
                  </a:cubicBezTo>
                  <a:cubicBezTo>
                    <a:pt x="2147" y="1069"/>
                    <a:pt x="2214" y="936"/>
                    <a:pt x="2281" y="936"/>
                  </a:cubicBezTo>
                  <a:cubicBezTo>
                    <a:pt x="2414" y="936"/>
                    <a:pt x="2614" y="1136"/>
                    <a:pt x="2714" y="1236"/>
                  </a:cubicBezTo>
                  <a:lnTo>
                    <a:pt x="3281" y="1669"/>
                  </a:lnTo>
                  <a:lnTo>
                    <a:pt x="4449" y="2603"/>
                  </a:lnTo>
                  <a:cubicBezTo>
                    <a:pt x="4549" y="2687"/>
                    <a:pt x="4666" y="2729"/>
                    <a:pt x="4782" y="2729"/>
                  </a:cubicBezTo>
                  <a:cubicBezTo>
                    <a:pt x="4899" y="2729"/>
                    <a:pt x="5016" y="2687"/>
                    <a:pt x="5116" y="2603"/>
                  </a:cubicBezTo>
                  <a:cubicBezTo>
                    <a:pt x="5283" y="2403"/>
                    <a:pt x="5283" y="2103"/>
                    <a:pt x="5116" y="1936"/>
                  </a:cubicBezTo>
                  <a:lnTo>
                    <a:pt x="3748" y="836"/>
                  </a:lnTo>
                  <a:cubicBezTo>
                    <a:pt x="3348" y="502"/>
                    <a:pt x="2848" y="2"/>
                    <a:pt x="2281" y="2"/>
                  </a:cubicBezTo>
                  <a:cubicBezTo>
                    <a:pt x="2263" y="1"/>
                    <a:pt x="2245" y="0"/>
                    <a:pt x="2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41" name="Google Shape;941;p22"/>
          <p:cNvGrpSpPr/>
          <p:nvPr/>
        </p:nvGrpSpPr>
        <p:grpSpPr>
          <a:xfrm rot="8795091" flipH="1">
            <a:off x="3599229" y="824440"/>
            <a:ext cx="288974" cy="174350"/>
            <a:chOff x="4177750" y="2899175"/>
            <a:chExt cx="288975" cy="174350"/>
          </a:xfrm>
        </p:grpSpPr>
        <p:sp>
          <p:nvSpPr>
            <p:cNvPr id="942" name="Google Shape;942;p22"/>
            <p:cNvSpPr/>
            <p:nvPr/>
          </p:nvSpPr>
          <p:spPr>
            <a:xfrm>
              <a:off x="4177750" y="2920450"/>
              <a:ext cx="250650" cy="153075"/>
            </a:xfrm>
            <a:custGeom>
              <a:avLst/>
              <a:gdLst/>
              <a:ahLst/>
              <a:cxnLst/>
              <a:rect l="l" t="t" r="r" b="b"/>
              <a:pathLst>
                <a:path w="10026" h="6123" extrusionOk="0">
                  <a:moveTo>
                    <a:pt x="626" y="0"/>
                  </a:moveTo>
                  <a:cubicBezTo>
                    <a:pt x="321" y="0"/>
                    <a:pt x="0" y="351"/>
                    <a:pt x="183" y="718"/>
                  </a:cubicBezTo>
                  <a:cubicBezTo>
                    <a:pt x="1174" y="2864"/>
                    <a:pt x="2361" y="6123"/>
                    <a:pt x="5266" y="6123"/>
                  </a:cubicBezTo>
                  <a:cubicBezTo>
                    <a:pt x="5295" y="6123"/>
                    <a:pt x="5324" y="6122"/>
                    <a:pt x="5354" y="6122"/>
                  </a:cubicBezTo>
                  <a:cubicBezTo>
                    <a:pt x="8289" y="6055"/>
                    <a:pt x="9223" y="2853"/>
                    <a:pt x="9924" y="584"/>
                  </a:cubicBezTo>
                  <a:cubicBezTo>
                    <a:pt x="10026" y="237"/>
                    <a:pt x="9728" y="3"/>
                    <a:pt x="9444" y="3"/>
                  </a:cubicBezTo>
                  <a:cubicBezTo>
                    <a:pt x="9263" y="3"/>
                    <a:pt x="9088" y="97"/>
                    <a:pt x="9023" y="317"/>
                  </a:cubicBezTo>
                  <a:cubicBezTo>
                    <a:pt x="8656" y="1485"/>
                    <a:pt x="8356" y="2686"/>
                    <a:pt x="7689" y="3653"/>
                  </a:cubicBezTo>
                  <a:cubicBezTo>
                    <a:pt x="7122" y="4487"/>
                    <a:pt x="6221" y="5188"/>
                    <a:pt x="5187" y="5188"/>
                  </a:cubicBezTo>
                  <a:cubicBezTo>
                    <a:pt x="2785" y="5121"/>
                    <a:pt x="1785" y="2019"/>
                    <a:pt x="984" y="251"/>
                  </a:cubicBezTo>
                  <a:cubicBezTo>
                    <a:pt x="900" y="73"/>
                    <a:pt x="765" y="0"/>
                    <a:pt x="6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3" name="Google Shape;943;p22"/>
            <p:cNvSpPr/>
            <p:nvPr/>
          </p:nvSpPr>
          <p:spPr>
            <a:xfrm>
              <a:off x="4342725" y="2899175"/>
              <a:ext cx="124000" cy="79875"/>
            </a:xfrm>
            <a:custGeom>
              <a:avLst/>
              <a:gdLst/>
              <a:ahLst/>
              <a:cxnLst/>
              <a:rect l="l" t="t" r="r" b="b"/>
              <a:pathLst>
                <a:path w="4960" h="3195" extrusionOk="0">
                  <a:moveTo>
                    <a:pt x="2291" y="902"/>
                  </a:moveTo>
                  <a:lnTo>
                    <a:pt x="2291" y="902"/>
                  </a:lnTo>
                  <a:cubicBezTo>
                    <a:pt x="2291" y="902"/>
                    <a:pt x="2302" y="913"/>
                    <a:pt x="2315" y="928"/>
                  </a:cubicBezTo>
                  <a:lnTo>
                    <a:pt x="2315" y="928"/>
                  </a:lnTo>
                  <a:cubicBezTo>
                    <a:pt x="2302" y="923"/>
                    <a:pt x="2291" y="915"/>
                    <a:pt x="2291" y="902"/>
                  </a:cubicBezTo>
                  <a:close/>
                  <a:moveTo>
                    <a:pt x="2391" y="1"/>
                  </a:moveTo>
                  <a:cubicBezTo>
                    <a:pt x="2157" y="1"/>
                    <a:pt x="1924" y="68"/>
                    <a:pt x="1724" y="201"/>
                  </a:cubicBezTo>
                  <a:lnTo>
                    <a:pt x="523" y="835"/>
                  </a:lnTo>
                  <a:cubicBezTo>
                    <a:pt x="1" y="1082"/>
                    <a:pt x="271" y="1736"/>
                    <a:pt x="699" y="1736"/>
                  </a:cubicBezTo>
                  <a:cubicBezTo>
                    <a:pt x="790" y="1736"/>
                    <a:pt x="890" y="1706"/>
                    <a:pt x="990" y="1635"/>
                  </a:cubicBezTo>
                  <a:lnTo>
                    <a:pt x="2024" y="1102"/>
                  </a:lnTo>
                  <a:lnTo>
                    <a:pt x="2257" y="1002"/>
                  </a:lnTo>
                  <a:cubicBezTo>
                    <a:pt x="2276" y="1002"/>
                    <a:pt x="2316" y="981"/>
                    <a:pt x="2341" y="962"/>
                  </a:cubicBezTo>
                  <a:lnTo>
                    <a:pt x="2341" y="962"/>
                  </a:lnTo>
                  <a:cubicBezTo>
                    <a:pt x="2350" y="977"/>
                    <a:pt x="2357" y="991"/>
                    <a:pt x="2357" y="1002"/>
                  </a:cubicBezTo>
                  <a:lnTo>
                    <a:pt x="2558" y="1235"/>
                  </a:lnTo>
                  <a:lnTo>
                    <a:pt x="4125" y="3070"/>
                  </a:lnTo>
                  <a:cubicBezTo>
                    <a:pt x="4209" y="3153"/>
                    <a:pt x="4325" y="3195"/>
                    <a:pt x="4446" y="3195"/>
                  </a:cubicBezTo>
                  <a:cubicBezTo>
                    <a:pt x="4567" y="3195"/>
                    <a:pt x="4692" y="3153"/>
                    <a:pt x="4792" y="3070"/>
                  </a:cubicBezTo>
                  <a:cubicBezTo>
                    <a:pt x="4959" y="2870"/>
                    <a:pt x="4959" y="2569"/>
                    <a:pt x="4792" y="2403"/>
                  </a:cubicBezTo>
                  <a:cubicBezTo>
                    <a:pt x="4192" y="1702"/>
                    <a:pt x="3592" y="1002"/>
                    <a:pt x="2991" y="301"/>
                  </a:cubicBezTo>
                  <a:cubicBezTo>
                    <a:pt x="2858" y="134"/>
                    <a:pt x="2624" y="1"/>
                    <a:pt x="23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Numbers and text 1">
  <p:cSld name="CUSTOM_7_1">
    <p:spTree>
      <p:nvGrpSpPr>
        <p:cNvPr id="944" name="Shape 944"/>
        <p:cNvGrpSpPr/>
        <p:nvPr/>
      </p:nvGrpSpPr>
      <p:grpSpPr>
        <a:xfrm>
          <a:off x="0" y="0"/>
          <a:ext cx="0" cy="0"/>
          <a:chOff x="0" y="0"/>
          <a:chExt cx="0" cy="0"/>
        </a:xfrm>
      </p:grpSpPr>
      <p:grpSp>
        <p:nvGrpSpPr>
          <p:cNvPr id="945" name="Google Shape;945;p23"/>
          <p:cNvGrpSpPr/>
          <p:nvPr/>
        </p:nvGrpSpPr>
        <p:grpSpPr>
          <a:xfrm>
            <a:off x="95" y="25"/>
            <a:ext cx="9143969" cy="5143446"/>
            <a:chOff x="95" y="25"/>
            <a:chExt cx="9143969" cy="5143446"/>
          </a:xfrm>
        </p:grpSpPr>
        <p:sp>
          <p:nvSpPr>
            <p:cNvPr id="946" name="Google Shape;946;p23"/>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7" name="Google Shape;947;p23"/>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8" name="Google Shape;948;p23"/>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9" name="Google Shape;949;p23"/>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0" name="Google Shape;950;p23"/>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1" name="Google Shape;951;p23"/>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2" name="Google Shape;952;p23"/>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3" name="Google Shape;953;p23"/>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4" name="Google Shape;954;p23"/>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5" name="Google Shape;955;p23"/>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6" name="Google Shape;956;p23"/>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7" name="Google Shape;957;p23"/>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8" name="Google Shape;958;p23"/>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9" name="Google Shape;959;p23"/>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0" name="Google Shape;960;p23"/>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1" name="Google Shape;961;p23"/>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2" name="Google Shape;962;p23"/>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3" name="Google Shape;963;p23"/>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4" name="Google Shape;964;p23"/>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5" name="Google Shape;965;p23"/>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6" name="Google Shape;966;p23"/>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7" name="Google Shape;967;p23"/>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8" name="Google Shape;968;p23"/>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9" name="Google Shape;969;p23"/>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0" name="Google Shape;970;p23"/>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71" name="Google Shape;971;p23"/>
          <p:cNvSpPr txBox="1"/>
          <p:nvPr>
            <p:ph type="title" hasCustomPrompt="1"/>
          </p:nvPr>
        </p:nvSpPr>
        <p:spPr>
          <a:xfrm>
            <a:off x="713225" y="1402251"/>
            <a:ext cx="19293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3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72" name="Google Shape;972;p23"/>
          <p:cNvSpPr txBox="1"/>
          <p:nvPr>
            <p:ph type="subTitle" idx="1"/>
          </p:nvPr>
        </p:nvSpPr>
        <p:spPr>
          <a:xfrm>
            <a:off x="934775" y="3430346"/>
            <a:ext cx="1486200" cy="8928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973" name="Google Shape;973;p23"/>
          <p:cNvSpPr txBox="1"/>
          <p:nvPr>
            <p:ph type="title" idx="2" hasCustomPrompt="1"/>
          </p:nvPr>
        </p:nvSpPr>
        <p:spPr>
          <a:xfrm>
            <a:off x="2642600" y="1402251"/>
            <a:ext cx="19293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3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74" name="Google Shape;974;p23"/>
          <p:cNvSpPr txBox="1"/>
          <p:nvPr>
            <p:ph type="subTitle" idx="3"/>
          </p:nvPr>
        </p:nvSpPr>
        <p:spPr>
          <a:xfrm>
            <a:off x="2864150" y="3430348"/>
            <a:ext cx="1486200" cy="8928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975" name="Google Shape;975;p23"/>
          <p:cNvSpPr txBox="1"/>
          <p:nvPr>
            <p:ph type="title" idx="4" hasCustomPrompt="1"/>
          </p:nvPr>
        </p:nvSpPr>
        <p:spPr>
          <a:xfrm>
            <a:off x="4571975" y="1402251"/>
            <a:ext cx="19293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3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76" name="Google Shape;976;p23"/>
          <p:cNvSpPr txBox="1"/>
          <p:nvPr>
            <p:ph type="subTitle" idx="5"/>
          </p:nvPr>
        </p:nvSpPr>
        <p:spPr>
          <a:xfrm>
            <a:off x="4793525" y="3430346"/>
            <a:ext cx="1486200" cy="8928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977" name="Google Shape;977;p23"/>
          <p:cNvSpPr txBox="1"/>
          <p:nvPr>
            <p:ph type="title" idx="6"/>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978" name="Google Shape;978;p23"/>
          <p:cNvSpPr txBox="1"/>
          <p:nvPr>
            <p:ph type="title" idx="7"/>
          </p:nvPr>
        </p:nvSpPr>
        <p:spPr>
          <a:xfrm>
            <a:off x="934775" y="3027526"/>
            <a:ext cx="1486200" cy="38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4300"/>
              <a:buNone/>
              <a:defRPr sz="3100" b="1">
                <a:highlight>
                  <a:schemeClr val="dk2"/>
                </a:highlight>
              </a:defRPr>
            </a:lvl1pPr>
            <a:lvl2pPr lvl="1"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2pPr>
            <a:lvl3pPr lvl="2"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3pPr>
            <a:lvl4pPr lvl="3"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4pPr>
            <a:lvl5pPr lvl="4"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5pPr>
            <a:lvl6pPr lvl="5"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6pPr>
            <a:lvl7pPr lvl="6"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7pPr>
            <a:lvl8pPr lvl="7"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8pPr>
            <a:lvl9pPr lvl="8" algn="ctr">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9pPr>
          </a:lstStyle>
          <a:p/>
        </p:txBody>
      </p:sp>
      <p:sp>
        <p:nvSpPr>
          <p:cNvPr id="979" name="Google Shape;979;p23"/>
          <p:cNvSpPr txBox="1"/>
          <p:nvPr>
            <p:ph type="title" idx="8"/>
          </p:nvPr>
        </p:nvSpPr>
        <p:spPr>
          <a:xfrm>
            <a:off x="2864150" y="3027526"/>
            <a:ext cx="1486200" cy="386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2pPr>
            <a:lvl3pPr lvl="2"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3pPr>
            <a:lvl4pPr lvl="3"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4pPr>
            <a:lvl5pPr lvl="4"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5pPr>
            <a:lvl6pPr lvl="5"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6pPr>
            <a:lvl7pPr lvl="6"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7pPr>
            <a:lvl8pPr lvl="7"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8pPr>
            <a:lvl9pPr lvl="8"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9pPr>
          </a:lstStyle>
          <a:p/>
        </p:txBody>
      </p:sp>
      <p:sp>
        <p:nvSpPr>
          <p:cNvPr id="980" name="Google Shape;980;p23"/>
          <p:cNvSpPr txBox="1"/>
          <p:nvPr>
            <p:ph type="title" idx="9"/>
          </p:nvPr>
        </p:nvSpPr>
        <p:spPr>
          <a:xfrm>
            <a:off x="4793525" y="3027526"/>
            <a:ext cx="1486200" cy="386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2pPr>
            <a:lvl3pPr lvl="2"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3pPr>
            <a:lvl4pPr lvl="3"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4pPr>
            <a:lvl5pPr lvl="4"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5pPr>
            <a:lvl6pPr lvl="5"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6pPr>
            <a:lvl7pPr lvl="6"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7pPr>
            <a:lvl8pPr lvl="7"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8pPr>
            <a:lvl9pPr lvl="8"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9pPr>
          </a:lstStyle>
          <a:p/>
        </p:txBody>
      </p:sp>
      <p:sp>
        <p:nvSpPr>
          <p:cNvPr id="981" name="Google Shape;981;p23"/>
          <p:cNvSpPr txBox="1"/>
          <p:nvPr>
            <p:ph type="title" idx="13" hasCustomPrompt="1"/>
          </p:nvPr>
        </p:nvSpPr>
        <p:spPr>
          <a:xfrm>
            <a:off x="6501275" y="1402251"/>
            <a:ext cx="19293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2000"/>
              <a:buNone/>
              <a:defRPr sz="35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82" name="Google Shape;982;p23"/>
          <p:cNvSpPr txBox="1"/>
          <p:nvPr>
            <p:ph type="subTitle" idx="14"/>
          </p:nvPr>
        </p:nvSpPr>
        <p:spPr>
          <a:xfrm>
            <a:off x="6722825" y="3430346"/>
            <a:ext cx="1486200" cy="8928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4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983" name="Google Shape;983;p23"/>
          <p:cNvSpPr txBox="1"/>
          <p:nvPr>
            <p:ph type="title" idx="15"/>
          </p:nvPr>
        </p:nvSpPr>
        <p:spPr>
          <a:xfrm>
            <a:off x="6722825" y="3027526"/>
            <a:ext cx="1486200" cy="386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2pPr>
            <a:lvl3pPr lvl="2"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3pPr>
            <a:lvl4pPr lvl="3"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4pPr>
            <a:lvl5pPr lvl="4"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5pPr>
            <a:lvl6pPr lvl="5"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6pPr>
            <a:lvl7pPr lvl="6"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7pPr>
            <a:lvl8pPr lvl="7"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8pPr>
            <a:lvl9pPr lvl="8" algn="ctr" rtl="0">
              <a:spcBef>
                <a:spcPts val="0"/>
              </a:spcBef>
              <a:spcAft>
                <a:spcPts val="0"/>
              </a:spcAft>
              <a:buSzPts val="4300"/>
              <a:buNone/>
              <a:defRPr>
                <a:latin typeface="Delius Swash Caps" panose="02000603000000000000"/>
                <a:ea typeface="Delius Swash Caps" panose="02000603000000000000"/>
                <a:cs typeface="Delius Swash Caps" panose="02000603000000000000"/>
                <a:sym typeface="Delius Swash Caps" panose="02000603000000000000"/>
              </a:defRPr>
            </a:lvl9pPr>
          </a:lstStyle>
          <a:p/>
        </p:txBody>
      </p:sp>
      <p:sp>
        <p:nvSpPr>
          <p:cNvPr id="984" name="Google Shape;984;p23"/>
          <p:cNvSpPr/>
          <p:nvPr/>
        </p:nvSpPr>
        <p:spPr>
          <a:xfrm>
            <a:off x="184975" y="28340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5" name="Google Shape;985;p23"/>
          <p:cNvSpPr/>
          <p:nvPr/>
        </p:nvSpPr>
        <p:spPr>
          <a:xfrm>
            <a:off x="7163088" y="9582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6" name="Google Shape;986;p23"/>
          <p:cNvSpPr/>
          <p:nvPr/>
        </p:nvSpPr>
        <p:spPr>
          <a:xfrm>
            <a:off x="218675" y="116965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7" name="Google Shape;987;p23"/>
          <p:cNvSpPr/>
          <p:nvPr/>
        </p:nvSpPr>
        <p:spPr>
          <a:xfrm>
            <a:off x="6581900" y="47634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8" name="Google Shape;988;p23"/>
          <p:cNvSpPr/>
          <p:nvPr/>
        </p:nvSpPr>
        <p:spPr>
          <a:xfrm>
            <a:off x="4411025" y="4452538"/>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89" name="Google Shape;989;p23"/>
          <p:cNvGrpSpPr/>
          <p:nvPr/>
        </p:nvGrpSpPr>
        <p:grpSpPr>
          <a:xfrm>
            <a:off x="8552600" y="1513888"/>
            <a:ext cx="311900" cy="314700"/>
            <a:chOff x="8571050" y="1873050"/>
            <a:chExt cx="311900" cy="314700"/>
          </a:xfrm>
        </p:grpSpPr>
        <p:sp>
          <p:nvSpPr>
            <p:cNvPr id="990" name="Google Shape;990;p23"/>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1" name="Google Shape;991;p23"/>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2" name="Google Shape;992;p23"/>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3" name="Google Shape;993;p23"/>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94" name="Google Shape;994;p23"/>
          <p:cNvGrpSpPr/>
          <p:nvPr/>
        </p:nvGrpSpPr>
        <p:grpSpPr>
          <a:xfrm>
            <a:off x="498550" y="4406025"/>
            <a:ext cx="311900" cy="314700"/>
            <a:chOff x="8571050" y="1873050"/>
            <a:chExt cx="311900" cy="314700"/>
          </a:xfrm>
        </p:grpSpPr>
        <p:sp>
          <p:nvSpPr>
            <p:cNvPr id="995" name="Google Shape;995;p23"/>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6" name="Google Shape;996;p23"/>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7" name="Google Shape;997;p23"/>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8" name="Google Shape;998;p23"/>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99" name="Google Shape;999;p23"/>
          <p:cNvGrpSpPr/>
          <p:nvPr/>
        </p:nvGrpSpPr>
        <p:grpSpPr>
          <a:xfrm>
            <a:off x="1036400" y="590575"/>
            <a:ext cx="730975" cy="238525"/>
            <a:chOff x="3798300" y="2287225"/>
            <a:chExt cx="730975" cy="238525"/>
          </a:xfrm>
        </p:grpSpPr>
        <p:sp>
          <p:nvSpPr>
            <p:cNvPr id="1000" name="Google Shape;1000;p23"/>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1" name="Google Shape;1001;p23"/>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02" name="Google Shape;1002;p23"/>
          <p:cNvGrpSpPr/>
          <p:nvPr/>
        </p:nvGrpSpPr>
        <p:grpSpPr>
          <a:xfrm>
            <a:off x="8165825" y="4488700"/>
            <a:ext cx="529900" cy="149350"/>
            <a:chOff x="3898800" y="2624300"/>
            <a:chExt cx="529900" cy="149350"/>
          </a:xfrm>
        </p:grpSpPr>
        <p:sp>
          <p:nvSpPr>
            <p:cNvPr id="1003" name="Google Shape;1003;p23"/>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4" name="Google Shape;1004;p23"/>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Section header 1">
  <p:cSld name="CUSTOM_5">
    <p:spTree>
      <p:nvGrpSpPr>
        <p:cNvPr id="1005" name="Shape 1005"/>
        <p:cNvGrpSpPr/>
        <p:nvPr/>
      </p:nvGrpSpPr>
      <p:grpSpPr>
        <a:xfrm>
          <a:off x="0" y="0"/>
          <a:ext cx="0" cy="0"/>
          <a:chOff x="0" y="0"/>
          <a:chExt cx="0" cy="0"/>
        </a:xfrm>
      </p:grpSpPr>
      <p:grpSp>
        <p:nvGrpSpPr>
          <p:cNvPr id="1006" name="Google Shape;1006;p24"/>
          <p:cNvGrpSpPr/>
          <p:nvPr/>
        </p:nvGrpSpPr>
        <p:grpSpPr>
          <a:xfrm>
            <a:off x="95" y="25"/>
            <a:ext cx="9143969" cy="5143446"/>
            <a:chOff x="95" y="25"/>
            <a:chExt cx="9143969" cy="5143446"/>
          </a:xfrm>
        </p:grpSpPr>
        <p:sp>
          <p:nvSpPr>
            <p:cNvPr id="1007" name="Google Shape;1007;p24"/>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8" name="Google Shape;1008;p24"/>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9" name="Google Shape;1009;p24"/>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0" name="Google Shape;1010;p24"/>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1" name="Google Shape;1011;p24"/>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2" name="Google Shape;1012;p24"/>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3" name="Google Shape;1013;p24"/>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4" name="Google Shape;1014;p24"/>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5" name="Google Shape;1015;p24"/>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6" name="Google Shape;1016;p24"/>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7" name="Google Shape;1017;p24"/>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8" name="Google Shape;1018;p24"/>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9" name="Google Shape;1019;p24"/>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0" name="Google Shape;1020;p24"/>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1" name="Google Shape;1021;p24"/>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2" name="Google Shape;1022;p24"/>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3" name="Google Shape;1023;p24"/>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4" name="Google Shape;1024;p24"/>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5" name="Google Shape;1025;p24"/>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6" name="Google Shape;1026;p24"/>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7" name="Google Shape;1027;p24"/>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8" name="Google Shape;1028;p24"/>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9" name="Google Shape;1029;p24"/>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0" name="Google Shape;1030;p24"/>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1" name="Google Shape;1031;p24"/>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032" name="Google Shape;1032;p24"/>
          <p:cNvSpPr txBox="1"/>
          <p:nvPr>
            <p:ph type="title"/>
          </p:nvPr>
        </p:nvSpPr>
        <p:spPr>
          <a:xfrm>
            <a:off x="3650175" y="2532250"/>
            <a:ext cx="4320600" cy="816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3600"/>
              <a:buNone/>
              <a:defRPr sz="5550">
                <a:solidFill>
                  <a:srgbClr val="212529"/>
                </a:solidFill>
              </a:defRPr>
            </a:lvl1pPr>
            <a:lvl2pPr lvl="1" algn="r" rtl="0">
              <a:spcBef>
                <a:spcPts val="0"/>
              </a:spcBef>
              <a:spcAft>
                <a:spcPts val="0"/>
              </a:spcAft>
              <a:buSzPts val="3600"/>
              <a:buNone/>
              <a:defRPr sz="3600"/>
            </a:lvl2pPr>
            <a:lvl3pPr lvl="2" algn="r" rtl="0">
              <a:spcBef>
                <a:spcPts val="0"/>
              </a:spcBef>
              <a:spcAft>
                <a:spcPts val="0"/>
              </a:spcAft>
              <a:buSzPts val="3600"/>
              <a:buNone/>
              <a:defRPr sz="3600"/>
            </a:lvl3pPr>
            <a:lvl4pPr lvl="3" algn="r" rtl="0">
              <a:spcBef>
                <a:spcPts val="0"/>
              </a:spcBef>
              <a:spcAft>
                <a:spcPts val="0"/>
              </a:spcAft>
              <a:buSzPts val="3600"/>
              <a:buNone/>
              <a:defRPr sz="3600"/>
            </a:lvl4pPr>
            <a:lvl5pPr lvl="4" algn="r" rtl="0">
              <a:spcBef>
                <a:spcPts val="0"/>
              </a:spcBef>
              <a:spcAft>
                <a:spcPts val="0"/>
              </a:spcAft>
              <a:buSzPts val="3600"/>
              <a:buNone/>
              <a:defRPr sz="3600"/>
            </a:lvl5pPr>
            <a:lvl6pPr lvl="5" algn="r" rtl="0">
              <a:spcBef>
                <a:spcPts val="0"/>
              </a:spcBef>
              <a:spcAft>
                <a:spcPts val="0"/>
              </a:spcAft>
              <a:buSzPts val="3600"/>
              <a:buNone/>
              <a:defRPr sz="3600"/>
            </a:lvl6pPr>
            <a:lvl7pPr lvl="6" algn="r" rtl="0">
              <a:spcBef>
                <a:spcPts val="0"/>
              </a:spcBef>
              <a:spcAft>
                <a:spcPts val="0"/>
              </a:spcAft>
              <a:buSzPts val="3600"/>
              <a:buNone/>
              <a:defRPr sz="3600"/>
            </a:lvl7pPr>
            <a:lvl8pPr lvl="7" algn="r" rtl="0">
              <a:spcBef>
                <a:spcPts val="0"/>
              </a:spcBef>
              <a:spcAft>
                <a:spcPts val="0"/>
              </a:spcAft>
              <a:buSzPts val="3600"/>
              <a:buNone/>
              <a:defRPr sz="3600"/>
            </a:lvl8pPr>
            <a:lvl9pPr lvl="8" algn="r" rtl="0">
              <a:spcBef>
                <a:spcPts val="0"/>
              </a:spcBef>
              <a:spcAft>
                <a:spcPts val="0"/>
              </a:spcAft>
              <a:buSzPts val="3600"/>
              <a:buNone/>
              <a:defRPr sz="3600"/>
            </a:lvl9pPr>
          </a:lstStyle>
          <a:p/>
        </p:txBody>
      </p:sp>
      <p:sp>
        <p:nvSpPr>
          <p:cNvPr id="1033" name="Google Shape;1033;p24"/>
          <p:cNvSpPr txBox="1"/>
          <p:nvPr>
            <p:ph type="title" idx="2" hasCustomPrompt="1"/>
          </p:nvPr>
        </p:nvSpPr>
        <p:spPr>
          <a:xfrm>
            <a:off x="6349924" y="1000925"/>
            <a:ext cx="1620900" cy="11460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7200"/>
              <a:buNone/>
              <a:defRPr sz="7400"/>
            </a:lvl1pPr>
            <a:lvl2pPr lvl="1" algn="r" rtl="0">
              <a:spcBef>
                <a:spcPts val="0"/>
              </a:spcBef>
              <a:spcAft>
                <a:spcPts val="0"/>
              </a:spcAft>
              <a:buSzPts val="7200"/>
              <a:buNone/>
              <a:defRPr sz="7200"/>
            </a:lvl2pPr>
            <a:lvl3pPr lvl="2" algn="r" rtl="0">
              <a:spcBef>
                <a:spcPts val="0"/>
              </a:spcBef>
              <a:spcAft>
                <a:spcPts val="0"/>
              </a:spcAft>
              <a:buSzPts val="7200"/>
              <a:buNone/>
              <a:defRPr sz="7200"/>
            </a:lvl3pPr>
            <a:lvl4pPr lvl="3" algn="r" rtl="0">
              <a:spcBef>
                <a:spcPts val="0"/>
              </a:spcBef>
              <a:spcAft>
                <a:spcPts val="0"/>
              </a:spcAft>
              <a:buSzPts val="7200"/>
              <a:buNone/>
              <a:defRPr sz="7200"/>
            </a:lvl4pPr>
            <a:lvl5pPr lvl="4" algn="r" rtl="0">
              <a:spcBef>
                <a:spcPts val="0"/>
              </a:spcBef>
              <a:spcAft>
                <a:spcPts val="0"/>
              </a:spcAft>
              <a:buSzPts val="7200"/>
              <a:buNone/>
              <a:defRPr sz="7200"/>
            </a:lvl5pPr>
            <a:lvl6pPr lvl="5" algn="r" rtl="0">
              <a:spcBef>
                <a:spcPts val="0"/>
              </a:spcBef>
              <a:spcAft>
                <a:spcPts val="0"/>
              </a:spcAft>
              <a:buSzPts val="7200"/>
              <a:buNone/>
              <a:defRPr sz="7200"/>
            </a:lvl6pPr>
            <a:lvl7pPr lvl="6" algn="r" rtl="0">
              <a:spcBef>
                <a:spcPts val="0"/>
              </a:spcBef>
              <a:spcAft>
                <a:spcPts val="0"/>
              </a:spcAft>
              <a:buSzPts val="7200"/>
              <a:buNone/>
              <a:defRPr sz="7200"/>
            </a:lvl7pPr>
            <a:lvl8pPr lvl="7" algn="r" rtl="0">
              <a:spcBef>
                <a:spcPts val="0"/>
              </a:spcBef>
              <a:spcAft>
                <a:spcPts val="0"/>
              </a:spcAft>
              <a:buSzPts val="7200"/>
              <a:buNone/>
              <a:defRPr sz="7200"/>
            </a:lvl8pPr>
            <a:lvl9pPr lvl="8" algn="r" rtl="0">
              <a:spcBef>
                <a:spcPts val="0"/>
              </a:spcBef>
              <a:spcAft>
                <a:spcPts val="0"/>
              </a:spcAft>
              <a:buSzPts val="7200"/>
              <a:buNone/>
              <a:defRPr sz="7200"/>
            </a:lvl9pPr>
          </a:lstStyle>
          <a:p>
            <a:r>
              <a:t>xx%</a:t>
            </a:r>
          </a:p>
        </p:txBody>
      </p:sp>
      <p:sp>
        <p:nvSpPr>
          <p:cNvPr id="1034" name="Google Shape;1034;p24"/>
          <p:cNvSpPr txBox="1"/>
          <p:nvPr>
            <p:ph type="subTitle" idx="1"/>
          </p:nvPr>
        </p:nvSpPr>
        <p:spPr>
          <a:xfrm>
            <a:off x="3650175" y="3545650"/>
            <a:ext cx="4270200" cy="5340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035" name="Google Shape;1035;p24"/>
          <p:cNvSpPr/>
          <p:nvPr/>
        </p:nvSpPr>
        <p:spPr>
          <a:xfrm flipH="1">
            <a:off x="4235673" y="30172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6" name="Google Shape;1036;p24"/>
          <p:cNvSpPr/>
          <p:nvPr/>
        </p:nvSpPr>
        <p:spPr>
          <a:xfrm flipH="1">
            <a:off x="5039723" y="4549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7" name="Google Shape;1037;p24"/>
          <p:cNvSpPr/>
          <p:nvPr/>
        </p:nvSpPr>
        <p:spPr>
          <a:xfrm flipH="1">
            <a:off x="8140473" y="45237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8" name="Google Shape;1038;p24"/>
          <p:cNvSpPr/>
          <p:nvPr/>
        </p:nvSpPr>
        <p:spPr>
          <a:xfrm flipH="1">
            <a:off x="677773" y="20760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9" name="Google Shape;1039;p24"/>
          <p:cNvSpPr/>
          <p:nvPr/>
        </p:nvSpPr>
        <p:spPr>
          <a:xfrm flipH="1">
            <a:off x="4701123" y="45311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0" name="Google Shape;1040;p24"/>
          <p:cNvSpPr/>
          <p:nvPr/>
        </p:nvSpPr>
        <p:spPr>
          <a:xfrm flipH="1">
            <a:off x="8601460" y="41684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1" name="Google Shape;1041;p24"/>
          <p:cNvSpPr/>
          <p:nvPr/>
        </p:nvSpPr>
        <p:spPr>
          <a:xfrm flipH="1">
            <a:off x="935498" y="5355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042" name="Google Shape;1042;p24"/>
          <p:cNvGrpSpPr/>
          <p:nvPr/>
        </p:nvGrpSpPr>
        <p:grpSpPr>
          <a:xfrm>
            <a:off x="1984148" y="1499250"/>
            <a:ext cx="529900" cy="149350"/>
            <a:chOff x="3898800" y="2624300"/>
            <a:chExt cx="529900" cy="149350"/>
          </a:xfrm>
        </p:grpSpPr>
        <p:sp>
          <p:nvSpPr>
            <p:cNvPr id="1043" name="Google Shape;1043;p24"/>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4" name="Google Shape;1044;p24"/>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45" name="Google Shape;1045;p24"/>
          <p:cNvGrpSpPr/>
          <p:nvPr/>
        </p:nvGrpSpPr>
        <p:grpSpPr>
          <a:xfrm flipH="1">
            <a:off x="1714823" y="4593150"/>
            <a:ext cx="581325" cy="169475"/>
            <a:chOff x="5393300" y="2420750"/>
            <a:chExt cx="581325" cy="169475"/>
          </a:xfrm>
        </p:grpSpPr>
        <p:sp>
          <p:nvSpPr>
            <p:cNvPr id="1046" name="Google Shape;1046;p24"/>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7" name="Google Shape;1047;p24"/>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Section header 2">
  <p:cSld name="CUSTOM_5_1">
    <p:spTree>
      <p:nvGrpSpPr>
        <p:cNvPr id="1048" name="Shape 1048"/>
        <p:cNvGrpSpPr/>
        <p:nvPr/>
      </p:nvGrpSpPr>
      <p:grpSpPr>
        <a:xfrm>
          <a:off x="0" y="0"/>
          <a:ext cx="0" cy="0"/>
          <a:chOff x="0" y="0"/>
          <a:chExt cx="0" cy="0"/>
        </a:xfrm>
      </p:grpSpPr>
      <p:grpSp>
        <p:nvGrpSpPr>
          <p:cNvPr id="1049" name="Google Shape;1049;p25"/>
          <p:cNvGrpSpPr/>
          <p:nvPr/>
        </p:nvGrpSpPr>
        <p:grpSpPr>
          <a:xfrm>
            <a:off x="95" y="25"/>
            <a:ext cx="9143969" cy="5143446"/>
            <a:chOff x="95" y="25"/>
            <a:chExt cx="9143969" cy="5143446"/>
          </a:xfrm>
        </p:grpSpPr>
        <p:sp>
          <p:nvSpPr>
            <p:cNvPr id="1050" name="Google Shape;1050;p25"/>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1" name="Google Shape;1051;p25"/>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2" name="Google Shape;1052;p25"/>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3" name="Google Shape;1053;p25"/>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4" name="Google Shape;1054;p25"/>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5" name="Google Shape;1055;p25"/>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6" name="Google Shape;1056;p25"/>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7" name="Google Shape;1057;p25"/>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8" name="Google Shape;1058;p25"/>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9" name="Google Shape;1059;p25"/>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0" name="Google Shape;1060;p25"/>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1" name="Google Shape;1061;p25"/>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2" name="Google Shape;1062;p25"/>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3" name="Google Shape;1063;p25"/>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4" name="Google Shape;1064;p25"/>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5" name="Google Shape;1065;p25"/>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6" name="Google Shape;1066;p25"/>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7" name="Google Shape;1067;p25"/>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8" name="Google Shape;1068;p25"/>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9" name="Google Shape;1069;p25"/>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0" name="Google Shape;1070;p25"/>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1" name="Google Shape;1071;p25"/>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2" name="Google Shape;1072;p25"/>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3" name="Google Shape;1073;p25"/>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4" name="Google Shape;1074;p25"/>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075" name="Google Shape;1075;p25"/>
          <p:cNvSpPr txBox="1"/>
          <p:nvPr>
            <p:ph type="title"/>
          </p:nvPr>
        </p:nvSpPr>
        <p:spPr>
          <a:xfrm>
            <a:off x="2436900" y="2532250"/>
            <a:ext cx="4270200" cy="81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600"/>
              <a:buNone/>
              <a:defRPr sz="5550">
                <a:solidFill>
                  <a:srgbClr val="212529"/>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1076" name="Google Shape;1076;p25"/>
          <p:cNvSpPr txBox="1"/>
          <p:nvPr>
            <p:ph type="title" idx="2" hasCustomPrompt="1"/>
          </p:nvPr>
        </p:nvSpPr>
        <p:spPr>
          <a:xfrm>
            <a:off x="3944100" y="1000931"/>
            <a:ext cx="1255800" cy="114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200"/>
              <a:buNone/>
              <a:defRPr sz="7400"/>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
        <p:nvSpPr>
          <p:cNvPr id="1077" name="Google Shape;1077;p25"/>
          <p:cNvSpPr txBox="1"/>
          <p:nvPr>
            <p:ph type="subTitle" idx="1"/>
          </p:nvPr>
        </p:nvSpPr>
        <p:spPr>
          <a:xfrm>
            <a:off x="2436900" y="3545662"/>
            <a:ext cx="4270200" cy="5340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078" name="Google Shape;1078;p25"/>
          <p:cNvSpPr/>
          <p:nvPr/>
        </p:nvSpPr>
        <p:spPr>
          <a:xfrm>
            <a:off x="5149850" y="470482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9" name="Google Shape;1079;p25"/>
          <p:cNvSpPr/>
          <p:nvPr/>
        </p:nvSpPr>
        <p:spPr>
          <a:xfrm>
            <a:off x="1188725" y="42932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0" name="Google Shape;1080;p25"/>
          <p:cNvSpPr/>
          <p:nvPr/>
        </p:nvSpPr>
        <p:spPr>
          <a:xfrm>
            <a:off x="2869538" y="7073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1" name="Google Shape;1081;p25"/>
          <p:cNvSpPr/>
          <p:nvPr/>
        </p:nvSpPr>
        <p:spPr>
          <a:xfrm>
            <a:off x="8388225" y="47217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2" name="Google Shape;1082;p25"/>
          <p:cNvSpPr/>
          <p:nvPr/>
        </p:nvSpPr>
        <p:spPr>
          <a:xfrm>
            <a:off x="552263" y="76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083" name="Google Shape;1083;p25"/>
          <p:cNvGrpSpPr/>
          <p:nvPr/>
        </p:nvGrpSpPr>
        <p:grpSpPr>
          <a:xfrm>
            <a:off x="2170700" y="4450613"/>
            <a:ext cx="311900" cy="314700"/>
            <a:chOff x="8571050" y="1873050"/>
            <a:chExt cx="311900" cy="314700"/>
          </a:xfrm>
        </p:grpSpPr>
        <p:sp>
          <p:nvSpPr>
            <p:cNvPr id="1084" name="Google Shape;1084;p25"/>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5" name="Google Shape;1085;p25"/>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6" name="Google Shape;1086;p25"/>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7" name="Google Shape;1087;p25"/>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088" name="Google Shape;1088;p25"/>
          <p:cNvSpPr/>
          <p:nvPr/>
        </p:nvSpPr>
        <p:spPr>
          <a:xfrm rot="989451">
            <a:off x="6924573" y="861363"/>
            <a:ext cx="121724" cy="113202"/>
          </a:xfrm>
          <a:custGeom>
            <a:avLst/>
            <a:gdLst/>
            <a:ahLst/>
            <a:cxnLst/>
            <a:rect l="l" t="t" r="r" b="b"/>
            <a:pathLst>
              <a:path w="4371" h="4065" extrusionOk="0">
                <a:moveTo>
                  <a:pt x="2803" y="1301"/>
                </a:moveTo>
                <a:cubicBezTo>
                  <a:pt x="2803" y="1312"/>
                  <a:pt x="2810" y="1323"/>
                  <a:pt x="2818" y="1331"/>
                </a:cubicBezTo>
                <a:lnTo>
                  <a:pt x="2818" y="1331"/>
                </a:lnTo>
                <a:lnTo>
                  <a:pt x="2803" y="1301"/>
                </a:lnTo>
                <a:close/>
                <a:moveTo>
                  <a:pt x="1902" y="934"/>
                </a:moveTo>
                <a:cubicBezTo>
                  <a:pt x="2039" y="973"/>
                  <a:pt x="2176" y="990"/>
                  <a:pt x="2313" y="990"/>
                </a:cubicBezTo>
                <a:cubicBezTo>
                  <a:pt x="2337" y="990"/>
                  <a:pt x="2361" y="989"/>
                  <a:pt x="2385" y="988"/>
                </a:cubicBezTo>
                <a:lnTo>
                  <a:pt x="2385" y="988"/>
                </a:lnTo>
                <a:cubicBezTo>
                  <a:pt x="2391" y="992"/>
                  <a:pt x="2397" y="997"/>
                  <a:pt x="2403" y="1001"/>
                </a:cubicBezTo>
                <a:cubicBezTo>
                  <a:pt x="2469" y="1034"/>
                  <a:pt x="2536" y="1068"/>
                  <a:pt x="2569" y="1101"/>
                </a:cubicBezTo>
                <a:cubicBezTo>
                  <a:pt x="2569" y="1101"/>
                  <a:pt x="2633" y="1144"/>
                  <a:pt x="2625" y="1144"/>
                </a:cubicBezTo>
                <a:cubicBezTo>
                  <a:pt x="2623" y="1144"/>
                  <a:pt x="2616" y="1141"/>
                  <a:pt x="2603" y="1134"/>
                </a:cubicBezTo>
                <a:lnTo>
                  <a:pt x="2603" y="1134"/>
                </a:lnTo>
                <a:lnTo>
                  <a:pt x="2669" y="1168"/>
                </a:lnTo>
                <a:lnTo>
                  <a:pt x="2803" y="1301"/>
                </a:lnTo>
                <a:lnTo>
                  <a:pt x="2803" y="1301"/>
                </a:lnTo>
                <a:lnTo>
                  <a:pt x="2803" y="1301"/>
                </a:lnTo>
                <a:cubicBezTo>
                  <a:pt x="2803" y="1301"/>
                  <a:pt x="2803" y="1301"/>
                  <a:pt x="2803" y="1301"/>
                </a:cubicBezTo>
                <a:lnTo>
                  <a:pt x="2803" y="1301"/>
                </a:lnTo>
                <a:cubicBezTo>
                  <a:pt x="2831" y="1329"/>
                  <a:pt x="2835" y="1340"/>
                  <a:pt x="2831" y="1340"/>
                </a:cubicBezTo>
                <a:cubicBezTo>
                  <a:pt x="2829" y="1340"/>
                  <a:pt x="2823" y="1336"/>
                  <a:pt x="2818" y="1331"/>
                </a:cubicBezTo>
                <a:lnTo>
                  <a:pt x="2818" y="1331"/>
                </a:lnTo>
                <a:lnTo>
                  <a:pt x="2870" y="1435"/>
                </a:lnTo>
                <a:cubicBezTo>
                  <a:pt x="2900" y="1465"/>
                  <a:pt x="2930" y="1522"/>
                  <a:pt x="2960" y="1583"/>
                </a:cubicBezTo>
                <a:lnTo>
                  <a:pt x="2960" y="1583"/>
                </a:lnTo>
                <a:cubicBezTo>
                  <a:pt x="2959" y="1587"/>
                  <a:pt x="2961" y="1601"/>
                  <a:pt x="2970" y="1635"/>
                </a:cubicBezTo>
                <a:lnTo>
                  <a:pt x="3003" y="1701"/>
                </a:lnTo>
                <a:cubicBezTo>
                  <a:pt x="3003" y="1768"/>
                  <a:pt x="3036" y="1835"/>
                  <a:pt x="3036" y="1902"/>
                </a:cubicBezTo>
                <a:cubicBezTo>
                  <a:pt x="3036" y="1935"/>
                  <a:pt x="3036" y="1968"/>
                  <a:pt x="3036" y="2035"/>
                </a:cubicBezTo>
                <a:lnTo>
                  <a:pt x="3036" y="2135"/>
                </a:lnTo>
                <a:cubicBezTo>
                  <a:pt x="3036" y="2202"/>
                  <a:pt x="3003" y="2269"/>
                  <a:pt x="3003" y="2335"/>
                </a:cubicBezTo>
                <a:cubicBezTo>
                  <a:pt x="2979" y="2360"/>
                  <a:pt x="2936" y="2439"/>
                  <a:pt x="2942" y="2439"/>
                </a:cubicBezTo>
                <a:cubicBezTo>
                  <a:pt x="2944" y="2439"/>
                  <a:pt x="2952" y="2428"/>
                  <a:pt x="2970" y="2402"/>
                </a:cubicBezTo>
                <a:lnTo>
                  <a:pt x="2970" y="2402"/>
                </a:lnTo>
                <a:cubicBezTo>
                  <a:pt x="2936" y="2469"/>
                  <a:pt x="2903" y="2535"/>
                  <a:pt x="2836" y="2602"/>
                </a:cubicBezTo>
                <a:cubicBezTo>
                  <a:pt x="2836" y="2602"/>
                  <a:pt x="2787" y="2676"/>
                  <a:pt x="2794" y="2676"/>
                </a:cubicBezTo>
                <a:cubicBezTo>
                  <a:pt x="2795" y="2676"/>
                  <a:pt x="2798" y="2674"/>
                  <a:pt x="2803" y="2669"/>
                </a:cubicBezTo>
                <a:cubicBezTo>
                  <a:pt x="2811" y="2652"/>
                  <a:pt x="2815" y="2646"/>
                  <a:pt x="2816" y="2646"/>
                </a:cubicBezTo>
                <a:lnTo>
                  <a:pt x="2816" y="2646"/>
                </a:lnTo>
                <a:cubicBezTo>
                  <a:pt x="2820" y="2646"/>
                  <a:pt x="2795" y="2702"/>
                  <a:pt x="2770" y="2702"/>
                </a:cubicBezTo>
                <a:cubicBezTo>
                  <a:pt x="2770" y="2702"/>
                  <a:pt x="2703" y="2802"/>
                  <a:pt x="2636" y="2836"/>
                </a:cubicBezTo>
                <a:lnTo>
                  <a:pt x="2569" y="2902"/>
                </a:lnTo>
                <a:lnTo>
                  <a:pt x="2403" y="3002"/>
                </a:lnTo>
                <a:cubicBezTo>
                  <a:pt x="2395" y="3006"/>
                  <a:pt x="2389" y="3009"/>
                  <a:pt x="2384" y="3012"/>
                </a:cubicBezTo>
                <a:lnTo>
                  <a:pt x="2384" y="3012"/>
                </a:lnTo>
                <a:cubicBezTo>
                  <a:pt x="2388" y="3007"/>
                  <a:pt x="2386" y="3002"/>
                  <a:pt x="2369" y="3002"/>
                </a:cubicBezTo>
                <a:lnTo>
                  <a:pt x="2269" y="3036"/>
                </a:lnTo>
                <a:cubicBezTo>
                  <a:pt x="2202" y="3036"/>
                  <a:pt x="2136" y="3069"/>
                  <a:pt x="2069" y="3069"/>
                </a:cubicBezTo>
                <a:lnTo>
                  <a:pt x="1769" y="3069"/>
                </a:lnTo>
                <a:cubicBezTo>
                  <a:pt x="1869" y="3069"/>
                  <a:pt x="1669" y="3069"/>
                  <a:pt x="1635" y="3036"/>
                </a:cubicBezTo>
                <a:cubicBezTo>
                  <a:pt x="1569" y="3036"/>
                  <a:pt x="1502" y="3002"/>
                  <a:pt x="1469" y="3002"/>
                </a:cubicBezTo>
                <a:cubicBezTo>
                  <a:pt x="1535" y="3002"/>
                  <a:pt x="1402" y="2936"/>
                  <a:pt x="1369" y="2936"/>
                </a:cubicBezTo>
                <a:lnTo>
                  <a:pt x="1302" y="2902"/>
                </a:lnTo>
                <a:cubicBezTo>
                  <a:pt x="1302" y="2902"/>
                  <a:pt x="1246" y="2846"/>
                  <a:pt x="1231" y="2846"/>
                </a:cubicBezTo>
                <a:cubicBezTo>
                  <a:pt x="1227" y="2846"/>
                  <a:pt x="1227" y="2852"/>
                  <a:pt x="1235" y="2869"/>
                </a:cubicBezTo>
                <a:cubicBezTo>
                  <a:pt x="1202" y="2802"/>
                  <a:pt x="1135" y="2769"/>
                  <a:pt x="1102" y="2702"/>
                </a:cubicBezTo>
                <a:cubicBezTo>
                  <a:pt x="1102" y="2702"/>
                  <a:pt x="1072" y="2673"/>
                  <a:pt x="1062" y="2673"/>
                </a:cubicBezTo>
                <a:cubicBezTo>
                  <a:pt x="1062" y="2673"/>
                  <a:pt x="1062" y="2673"/>
                  <a:pt x="1061" y="2673"/>
                </a:cubicBezTo>
                <a:lnTo>
                  <a:pt x="1061" y="2673"/>
                </a:lnTo>
                <a:cubicBezTo>
                  <a:pt x="1052" y="2649"/>
                  <a:pt x="1035" y="2626"/>
                  <a:pt x="1035" y="2602"/>
                </a:cubicBezTo>
                <a:cubicBezTo>
                  <a:pt x="1002" y="2569"/>
                  <a:pt x="1002" y="2535"/>
                  <a:pt x="1002" y="2502"/>
                </a:cubicBezTo>
                <a:cubicBezTo>
                  <a:pt x="987" y="2459"/>
                  <a:pt x="985" y="2447"/>
                  <a:pt x="988" y="2447"/>
                </a:cubicBezTo>
                <a:lnTo>
                  <a:pt x="988" y="2447"/>
                </a:lnTo>
                <a:cubicBezTo>
                  <a:pt x="991" y="2447"/>
                  <a:pt x="1002" y="2469"/>
                  <a:pt x="1002" y="2469"/>
                </a:cubicBezTo>
                <a:cubicBezTo>
                  <a:pt x="1002" y="2402"/>
                  <a:pt x="1002" y="2369"/>
                  <a:pt x="1002" y="2302"/>
                </a:cubicBezTo>
                <a:cubicBezTo>
                  <a:pt x="1002" y="2269"/>
                  <a:pt x="1002" y="2235"/>
                  <a:pt x="1002" y="2202"/>
                </a:cubicBezTo>
                <a:lnTo>
                  <a:pt x="1002" y="2168"/>
                </a:lnTo>
                <a:cubicBezTo>
                  <a:pt x="1002" y="2135"/>
                  <a:pt x="1035" y="2035"/>
                  <a:pt x="1035" y="1968"/>
                </a:cubicBezTo>
                <a:cubicBezTo>
                  <a:pt x="1068" y="1902"/>
                  <a:pt x="1068" y="1868"/>
                  <a:pt x="1102" y="1802"/>
                </a:cubicBezTo>
                <a:lnTo>
                  <a:pt x="1168" y="1668"/>
                </a:lnTo>
                <a:cubicBezTo>
                  <a:pt x="1202" y="1601"/>
                  <a:pt x="1235" y="1535"/>
                  <a:pt x="1268" y="1468"/>
                </a:cubicBezTo>
                <a:lnTo>
                  <a:pt x="1335" y="1368"/>
                </a:lnTo>
                <a:cubicBezTo>
                  <a:pt x="1336" y="1367"/>
                  <a:pt x="1337" y="1366"/>
                  <a:pt x="1337" y="1366"/>
                </a:cubicBezTo>
                <a:cubicBezTo>
                  <a:pt x="1337" y="1366"/>
                  <a:pt x="1344" y="1359"/>
                  <a:pt x="1369" y="1335"/>
                </a:cubicBezTo>
                <a:lnTo>
                  <a:pt x="1535" y="1168"/>
                </a:lnTo>
                <a:lnTo>
                  <a:pt x="1602" y="1101"/>
                </a:lnTo>
                <a:lnTo>
                  <a:pt x="1635" y="1068"/>
                </a:lnTo>
                <a:cubicBezTo>
                  <a:pt x="1702" y="1034"/>
                  <a:pt x="1769" y="968"/>
                  <a:pt x="1836" y="934"/>
                </a:cubicBezTo>
                <a:close/>
                <a:moveTo>
                  <a:pt x="1869" y="0"/>
                </a:moveTo>
                <a:cubicBezTo>
                  <a:pt x="1602" y="0"/>
                  <a:pt x="1369" y="100"/>
                  <a:pt x="1168" y="234"/>
                </a:cubicBezTo>
                <a:cubicBezTo>
                  <a:pt x="535" y="701"/>
                  <a:pt x="101" y="1435"/>
                  <a:pt x="34" y="2235"/>
                </a:cubicBezTo>
                <a:cubicBezTo>
                  <a:pt x="1" y="2669"/>
                  <a:pt x="134" y="3102"/>
                  <a:pt x="468" y="3436"/>
                </a:cubicBezTo>
                <a:cubicBezTo>
                  <a:pt x="872" y="3855"/>
                  <a:pt x="1413" y="4065"/>
                  <a:pt x="1953" y="4065"/>
                </a:cubicBezTo>
                <a:cubicBezTo>
                  <a:pt x="2574" y="4065"/>
                  <a:pt x="3193" y="3789"/>
                  <a:pt x="3603" y="3236"/>
                </a:cubicBezTo>
                <a:cubicBezTo>
                  <a:pt x="4371" y="2235"/>
                  <a:pt x="4004" y="767"/>
                  <a:pt x="2870" y="200"/>
                </a:cubicBezTo>
                <a:cubicBezTo>
                  <a:pt x="2828" y="178"/>
                  <a:pt x="2787" y="163"/>
                  <a:pt x="2747" y="154"/>
                </a:cubicBezTo>
                <a:lnTo>
                  <a:pt x="2747" y="154"/>
                </a:lnTo>
                <a:cubicBezTo>
                  <a:pt x="2663" y="90"/>
                  <a:pt x="2563" y="52"/>
                  <a:pt x="2454" y="52"/>
                </a:cubicBezTo>
                <a:cubicBezTo>
                  <a:pt x="2416" y="52"/>
                  <a:pt x="2376" y="57"/>
                  <a:pt x="2336" y="67"/>
                </a:cubicBezTo>
                <a:lnTo>
                  <a:pt x="2202" y="34"/>
                </a:lnTo>
                <a:cubicBezTo>
                  <a:pt x="2069" y="0"/>
                  <a:pt x="1969" y="0"/>
                  <a:pt x="18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header 3">
  <p:cSld name="CUSTOM_5_1_1">
    <p:spTree>
      <p:nvGrpSpPr>
        <p:cNvPr id="1089" name="Shape 1089"/>
        <p:cNvGrpSpPr/>
        <p:nvPr/>
      </p:nvGrpSpPr>
      <p:grpSpPr>
        <a:xfrm>
          <a:off x="0" y="0"/>
          <a:ext cx="0" cy="0"/>
          <a:chOff x="0" y="0"/>
          <a:chExt cx="0" cy="0"/>
        </a:xfrm>
      </p:grpSpPr>
      <p:grpSp>
        <p:nvGrpSpPr>
          <p:cNvPr id="1090" name="Google Shape;1090;p26"/>
          <p:cNvGrpSpPr/>
          <p:nvPr/>
        </p:nvGrpSpPr>
        <p:grpSpPr>
          <a:xfrm>
            <a:off x="95" y="25"/>
            <a:ext cx="9143969" cy="5143446"/>
            <a:chOff x="95" y="25"/>
            <a:chExt cx="9143969" cy="5143446"/>
          </a:xfrm>
        </p:grpSpPr>
        <p:sp>
          <p:nvSpPr>
            <p:cNvPr id="1091" name="Google Shape;1091;p26"/>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2" name="Google Shape;1092;p26"/>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3" name="Google Shape;1093;p26"/>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4" name="Google Shape;1094;p26"/>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5" name="Google Shape;1095;p26"/>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6" name="Google Shape;1096;p26"/>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7" name="Google Shape;1097;p26"/>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8" name="Google Shape;1098;p26"/>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9" name="Google Shape;1099;p26"/>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0" name="Google Shape;1100;p26"/>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1" name="Google Shape;1101;p26"/>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2" name="Google Shape;1102;p26"/>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3" name="Google Shape;1103;p26"/>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4" name="Google Shape;1104;p26"/>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5" name="Google Shape;1105;p26"/>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6" name="Google Shape;1106;p26"/>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7" name="Google Shape;1107;p26"/>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8" name="Google Shape;1108;p26"/>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9" name="Google Shape;1109;p26"/>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0" name="Google Shape;1110;p26"/>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1" name="Google Shape;1111;p26"/>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2" name="Google Shape;1112;p26"/>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3" name="Google Shape;1113;p26"/>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4" name="Google Shape;1114;p26"/>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5" name="Google Shape;1115;p26"/>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116" name="Google Shape;1116;p26"/>
          <p:cNvSpPr txBox="1"/>
          <p:nvPr>
            <p:ph type="title"/>
          </p:nvPr>
        </p:nvSpPr>
        <p:spPr>
          <a:xfrm>
            <a:off x="3677026" y="1861775"/>
            <a:ext cx="4270200" cy="8160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sz="5550">
                <a:solidFill>
                  <a:srgbClr val="212529"/>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p:txBody>
      </p:sp>
      <p:sp>
        <p:nvSpPr>
          <p:cNvPr id="1117" name="Google Shape;1117;p26"/>
          <p:cNvSpPr txBox="1"/>
          <p:nvPr>
            <p:ph type="title" idx="2" hasCustomPrompt="1"/>
          </p:nvPr>
        </p:nvSpPr>
        <p:spPr>
          <a:xfrm>
            <a:off x="1935363" y="1967119"/>
            <a:ext cx="1255800" cy="1146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7200"/>
              <a:buNone/>
              <a:defRPr sz="7400"/>
            </a:lvl1pPr>
            <a:lvl2pPr lvl="1" algn="ctr" rtl="0">
              <a:spcBef>
                <a:spcPts val="0"/>
              </a:spcBef>
              <a:spcAft>
                <a:spcPts val="0"/>
              </a:spcAft>
              <a:buSzPts val="7200"/>
              <a:buNone/>
              <a:defRPr sz="7200"/>
            </a:lvl2pPr>
            <a:lvl3pPr lvl="2" algn="ctr" rtl="0">
              <a:spcBef>
                <a:spcPts val="0"/>
              </a:spcBef>
              <a:spcAft>
                <a:spcPts val="0"/>
              </a:spcAft>
              <a:buSzPts val="7200"/>
              <a:buNone/>
              <a:defRPr sz="7200"/>
            </a:lvl3pPr>
            <a:lvl4pPr lvl="3" algn="ctr" rtl="0">
              <a:spcBef>
                <a:spcPts val="0"/>
              </a:spcBef>
              <a:spcAft>
                <a:spcPts val="0"/>
              </a:spcAft>
              <a:buSzPts val="7200"/>
              <a:buNone/>
              <a:defRPr sz="7200"/>
            </a:lvl4pPr>
            <a:lvl5pPr lvl="4" algn="ctr" rtl="0">
              <a:spcBef>
                <a:spcPts val="0"/>
              </a:spcBef>
              <a:spcAft>
                <a:spcPts val="0"/>
              </a:spcAft>
              <a:buSzPts val="7200"/>
              <a:buNone/>
              <a:defRPr sz="7200"/>
            </a:lvl5pPr>
            <a:lvl6pPr lvl="5" algn="ctr" rtl="0">
              <a:spcBef>
                <a:spcPts val="0"/>
              </a:spcBef>
              <a:spcAft>
                <a:spcPts val="0"/>
              </a:spcAft>
              <a:buSzPts val="7200"/>
              <a:buNone/>
              <a:defRPr sz="7200"/>
            </a:lvl6pPr>
            <a:lvl7pPr lvl="6" algn="ctr" rtl="0">
              <a:spcBef>
                <a:spcPts val="0"/>
              </a:spcBef>
              <a:spcAft>
                <a:spcPts val="0"/>
              </a:spcAft>
              <a:buSzPts val="7200"/>
              <a:buNone/>
              <a:defRPr sz="7200"/>
            </a:lvl7pPr>
            <a:lvl8pPr lvl="7" algn="ctr" rtl="0">
              <a:spcBef>
                <a:spcPts val="0"/>
              </a:spcBef>
              <a:spcAft>
                <a:spcPts val="0"/>
              </a:spcAft>
              <a:buSzPts val="7200"/>
              <a:buNone/>
              <a:defRPr sz="7200"/>
            </a:lvl8pPr>
            <a:lvl9pPr lvl="8" algn="ctr" rtl="0">
              <a:spcBef>
                <a:spcPts val="0"/>
              </a:spcBef>
              <a:spcAft>
                <a:spcPts val="0"/>
              </a:spcAft>
              <a:buSzPts val="7200"/>
              <a:buNone/>
              <a:defRPr sz="7200"/>
            </a:lvl9pPr>
          </a:lstStyle>
          <a:p>
            <a:r>
              <a:t>xx%</a:t>
            </a:r>
          </a:p>
        </p:txBody>
      </p:sp>
      <p:sp>
        <p:nvSpPr>
          <p:cNvPr id="1118" name="Google Shape;1118;p26"/>
          <p:cNvSpPr txBox="1"/>
          <p:nvPr>
            <p:ph type="subTitle" idx="1"/>
          </p:nvPr>
        </p:nvSpPr>
        <p:spPr>
          <a:xfrm>
            <a:off x="3677013" y="2828211"/>
            <a:ext cx="4270200" cy="5340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119" name="Google Shape;1119;p26"/>
          <p:cNvSpPr/>
          <p:nvPr/>
        </p:nvSpPr>
        <p:spPr>
          <a:xfrm>
            <a:off x="7580575" y="39412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0" name="Google Shape;1120;p26"/>
          <p:cNvSpPr/>
          <p:nvPr/>
        </p:nvSpPr>
        <p:spPr>
          <a:xfrm>
            <a:off x="2087775" y="47795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1" name="Google Shape;1121;p26"/>
          <p:cNvSpPr/>
          <p:nvPr/>
        </p:nvSpPr>
        <p:spPr>
          <a:xfrm>
            <a:off x="2399575" y="8988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2" name="Google Shape;1122;p26"/>
          <p:cNvSpPr/>
          <p:nvPr/>
        </p:nvSpPr>
        <p:spPr>
          <a:xfrm>
            <a:off x="442663" y="30597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3" name="Google Shape;1123;p26"/>
          <p:cNvSpPr/>
          <p:nvPr/>
        </p:nvSpPr>
        <p:spPr>
          <a:xfrm>
            <a:off x="4092475" y="605238"/>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4" name="Google Shape;1124;p26"/>
          <p:cNvSpPr/>
          <p:nvPr/>
        </p:nvSpPr>
        <p:spPr>
          <a:xfrm>
            <a:off x="5716338" y="10884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5" name="Google Shape;1125;p26"/>
          <p:cNvSpPr/>
          <p:nvPr/>
        </p:nvSpPr>
        <p:spPr>
          <a:xfrm>
            <a:off x="915925" y="16562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126" name="Google Shape;1126;p26"/>
          <p:cNvGrpSpPr/>
          <p:nvPr/>
        </p:nvGrpSpPr>
        <p:grpSpPr>
          <a:xfrm>
            <a:off x="5450525" y="4284600"/>
            <a:ext cx="311900" cy="314700"/>
            <a:chOff x="8571050" y="1873050"/>
            <a:chExt cx="311900" cy="314700"/>
          </a:xfrm>
        </p:grpSpPr>
        <p:sp>
          <p:nvSpPr>
            <p:cNvPr id="1127" name="Google Shape;1127;p26"/>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8" name="Google Shape;1128;p26"/>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9" name="Google Shape;1129;p26"/>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0" name="Google Shape;1130;p26"/>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31" name="Google Shape;1131;p26"/>
          <p:cNvGrpSpPr/>
          <p:nvPr/>
        </p:nvGrpSpPr>
        <p:grpSpPr>
          <a:xfrm flipH="1">
            <a:off x="7917350" y="2521938"/>
            <a:ext cx="730975" cy="238525"/>
            <a:chOff x="3798300" y="2287225"/>
            <a:chExt cx="730975" cy="238525"/>
          </a:xfrm>
        </p:grpSpPr>
        <p:sp>
          <p:nvSpPr>
            <p:cNvPr id="1132" name="Google Shape;1132;p26"/>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3" name="Google Shape;1133;p26"/>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34" name="Google Shape;1134;p26"/>
          <p:cNvGrpSpPr/>
          <p:nvPr/>
        </p:nvGrpSpPr>
        <p:grpSpPr>
          <a:xfrm flipH="1">
            <a:off x="3129650" y="4135250"/>
            <a:ext cx="529900" cy="149350"/>
            <a:chOff x="3898800" y="2624300"/>
            <a:chExt cx="529900" cy="149350"/>
          </a:xfrm>
        </p:grpSpPr>
        <p:sp>
          <p:nvSpPr>
            <p:cNvPr id="1135" name="Google Shape;1135;p26"/>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6" name="Google Shape;1136;p26"/>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Title and text">
  <p:cSld name="CUSTOM_3">
    <p:spTree>
      <p:nvGrpSpPr>
        <p:cNvPr id="1137" name="Shape 1137"/>
        <p:cNvGrpSpPr/>
        <p:nvPr/>
      </p:nvGrpSpPr>
      <p:grpSpPr>
        <a:xfrm>
          <a:off x="0" y="0"/>
          <a:ext cx="0" cy="0"/>
          <a:chOff x="0" y="0"/>
          <a:chExt cx="0" cy="0"/>
        </a:xfrm>
      </p:grpSpPr>
      <p:grpSp>
        <p:nvGrpSpPr>
          <p:cNvPr id="1138" name="Google Shape;1138;p27"/>
          <p:cNvGrpSpPr/>
          <p:nvPr/>
        </p:nvGrpSpPr>
        <p:grpSpPr>
          <a:xfrm>
            <a:off x="95" y="25"/>
            <a:ext cx="9143969" cy="5143446"/>
            <a:chOff x="95" y="25"/>
            <a:chExt cx="9143969" cy="5143446"/>
          </a:xfrm>
        </p:grpSpPr>
        <p:sp>
          <p:nvSpPr>
            <p:cNvPr id="1139" name="Google Shape;1139;p27"/>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0" name="Google Shape;1140;p27"/>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1" name="Google Shape;1141;p27"/>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2" name="Google Shape;1142;p27"/>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3" name="Google Shape;1143;p27"/>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4" name="Google Shape;1144;p27"/>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5" name="Google Shape;1145;p27"/>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6" name="Google Shape;1146;p27"/>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7" name="Google Shape;1147;p27"/>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8" name="Google Shape;1148;p27"/>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9" name="Google Shape;1149;p27"/>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0" name="Google Shape;1150;p27"/>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1" name="Google Shape;1151;p27"/>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2" name="Google Shape;1152;p27"/>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3" name="Google Shape;1153;p27"/>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4" name="Google Shape;1154;p27"/>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5" name="Google Shape;1155;p27"/>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6" name="Google Shape;1156;p27"/>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7" name="Google Shape;1157;p27"/>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8" name="Google Shape;1158;p27"/>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9" name="Google Shape;1159;p27"/>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0" name="Google Shape;1160;p27"/>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1" name="Google Shape;1161;p27"/>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2" name="Google Shape;1162;p27"/>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3" name="Google Shape;1163;p27"/>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164" name="Google Shape;1164;p27"/>
          <p:cNvSpPr txBox="1"/>
          <p:nvPr>
            <p:ph type="title"/>
          </p:nvPr>
        </p:nvSpPr>
        <p:spPr>
          <a:xfrm flipH="1">
            <a:off x="5574175" y="968750"/>
            <a:ext cx="2856600" cy="2184300"/>
          </a:xfrm>
          <a:prstGeom prst="rect">
            <a:avLst/>
          </a:prstGeom>
        </p:spPr>
        <p:txBody>
          <a:bodyPr spcFirstLastPara="1" wrap="square" lIns="91425" tIns="91425" rIns="91425" bIns="91425" anchor="ctr" anchorCtr="0">
            <a:noAutofit/>
          </a:bodyPr>
          <a:lstStyle>
            <a:lvl1pPr lvl="0" algn="r" rtl="0">
              <a:lnSpc>
                <a:spcPct val="90000"/>
              </a:lnSpc>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165" name="Google Shape;1165;p27"/>
          <p:cNvSpPr txBox="1"/>
          <p:nvPr>
            <p:ph type="subTitle" idx="1"/>
          </p:nvPr>
        </p:nvSpPr>
        <p:spPr>
          <a:xfrm flipH="1">
            <a:off x="4790550" y="3235162"/>
            <a:ext cx="3640200" cy="939600"/>
          </a:xfrm>
          <a:prstGeom prst="rect">
            <a:avLst/>
          </a:prstGeom>
          <a:noFill/>
          <a:ln>
            <a:noFill/>
          </a:ln>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4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66" name="Google Shape;1166;p27"/>
          <p:cNvSpPr/>
          <p:nvPr/>
        </p:nvSpPr>
        <p:spPr>
          <a:xfrm>
            <a:off x="6334238" y="5928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7" name="Google Shape;1167;p27"/>
          <p:cNvSpPr/>
          <p:nvPr/>
        </p:nvSpPr>
        <p:spPr>
          <a:xfrm>
            <a:off x="4363363" y="399427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168" name="Google Shape;1168;p27"/>
          <p:cNvGrpSpPr/>
          <p:nvPr/>
        </p:nvGrpSpPr>
        <p:grpSpPr>
          <a:xfrm>
            <a:off x="8430750" y="4407838"/>
            <a:ext cx="311900" cy="314700"/>
            <a:chOff x="8571050" y="1873050"/>
            <a:chExt cx="311900" cy="314700"/>
          </a:xfrm>
        </p:grpSpPr>
        <p:sp>
          <p:nvSpPr>
            <p:cNvPr id="1169" name="Google Shape;1169;p27"/>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0" name="Google Shape;1170;p27"/>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1" name="Google Shape;1171;p27"/>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2" name="Google Shape;1172;p27"/>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73" name="Google Shape;1173;p27"/>
          <p:cNvGrpSpPr/>
          <p:nvPr/>
        </p:nvGrpSpPr>
        <p:grpSpPr>
          <a:xfrm>
            <a:off x="6405150" y="4490525"/>
            <a:ext cx="529900" cy="149350"/>
            <a:chOff x="3898800" y="2624300"/>
            <a:chExt cx="529900" cy="149350"/>
          </a:xfrm>
        </p:grpSpPr>
        <p:sp>
          <p:nvSpPr>
            <p:cNvPr id="1174" name="Google Shape;1174;p27"/>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5" name="Google Shape;1175;p27"/>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Title and text 1">
  <p:cSld name="CUSTOM_3_1_1">
    <p:spTree>
      <p:nvGrpSpPr>
        <p:cNvPr id="1176" name="Shape 1176"/>
        <p:cNvGrpSpPr/>
        <p:nvPr/>
      </p:nvGrpSpPr>
      <p:grpSpPr>
        <a:xfrm>
          <a:off x="0" y="0"/>
          <a:ext cx="0" cy="0"/>
          <a:chOff x="0" y="0"/>
          <a:chExt cx="0" cy="0"/>
        </a:xfrm>
      </p:grpSpPr>
      <p:grpSp>
        <p:nvGrpSpPr>
          <p:cNvPr id="1177" name="Google Shape;1177;p28"/>
          <p:cNvGrpSpPr/>
          <p:nvPr/>
        </p:nvGrpSpPr>
        <p:grpSpPr>
          <a:xfrm>
            <a:off x="95" y="25"/>
            <a:ext cx="9143969" cy="5143446"/>
            <a:chOff x="95" y="25"/>
            <a:chExt cx="9143969" cy="5143446"/>
          </a:xfrm>
        </p:grpSpPr>
        <p:sp>
          <p:nvSpPr>
            <p:cNvPr id="1178" name="Google Shape;1178;p28"/>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9" name="Google Shape;1179;p28"/>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0" name="Google Shape;1180;p28"/>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1" name="Google Shape;1181;p28"/>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2" name="Google Shape;1182;p28"/>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3" name="Google Shape;1183;p28"/>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4" name="Google Shape;1184;p28"/>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5" name="Google Shape;1185;p28"/>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6" name="Google Shape;1186;p28"/>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7" name="Google Shape;1187;p28"/>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8" name="Google Shape;1188;p28"/>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9" name="Google Shape;1189;p28"/>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0" name="Google Shape;1190;p28"/>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1" name="Google Shape;1191;p28"/>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2" name="Google Shape;1192;p28"/>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3" name="Google Shape;1193;p28"/>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4" name="Google Shape;1194;p28"/>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5" name="Google Shape;1195;p28"/>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6" name="Google Shape;1196;p28"/>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7" name="Google Shape;1197;p28"/>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8" name="Google Shape;1198;p28"/>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9" name="Google Shape;1199;p28"/>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0" name="Google Shape;1200;p28"/>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1" name="Google Shape;1201;p28"/>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2" name="Google Shape;1202;p28"/>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03" name="Google Shape;1203;p28"/>
          <p:cNvSpPr txBox="1"/>
          <p:nvPr>
            <p:ph type="title"/>
          </p:nvPr>
        </p:nvSpPr>
        <p:spPr>
          <a:xfrm flipH="1">
            <a:off x="1143030" y="1301575"/>
            <a:ext cx="3714300" cy="1033500"/>
          </a:xfrm>
          <a:prstGeom prst="rect">
            <a:avLst/>
          </a:prstGeom>
        </p:spPr>
        <p:txBody>
          <a:bodyPr spcFirstLastPara="1" wrap="square" lIns="91425" tIns="91425" rIns="91425" bIns="91425" anchor="ctr" anchorCtr="0">
            <a:noAutofit/>
          </a:bodyPr>
          <a:lstStyle>
            <a:lvl1pPr lvl="0" rtl="0">
              <a:lnSpc>
                <a:spcPct val="90000"/>
              </a:lnSpc>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204" name="Google Shape;1204;p28"/>
          <p:cNvSpPr txBox="1"/>
          <p:nvPr>
            <p:ph type="subTitle" idx="1"/>
          </p:nvPr>
        </p:nvSpPr>
        <p:spPr>
          <a:xfrm flipH="1">
            <a:off x="1143425" y="2335075"/>
            <a:ext cx="6438600" cy="13659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rtl="0">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05" name="Google Shape;1205;p28"/>
          <p:cNvSpPr/>
          <p:nvPr/>
        </p:nvSpPr>
        <p:spPr>
          <a:xfrm>
            <a:off x="3965250" y="958263"/>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6" name="Google Shape;1206;p28"/>
          <p:cNvSpPr/>
          <p:nvPr/>
        </p:nvSpPr>
        <p:spPr>
          <a:xfrm>
            <a:off x="208500" y="28786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7" name="Google Shape;1207;p28"/>
          <p:cNvSpPr/>
          <p:nvPr/>
        </p:nvSpPr>
        <p:spPr>
          <a:xfrm>
            <a:off x="4673538" y="44460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8" name="Google Shape;1208;p28"/>
          <p:cNvSpPr/>
          <p:nvPr/>
        </p:nvSpPr>
        <p:spPr>
          <a:xfrm>
            <a:off x="353075" y="664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9" name="Google Shape;1209;p28"/>
          <p:cNvSpPr/>
          <p:nvPr/>
        </p:nvSpPr>
        <p:spPr>
          <a:xfrm>
            <a:off x="8579100" y="15605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0" name="Google Shape;1210;p28"/>
          <p:cNvSpPr/>
          <p:nvPr/>
        </p:nvSpPr>
        <p:spPr>
          <a:xfrm>
            <a:off x="6394938" y="445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211" name="Google Shape;1211;p28"/>
          <p:cNvGrpSpPr/>
          <p:nvPr/>
        </p:nvGrpSpPr>
        <p:grpSpPr>
          <a:xfrm>
            <a:off x="5220250" y="1443438"/>
            <a:ext cx="311900" cy="314700"/>
            <a:chOff x="8571050" y="1873050"/>
            <a:chExt cx="311900" cy="314700"/>
          </a:xfrm>
        </p:grpSpPr>
        <p:sp>
          <p:nvSpPr>
            <p:cNvPr id="1212" name="Google Shape;1212;p2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3" name="Google Shape;1213;p2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4" name="Google Shape;1214;p2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5" name="Google Shape;1215;p2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16" name="Google Shape;1216;p28"/>
          <p:cNvGrpSpPr/>
          <p:nvPr/>
        </p:nvGrpSpPr>
        <p:grpSpPr>
          <a:xfrm>
            <a:off x="836125" y="4365463"/>
            <a:ext cx="311900" cy="314700"/>
            <a:chOff x="8571050" y="1873050"/>
            <a:chExt cx="311900" cy="314700"/>
          </a:xfrm>
        </p:grpSpPr>
        <p:sp>
          <p:nvSpPr>
            <p:cNvPr id="1217" name="Google Shape;1217;p2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8" name="Google Shape;1218;p2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9" name="Google Shape;1219;p2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0" name="Google Shape;1220;p2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21" name="Google Shape;1221;p28"/>
          <p:cNvGrpSpPr/>
          <p:nvPr/>
        </p:nvGrpSpPr>
        <p:grpSpPr>
          <a:xfrm>
            <a:off x="2029863" y="535513"/>
            <a:ext cx="730975" cy="238525"/>
            <a:chOff x="3798300" y="2287225"/>
            <a:chExt cx="730975" cy="238525"/>
          </a:xfrm>
        </p:grpSpPr>
        <p:sp>
          <p:nvSpPr>
            <p:cNvPr id="1222" name="Google Shape;1222;p28"/>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3" name="Google Shape;1223;p28"/>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24" name="Google Shape;1224;p28"/>
          <p:cNvGrpSpPr/>
          <p:nvPr/>
        </p:nvGrpSpPr>
        <p:grpSpPr>
          <a:xfrm>
            <a:off x="8049200" y="4100600"/>
            <a:ext cx="529900" cy="149350"/>
            <a:chOff x="3898800" y="2624300"/>
            <a:chExt cx="529900" cy="149350"/>
          </a:xfrm>
        </p:grpSpPr>
        <p:sp>
          <p:nvSpPr>
            <p:cNvPr id="1225" name="Google Shape;1225;p28"/>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6" name="Google Shape;1226;p28"/>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Title and text 2">
  <p:cSld name="CUSTOM_3_1_2">
    <p:spTree>
      <p:nvGrpSpPr>
        <p:cNvPr id="1227" name="Shape 1227"/>
        <p:cNvGrpSpPr/>
        <p:nvPr/>
      </p:nvGrpSpPr>
      <p:grpSpPr>
        <a:xfrm>
          <a:off x="0" y="0"/>
          <a:ext cx="0" cy="0"/>
          <a:chOff x="0" y="0"/>
          <a:chExt cx="0" cy="0"/>
        </a:xfrm>
      </p:grpSpPr>
      <p:grpSp>
        <p:nvGrpSpPr>
          <p:cNvPr id="1228" name="Google Shape;1228;p29"/>
          <p:cNvGrpSpPr/>
          <p:nvPr/>
        </p:nvGrpSpPr>
        <p:grpSpPr>
          <a:xfrm>
            <a:off x="95" y="25"/>
            <a:ext cx="9143969" cy="5143446"/>
            <a:chOff x="95" y="25"/>
            <a:chExt cx="9143969" cy="5143446"/>
          </a:xfrm>
        </p:grpSpPr>
        <p:sp>
          <p:nvSpPr>
            <p:cNvPr id="1229" name="Google Shape;1229;p29"/>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0" name="Google Shape;1230;p29"/>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1" name="Google Shape;1231;p29"/>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2" name="Google Shape;1232;p29"/>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3" name="Google Shape;1233;p29"/>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4" name="Google Shape;1234;p29"/>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5" name="Google Shape;1235;p29"/>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6" name="Google Shape;1236;p29"/>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7" name="Google Shape;1237;p29"/>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8" name="Google Shape;1238;p29"/>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9" name="Google Shape;1239;p29"/>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0" name="Google Shape;1240;p29"/>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1" name="Google Shape;1241;p29"/>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2" name="Google Shape;1242;p29"/>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3" name="Google Shape;1243;p29"/>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4" name="Google Shape;1244;p29"/>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5" name="Google Shape;1245;p29"/>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6" name="Google Shape;1246;p29"/>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7" name="Google Shape;1247;p29"/>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8" name="Google Shape;1248;p29"/>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9" name="Google Shape;1249;p29"/>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0" name="Google Shape;1250;p29"/>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1" name="Google Shape;1251;p29"/>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2" name="Google Shape;1252;p29"/>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3" name="Google Shape;1253;p29"/>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54" name="Google Shape;1254;p29"/>
          <p:cNvSpPr txBox="1"/>
          <p:nvPr>
            <p:ph type="title"/>
          </p:nvPr>
        </p:nvSpPr>
        <p:spPr>
          <a:xfrm flipH="1">
            <a:off x="865700" y="1771400"/>
            <a:ext cx="3960000" cy="7947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a:solidFill>
                  <a:srgbClr val="212529"/>
                </a:solidFill>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255" name="Google Shape;1255;p29"/>
          <p:cNvSpPr txBox="1"/>
          <p:nvPr>
            <p:ph type="subTitle" idx="1"/>
          </p:nvPr>
        </p:nvSpPr>
        <p:spPr>
          <a:xfrm flipH="1">
            <a:off x="865800" y="2566100"/>
            <a:ext cx="3960000" cy="10176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56" name="Google Shape;1256;p29"/>
          <p:cNvSpPr/>
          <p:nvPr/>
        </p:nvSpPr>
        <p:spPr>
          <a:xfrm>
            <a:off x="2180325" y="5000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7" name="Google Shape;1257;p29"/>
          <p:cNvSpPr/>
          <p:nvPr/>
        </p:nvSpPr>
        <p:spPr>
          <a:xfrm>
            <a:off x="2983125" y="46098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8" name="Google Shape;1258;p29"/>
          <p:cNvSpPr/>
          <p:nvPr/>
        </p:nvSpPr>
        <p:spPr>
          <a:xfrm>
            <a:off x="265775" y="311350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9" name="Google Shape;1259;p29"/>
          <p:cNvSpPr/>
          <p:nvPr/>
        </p:nvSpPr>
        <p:spPr>
          <a:xfrm>
            <a:off x="6728588" y="5001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0" name="Google Shape;1260;p29"/>
          <p:cNvSpPr/>
          <p:nvPr/>
        </p:nvSpPr>
        <p:spPr>
          <a:xfrm>
            <a:off x="3359325" y="101971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1" name="Google Shape;1261;p29"/>
          <p:cNvSpPr/>
          <p:nvPr/>
        </p:nvSpPr>
        <p:spPr>
          <a:xfrm>
            <a:off x="7653575" y="43654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2" name="Google Shape;1262;p29"/>
          <p:cNvSpPr/>
          <p:nvPr/>
        </p:nvSpPr>
        <p:spPr>
          <a:xfrm>
            <a:off x="6077863" y="464015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263" name="Google Shape;1263;p29"/>
          <p:cNvGrpSpPr/>
          <p:nvPr/>
        </p:nvGrpSpPr>
        <p:grpSpPr>
          <a:xfrm>
            <a:off x="3791875" y="3813588"/>
            <a:ext cx="311900" cy="314700"/>
            <a:chOff x="8571050" y="1873050"/>
            <a:chExt cx="311900" cy="314700"/>
          </a:xfrm>
        </p:grpSpPr>
        <p:sp>
          <p:nvSpPr>
            <p:cNvPr id="1264" name="Google Shape;1264;p29"/>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5" name="Google Shape;1265;p29"/>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6" name="Google Shape;1266;p29"/>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7" name="Google Shape;1267;p29"/>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68" name="Google Shape;1268;p29"/>
          <p:cNvGrpSpPr/>
          <p:nvPr/>
        </p:nvGrpSpPr>
        <p:grpSpPr>
          <a:xfrm>
            <a:off x="877850" y="4192275"/>
            <a:ext cx="730975" cy="238525"/>
            <a:chOff x="3798300" y="2287225"/>
            <a:chExt cx="730975" cy="238525"/>
          </a:xfrm>
        </p:grpSpPr>
        <p:sp>
          <p:nvSpPr>
            <p:cNvPr id="1269" name="Google Shape;1269;p29"/>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0" name="Google Shape;1270;p29"/>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271" name="Google Shape;1271;p29"/>
          <p:cNvGrpSpPr/>
          <p:nvPr/>
        </p:nvGrpSpPr>
        <p:grpSpPr>
          <a:xfrm>
            <a:off x="8165825" y="3896275"/>
            <a:ext cx="529900" cy="149350"/>
            <a:chOff x="3898800" y="2624300"/>
            <a:chExt cx="529900" cy="149350"/>
          </a:xfrm>
        </p:grpSpPr>
        <p:sp>
          <p:nvSpPr>
            <p:cNvPr id="1272" name="Google Shape;1272;p29"/>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3" name="Google Shape;1273;p29"/>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Title and text 3">
  <p:cSld name="CUSTOM_3_1_2_1">
    <p:spTree>
      <p:nvGrpSpPr>
        <p:cNvPr id="1274" name="Shape 1274"/>
        <p:cNvGrpSpPr/>
        <p:nvPr/>
      </p:nvGrpSpPr>
      <p:grpSpPr>
        <a:xfrm>
          <a:off x="0" y="0"/>
          <a:ext cx="0" cy="0"/>
          <a:chOff x="0" y="0"/>
          <a:chExt cx="0" cy="0"/>
        </a:xfrm>
      </p:grpSpPr>
      <p:grpSp>
        <p:nvGrpSpPr>
          <p:cNvPr id="1275" name="Google Shape;1275;p30"/>
          <p:cNvGrpSpPr/>
          <p:nvPr/>
        </p:nvGrpSpPr>
        <p:grpSpPr>
          <a:xfrm>
            <a:off x="95" y="25"/>
            <a:ext cx="9143969" cy="5143446"/>
            <a:chOff x="95" y="25"/>
            <a:chExt cx="9143969" cy="5143446"/>
          </a:xfrm>
        </p:grpSpPr>
        <p:sp>
          <p:nvSpPr>
            <p:cNvPr id="1276" name="Google Shape;1276;p30"/>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7" name="Google Shape;1277;p30"/>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8" name="Google Shape;1278;p30"/>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9" name="Google Shape;1279;p30"/>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0" name="Google Shape;1280;p30"/>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1" name="Google Shape;1281;p30"/>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2" name="Google Shape;1282;p30"/>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3" name="Google Shape;1283;p30"/>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4" name="Google Shape;1284;p30"/>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5" name="Google Shape;1285;p30"/>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6" name="Google Shape;1286;p30"/>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7" name="Google Shape;1287;p30"/>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8" name="Google Shape;1288;p30"/>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9" name="Google Shape;1289;p30"/>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0" name="Google Shape;1290;p30"/>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1" name="Google Shape;1291;p30"/>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2" name="Google Shape;1292;p30"/>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3" name="Google Shape;1293;p30"/>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4" name="Google Shape;1294;p30"/>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5" name="Google Shape;1295;p30"/>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6" name="Google Shape;1296;p30"/>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7" name="Google Shape;1297;p30"/>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8" name="Google Shape;1298;p30"/>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9" name="Google Shape;1299;p30"/>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0" name="Google Shape;1300;p30"/>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01" name="Google Shape;1301;p30"/>
          <p:cNvSpPr txBox="1"/>
          <p:nvPr>
            <p:ph type="title"/>
          </p:nvPr>
        </p:nvSpPr>
        <p:spPr>
          <a:xfrm flipH="1">
            <a:off x="4318800" y="1732050"/>
            <a:ext cx="3959400" cy="7947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4300"/>
              <a:buNone/>
              <a:defRPr>
                <a:solidFill>
                  <a:srgbClr val="212529"/>
                </a:solidFill>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302" name="Google Shape;1302;p30"/>
          <p:cNvSpPr txBox="1"/>
          <p:nvPr>
            <p:ph type="subTitle" idx="1"/>
          </p:nvPr>
        </p:nvSpPr>
        <p:spPr>
          <a:xfrm flipH="1">
            <a:off x="4318975" y="2526750"/>
            <a:ext cx="3959400" cy="884700"/>
          </a:xfrm>
          <a:prstGeom prst="rect">
            <a:avLst/>
          </a:prstGeom>
          <a:noFill/>
          <a:ln>
            <a:noFill/>
          </a:ln>
        </p:spPr>
        <p:txBody>
          <a:bodyPr spcFirstLastPara="1" wrap="square" lIns="91425" tIns="91425" rIns="91425" bIns="91425" anchor="ctr" anchorCtr="0">
            <a:noAutofit/>
          </a:bodyPr>
          <a:lstStyle>
            <a:lvl1pPr lvl="0" algn="r"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03" name="Google Shape;1303;p30"/>
          <p:cNvSpPr/>
          <p:nvPr/>
        </p:nvSpPr>
        <p:spPr>
          <a:xfrm flipH="1">
            <a:off x="7071213" y="5762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4" name="Google Shape;1304;p30"/>
          <p:cNvSpPr/>
          <p:nvPr/>
        </p:nvSpPr>
        <p:spPr>
          <a:xfrm>
            <a:off x="3335425" y="48799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5" name="Google Shape;1305;p30"/>
          <p:cNvSpPr/>
          <p:nvPr/>
        </p:nvSpPr>
        <p:spPr>
          <a:xfrm>
            <a:off x="478575" y="27377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6" name="Google Shape;1306;p30"/>
          <p:cNvSpPr/>
          <p:nvPr/>
        </p:nvSpPr>
        <p:spPr>
          <a:xfrm flipH="1">
            <a:off x="2561325" y="5763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7" name="Google Shape;1307;p30"/>
          <p:cNvSpPr/>
          <p:nvPr/>
        </p:nvSpPr>
        <p:spPr>
          <a:xfrm>
            <a:off x="353075" y="664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8" name="Google Shape;1308;p30"/>
          <p:cNvSpPr/>
          <p:nvPr/>
        </p:nvSpPr>
        <p:spPr>
          <a:xfrm>
            <a:off x="7254300" y="45274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9" name="Google Shape;1309;p30"/>
          <p:cNvSpPr/>
          <p:nvPr/>
        </p:nvSpPr>
        <p:spPr>
          <a:xfrm>
            <a:off x="4842088" y="445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310" name="Google Shape;1310;p30"/>
          <p:cNvGrpSpPr/>
          <p:nvPr/>
        </p:nvGrpSpPr>
        <p:grpSpPr>
          <a:xfrm>
            <a:off x="8336825" y="4085613"/>
            <a:ext cx="311900" cy="314700"/>
            <a:chOff x="8571050" y="1873050"/>
            <a:chExt cx="311900" cy="314700"/>
          </a:xfrm>
        </p:grpSpPr>
        <p:sp>
          <p:nvSpPr>
            <p:cNvPr id="1311" name="Google Shape;1311;p30"/>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2" name="Google Shape;1312;p30"/>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3" name="Google Shape;1313;p30"/>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4" name="Google Shape;1314;p30"/>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15" name="Google Shape;1315;p30"/>
          <p:cNvGrpSpPr/>
          <p:nvPr/>
        </p:nvGrpSpPr>
        <p:grpSpPr>
          <a:xfrm>
            <a:off x="4572000" y="1036450"/>
            <a:ext cx="730975" cy="238525"/>
            <a:chOff x="3798300" y="2287225"/>
            <a:chExt cx="730975" cy="238525"/>
          </a:xfrm>
        </p:grpSpPr>
        <p:sp>
          <p:nvSpPr>
            <p:cNvPr id="1316" name="Google Shape;1316;p30"/>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7" name="Google Shape;1317;p30"/>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18" name="Google Shape;1318;p30"/>
          <p:cNvGrpSpPr/>
          <p:nvPr/>
        </p:nvGrpSpPr>
        <p:grpSpPr>
          <a:xfrm>
            <a:off x="5594875" y="3812425"/>
            <a:ext cx="529900" cy="149350"/>
            <a:chOff x="3898800" y="2624300"/>
            <a:chExt cx="529900" cy="149350"/>
          </a:xfrm>
        </p:grpSpPr>
        <p:sp>
          <p:nvSpPr>
            <p:cNvPr id="1319" name="Google Shape;1319;p30"/>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0" name="Google Shape;1320;p30"/>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98" name="Shape 98"/>
        <p:cNvGrpSpPr/>
        <p:nvPr/>
      </p:nvGrpSpPr>
      <p:grpSpPr>
        <a:xfrm>
          <a:off x="0" y="0"/>
          <a:ext cx="0" cy="0"/>
          <a:chOff x="0" y="0"/>
          <a:chExt cx="0" cy="0"/>
        </a:xfrm>
      </p:grpSpPr>
      <p:sp>
        <p:nvSpPr>
          <p:cNvPr id="99" name="Google Shape;99;p4"/>
          <p:cNvSpPr txBox="1"/>
          <p:nvPr>
            <p:ph type="body" idx="1"/>
          </p:nvPr>
        </p:nvSpPr>
        <p:spPr>
          <a:xfrm>
            <a:off x="891300" y="1225850"/>
            <a:ext cx="7361400" cy="33468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434343"/>
              </a:buClr>
              <a:buSzPts val="1200"/>
              <a:buAutoNum type="arabicPeriod"/>
              <a:defRPr sz="1100"/>
            </a:lvl1pPr>
            <a:lvl2pPr marL="914400" lvl="1" indent="-304800">
              <a:spcBef>
                <a:spcPts val="0"/>
              </a:spcBef>
              <a:spcAft>
                <a:spcPts val="0"/>
              </a:spcAft>
              <a:buClr>
                <a:srgbClr val="434343"/>
              </a:buClr>
              <a:buSzPts val="1200"/>
              <a:buFont typeface="Roboto Condensed Light"/>
              <a:buAutoNum type="alphaLcPeriod"/>
              <a:defRPr/>
            </a:lvl2pPr>
            <a:lvl3pPr marL="1371600" lvl="2" indent="-304800">
              <a:spcBef>
                <a:spcPts val="0"/>
              </a:spcBef>
              <a:spcAft>
                <a:spcPts val="0"/>
              </a:spcAft>
              <a:buClr>
                <a:srgbClr val="434343"/>
              </a:buClr>
              <a:buSzPts val="1200"/>
              <a:buFont typeface="Roboto Condensed Light"/>
              <a:buAutoNum type="romanLcPeriod"/>
              <a:defRPr/>
            </a:lvl3pPr>
            <a:lvl4pPr marL="1828800" lvl="3" indent="-304800">
              <a:spcBef>
                <a:spcPts val="0"/>
              </a:spcBef>
              <a:spcAft>
                <a:spcPts val="0"/>
              </a:spcAft>
              <a:buClr>
                <a:srgbClr val="434343"/>
              </a:buClr>
              <a:buSzPts val="1200"/>
              <a:buFont typeface="Roboto Condensed Light"/>
              <a:buAutoNum type="arabicPeriod"/>
              <a:defRPr/>
            </a:lvl4pPr>
            <a:lvl5pPr marL="2286000" lvl="4" indent="-304800">
              <a:spcBef>
                <a:spcPts val="0"/>
              </a:spcBef>
              <a:spcAft>
                <a:spcPts val="0"/>
              </a:spcAft>
              <a:buClr>
                <a:srgbClr val="434343"/>
              </a:buClr>
              <a:buSzPts val="1200"/>
              <a:buFont typeface="Roboto Condensed Light"/>
              <a:buAutoNum type="alphaLcPeriod"/>
              <a:defRPr/>
            </a:lvl5pPr>
            <a:lvl6pPr marL="2743200" lvl="5" indent="-304800">
              <a:spcBef>
                <a:spcPts val="0"/>
              </a:spcBef>
              <a:spcAft>
                <a:spcPts val="0"/>
              </a:spcAft>
              <a:buClr>
                <a:srgbClr val="434343"/>
              </a:buClr>
              <a:buSzPts val="1200"/>
              <a:buFont typeface="Roboto Condensed Light"/>
              <a:buAutoNum type="romanLcPeriod"/>
              <a:defRPr/>
            </a:lvl6pPr>
            <a:lvl7pPr marL="3200400" lvl="6" indent="-304800">
              <a:spcBef>
                <a:spcPts val="0"/>
              </a:spcBef>
              <a:spcAft>
                <a:spcPts val="0"/>
              </a:spcAft>
              <a:buClr>
                <a:srgbClr val="434343"/>
              </a:buClr>
              <a:buSzPts val="1200"/>
              <a:buFont typeface="Roboto Condensed Light"/>
              <a:buAutoNum type="arabicPeriod"/>
              <a:defRPr/>
            </a:lvl7pPr>
            <a:lvl8pPr marL="3657600" lvl="7" indent="-304800">
              <a:spcBef>
                <a:spcPts val="0"/>
              </a:spcBef>
              <a:spcAft>
                <a:spcPts val="0"/>
              </a:spcAft>
              <a:buClr>
                <a:srgbClr val="434343"/>
              </a:buClr>
              <a:buSzPts val="1200"/>
              <a:buFont typeface="Roboto Condensed Light"/>
              <a:buAutoNum type="alphaLcPeriod"/>
              <a:defRPr/>
            </a:lvl8pPr>
            <a:lvl9pPr marL="4114800" lvl="8" indent="-304800">
              <a:spcBef>
                <a:spcPts val="0"/>
              </a:spcBef>
              <a:spcAft>
                <a:spcPts val="0"/>
              </a:spcAft>
              <a:buClr>
                <a:srgbClr val="434343"/>
              </a:buClr>
              <a:buSzPts val="1200"/>
              <a:buFont typeface="Roboto Condensed Light"/>
              <a:buAutoNum type="romanLcPeriod"/>
              <a:defRPr/>
            </a:lvl9pPr>
          </a:lstStyle>
          <a:p/>
        </p:txBody>
      </p:sp>
      <p:sp>
        <p:nvSpPr>
          <p:cNvPr id="100" name="Google Shape;100;p4"/>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grpSp>
        <p:nvGrpSpPr>
          <p:cNvPr id="101" name="Google Shape;101;p4"/>
          <p:cNvGrpSpPr/>
          <p:nvPr/>
        </p:nvGrpSpPr>
        <p:grpSpPr>
          <a:xfrm>
            <a:off x="95" y="25"/>
            <a:ext cx="9143969" cy="5143446"/>
            <a:chOff x="95" y="25"/>
            <a:chExt cx="9143969" cy="5143446"/>
          </a:xfrm>
        </p:grpSpPr>
        <p:sp>
          <p:nvSpPr>
            <p:cNvPr id="102" name="Google Shape;102;p4"/>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 name="Google Shape;103;p4"/>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 name="Google Shape;104;p4"/>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4"/>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 name="Google Shape;106;p4"/>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4"/>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4"/>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4"/>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4"/>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 name="Google Shape;111;p4"/>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 name="Google Shape;112;p4"/>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 name="Google Shape;113;p4"/>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 name="Google Shape;114;p4"/>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 name="Google Shape;115;p4"/>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 name="Google Shape;116;p4"/>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 name="Google Shape;117;p4"/>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 name="Google Shape;118;p4"/>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 name="Google Shape;119;p4"/>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4"/>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4"/>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 name="Google Shape;122;p4"/>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4"/>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 name="Google Shape;124;p4"/>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 name="Google Shape;125;p4"/>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4"/>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7" name="Google Shape;127;p4"/>
          <p:cNvSpPr/>
          <p:nvPr/>
        </p:nvSpPr>
        <p:spPr>
          <a:xfrm>
            <a:off x="8718050" y="37798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 name="Google Shape;128;p4"/>
          <p:cNvSpPr/>
          <p:nvPr/>
        </p:nvSpPr>
        <p:spPr>
          <a:xfrm>
            <a:off x="5349125" y="490155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4"/>
          <p:cNvSpPr/>
          <p:nvPr/>
        </p:nvSpPr>
        <p:spPr>
          <a:xfrm>
            <a:off x="350200" y="4565113"/>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 name="Google Shape;130;p4"/>
          <p:cNvSpPr/>
          <p:nvPr/>
        </p:nvSpPr>
        <p:spPr>
          <a:xfrm>
            <a:off x="7166000" y="48149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 name="Google Shape;131;p4"/>
          <p:cNvSpPr/>
          <p:nvPr/>
        </p:nvSpPr>
        <p:spPr>
          <a:xfrm>
            <a:off x="891300" y="59182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 name="Google Shape;132;p4"/>
          <p:cNvSpPr/>
          <p:nvPr/>
        </p:nvSpPr>
        <p:spPr>
          <a:xfrm>
            <a:off x="233038" y="22637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33" name="Google Shape;133;p4"/>
          <p:cNvGrpSpPr/>
          <p:nvPr/>
        </p:nvGrpSpPr>
        <p:grpSpPr>
          <a:xfrm>
            <a:off x="8118813" y="911138"/>
            <a:ext cx="311900" cy="314700"/>
            <a:chOff x="8571050" y="1873050"/>
            <a:chExt cx="311900" cy="314700"/>
          </a:xfrm>
        </p:grpSpPr>
        <p:sp>
          <p:nvSpPr>
            <p:cNvPr id="134" name="Google Shape;134;p4"/>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4"/>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 name="Google Shape;136;p4"/>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4"/>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8" name="Google Shape;138;p4"/>
          <p:cNvGrpSpPr/>
          <p:nvPr/>
        </p:nvGrpSpPr>
        <p:grpSpPr>
          <a:xfrm>
            <a:off x="8165825" y="4533300"/>
            <a:ext cx="529900" cy="149350"/>
            <a:chOff x="3898800" y="2624300"/>
            <a:chExt cx="529900" cy="149350"/>
          </a:xfrm>
        </p:grpSpPr>
        <p:sp>
          <p:nvSpPr>
            <p:cNvPr id="139" name="Google Shape;139;p4"/>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 name="Google Shape;140;p4"/>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1" name="Google Shape;141;p4"/>
          <p:cNvGrpSpPr/>
          <p:nvPr/>
        </p:nvGrpSpPr>
        <p:grpSpPr>
          <a:xfrm rot="3651682">
            <a:off x="153345" y="1192019"/>
            <a:ext cx="340408" cy="202565"/>
            <a:chOff x="3780075" y="2889150"/>
            <a:chExt cx="340425" cy="202575"/>
          </a:xfrm>
        </p:grpSpPr>
        <p:sp>
          <p:nvSpPr>
            <p:cNvPr id="142" name="Google Shape;142;p4"/>
            <p:cNvSpPr/>
            <p:nvPr/>
          </p:nvSpPr>
          <p:spPr>
            <a:xfrm>
              <a:off x="3826225" y="2907725"/>
              <a:ext cx="294275" cy="184000"/>
            </a:xfrm>
            <a:custGeom>
              <a:avLst/>
              <a:gdLst/>
              <a:ahLst/>
              <a:cxnLst/>
              <a:rect l="l" t="t" r="r" b="b"/>
              <a:pathLst>
                <a:path w="11771" h="7360" extrusionOk="0">
                  <a:moveTo>
                    <a:pt x="551" y="1"/>
                  </a:moveTo>
                  <a:cubicBezTo>
                    <a:pt x="326" y="1"/>
                    <a:pt x="101" y="143"/>
                    <a:pt x="68" y="426"/>
                  </a:cubicBezTo>
                  <a:cubicBezTo>
                    <a:pt x="1" y="2194"/>
                    <a:pt x="435" y="3962"/>
                    <a:pt x="1302" y="5530"/>
                  </a:cubicBezTo>
                  <a:cubicBezTo>
                    <a:pt x="2059" y="6773"/>
                    <a:pt x="3188" y="7360"/>
                    <a:pt x="4513" y="7360"/>
                  </a:cubicBezTo>
                  <a:cubicBezTo>
                    <a:pt x="4822" y="7360"/>
                    <a:pt x="5143" y="7328"/>
                    <a:pt x="5472" y="7264"/>
                  </a:cubicBezTo>
                  <a:cubicBezTo>
                    <a:pt x="8474" y="6631"/>
                    <a:pt x="10875" y="4362"/>
                    <a:pt x="11709" y="1393"/>
                  </a:cubicBezTo>
                  <a:cubicBezTo>
                    <a:pt x="11770" y="1048"/>
                    <a:pt x="11497" y="826"/>
                    <a:pt x="11229" y="826"/>
                  </a:cubicBezTo>
                  <a:cubicBezTo>
                    <a:pt x="11057" y="826"/>
                    <a:pt x="10887" y="918"/>
                    <a:pt x="10809" y="1127"/>
                  </a:cubicBezTo>
                  <a:cubicBezTo>
                    <a:pt x="10108" y="3595"/>
                    <a:pt x="8173" y="5563"/>
                    <a:pt x="5705" y="6264"/>
                  </a:cubicBezTo>
                  <a:cubicBezTo>
                    <a:pt x="5338" y="6380"/>
                    <a:pt x="4963" y="6439"/>
                    <a:pt x="4588" y="6439"/>
                  </a:cubicBezTo>
                  <a:cubicBezTo>
                    <a:pt x="4212" y="6439"/>
                    <a:pt x="3837" y="6380"/>
                    <a:pt x="3470" y="6264"/>
                  </a:cubicBezTo>
                  <a:cubicBezTo>
                    <a:pt x="2836" y="5997"/>
                    <a:pt x="2336" y="5530"/>
                    <a:pt x="2036" y="4929"/>
                  </a:cubicBezTo>
                  <a:cubicBezTo>
                    <a:pt x="1302" y="3528"/>
                    <a:pt x="968" y="1994"/>
                    <a:pt x="1035" y="426"/>
                  </a:cubicBezTo>
                  <a:cubicBezTo>
                    <a:pt x="1002" y="143"/>
                    <a:pt x="777" y="1"/>
                    <a:pt x="5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 name="Google Shape;143;p4"/>
            <p:cNvSpPr/>
            <p:nvPr/>
          </p:nvSpPr>
          <p:spPr>
            <a:xfrm>
              <a:off x="3780075" y="2889150"/>
              <a:ext cx="132075" cy="76975"/>
            </a:xfrm>
            <a:custGeom>
              <a:avLst/>
              <a:gdLst/>
              <a:ahLst/>
              <a:cxnLst/>
              <a:rect l="l" t="t" r="r" b="b"/>
              <a:pathLst>
                <a:path w="5283" h="3079" extrusionOk="0">
                  <a:moveTo>
                    <a:pt x="2227" y="0"/>
                  </a:moveTo>
                  <a:cubicBezTo>
                    <a:pt x="1662" y="0"/>
                    <a:pt x="1372" y="515"/>
                    <a:pt x="1113" y="936"/>
                  </a:cubicBezTo>
                  <a:cubicBezTo>
                    <a:pt x="846" y="1369"/>
                    <a:pt x="513" y="1903"/>
                    <a:pt x="212" y="2403"/>
                  </a:cubicBezTo>
                  <a:cubicBezTo>
                    <a:pt x="1" y="2733"/>
                    <a:pt x="320" y="3078"/>
                    <a:pt x="643" y="3078"/>
                  </a:cubicBezTo>
                  <a:cubicBezTo>
                    <a:pt x="779" y="3078"/>
                    <a:pt x="915" y="3018"/>
                    <a:pt x="1013" y="2870"/>
                  </a:cubicBezTo>
                  <a:cubicBezTo>
                    <a:pt x="1280" y="2470"/>
                    <a:pt x="1513" y="2070"/>
                    <a:pt x="1747" y="1669"/>
                  </a:cubicBezTo>
                  <a:cubicBezTo>
                    <a:pt x="1880" y="1503"/>
                    <a:pt x="1980" y="1303"/>
                    <a:pt x="2114" y="1102"/>
                  </a:cubicBezTo>
                  <a:cubicBezTo>
                    <a:pt x="2147" y="1069"/>
                    <a:pt x="2214" y="936"/>
                    <a:pt x="2281" y="936"/>
                  </a:cubicBezTo>
                  <a:cubicBezTo>
                    <a:pt x="2414" y="936"/>
                    <a:pt x="2614" y="1136"/>
                    <a:pt x="2714" y="1236"/>
                  </a:cubicBezTo>
                  <a:lnTo>
                    <a:pt x="3281" y="1669"/>
                  </a:lnTo>
                  <a:lnTo>
                    <a:pt x="4449" y="2603"/>
                  </a:lnTo>
                  <a:cubicBezTo>
                    <a:pt x="4549" y="2687"/>
                    <a:pt x="4666" y="2729"/>
                    <a:pt x="4782" y="2729"/>
                  </a:cubicBezTo>
                  <a:cubicBezTo>
                    <a:pt x="4899" y="2729"/>
                    <a:pt x="5016" y="2687"/>
                    <a:pt x="5116" y="2603"/>
                  </a:cubicBezTo>
                  <a:cubicBezTo>
                    <a:pt x="5283" y="2403"/>
                    <a:pt x="5283" y="2103"/>
                    <a:pt x="5116" y="1936"/>
                  </a:cubicBezTo>
                  <a:lnTo>
                    <a:pt x="3748" y="836"/>
                  </a:lnTo>
                  <a:cubicBezTo>
                    <a:pt x="3348" y="502"/>
                    <a:pt x="2848" y="2"/>
                    <a:pt x="2281" y="2"/>
                  </a:cubicBezTo>
                  <a:cubicBezTo>
                    <a:pt x="2263" y="1"/>
                    <a:pt x="2245" y="0"/>
                    <a:pt x="2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Title and text 4">
  <p:cSld name="CUSTOM_3_1_2_2">
    <p:spTree>
      <p:nvGrpSpPr>
        <p:cNvPr id="1321" name="Shape 1321"/>
        <p:cNvGrpSpPr/>
        <p:nvPr/>
      </p:nvGrpSpPr>
      <p:grpSpPr>
        <a:xfrm>
          <a:off x="0" y="0"/>
          <a:ext cx="0" cy="0"/>
          <a:chOff x="0" y="0"/>
          <a:chExt cx="0" cy="0"/>
        </a:xfrm>
      </p:grpSpPr>
      <p:grpSp>
        <p:nvGrpSpPr>
          <p:cNvPr id="1322" name="Google Shape;1322;p31"/>
          <p:cNvGrpSpPr/>
          <p:nvPr/>
        </p:nvGrpSpPr>
        <p:grpSpPr>
          <a:xfrm>
            <a:off x="95" y="25"/>
            <a:ext cx="9143969" cy="5143446"/>
            <a:chOff x="95" y="25"/>
            <a:chExt cx="9143969" cy="5143446"/>
          </a:xfrm>
        </p:grpSpPr>
        <p:sp>
          <p:nvSpPr>
            <p:cNvPr id="1323" name="Google Shape;1323;p31"/>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4" name="Google Shape;1324;p31"/>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5" name="Google Shape;1325;p31"/>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6" name="Google Shape;1326;p31"/>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7" name="Google Shape;1327;p31"/>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8" name="Google Shape;1328;p31"/>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9" name="Google Shape;1329;p31"/>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0" name="Google Shape;1330;p31"/>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1" name="Google Shape;1331;p31"/>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2" name="Google Shape;1332;p31"/>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3" name="Google Shape;1333;p31"/>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4" name="Google Shape;1334;p31"/>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5" name="Google Shape;1335;p31"/>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6" name="Google Shape;1336;p31"/>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7" name="Google Shape;1337;p31"/>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8" name="Google Shape;1338;p31"/>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9" name="Google Shape;1339;p31"/>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0" name="Google Shape;1340;p31"/>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1" name="Google Shape;1341;p31"/>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2" name="Google Shape;1342;p31"/>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3" name="Google Shape;1343;p31"/>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4" name="Google Shape;1344;p31"/>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5" name="Google Shape;1345;p31"/>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6" name="Google Shape;1346;p31"/>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7" name="Google Shape;1347;p31"/>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48" name="Google Shape;1348;p31"/>
          <p:cNvSpPr txBox="1"/>
          <p:nvPr>
            <p:ph type="title"/>
          </p:nvPr>
        </p:nvSpPr>
        <p:spPr>
          <a:xfrm flipH="1">
            <a:off x="865691" y="1771400"/>
            <a:ext cx="3959100" cy="7947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a:solidFill>
                  <a:srgbClr val="212529"/>
                </a:solidFill>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349" name="Google Shape;1349;p31"/>
          <p:cNvSpPr txBox="1"/>
          <p:nvPr>
            <p:ph type="subTitle" idx="1"/>
          </p:nvPr>
        </p:nvSpPr>
        <p:spPr>
          <a:xfrm flipH="1">
            <a:off x="865871" y="2566100"/>
            <a:ext cx="3959100" cy="8847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50" name="Google Shape;1350;p31"/>
          <p:cNvSpPr/>
          <p:nvPr/>
        </p:nvSpPr>
        <p:spPr>
          <a:xfrm>
            <a:off x="8157838" y="27523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1" name="Google Shape;1351;p31"/>
          <p:cNvSpPr/>
          <p:nvPr/>
        </p:nvSpPr>
        <p:spPr>
          <a:xfrm>
            <a:off x="6830913" y="3570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2" name="Google Shape;1352;p31"/>
          <p:cNvSpPr/>
          <p:nvPr/>
        </p:nvSpPr>
        <p:spPr>
          <a:xfrm>
            <a:off x="178600" y="2965588"/>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3" name="Google Shape;1353;p31"/>
          <p:cNvSpPr/>
          <p:nvPr/>
        </p:nvSpPr>
        <p:spPr>
          <a:xfrm>
            <a:off x="2503575" y="418273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4" name="Google Shape;1354;p31"/>
          <p:cNvSpPr/>
          <p:nvPr/>
        </p:nvSpPr>
        <p:spPr>
          <a:xfrm>
            <a:off x="653250" y="7605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5" name="Google Shape;1355;p31"/>
          <p:cNvSpPr/>
          <p:nvPr/>
        </p:nvSpPr>
        <p:spPr>
          <a:xfrm>
            <a:off x="653250" y="41416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356" name="Google Shape;1356;p31"/>
          <p:cNvGrpSpPr/>
          <p:nvPr/>
        </p:nvGrpSpPr>
        <p:grpSpPr>
          <a:xfrm>
            <a:off x="5032475" y="4607963"/>
            <a:ext cx="311900" cy="314700"/>
            <a:chOff x="8571050" y="1873050"/>
            <a:chExt cx="311900" cy="314700"/>
          </a:xfrm>
        </p:grpSpPr>
        <p:sp>
          <p:nvSpPr>
            <p:cNvPr id="1357" name="Google Shape;1357;p31"/>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8" name="Google Shape;1358;p31"/>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9" name="Google Shape;1359;p31"/>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0" name="Google Shape;1360;p31"/>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61" name="Google Shape;1361;p31"/>
          <p:cNvGrpSpPr/>
          <p:nvPr/>
        </p:nvGrpSpPr>
        <p:grpSpPr>
          <a:xfrm>
            <a:off x="3214984" y="795408"/>
            <a:ext cx="686239" cy="223927"/>
            <a:chOff x="3798300" y="2287225"/>
            <a:chExt cx="730975" cy="238525"/>
          </a:xfrm>
        </p:grpSpPr>
        <p:sp>
          <p:nvSpPr>
            <p:cNvPr id="1362" name="Google Shape;1362;p31"/>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3" name="Google Shape;1363;p31"/>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64" name="Google Shape;1364;p31"/>
          <p:cNvGrpSpPr/>
          <p:nvPr/>
        </p:nvGrpSpPr>
        <p:grpSpPr>
          <a:xfrm>
            <a:off x="8157895" y="4685773"/>
            <a:ext cx="545748" cy="159103"/>
            <a:chOff x="5393300" y="2420750"/>
            <a:chExt cx="581325" cy="169475"/>
          </a:xfrm>
        </p:grpSpPr>
        <p:sp>
          <p:nvSpPr>
            <p:cNvPr id="1365" name="Google Shape;1365;p31"/>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6" name="Google Shape;1366;p31"/>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Title and text 5">
  <p:cSld name="CUSTOM_3_1_2_2_1">
    <p:spTree>
      <p:nvGrpSpPr>
        <p:cNvPr id="1367" name="Shape 1367"/>
        <p:cNvGrpSpPr/>
        <p:nvPr/>
      </p:nvGrpSpPr>
      <p:grpSpPr>
        <a:xfrm>
          <a:off x="0" y="0"/>
          <a:ext cx="0" cy="0"/>
          <a:chOff x="0" y="0"/>
          <a:chExt cx="0" cy="0"/>
        </a:xfrm>
      </p:grpSpPr>
      <p:grpSp>
        <p:nvGrpSpPr>
          <p:cNvPr id="1368" name="Google Shape;1368;p32"/>
          <p:cNvGrpSpPr/>
          <p:nvPr/>
        </p:nvGrpSpPr>
        <p:grpSpPr>
          <a:xfrm>
            <a:off x="95" y="25"/>
            <a:ext cx="9143969" cy="5143446"/>
            <a:chOff x="95" y="25"/>
            <a:chExt cx="9143969" cy="5143446"/>
          </a:xfrm>
        </p:grpSpPr>
        <p:sp>
          <p:nvSpPr>
            <p:cNvPr id="1369" name="Google Shape;1369;p32"/>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0" name="Google Shape;1370;p32"/>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1" name="Google Shape;1371;p32"/>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2" name="Google Shape;1372;p32"/>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3" name="Google Shape;1373;p32"/>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4" name="Google Shape;1374;p32"/>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5" name="Google Shape;1375;p32"/>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6" name="Google Shape;1376;p32"/>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7" name="Google Shape;1377;p32"/>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8" name="Google Shape;1378;p32"/>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9" name="Google Shape;1379;p32"/>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0" name="Google Shape;1380;p32"/>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1" name="Google Shape;1381;p32"/>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2" name="Google Shape;1382;p32"/>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3" name="Google Shape;1383;p32"/>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4" name="Google Shape;1384;p32"/>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5" name="Google Shape;1385;p32"/>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6" name="Google Shape;1386;p32"/>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7" name="Google Shape;1387;p32"/>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8" name="Google Shape;1388;p32"/>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9" name="Google Shape;1389;p32"/>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0" name="Google Shape;1390;p32"/>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1" name="Google Shape;1391;p32"/>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2" name="Google Shape;1392;p32"/>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3" name="Google Shape;1393;p32"/>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94" name="Google Shape;1394;p32"/>
          <p:cNvSpPr txBox="1"/>
          <p:nvPr>
            <p:ph type="title"/>
          </p:nvPr>
        </p:nvSpPr>
        <p:spPr>
          <a:xfrm>
            <a:off x="2781150" y="1430400"/>
            <a:ext cx="3581700" cy="6090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1395" name="Google Shape;1395;p32"/>
          <p:cNvSpPr txBox="1"/>
          <p:nvPr>
            <p:ph type="subTitle" idx="1"/>
          </p:nvPr>
        </p:nvSpPr>
        <p:spPr>
          <a:xfrm>
            <a:off x="2781150" y="2286625"/>
            <a:ext cx="3581700" cy="2171100"/>
          </a:xfrm>
          <a:prstGeom prst="rect">
            <a:avLst/>
          </a:prstGeom>
          <a:noFill/>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396" name="Google Shape;1396;p32"/>
          <p:cNvSpPr txBox="1"/>
          <p:nvPr>
            <p:ph type="title" idx="2"/>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397" name="Google Shape;1397;p32"/>
          <p:cNvSpPr/>
          <p:nvPr/>
        </p:nvSpPr>
        <p:spPr>
          <a:xfrm>
            <a:off x="8744475" y="315472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8" name="Google Shape;1398;p32"/>
          <p:cNvSpPr/>
          <p:nvPr/>
        </p:nvSpPr>
        <p:spPr>
          <a:xfrm>
            <a:off x="1771375" y="48183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9" name="Google Shape;1399;p32"/>
          <p:cNvSpPr/>
          <p:nvPr/>
        </p:nvSpPr>
        <p:spPr>
          <a:xfrm>
            <a:off x="1770113" y="492663"/>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0" name="Google Shape;1400;p32"/>
          <p:cNvSpPr/>
          <p:nvPr/>
        </p:nvSpPr>
        <p:spPr>
          <a:xfrm>
            <a:off x="250238" y="376306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1" name="Google Shape;1401;p32"/>
          <p:cNvSpPr/>
          <p:nvPr/>
        </p:nvSpPr>
        <p:spPr>
          <a:xfrm>
            <a:off x="8261475" y="86966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2" name="Google Shape;1402;p32"/>
          <p:cNvSpPr/>
          <p:nvPr/>
        </p:nvSpPr>
        <p:spPr>
          <a:xfrm>
            <a:off x="7064300" y="5389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3" name="Google Shape;1403;p32"/>
          <p:cNvSpPr/>
          <p:nvPr/>
        </p:nvSpPr>
        <p:spPr>
          <a:xfrm>
            <a:off x="1926900" y="171356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404" name="Google Shape;1404;p32"/>
          <p:cNvGrpSpPr/>
          <p:nvPr/>
        </p:nvGrpSpPr>
        <p:grpSpPr>
          <a:xfrm>
            <a:off x="6950888" y="4607963"/>
            <a:ext cx="311900" cy="314700"/>
            <a:chOff x="8571050" y="1873050"/>
            <a:chExt cx="311900" cy="314700"/>
          </a:xfrm>
        </p:grpSpPr>
        <p:sp>
          <p:nvSpPr>
            <p:cNvPr id="1405" name="Google Shape;1405;p32"/>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6" name="Google Shape;1406;p32"/>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7" name="Google Shape;1407;p32"/>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8" name="Google Shape;1408;p32"/>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09" name="Google Shape;1409;p32"/>
          <p:cNvGrpSpPr/>
          <p:nvPr/>
        </p:nvGrpSpPr>
        <p:grpSpPr>
          <a:xfrm flipH="1">
            <a:off x="6950900" y="3533575"/>
            <a:ext cx="730975" cy="238525"/>
            <a:chOff x="3798300" y="2287225"/>
            <a:chExt cx="730975" cy="238525"/>
          </a:xfrm>
        </p:grpSpPr>
        <p:sp>
          <p:nvSpPr>
            <p:cNvPr id="1410" name="Google Shape;1410;p32"/>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1" name="Google Shape;1411;p32"/>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12" name="Google Shape;1412;p32"/>
          <p:cNvGrpSpPr/>
          <p:nvPr/>
        </p:nvGrpSpPr>
        <p:grpSpPr>
          <a:xfrm flipH="1">
            <a:off x="4206325" y="4818375"/>
            <a:ext cx="529900" cy="149350"/>
            <a:chOff x="3898800" y="2624300"/>
            <a:chExt cx="529900" cy="149350"/>
          </a:xfrm>
        </p:grpSpPr>
        <p:sp>
          <p:nvSpPr>
            <p:cNvPr id="1413" name="Google Shape;1413;p32"/>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4" name="Google Shape;1414;p32"/>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Title only 1">
  <p:cSld name="CUSTOM_2">
    <p:spTree>
      <p:nvGrpSpPr>
        <p:cNvPr id="1415" name="Shape 1415"/>
        <p:cNvGrpSpPr/>
        <p:nvPr/>
      </p:nvGrpSpPr>
      <p:grpSpPr>
        <a:xfrm>
          <a:off x="0" y="0"/>
          <a:ext cx="0" cy="0"/>
          <a:chOff x="0" y="0"/>
          <a:chExt cx="0" cy="0"/>
        </a:xfrm>
      </p:grpSpPr>
      <p:grpSp>
        <p:nvGrpSpPr>
          <p:cNvPr id="1416" name="Google Shape;1416;p33"/>
          <p:cNvGrpSpPr/>
          <p:nvPr/>
        </p:nvGrpSpPr>
        <p:grpSpPr>
          <a:xfrm>
            <a:off x="95" y="25"/>
            <a:ext cx="9143969" cy="5143446"/>
            <a:chOff x="95" y="25"/>
            <a:chExt cx="9143969" cy="5143446"/>
          </a:xfrm>
        </p:grpSpPr>
        <p:sp>
          <p:nvSpPr>
            <p:cNvPr id="1417" name="Google Shape;1417;p33"/>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8" name="Google Shape;1418;p33"/>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9" name="Google Shape;1419;p33"/>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0" name="Google Shape;1420;p33"/>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1" name="Google Shape;1421;p33"/>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2" name="Google Shape;1422;p33"/>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3" name="Google Shape;1423;p33"/>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4" name="Google Shape;1424;p33"/>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5" name="Google Shape;1425;p33"/>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6" name="Google Shape;1426;p33"/>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7" name="Google Shape;1427;p33"/>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8" name="Google Shape;1428;p33"/>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9" name="Google Shape;1429;p33"/>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0" name="Google Shape;1430;p33"/>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1" name="Google Shape;1431;p33"/>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2" name="Google Shape;1432;p33"/>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3" name="Google Shape;1433;p33"/>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4" name="Google Shape;1434;p33"/>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5" name="Google Shape;1435;p33"/>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6" name="Google Shape;1436;p33"/>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7" name="Google Shape;1437;p33"/>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8" name="Google Shape;1438;p33"/>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9" name="Google Shape;1439;p33"/>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0" name="Google Shape;1440;p33"/>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1" name="Google Shape;1441;p33"/>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42" name="Google Shape;1442;p33"/>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443" name="Google Shape;1443;p33"/>
          <p:cNvSpPr/>
          <p:nvPr/>
        </p:nvSpPr>
        <p:spPr>
          <a:xfrm>
            <a:off x="4781300" y="48014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4" name="Google Shape;1444;p33"/>
          <p:cNvSpPr/>
          <p:nvPr/>
        </p:nvSpPr>
        <p:spPr>
          <a:xfrm>
            <a:off x="1055050" y="47208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5" name="Google Shape;1445;p33"/>
          <p:cNvSpPr/>
          <p:nvPr/>
        </p:nvSpPr>
        <p:spPr>
          <a:xfrm>
            <a:off x="1397450" y="449788"/>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6" name="Google Shape;1446;p33"/>
          <p:cNvSpPr/>
          <p:nvPr/>
        </p:nvSpPr>
        <p:spPr>
          <a:xfrm>
            <a:off x="274538" y="363143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7" name="Google Shape;1447;p33"/>
          <p:cNvSpPr/>
          <p:nvPr/>
        </p:nvSpPr>
        <p:spPr>
          <a:xfrm>
            <a:off x="8687225" y="34949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8" name="Google Shape;1448;p33"/>
          <p:cNvSpPr/>
          <p:nvPr/>
        </p:nvSpPr>
        <p:spPr>
          <a:xfrm>
            <a:off x="274550" y="73730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449" name="Google Shape;1449;p33"/>
          <p:cNvGrpSpPr/>
          <p:nvPr/>
        </p:nvGrpSpPr>
        <p:grpSpPr>
          <a:xfrm>
            <a:off x="8460400" y="4656113"/>
            <a:ext cx="311900" cy="314700"/>
            <a:chOff x="8571050" y="1873050"/>
            <a:chExt cx="311900" cy="314700"/>
          </a:xfrm>
        </p:grpSpPr>
        <p:sp>
          <p:nvSpPr>
            <p:cNvPr id="1450" name="Google Shape;1450;p33"/>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1" name="Google Shape;1451;p33"/>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2" name="Google Shape;1452;p33"/>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3" name="Google Shape;1453;p33"/>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54" name="Google Shape;1454;p33"/>
          <p:cNvGrpSpPr/>
          <p:nvPr/>
        </p:nvGrpSpPr>
        <p:grpSpPr>
          <a:xfrm>
            <a:off x="2972900" y="1716325"/>
            <a:ext cx="730975" cy="238525"/>
            <a:chOff x="3798300" y="2287225"/>
            <a:chExt cx="730975" cy="238525"/>
          </a:xfrm>
        </p:grpSpPr>
        <p:sp>
          <p:nvSpPr>
            <p:cNvPr id="1455" name="Google Shape;1455;p33"/>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6" name="Google Shape;1456;p33"/>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57" name="Google Shape;1457;p33"/>
          <p:cNvGrpSpPr/>
          <p:nvPr/>
        </p:nvGrpSpPr>
        <p:grpSpPr>
          <a:xfrm>
            <a:off x="7609842" y="706550"/>
            <a:ext cx="962713" cy="1213777"/>
            <a:chOff x="7609842" y="706550"/>
            <a:chExt cx="962713" cy="1213777"/>
          </a:xfrm>
        </p:grpSpPr>
        <p:sp>
          <p:nvSpPr>
            <p:cNvPr id="1458" name="Google Shape;1458;p33"/>
            <p:cNvSpPr/>
            <p:nvPr/>
          </p:nvSpPr>
          <p:spPr>
            <a:xfrm rot="989648">
              <a:off x="7706865" y="799316"/>
              <a:ext cx="768667" cy="794946"/>
            </a:xfrm>
            <a:custGeom>
              <a:avLst/>
              <a:gdLst/>
              <a:ahLst/>
              <a:cxnLst/>
              <a:rect l="l" t="t" r="r" b="b"/>
              <a:pathLst>
                <a:path w="30890" h="31943" extrusionOk="0">
                  <a:moveTo>
                    <a:pt x="14271" y="905"/>
                  </a:moveTo>
                  <a:cubicBezTo>
                    <a:pt x="15661" y="905"/>
                    <a:pt x="17062" y="1085"/>
                    <a:pt x="18414" y="1421"/>
                  </a:cubicBezTo>
                  <a:cubicBezTo>
                    <a:pt x="20882" y="2021"/>
                    <a:pt x="23184" y="3122"/>
                    <a:pt x="25218" y="4623"/>
                  </a:cubicBezTo>
                  <a:cubicBezTo>
                    <a:pt x="26953" y="5958"/>
                    <a:pt x="28487" y="7692"/>
                    <a:pt x="29188" y="9760"/>
                  </a:cubicBezTo>
                  <a:cubicBezTo>
                    <a:pt x="29688" y="11295"/>
                    <a:pt x="29722" y="13029"/>
                    <a:pt x="29688" y="14630"/>
                  </a:cubicBezTo>
                  <a:cubicBezTo>
                    <a:pt x="29655" y="16432"/>
                    <a:pt x="29321" y="18200"/>
                    <a:pt x="28688" y="19868"/>
                  </a:cubicBezTo>
                  <a:cubicBezTo>
                    <a:pt x="27654" y="22536"/>
                    <a:pt x="25552" y="24671"/>
                    <a:pt x="22917" y="25772"/>
                  </a:cubicBezTo>
                  <a:cubicBezTo>
                    <a:pt x="22283" y="26039"/>
                    <a:pt x="21649" y="26239"/>
                    <a:pt x="20982" y="26372"/>
                  </a:cubicBezTo>
                  <a:cubicBezTo>
                    <a:pt x="20782" y="26439"/>
                    <a:pt x="20649" y="26639"/>
                    <a:pt x="20649" y="26839"/>
                  </a:cubicBezTo>
                  <a:lnTo>
                    <a:pt x="20649" y="31009"/>
                  </a:lnTo>
                  <a:lnTo>
                    <a:pt x="9919" y="31009"/>
                  </a:lnTo>
                  <a:cubicBezTo>
                    <a:pt x="9954" y="29624"/>
                    <a:pt x="10011" y="28218"/>
                    <a:pt x="10041" y="26839"/>
                  </a:cubicBezTo>
                  <a:cubicBezTo>
                    <a:pt x="10027" y="26717"/>
                    <a:pt x="9977" y="26622"/>
                    <a:pt x="9907" y="26552"/>
                  </a:cubicBezTo>
                  <a:lnTo>
                    <a:pt x="9907" y="26552"/>
                  </a:lnTo>
                  <a:cubicBezTo>
                    <a:pt x="9721" y="26289"/>
                    <a:pt x="9324" y="26164"/>
                    <a:pt x="9074" y="26039"/>
                  </a:cubicBezTo>
                  <a:cubicBezTo>
                    <a:pt x="8507" y="25772"/>
                    <a:pt x="7973" y="25505"/>
                    <a:pt x="7439" y="25205"/>
                  </a:cubicBezTo>
                  <a:cubicBezTo>
                    <a:pt x="5805" y="24337"/>
                    <a:pt x="4370" y="23170"/>
                    <a:pt x="3269" y="21736"/>
                  </a:cubicBezTo>
                  <a:cubicBezTo>
                    <a:pt x="1768" y="19667"/>
                    <a:pt x="1068" y="17166"/>
                    <a:pt x="1268" y="14630"/>
                  </a:cubicBezTo>
                  <a:cubicBezTo>
                    <a:pt x="1368" y="12796"/>
                    <a:pt x="1768" y="10961"/>
                    <a:pt x="2402" y="9227"/>
                  </a:cubicBezTo>
                  <a:cubicBezTo>
                    <a:pt x="2869" y="7826"/>
                    <a:pt x="3570" y="6458"/>
                    <a:pt x="4504" y="5257"/>
                  </a:cubicBezTo>
                  <a:cubicBezTo>
                    <a:pt x="6908" y="2197"/>
                    <a:pt x="10550" y="905"/>
                    <a:pt x="14271" y="905"/>
                  </a:cubicBezTo>
                  <a:close/>
                  <a:moveTo>
                    <a:pt x="14198" y="1"/>
                  </a:moveTo>
                  <a:cubicBezTo>
                    <a:pt x="11110" y="1"/>
                    <a:pt x="8063" y="840"/>
                    <a:pt x="5604" y="2822"/>
                  </a:cubicBezTo>
                  <a:cubicBezTo>
                    <a:pt x="3069" y="4923"/>
                    <a:pt x="1668" y="7959"/>
                    <a:pt x="868" y="11128"/>
                  </a:cubicBezTo>
                  <a:cubicBezTo>
                    <a:pt x="101" y="14097"/>
                    <a:pt x="0" y="17332"/>
                    <a:pt x="1301" y="20201"/>
                  </a:cubicBezTo>
                  <a:cubicBezTo>
                    <a:pt x="2202" y="22169"/>
                    <a:pt x="3636" y="23870"/>
                    <a:pt x="5471" y="25105"/>
                  </a:cubicBezTo>
                  <a:cubicBezTo>
                    <a:pt x="6605" y="25805"/>
                    <a:pt x="7773" y="26472"/>
                    <a:pt x="9007" y="27039"/>
                  </a:cubicBezTo>
                  <a:cubicBezTo>
                    <a:pt x="9037" y="27054"/>
                    <a:pt x="9067" y="27069"/>
                    <a:pt x="9097" y="27084"/>
                  </a:cubicBezTo>
                  <a:lnTo>
                    <a:pt x="9097" y="27084"/>
                  </a:lnTo>
                  <a:cubicBezTo>
                    <a:pt x="9037" y="28540"/>
                    <a:pt x="9005" y="30023"/>
                    <a:pt x="8974" y="31476"/>
                  </a:cubicBezTo>
                  <a:cubicBezTo>
                    <a:pt x="8974" y="31743"/>
                    <a:pt x="9174" y="31943"/>
                    <a:pt x="9441" y="31943"/>
                  </a:cubicBezTo>
                  <a:lnTo>
                    <a:pt x="21116" y="31943"/>
                  </a:lnTo>
                  <a:cubicBezTo>
                    <a:pt x="21349" y="31943"/>
                    <a:pt x="21583" y="31743"/>
                    <a:pt x="21583" y="31476"/>
                  </a:cubicBezTo>
                  <a:lnTo>
                    <a:pt x="21583" y="27194"/>
                  </a:lnTo>
                  <a:lnTo>
                    <a:pt x="21583" y="27194"/>
                  </a:lnTo>
                  <a:cubicBezTo>
                    <a:pt x="24314" y="26505"/>
                    <a:pt x="26719" y="24844"/>
                    <a:pt x="28354" y="22536"/>
                  </a:cubicBezTo>
                  <a:cubicBezTo>
                    <a:pt x="30489" y="19434"/>
                    <a:pt x="30889" y="15464"/>
                    <a:pt x="30522" y="11762"/>
                  </a:cubicBezTo>
                  <a:cubicBezTo>
                    <a:pt x="30422" y="10527"/>
                    <a:pt x="30089" y="9327"/>
                    <a:pt x="29555" y="8226"/>
                  </a:cubicBezTo>
                  <a:cubicBezTo>
                    <a:pt x="29021" y="7225"/>
                    <a:pt x="28354" y="6258"/>
                    <a:pt x="27520" y="5457"/>
                  </a:cubicBezTo>
                  <a:cubicBezTo>
                    <a:pt x="25685" y="3589"/>
                    <a:pt x="23451" y="2188"/>
                    <a:pt x="20982" y="1288"/>
                  </a:cubicBezTo>
                  <a:cubicBezTo>
                    <a:pt x="18852" y="473"/>
                    <a:pt x="16514" y="1"/>
                    <a:pt x="1419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9" name="Google Shape;1459;p33"/>
            <p:cNvSpPr/>
            <p:nvPr/>
          </p:nvSpPr>
          <p:spPr>
            <a:xfrm rot="989648">
              <a:off x="7740797" y="1550275"/>
              <a:ext cx="432484" cy="144217"/>
            </a:xfrm>
            <a:custGeom>
              <a:avLst/>
              <a:gdLst/>
              <a:ahLst/>
              <a:cxnLst/>
              <a:rect l="l" t="t" r="r" b="b"/>
              <a:pathLst>
                <a:path w="17380" h="5795" extrusionOk="0">
                  <a:moveTo>
                    <a:pt x="2825" y="0"/>
                  </a:moveTo>
                  <a:cubicBezTo>
                    <a:pt x="2210" y="0"/>
                    <a:pt x="1627" y="195"/>
                    <a:pt x="1101" y="504"/>
                  </a:cubicBezTo>
                  <a:cubicBezTo>
                    <a:pt x="401" y="1005"/>
                    <a:pt x="0" y="1838"/>
                    <a:pt x="67" y="2706"/>
                  </a:cubicBezTo>
                  <a:cubicBezTo>
                    <a:pt x="67" y="4340"/>
                    <a:pt x="1501" y="5141"/>
                    <a:pt x="2902" y="5474"/>
                  </a:cubicBezTo>
                  <a:cubicBezTo>
                    <a:pt x="4103" y="5688"/>
                    <a:pt x="5326" y="5795"/>
                    <a:pt x="6535" y="5795"/>
                  </a:cubicBezTo>
                  <a:cubicBezTo>
                    <a:pt x="6837" y="5795"/>
                    <a:pt x="7139" y="5788"/>
                    <a:pt x="7439" y="5775"/>
                  </a:cubicBezTo>
                  <a:cubicBezTo>
                    <a:pt x="9107" y="5775"/>
                    <a:pt x="10741" y="5775"/>
                    <a:pt x="12409" y="5708"/>
                  </a:cubicBezTo>
                  <a:cubicBezTo>
                    <a:pt x="13510" y="5708"/>
                    <a:pt x="14644" y="5574"/>
                    <a:pt x="15745" y="5374"/>
                  </a:cubicBezTo>
                  <a:cubicBezTo>
                    <a:pt x="16345" y="5274"/>
                    <a:pt x="16846" y="4874"/>
                    <a:pt x="17046" y="4274"/>
                  </a:cubicBezTo>
                  <a:cubicBezTo>
                    <a:pt x="17346" y="3440"/>
                    <a:pt x="17379" y="2506"/>
                    <a:pt x="17146" y="1638"/>
                  </a:cubicBezTo>
                  <a:cubicBezTo>
                    <a:pt x="16779" y="538"/>
                    <a:pt x="15778" y="4"/>
                    <a:pt x="14644" y="4"/>
                  </a:cubicBezTo>
                  <a:cubicBezTo>
                    <a:pt x="14077" y="37"/>
                    <a:pt x="14077" y="871"/>
                    <a:pt x="14644" y="938"/>
                  </a:cubicBezTo>
                  <a:cubicBezTo>
                    <a:pt x="15445" y="938"/>
                    <a:pt x="16079" y="1271"/>
                    <a:pt x="16279" y="2072"/>
                  </a:cubicBezTo>
                  <a:cubicBezTo>
                    <a:pt x="16412" y="2672"/>
                    <a:pt x="16379" y="3306"/>
                    <a:pt x="16179" y="3907"/>
                  </a:cubicBezTo>
                  <a:cubicBezTo>
                    <a:pt x="16145" y="4007"/>
                    <a:pt x="16112" y="4140"/>
                    <a:pt x="16045" y="4240"/>
                  </a:cubicBezTo>
                  <a:cubicBezTo>
                    <a:pt x="15845" y="4340"/>
                    <a:pt x="15612" y="4440"/>
                    <a:pt x="15378" y="4474"/>
                  </a:cubicBezTo>
                  <a:cubicBezTo>
                    <a:pt x="14477" y="4640"/>
                    <a:pt x="13543" y="4741"/>
                    <a:pt x="12609" y="4774"/>
                  </a:cubicBezTo>
                  <a:cubicBezTo>
                    <a:pt x="11275" y="4841"/>
                    <a:pt x="9941" y="4841"/>
                    <a:pt x="8607" y="4841"/>
                  </a:cubicBezTo>
                  <a:cubicBezTo>
                    <a:pt x="7939" y="4841"/>
                    <a:pt x="7247" y="4857"/>
                    <a:pt x="6547" y="4857"/>
                  </a:cubicBezTo>
                  <a:cubicBezTo>
                    <a:pt x="5846" y="4857"/>
                    <a:pt x="5137" y="4841"/>
                    <a:pt x="4437" y="4774"/>
                  </a:cubicBezTo>
                  <a:cubicBezTo>
                    <a:pt x="3336" y="4674"/>
                    <a:pt x="1335" y="4440"/>
                    <a:pt x="1001" y="3106"/>
                  </a:cubicBezTo>
                  <a:cubicBezTo>
                    <a:pt x="868" y="2539"/>
                    <a:pt x="1001" y="1939"/>
                    <a:pt x="1368" y="1472"/>
                  </a:cubicBezTo>
                  <a:cubicBezTo>
                    <a:pt x="1770" y="1131"/>
                    <a:pt x="2288" y="934"/>
                    <a:pt x="2813" y="934"/>
                  </a:cubicBezTo>
                  <a:cubicBezTo>
                    <a:pt x="2854" y="934"/>
                    <a:pt x="2895" y="935"/>
                    <a:pt x="2936" y="938"/>
                  </a:cubicBezTo>
                  <a:cubicBezTo>
                    <a:pt x="3503" y="871"/>
                    <a:pt x="3503" y="37"/>
                    <a:pt x="2936" y="4"/>
                  </a:cubicBezTo>
                  <a:lnTo>
                    <a:pt x="2969" y="4"/>
                  </a:lnTo>
                  <a:cubicBezTo>
                    <a:pt x="2921" y="1"/>
                    <a:pt x="2873" y="0"/>
                    <a:pt x="282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0" name="Google Shape;1460;p33"/>
            <p:cNvSpPr/>
            <p:nvPr/>
          </p:nvSpPr>
          <p:spPr>
            <a:xfrm rot="989648">
              <a:off x="7711062" y="1658177"/>
              <a:ext cx="445772" cy="137049"/>
            </a:xfrm>
            <a:custGeom>
              <a:avLst/>
              <a:gdLst/>
              <a:ahLst/>
              <a:cxnLst/>
              <a:rect l="l" t="t" r="r" b="b"/>
              <a:pathLst>
                <a:path w="17914" h="5507" extrusionOk="0">
                  <a:moveTo>
                    <a:pt x="15484" y="1"/>
                  </a:moveTo>
                  <a:cubicBezTo>
                    <a:pt x="15116" y="1"/>
                    <a:pt x="14856" y="608"/>
                    <a:pt x="15245" y="914"/>
                  </a:cubicBezTo>
                  <a:cubicBezTo>
                    <a:pt x="15879" y="1314"/>
                    <a:pt x="17046" y="2182"/>
                    <a:pt x="16613" y="3082"/>
                  </a:cubicBezTo>
                  <a:cubicBezTo>
                    <a:pt x="16346" y="3683"/>
                    <a:pt x="15579" y="4016"/>
                    <a:pt x="14945" y="4183"/>
                  </a:cubicBezTo>
                  <a:cubicBezTo>
                    <a:pt x="13844" y="4416"/>
                    <a:pt x="12743" y="4517"/>
                    <a:pt x="11642" y="4517"/>
                  </a:cubicBezTo>
                  <a:cubicBezTo>
                    <a:pt x="10792" y="4550"/>
                    <a:pt x="9950" y="4567"/>
                    <a:pt x="9107" y="4567"/>
                  </a:cubicBezTo>
                  <a:cubicBezTo>
                    <a:pt x="8265" y="4567"/>
                    <a:pt x="7423" y="4550"/>
                    <a:pt x="6572" y="4517"/>
                  </a:cubicBezTo>
                  <a:cubicBezTo>
                    <a:pt x="5104" y="4517"/>
                    <a:pt x="3637" y="4283"/>
                    <a:pt x="2236" y="3883"/>
                  </a:cubicBezTo>
                  <a:cubicBezTo>
                    <a:pt x="1602" y="3683"/>
                    <a:pt x="1202" y="3382"/>
                    <a:pt x="1102" y="2682"/>
                  </a:cubicBezTo>
                  <a:cubicBezTo>
                    <a:pt x="1001" y="1781"/>
                    <a:pt x="2202" y="1281"/>
                    <a:pt x="2836" y="914"/>
                  </a:cubicBezTo>
                  <a:cubicBezTo>
                    <a:pt x="3241" y="625"/>
                    <a:pt x="2969" y="35"/>
                    <a:pt x="2564" y="35"/>
                  </a:cubicBezTo>
                  <a:cubicBezTo>
                    <a:pt x="2501" y="35"/>
                    <a:pt x="2436" y="49"/>
                    <a:pt x="2369" y="80"/>
                  </a:cubicBezTo>
                  <a:cubicBezTo>
                    <a:pt x="1602" y="547"/>
                    <a:pt x="701" y="1014"/>
                    <a:pt x="334" y="1881"/>
                  </a:cubicBezTo>
                  <a:cubicBezTo>
                    <a:pt x="1" y="2782"/>
                    <a:pt x="301" y="3783"/>
                    <a:pt x="1068" y="4350"/>
                  </a:cubicBezTo>
                  <a:cubicBezTo>
                    <a:pt x="2202" y="5184"/>
                    <a:pt x="4037" y="5250"/>
                    <a:pt x="5405" y="5350"/>
                  </a:cubicBezTo>
                  <a:cubicBezTo>
                    <a:pt x="6656" y="5455"/>
                    <a:pt x="7906" y="5507"/>
                    <a:pt x="9157" y="5507"/>
                  </a:cubicBezTo>
                  <a:cubicBezTo>
                    <a:pt x="9908" y="5507"/>
                    <a:pt x="10658" y="5488"/>
                    <a:pt x="11409" y="5451"/>
                  </a:cubicBezTo>
                  <a:cubicBezTo>
                    <a:pt x="12743" y="5384"/>
                    <a:pt x="14278" y="5451"/>
                    <a:pt x="15545" y="4984"/>
                  </a:cubicBezTo>
                  <a:cubicBezTo>
                    <a:pt x="16412" y="4683"/>
                    <a:pt x="17346" y="4083"/>
                    <a:pt x="17580" y="3149"/>
                  </a:cubicBezTo>
                  <a:cubicBezTo>
                    <a:pt x="17914" y="1815"/>
                    <a:pt x="16679" y="747"/>
                    <a:pt x="15712" y="80"/>
                  </a:cubicBezTo>
                  <a:cubicBezTo>
                    <a:pt x="15634" y="25"/>
                    <a:pt x="15557" y="1"/>
                    <a:pt x="1548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1" name="Google Shape;1461;p33"/>
            <p:cNvSpPr/>
            <p:nvPr/>
          </p:nvSpPr>
          <p:spPr>
            <a:xfrm rot="989648">
              <a:off x="7738185" y="1755061"/>
              <a:ext cx="345514" cy="118658"/>
            </a:xfrm>
            <a:custGeom>
              <a:avLst/>
              <a:gdLst/>
              <a:ahLst/>
              <a:cxnLst/>
              <a:rect l="l" t="t" r="r" b="b"/>
              <a:pathLst>
                <a:path w="13885" h="4768" extrusionOk="0">
                  <a:moveTo>
                    <a:pt x="585" y="0"/>
                  </a:moveTo>
                  <a:cubicBezTo>
                    <a:pt x="315" y="0"/>
                    <a:pt x="1" y="242"/>
                    <a:pt x="41" y="606"/>
                  </a:cubicBezTo>
                  <a:cubicBezTo>
                    <a:pt x="308" y="2474"/>
                    <a:pt x="2376" y="3741"/>
                    <a:pt x="4010" y="4242"/>
                  </a:cubicBezTo>
                  <a:cubicBezTo>
                    <a:pt x="5090" y="4591"/>
                    <a:pt x="6218" y="4768"/>
                    <a:pt x="7347" y="4768"/>
                  </a:cubicBezTo>
                  <a:cubicBezTo>
                    <a:pt x="8695" y="4768"/>
                    <a:pt x="10045" y="4516"/>
                    <a:pt x="11316" y="4008"/>
                  </a:cubicBezTo>
                  <a:cubicBezTo>
                    <a:pt x="12817" y="3374"/>
                    <a:pt x="13884" y="2173"/>
                    <a:pt x="13884" y="472"/>
                  </a:cubicBezTo>
                  <a:cubicBezTo>
                    <a:pt x="13851" y="189"/>
                    <a:pt x="13626" y="47"/>
                    <a:pt x="13405" y="47"/>
                  </a:cubicBezTo>
                  <a:cubicBezTo>
                    <a:pt x="13184" y="47"/>
                    <a:pt x="12967" y="189"/>
                    <a:pt x="12950" y="472"/>
                  </a:cubicBezTo>
                  <a:cubicBezTo>
                    <a:pt x="12950" y="3007"/>
                    <a:pt x="9948" y="3674"/>
                    <a:pt x="7947" y="3808"/>
                  </a:cubicBezTo>
                  <a:cubicBezTo>
                    <a:pt x="7729" y="3821"/>
                    <a:pt x="7507" y="3828"/>
                    <a:pt x="7280" y="3828"/>
                  </a:cubicBezTo>
                  <a:cubicBezTo>
                    <a:pt x="5249" y="3828"/>
                    <a:pt x="2929" y="3264"/>
                    <a:pt x="1609" y="1673"/>
                  </a:cubicBezTo>
                  <a:cubicBezTo>
                    <a:pt x="1275" y="1306"/>
                    <a:pt x="1042" y="839"/>
                    <a:pt x="942" y="339"/>
                  </a:cubicBezTo>
                  <a:cubicBezTo>
                    <a:pt x="915" y="102"/>
                    <a:pt x="760" y="0"/>
                    <a:pt x="58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2" name="Google Shape;1462;p33"/>
            <p:cNvSpPr/>
            <p:nvPr/>
          </p:nvSpPr>
          <p:spPr>
            <a:xfrm rot="989648">
              <a:off x="7929688" y="1020825"/>
              <a:ext cx="254837" cy="567758"/>
            </a:xfrm>
            <a:custGeom>
              <a:avLst/>
              <a:gdLst/>
              <a:ahLst/>
              <a:cxnLst/>
              <a:rect l="l" t="t" r="r" b="b"/>
              <a:pathLst>
                <a:path w="10241" h="22814" extrusionOk="0">
                  <a:moveTo>
                    <a:pt x="8506" y="1114"/>
                  </a:moveTo>
                  <a:cubicBezTo>
                    <a:pt x="8573" y="1148"/>
                    <a:pt x="8640" y="1214"/>
                    <a:pt x="8706" y="1281"/>
                  </a:cubicBezTo>
                  <a:cubicBezTo>
                    <a:pt x="8973" y="1681"/>
                    <a:pt x="9040" y="2148"/>
                    <a:pt x="8906" y="2615"/>
                  </a:cubicBezTo>
                  <a:cubicBezTo>
                    <a:pt x="8697" y="3525"/>
                    <a:pt x="8167" y="4299"/>
                    <a:pt x="7466" y="4853"/>
                  </a:cubicBezTo>
                  <a:lnTo>
                    <a:pt x="7466" y="4853"/>
                  </a:lnTo>
                  <a:cubicBezTo>
                    <a:pt x="7482" y="4174"/>
                    <a:pt x="7526" y="3495"/>
                    <a:pt x="7606" y="2816"/>
                  </a:cubicBezTo>
                  <a:cubicBezTo>
                    <a:pt x="7639" y="2382"/>
                    <a:pt x="7739" y="1982"/>
                    <a:pt x="7939" y="1581"/>
                  </a:cubicBezTo>
                  <a:cubicBezTo>
                    <a:pt x="7953" y="1562"/>
                    <a:pt x="7963" y="1549"/>
                    <a:pt x="7969" y="1541"/>
                  </a:cubicBezTo>
                  <a:lnTo>
                    <a:pt x="7969" y="1541"/>
                  </a:lnTo>
                  <a:cubicBezTo>
                    <a:pt x="7967" y="1545"/>
                    <a:pt x="7965" y="1548"/>
                    <a:pt x="7967" y="1548"/>
                  </a:cubicBezTo>
                  <a:cubicBezTo>
                    <a:pt x="7970" y="1548"/>
                    <a:pt x="7980" y="1540"/>
                    <a:pt x="8006" y="1515"/>
                  </a:cubicBezTo>
                  <a:lnTo>
                    <a:pt x="8139" y="1381"/>
                  </a:lnTo>
                  <a:cubicBezTo>
                    <a:pt x="8206" y="1314"/>
                    <a:pt x="8306" y="1248"/>
                    <a:pt x="8406" y="1181"/>
                  </a:cubicBezTo>
                  <a:cubicBezTo>
                    <a:pt x="8473" y="1114"/>
                    <a:pt x="8439" y="1114"/>
                    <a:pt x="8506" y="1114"/>
                  </a:cubicBezTo>
                  <a:close/>
                  <a:moveTo>
                    <a:pt x="1735" y="981"/>
                  </a:moveTo>
                  <a:cubicBezTo>
                    <a:pt x="1840" y="981"/>
                    <a:pt x="1953" y="1076"/>
                    <a:pt x="2068" y="1314"/>
                  </a:cubicBezTo>
                  <a:cubicBezTo>
                    <a:pt x="2302" y="1948"/>
                    <a:pt x="2402" y="2615"/>
                    <a:pt x="2368" y="3316"/>
                  </a:cubicBezTo>
                  <a:cubicBezTo>
                    <a:pt x="2390" y="3832"/>
                    <a:pt x="2412" y="4348"/>
                    <a:pt x="2424" y="4864"/>
                  </a:cubicBezTo>
                  <a:lnTo>
                    <a:pt x="2424" y="4864"/>
                  </a:lnTo>
                  <a:cubicBezTo>
                    <a:pt x="1650" y="4192"/>
                    <a:pt x="1194" y="3234"/>
                    <a:pt x="1168" y="2215"/>
                  </a:cubicBezTo>
                  <a:cubicBezTo>
                    <a:pt x="1168" y="1863"/>
                    <a:pt x="1414" y="981"/>
                    <a:pt x="1735" y="981"/>
                  </a:cubicBezTo>
                  <a:close/>
                  <a:moveTo>
                    <a:pt x="1749" y="0"/>
                  </a:moveTo>
                  <a:cubicBezTo>
                    <a:pt x="1041" y="0"/>
                    <a:pt x="469" y="806"/>
                    <a:pt x="334" y="1481"/>
                  </a:cubicBezTo>
                  <a:cubicBezTo>
                    <a:pt x="0" y="2849"/>
                    <a:pt x="601" y="4383"/>
                    <a:pt x="1568" y="5384"/>
                  </a:cubicBezTo>
                  <a:cubicBezTo>
                    <a:pt x="1833" y="5654"/>
                    <a:pt x="2127" y="5881"/>
                    <a:pt x="2440" y="6066"/>
                  </a:cubicBezTo>
                  <a:lnTo>
                    <a:pt x="2440" y="6066"/>
                  </a:lnTo>
                  <a:cubicBezTo>
                    <a:pt x="2468" y="8082"/>
                    <a:pt x="2467" y="10068"/>
                    <a:pt x="2435" y="12055"/>
                  </a:cubicBezTo>
                  <a:cubicBezTo>
                    <a:pt x="2402" y="15391"/>
                    <a:pt x="2335" y="18727"/>
                    <a:pt x="2268" y="22096"/>
                  </a:cubicBezTo>
                  <a:lnTo>
                    <a:pt x="2268" y="22363"/>
                  </a:lnTo>
                  <a:cubicBezTo>
                    <a:pt x="2285" y="22646"/>
                    <a:pt x="2502" y="22788"/>
                    <a:pt x="2723" y="22788"/>
                  </a:cubicBezTo>
                  <a:cubicBezTo>
                    <a:pt x="2944" y="22788"/>
                    <a:pt x="3169" y="22646"/>
                    <a:pt x="3202" y="22363"/>
                  </a:cubicBezTo>
                  <a:lnTo>
                    <a:pt x="3169" y="22363"/>
                  </a:lnTo>
                  <a:cubicBezTo>
                    <a:pt x="3169" y="18960"/>
                    <a:pt x="3336" y="15558"/>
                    <a:pt x="3369" y="12122"/>
                  </a:cubicBezTo>
                  <a:cubicBezTo>
                    <a:pt x="3396" y="10249"/>
                    <a:pt x="3401" y="8375"/>
                    <a:pt x="3385" y="6484"/>
                  </a:cubicBezTo>
                  <a:lnTo>
                    <a:pt x="3385" y="6484"/>
                  </a:lnTo>
                  <a:cubicBezTo>
                    <a:pt x="3855" y="6631"/>
                    <a:pt x="4348" y="6702"/>
                    <a:pt x="4843" y="6702"/>
                  </a:cubicBezTo>
                  <a:cubicBezTo>
                    <a:pt x="5404" y="6702"/>
                    <a:pt x="5967" y="6610"/>
                    <a:pt x="6502" y="6432"/>
                  </a:cubicBezTo>
                  <a:lnTo>
                    <a:pt x="6502" y="6432"/>
                  </a:lnTo>
                  <a:cubicBezTo>
                    <a:pt x="6503" y="6472"/>
                    <a:pt x="6504" y="6512"/>
                    <a:pt x="6505" y="6552"/>
                  </a:cubicBezTo>
                  <a:cubicBezTo>
                    <a:pt x="6538" y="8720"/>
                    <a:pt x="6605" y="10888"/>
                    <a:pt x="6605" y="13056"/>
                  </a:cubicBezTo>
                  <a:cubicBezTo>
                    <a:pt x="6638" y="15992"/>
                    <a:pt x="6571" y="18960"/>
                    <a:pt x="6505" y="21896"/>
                  </a:cubicBezTo>
                  <a:lnTo>
                    <a:pt x="6505" y="22363"/>
                  </a:lnTo>
                  <a:cubicBezTo>
                    <a:pt x="6488" y="22663"/>
                    <a:pt x="6713" y="22813"/>
                    <a:pt x="6947" y="22813"/>
                  </a:cubicBezTo>
                  <a:cubicBezTo>
                    <a:pt x="7180" y="22813"/>
                    <a:pt x="7422" y="22663"/>
                    <a:pt x="7439" y="22363"/>
                  </a:cubicBezTo>
                  <a:cubicBezTo>
                    <a:pt x="7505" y="20628"/>
                    <a:pt x="7539" y="18894"/>
                    <a:pt x="7572" y="17159"/>
                  </a:cubicBezTo>
                  <a:cubicBezTo>
                    <a:pt x="7606" y="13490"/>
                    <a:pt x="7472" y="9854"/>
                    <a:pt x="7472" y="6218"/>
                  </a:cubicBezTo>
                  <a:cubicBezTo>
                    <a:pt x="7470" y="6144"/>
                    <a:pt x="7468" y="6071"/>
                    <a:pt x="7466" y="5997"/>
                  </a:cubicBezTo>
                  <a:lnTo>
                    <a:pt x="7466" y="5997"/>
                  </a:lnTo>
                  <a:cubicBezTo>
                    <a:pt x="7846" y="5776"/>
                    <a:pt x="8198" y="5504"/>
                    <a:pt x="8506" y="5184"/>
                  </a:cubicBezTo>
                  <a:cubicBezTo>
                    <a:pt x="9440" y="4217"/>
                    <a:pt x="10241" y="2582"/>
                    <a:pt x="9740" y="1248"/>
                  </a:cubicBezTo>
                  <a:cubicBezTo>
                    <a:pt x="9530" y="664"/>
                    <a:pt x="9026" y="194"/>
                    <a:pt x="8479" y="194"/>
                  </a:cubicBezTo>
                  <a:cubicBezTo>
                    <a:pt x="8244" y="194"/>
                    <a:pt x="8002" y="280"/>
                    <a:pt x="7772" y="480"/>
                  </a:cubicBezTo>
                  <a:cubicBezTo>
                    <a:pt x="7539" y="647"/>
                    <a:pt x="7305" y="847"/>
                    <a:pt x="7139" y="1081"/>
                  </a:cubicBezTo>
                  <a:cubicBezTo>
                    <a:pt x="6872" y="1581"/>
                    <a:pt x="6705" y="2148"/>
                    <a:pt x="6672" y="2749"/>
                  </a:cubicBezTo>
                  <a:cubicBezTo>
                    <a:pt x="6577" y="3626"/>
                    <a:pt x="6516" y="4521"/>
                    <a:pt x="6500" y="5432"/>
                  </a:cubicBezTo>
                  <a:lnTo>
                    <a:pt x="6500" y="5432"/>
                  </a:lnTo>
                  <a:cubicBezTo>
                    <a:pt x="5985" y="5655"/>
                    <a:pt x="5428" y="5777"/>
                    <a:pt x="4868" y="5777"/>
                  </a:cubicBezTo>
                  <a:cubicBezTo>
                    <a:pt x="4364" y="5777"/>
                    <a:pt x="3857" y="5679"/>
                    <a:pt x="3374" y="5466"/>
                  </a:cubicBezTo>
                  <a:lnTo>
                    <a:pt x="3374" y="5466"/>
                  </a:lnTo>
                  <a:cubicBezTo>
                    <a:pt x="3373" y="5339"/>
                    <a:pt x="3371" y="5211"/>
                    <a:pt x="3369" y="5084"/>
                  </a:cubicBezTo>
                  <a:cubicBezTo>
                    <a:pt x="3369" y="4283"/>
                    <a:pt x="3336" y="3483"/>
                    <a:pt x="3269" y="2649"/>
                  </a:cubicBezTo>
                  <a:cubicBezTo>
                    <a:pt x="3202" y="1848"/>
                    <a:pt x="3102" y="647"/>
                    <a:pt x="2268" y="147"/>
                  </a:cubicBezTo>
                  <a:cubicBezTo>
                    <a:pt x="2090" y="45"/>
                    <a:pt x="1916" y="0"/>
                    <a:pt x="174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3" name="Google Shape;1463;p33"/>
            <p:cNvSpPr/>
            <p:nvPr/>
          </p:nvSpPr>
          <p:spPr>
            <a:xfrm rot="989648">
              <a:off x="7866627" y="837711"/>
              <a:ext cx="187327" cy="223380"/>
            </a:xfrm>
            <a:custGeom>
              <a:avLst/>
              <a:gdLst/>
              <a:ahLst/>
              <a:cxnLst/>
              <a:rect l="l" t="t" r="r" b="b"/>
              <a:pathLst>
                <a:path w="7528" h="8976" extrusionOk="0">
                  <a:moveTo>
                    <a:pt x="289" y="8182"/>
                  </a:moveTo>
                  <a:cubicBezTo>
                    <a:pt x="289" y="8192"/>
                    <a:pt x="286" y="8203"/>
                    <a:pt x="282" y="8212"/>
                  </a:cubicBezTo>
                  <a:lnTo>
                    <a:pt x="282" y="8212"/>
                  </a:lnTo>
                  <a:cubicBezTo>
                    <a:pt x="284" y="8205"/>
                    <a:pt x="286" y="8195"/>
                    <a:pt x="289" y="8182"/>
                  </a:cubicBezTo>
                  <a:close/>
                  <a:moveTo>
                    <a:pt x="281" y="8191"/>
                  </a:moveTo>
                  <a:cubicBezTo>
                    <a:pt x="253" y="8219"/>
                    <a:pt x="239" y="8238"/>
                    <a:pt x="233" y="8248"/>
                  </a:cubicBezTo>
                  <a:lnTo>
                    <a:pt x="233" y="8248"/>
                  </a:lnTo>
                  <a:cubicBezTo>
                    <a:pt x="247" y="8229"/>
                    <a:pt x="263" y="8210"/>
                    <a:pt x="281" y="8191"/>
                  </a:cubicBezTo>
                  <a:lnTo>
                    <a:pt x="281" y="8191"/>
                  </a:lnTo>
                  <a:cubicBezTo>
                    <a:pt x="281" y="8191"/>
                    <a:pt x="281" y="8191"/>
                    <a:pt x="281" y="8191"/>
                  </a:cubicBezTo>
                  <a:close/>
                  <a:moveTo>
                    <a:pt x="6767" y="1"/>
                  </a:moveTo>
                  <a:cubicBezTo>
                    <a:pt x="6701" y="1"/>
                    <a:pt x="6631" y="14"/>
                    <a:pt x="6561" y="43"/>
                  </a:cubicBezTo>
                  <a:cubicBezTo>
                    <a:pt x="3525" y="1377"/>
                    <a:pt x="1757" y="4446"/>
                    <a:pt x="590" y="7382"/>
                  </a:cubicBezTo>
                  <a:cubicBezTo>
                    <a:pt x="490" y="7615"/>
                    <a:pt x="423" y="7849"/>
                    <a:pt x="323" y="8049"/>
                  </a:cubicBezTo>
                  <a:cubicBezTo>
                    <a:pt x="306" y="8082"/>
                    <a:pt x="289" y="8149"/>
                    <a:pt x="281" y="8191"/>
                  </a:cubicBezTo>
                  <a:lnTo>
                    <a:pt x="281" y="8191"/>
                  </a:lnTo>
                  <a:cubicBezTo>
                    <a:pt x="284" y="8188"/>
                    <a:pt x="286" y="8185"/>
                    <a:pt x="289" y="8182"/>
                  </a:cubicBezTo>
                  <a:lnTo>
                    <a:pt x="289" y="8182"/>
                  </a:lnTo>
                  <a:cubicBezTo>
                    <a:pt x="286" y="8185"/>
                    <a:pt x="284" y="8188"/>
                    <a:pt x="281" y="8191"/>
                  </a:cubicBezTo>
                  <a:lnTo>
                    <a:pt x="281" y="8191"/>
                  </a:lnTo>
                  <a:cubicBezTo>
                    <a:pt x="278" y="8205"/>
                    <a:pt x="276" y="8216"/>
                    <a:pt x="276" y="8222"/>
                  </a:cubicBezTo>
                  <a:lnTo>
                    <a:pt x="276" y="8222"/>
                  </a:lnTo>
                  <a:cubicBezTo>
                    <a:pt x="262" y="8243"/>
                    <a:pt x="241" y="8259"/>
                    <a:pt x="233" y="8259"/>
                  </a:cubicBezTo>
                  <a:cubicBezTo>
                    <a:pt x="229" y="8259"/>
                    <a:pt x="229" y="8256"/>
                    <a:pt x="233" y="8248"/>
                  </a:cubicBezTo>
                  <a:lnTo>
                    <a:pt x="233" y="8248"/>
                  </a:lnTo>
                  <a:cubicBezTo>
                    <a:pt x="0" y="8570"/>
                    <a:pt x="289" y="8975"/>
                    <a:pt x="621" y="8975"/>
                  </a:cubicBezTo>
                  <a:cubicBezTo>
                    <a:pt x="734" y="8975"/>
                    <a:pt x="852" y="8929"/>
                    <a:pt x="957" y="8816"/>
                  </a:cubicBezTo>
                  <a:lnTo>
                    <a:pt x="957" y="8849"/>
                  </a:lnTo>
                  <a:cubicBezTo>
                    <a:pt x="1157" y="8616"/>
                    <a:pt x="1257" y="8316"/>
                    <a:pt x="1357" y="8049"/>
                  </a:cubicBezTo>
                  <a:cubicBezTo>
                    <a:pt x="1524" y="7549"/>
                    <a:pt x="1724" y="7048"/>
                    <a:pt x="1957" y="6548"/>
                  </a:cubicBezTo>
                  <a:cubicBezTo>
                    <a:pt x="2591" y="5113"/>
                    <a:pt x="3458" y="3746"/>
                    <a:pt x="4559" y="2612"/>
                  </a:cubicBezTo>
                  <a:cubicBezTo>
                    <a:pt x="5260" y="1878"/>
                    <a:pt x="6094" y="1277"/>
                    <a:pt x="7061" y="844"/>
                  </a:cubicBezTo>
                  <a:cubicBezTo>
                    <a:pt x="7528" y="639"/>
                    <a:pt x="7229" y="1"/>
                    <a:pt x="676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4" name="Google Shape;1464;p33"/>
            <p:cNvSpPr/>
            <p:nvPr/>
          </p:nvSpPr>
          <p:spPr>
            <a:xfrm rot="989648">
              <a:off x="7802301" y="1072407"/>
              <a:ext cx="28243" cy="23269"/>
            </a:xfrm>
            <a:custGeom>
              <a:avLst/>
              <a:gdLst/>
              <a:ahLst/>
              <a:cxnLst/>
              <a:rect l="l" t="t" r="r" b="b"/>
              <a:pathLst>
                <a:path w="1135" h="935" extrusionOk="0">
                  <a:moveTo>
                    <a:pt x="568" y="1"/>
                  </a:moveTo>
                  <a:cubicBezTo>
                    <a:pt x="1" y="68"/>
                    <a:pt x="1" y="902"/>
                    <a:pt x="568" y="935"/>
                  </a:cubicBezTo>
                  <a:cubicBezTo>
                    <a:pt x="1135" y="902"/>
                    <a:pt x="1135" y="68"/>
                    <a:pt x="568"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65" name="Google Shape;1465;p33"/>
          <p:cNvSpPr/>
          <p:nvPr/>
        </p:nvSpPr>
        <p:spPr>
          <a:xfrm rot="989451">
            <a:off x="6964986" y="1347226"/>
            <a:ext cx="121724" cy="113202"/>
          </a:xfrm>
          <a:custGeom>
            <a:avLst/>
            <a:gdLst/>
            <a:ahLst/>
            <a:cxnLst/>
            <a:rect l="l" t="t" r="r" b="b"/>
            <a:pathLst>
              <a:path w="4371" h="4065" extrusionOk="0">
                <a:moveTo>
                  <a:pt x="2803" y="1301"/>
                </a:moveTo>
                <a:cubicBezTo>
                  <a:pt x="2803" y="1312"/>
                  <a:pt x="2810" y="1323"/>
                  <a:pt x="2818" y="1331"/>
                </a:cubicBezTo>
                <a:lnTo>
                  <a:pt x="2818" y="1331"/>
                </a:lnTo>
                <a:lnTo>
                  <a:pt x="2803" y="1301"/>
                </a:lnTo>
                <a:close/>
                <a:moveTo>
                  <a:pt x="1902" y="934"/>
                </a:moveTo>
                <a:cubicBezTo>
                  <a:pt x="2039" y="973"/>
                  <a:pt x="2176" y="990"/>
                  <a:pt x="2313" y="990"/>
                </a:cubicBezTo>
                <a:cubicBezTo>
                  <a:pt x="2337" y="990"/>
                  <a:pt x="2361" y="989"/>
                  <a:pt x="2385" y="988"/>
                </a:cubicBezTo>
                <a:lnTo>
                  <a:pt x="2385" y="988"/>
                </a:lnTo>
                <a:cubicBezTo>
                  <a:pt x="2391" y="992"/>
                  <a:pt x="2397" y="997"/>
                  <a:pt x="2403" y="1001"/>
                </a:cubicBezTo>
                <a:cubicBezTo>
                  <a:pt x="2469" y="1034"/>
                  <a:pt x="2536" y="1068"/>
                  <a:pt x="2569" y="1101"/>
                </a:cubicBezTo>
                <a:cubicBezTo>
                  <a:pt x="2569" y="1101"/>
                  <a:pt x="2633" y="1144"/>
                  <a:pt x="2625" y="1144"/>
                </a:cubicBezTo>
                <a:cubicBezTo>
                  <a:pt x="2623" y="1144"/>
                  <a:pt x="2616" y="1141"/>
                  <a:pt x="2603" y="1134"/>
                </a:cubicBezTo>
                <a:lnTo>
                  <a:pt x="2603" y="1134"/>
                </a:lnTo>
                <a:lnTo>
                  <a:pt x="2669" y="1168"/>
                </a:lnTo>
                <a:lnTo>
                  <a:pt x="2803" y="1301"/>
                </a:lnTo>
                <a:lnTo>
                  <a:pt x="2803" y="1301"/>
                </a:lnTo>
                <a:lnTo>
                  <a:pt x="2803" y="1301"/>
                </a:lnTo>
                <a:cubicBezTo>
                  <a:pt x="2803" y="1301"/>
                  <a:pt x="2803" y="1301"/>
                  <a:pt x="2803" y="1301"/>
                </a:cubicBezTo>
                <a:lnTo>
                  <a:pt x="2803" y="1301"/>
                </a:lnTo>
                <a:cubicBezTo>
                  <a:pt x="2831" y="1329"/>
                  <a:pt x="2835" y="1340"/>
                  <a:pt x="2831" y="1340"/>
                </a:cubicBezTo>
                <a:cubicBezTo>
                  <a:pt x="2829" y="1340"/>
                  <a:pt x="2823" y="1336"/>
                  <a:pt x="2818" y="1331"/>
                </a:cubicBezTo>
                <a:lnTo>
                  <a:pt x="2818" y="1331"/>
                </a:lnTo>
                <a:lnTo>
                  <a:pt x="2870" y="1435"/>
                </a:lnTo>
                <a:cubicBezTo>
                  <a:pt x="2900" y="1465"/>
                  <a:pt x="2930" y="1522"/>
                  <a:pt x="2960" y="1583"/>
                </a:cubicBezTo>
                <a:lnTo>
                  <a:pt x="2960" y="1583"/>
                </a:lnTo>
                <a:cubicBezTo>
                  <a:pt x="2959" y="1587"/>
                  <a:pt x="2961" y="1601"/>
                  <a:pt x="2970" y="1635"/>
                </a:cubicBezTo>
                <a:lnTo>
                  <a:pt x="3003" y="1701"/>
                </a:lnTo>
                <a:cubicBezTo>
                  <a:pt x="3003" y="1768"/>
                  <a:pt x="3036" y="1835"/>
                  <a:pt x="3036" y="1902"/>
                </a:cubicBezTo>
                <a:cubicBezTo>
                  <a:pt x="3036" y="1935"/>
                  <a:pt x="3036" y="1968"/>
                  <a:pt x="3036" y="2035"/>
                </a:cubicBezTo>
                <a:lnTo>
                  <a:pt x="3036" y="2135"/>
                </a:lnTo>
                <a:cubicBezTo>
                  <a:pt x="3036" y="2202"/>
                  <a:pt x="3003" y="2269"/>
                  <a:pt x="3003" y="2335"/>
                </a:cubicBezTo>
                <a:cubicBezTo>
                  <a:pt x="2979" y="2360"/>
                  <a:pt x="2936" y="2439"/>
                  <a:pt x="2942" y="2439"/>
                </a:cubicBezTo>
                <a:cubicBezTo>
                  <a:pt x="2944" y="2439"/>
                  <a:pt x="2952" y="2428"/>
                  <a:pt x="2970" y="2402"/>
                </a:cubicBezTo>
                <a:lnTo>
                  <a:pt x="2970" y="2402"/>
                </a:lnTo>
                <a:cubicBezTo>
                  <a:pt x="2936" y="2469"/>
                  <a:pt x="2903" y="2535"/>
                  <a:pt x="2836" y="2602"/>
                </a:cubicBezTo>
                <a:cubicBezTo>
                  <a:pt x="2836" y="2602"/>
                  <a:pt x="2787" y="2676"/>
                  <a:pt x="2794" y="2676"/>
                </a:cubicBezTo>
                <a:cubicBezTo>
                  <a:pt x="2795" y="2676"/>
                  <a:pt x="2798" y="2674"/>
                  <a:pt x="2803" y="2669"/>
                </a:cubicBezTo>
                <a:cubicBezTo>
                  <a:pt x="2811" y="2652"/>
                  <a:pt x="2815" y="2646"/>
                  <a:pt x="2816" y="2646"/>
                </a:cubicBezTo>
                <a:lnTo>
                  <a:pt x="2816" y="2646"/>
                </a:lnTo>
                <a:cubicBezTo>
                  <a:pt x="2820" y="2646"/>
                  <a:pt x="2795" y="2702"/>
                  <a:pt x="2770" y="2702"/>
                </a:cubicBezTo>
                <a:cubicBezTo>
                  <a:pt x="2770" y="2702"/>
                  <a:pt x="2703" y="2802"/>
                  <a:pt x="2636" y="2836"/>
                </a:cubicBezTo>
                <a:lnTo>
                  <a:pt x="2569" y="2902"/>
                </a:lnTo>
                <a:lnTo>
                  <a:pt x="2403" y="3002"/>
                </a:lnTo>
                <a:cubicBezTo>
                  <a:pt x="2395" y="3006"/>
                  <a:pt x="2389" y="3009"/>
                  <a:pt x="2384" y="3012"/>
                </a:cubicBezTo>
                <a:lnTo>
                  <a:pt x="2384" y="3012"/>
                </a:lnTo>
                <a:cubicBezTo>
                  <a:pt x="2388" y="3007"/>
                  <a:pt x="2386" y="3002"/>
                  <a:pt x="2369" y="3002"/>
                </a:cubicBezTo>
                <a:lnTo>
                  <a:pt x="2269" y="3036"/>
                </a:lnTo>
                <a:cubicBezTo>
                  <a:pt x="2202" y="3036"/>
                  <a:pt x="2136" y="3069"/>
                  <a:pt x="2069" y="3069"/>
                </a:cubicBezTo>
                <a:lnTo>
                  <a:pt x="1769" y="3069"/>
                </a:lnTo>
                <a:cubicBezTo>
                  <a:pt x="1869" y="3069"/>
                  <a:pt x="1669" y="3069"/>
                  <a:pt x="1635" y="3036"/>
                </a:cubicBezTo>
                <a:cubicBezTo>
                  <a:pt x="1569" y="3036"/>
                  <a:pt x="1502" y="3002"/>
                  <a:pt x="1469" y="3002"/>
                </a:cubicBezTo>
                <a:cubicBezTo>
                  <a:pt x="1535" y="3002"/>
                  <a:pt x="1402" y="2936"/>
                  <a:pt x="1369" y="2936"/>
                </a:cubicBezTo>
                <a:lnTo>
                  <a:pt x="1302" y="2902"/>
                </a:lnTo>
                <a:cubicBezTo>
                  <a:pt x="1302" y="2902"/>
                  <a:pt x="1246" y="2846"/>
                  <a:pt x="1231" y="2846"/>
                </a:cubicBezTo>
                <a:cubicBezTo>
                  <a:pt x="1227" y="2846"/>
                  <a:pt x="1227" y="2852"/>
                  <a:pt x="1235" y="2869"/>
                </a:cubicBezTo>
                <a:cubicBezTo>
                  <a:pt x="1202" y="2802"/>
                  <a:pt x="1135" y="2769"/>
                  <a:pt x="1102" y="2702"/>
                </a:cubicBezTo>
                <a:cubicBezTo>
                  <a:pt x="1102" y="2702"/>
                  <a:pt x="1072" y="2673"/>
                  <a:pt x="1062" y="2673"/>
                </a:cubicBezTo>
                <a:cubicBezTo>
                  <a:pt x="1062" y="2673"/>
                  <a:pt x="1062" y="2673"/>
                  <a:pt x="1061" y="2673"/>
                </a:cubicBezTo>
                <a:lnTo>
                  <a:pt x="1061" y="2673"/>
                </a:lnTo>
                <a:cubicBezTo>
                  <a:pt x="1052" y="2649"/>
                  <a:pt x="1035" y="2626"/>
                  <a:pt x="1035" y="2602"/>
                </a:cubicBezTo>
                <a:cubicBezTo>
                  <a:pt x="1002" y="2569"/>
                  <a:pt x="1002" y="2535"/>
                  <a:pt x="1002" y="2502"/>
                </a:cubicBezTo>
                <a:cubicBezTo>
                  <a:pt x="987" y="2459"/>
                  <a:pt x="985" y="2447"/>
                  <a:pt x="988" y="2447"/>
                </a:cubicBezTo>
                <a:lnTo>
                  <a:pt x="988" y="2447"/>
                </a:lnTo>
                <a:cubicBezTo>
                  <a:pt x="991" y="2447"/>
                  <a:pt x="1002" y="2469"/>
                  <a:pt x="1002" y="2469"/>
                </a:cubicBezTo>
                <a:cubicBezTo>
                  <a:pt x="1002" y="2402"/>
                  <a:pt x="1002" y="2369"/>
                  <a:pt x="1002" y="2302"/>
                </a:cubicBezTo>
                <a:cubicBezTo>
                  <a:pt x="1002" y="2269"/>
                  <a:pt x="1002" y="2235"/>
                  <a:pt x="1002" y="2202"/>
                </a:cubicBezTo>
                <a:lnTo>
                  <a:pt x="1002" y="2168"/>
                </a:lnTo>
                <a:cubicBezTo>
                  <a:pt x="1002" y="2135"/>
                  <a:pt x="1035" y="2035"/>
                  <a:pt x="1035" y="1968"/>
                </a:cubicBezTo>
                <a:cubicBezTo>
                  <a:pt x="1068" y="1902"/>
                  <a:pt x="1068" y="1868"/>
                  <a:pt x="1102" y="1802"/>
                </a:cubicBezTo>
                <a:lnTo>
                  <a:pt x="1168" y="1668"/>
                </a:lnTo>
                <a:cubicBezTo>
                  <a:pt x="1202" y="1601"/>
                  <a:pt x="1235" y="1535"/>
                  <a:pt x="1268" y="1468"/>
                </a:cubicBezTo>
                <a:lnTo>
                  <a:pt x="1335" y="1368"/>
                </a:lnTo>
                <a:cubicBezTo>
                  <a:pt x="1336" y="1367"/>
                  <a:pt x="1337" y="1366"/>
                  <a:pt x="1337" y="1366"/>
                </a:cubicBezTo>
                <a:cubicBezTo>
                  <a:pt x="1337" y="1366"/>
                  <a:pt x="1344" y="1359"/>
                  <a:pt x="1369" y="1335"/>
                </a:cubicBezTo>
                <a:lnTo>
                  <a:pt x="1535" y="1168"/>
                </a:lnTo>
                <a:lnTo>
                  <a:pt x="1602" y="1101"/>
                </a:lnTo>
                <a:lnTo>
                  <a:pt x="1635" y="1068"/>
                </a:lnTo>
                <a:cubicBezTo>
                  <a:pt x="1702" y="1034"/>
                  <a:pt x="1769" y="968"/>
                  <a:pt x="1836" y="934"/>
                </a:cubicBezTo>
                <a:close/>
                <a:moveTo>
                  <a:pt x="1869" y="0"/>
                </a:moveTo>
                <a:cubicBezTo>
                  <a:pt x="1602" y="0"/>
                  <a:pt x="1369" y="100"/>
                  <a:pt x="1168" y="234"/>
                </a:cubicBezTo>
                <a:cubicBezTo>
                  <a:pt x="535" y="701"/>
                  <a:pt x="101" y="1435"/>
                  <a:pt x="34" y="2235"/>
                </a:cubicBezTo>
                <a:cubicBezTo>
                  <a:pt x="1" y="2669"/>
                  <a:pt x="134" y="3102"/>
                  <a:pt x="468" y="3436"/>
                </a:cubicBezTo>
                <a:cubicBezTo>
                  <a:pt x="872" y="3855"/>
                  <a:pt x="1413" y="4065"/>
                  <a:pt x="1953" y="4065"/>
                </a:cubicBezTo>
                <a:cubicBezTo>
                  <a:pt x="2574" y="4065"/>
                  <a:pt x="3193" y="3789"/>
                  <a:pt x="3603" y="3236"/>
                </a:cubicBezTo>
                <a:cubicBezTo>
                  <a:pt x="4371" y="2235"/>
                  <a:pt x="4004" y="767"/>
                  <a:pt x="2870" y="200"/>
                </a:cubicBezTo>
                <a:cubicBezTo>
                  <a:pt x="2828" y="178"/>
                  <a:pt x="2787" y="163"/>
                  <a:pt x="2747" y="154"/>
                </a:cubicBezTo>
                <a:lnTo>
                  <a:pt x="2747" y="154"/>
                </a:lnTo>
                <a:cubicBezTo>
                  <a:pt x="2663" y="90"/>
                  <a:pt x="2563" y="52"/>
                  <a:pt x="2454" y="52"/>
                </a:cubicBezTo>
                <a:cubicBezTo>
                  <a:pt x="2416" y="52"/>
                  <a:pt x="2376" y="57"/>
                  <a:pt x="2336" y="67"/>
                </a:cubicBezTo>
                <a:lnTo>
                  <a:pt x="2202" y="34"/>
                </a:lnTo>
                <a:cubicBezTo>
                  <a:pt x="2069" y="0"/>
                  <a:pt x="1969" y="0"/>
                  <a:pt x="18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Title only 2">
  <p:cSld name="CUSTOM_2_1">
    <p:spTree>
      <p:nvGrpSpPr>
        <p:cNvPr id="1466" name="Shape 1466"/>
        <p:cNvGrpSpPr/>
        <p:nvPr/>
      </p:nvGrpSpPr>
      <p:grpSpPr>
        <a:xfrm>
          <a:off x="0" y="0"/>
          <a:ext cx="0" cy="0"/>
          <a:chOff x="0" y="0"/>
          <a:chExt cx="0" cy="0"/>
        </a:xfrm>
      </p:grpSpPr>
      <p:grpSp>
        <p:nvGrpSpPr>
          <p:cNvPr id="1467" name="Google Shape;1467;p34"/>
          <p:cNvGrpSpPr/>
          <p:nvPr/>
        </p:nvGrpSpPr>
        <p:grpSpPr>
          <a:xfrm>
            <a:off x="95" y="25"/>
            <a:ext cx="9143969" cy="5143446"/>
            <a:chOff x="95" y="25"/>
            <a:chExt cx="9143969" cy="5143446"/>
          </a:xfrm>
        </p:grpSpPr>
        <p:sp>
          <p:nvSpPr>
            <p:cNvPr id="1468" name="Google Shape;1468;p34"/>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9" name="Google Shape;1469;p34"/>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0" name="Google Shape;1470;p34"/>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1" name="Google Shape;1471;p34"/>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2" name="Google Shape;1472;p34"/>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3" name="Google Shape;1473;p34"/>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4" name="Google Shape;1474;p34"/>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5" name="Google Shape;1475;p34"/>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6" name="Google Shape;1476;p34"/>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7" name="Google Shape;1477;p34"/>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8" name="Google Shape;1478;p34"/>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9" name="Google Shape;1479;p34"/>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0" name="Google Shape;1480;p34"/>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1" name="Google Shape;1481;p34"/>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2" name="Google Shape;1482;p34"/>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3" name="Google Shape;1483;p34"/>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4" name="Google Shape;1484;p34"/>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5" name="Google Shape;1485;p34"/>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6" name="Google Shape;1486;p34"/>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7" name="Google Shape;1487;p34"/>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8" name="Google Shape;1488;p34"/>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9" name="Google Shape;1489;p34"/>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0" name="Google Shape;1490;p34"/>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1" name="Google Shape;1491;p34"/>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2" name="Google Shape;1492;p34"/>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93" name="Google Shape;1493;p34"/>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494" name="Google Shape;1494;p34"/>
          <p:cNvSpPr/>
          <p:nvPr/>
        </p:nvSpPr>
        <p:spPr>
          <a:xfrm>
            <a:off x="4857500" y="47252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5" name="Google Shape;1495;p34"/>
          <p:cNvSpPr/>
          <p:nvPr/>
        </p:nvSpPr>
        <p:spPr>
          <a:xfrm>
            <a:off x="1055050" y="46446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6" name="Google Shape;1496;p34"/>
          <p:cNvSpPr/>
          <p:nvPr/>
        </p:nvSpPr>
        <p:spPr>
          <a:xfrm>
            <a:off x="2683325" y="2556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7" name="Google Shape;1497;p34"/>
          <p:cNvSpPr/>
          <p:nvPr/>
        </p:nvSpPr>
        <p:spPr>
          <a:xfrm>
            <a:off x="368488" y="324536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8" name="Google Shape;1498;p34"/>
          <p:cNvSpPr/>
          <p:nvPr/>
        </p:nvSpPr>
        <p:spPr>
          <a:xfrm>
            <a:off x="8261475" y="79346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9" name="Google Shape;1499;p34"/>
          <p:cNvSpPr/>
          <p:nvPr/>
        </p:nvSpPr>
        <p:spPr>
          <a:xfrm>
            <a:off x="7064300" y="4627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0" name="Google Shape;1500;p34"/>
          <p:cNvSpPr/>
          <p:nvPr/>
        </p:nvSpPr>
        <p:spPr>
          <a:xfrm>
            <a:off x="284575" y="15526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01" name="Google Shape;1501;p34"/>
          <p:cNvGrpSpPr/>
          <p:nvPr/>
        </p:nvGrpSpPr>
        <p:grpSpPr>
          <a:xfrm>
            <a:off x="7523250" y="4530438"/>
            <a:ext cx="311900" cy="314700"/>
            <a:chOff x="8571050" y="1873050"/>
            <a:chExt cx="311900" cy="314700"/>
          </a:xfrm>
        </p:grpSpPr>
        <p:sp>
          <p:nvSpPr>
            <p:cNvPr id="1502" name="Google Shape;1502;p34"/>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3" name="Google Shape;1503;p34"/>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4" name="Google Shape;1504;p34"/>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5" name="Google Shape;1505;p34"/>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06" name="Google Shape;1506;p34"/>
          <p:cNvGrpSpPr/>
          <p:nvPr/>
        </p:nvGrpSpPr>
        <p:grpSpPr>
          <a:xfrm flipH="1">
            <a:off x="7965700" y="1697200"/>
            <a:ext cx="730975" cy="238525"/>
            <a:chOff x="3798300" y="2287225"/>
            <a:chExt cx="730975" cy="238525"/>
          </a:xfrm>
        </p:grpSpPr>
        <p:sp>
          <p:nvSpPr>
            <p:cNvPr id="1507" name="Google Shape;1507;p34"/>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8" name="Google Shape;1508;p34"/>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09" name="Google Shape;1509;p34"/>
          <p:cNvGrpSpPr/>
          <p:nvPr/>
        </p:nvGrpSpPr>
        <p:grpSpPr>
          <a:xfrm flipH="1">
            <a:off x="3372550" y="4509938"/>
            <a:ext cx="529900" cy="149350"/>
            <a:chOff x="3898800" y="2624300"/>
            <a:chExt cx="529900" cy="149350"/>
          </a:xfrm>
        </p:grpSpPr>
        <p:sp>
          <p:nvSpPr>
            <p:cNvPr id="1510" name="Google Shape;1510;p34"/>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1" name="Google Shape;1511;p34"/>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Title only 3">
  <p:cSld name="CUSTOM_2_1_1">
    <p:spTree>
      <p:nvGrpSpPr>
        <p:cNvPr id="1512" name="Shape 1512"/>
        <p:cNvGrpSpPr/>
        <p:nvPr/>
      </p:nvGrpSpPr>
      <p:grpSpPr>
        <a:xfrm>
          <a:off x="0" y="0"/>
          <a:ext cx="0" cy="0"/>
          <a:chOff x="0" y="0"/>
          <a:chExt cx="0" cy="0"/>
        </a:xfrm>
      </p:grpSpPr>
      <p:grpSp>
        <p:nvGrpSpPr>
          <p:cNvPr id="1513" name="Google Shape;1513;p35"/>
          <p:cNvGrpSpPr/>
          <p:nvPr/>
        </p:nvGrpSpPr>
        <p:grpSpPr>
          <a:xfrm>
            <a:off x="95" y="25"/>
            <a:ext cx="9143969" cy="5143446"/>
            <a:chOff x="95" y="25"/>
            <a:chExt cx="9143969" cy="5143446"/>
          </a:xfrm>
        </p:grpSpPr>
        <p:sp>
          <p:nvSpPr>
            <p:cNvPr id="1514" name="Google Shape;1514;p35"/>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5" name="Google Shape;1515;p35"/>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6" name="Google Shape;1516;p35"/>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7" name="Google Shape;1517;p35"/>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8" name="Google Shape;1518;p35"/>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9" name="Google Shape;1519;p35"/>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0" name="Google Shape;1520;p35"/>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1" name="Google Shape;1521;p35"/>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2" name="Google Shape;1522;p35"/>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3" name="Google Shape;1523;p35"/>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4" name="Google Shape;1524;p35"/>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5" name="Google Shape;1525;p35"/>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6" name="Google Shape;1526;p35"/>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7" name="Google Shape;1527;p35"/>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8" name="Google Shape;1528;p35"/>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9" name="Google Shape;1529;p35"/>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0" name="Google Shape;1530;p35"/>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1" name="Google Shape;1531;p35"/>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2" name="Google Shape;1532;p35"/>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3" name="Google Shape;1533;p35"/>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4" name="Google Shape;1534;p35"/>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5" name="Google Shape;1535;p35"/>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6" name="Google Shape;1536;p35"/>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7" name="Google Shape;1537;p35"/>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8" name="Google Shape;1538;p35"/>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39" name="Google Shape;1539;p35"/>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540" name="Google Shape;1540;p35"/>
          <p:cNvSpPr/>
          <p:nvPr/>
        </p:nvSpPr>
        <p:spPr>
          <a:xfrm>
            <a:off x="5277925" y="48321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1" name="Google Shape;1541;p35"/>
          <p:cNvSpPr/>
          <p:nvPr/>
        </p:nvSpPr>
        <p:spPr>
          <a:xfrm>
            <a:off x="2030950" y="48491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2" name="Google Shape;1542;p35"/>
          <p:cNvSpPr/>
          <p:nvPr/>
        </p:nvSpPr>
        <p:spPr>
          <a:xfrm>
            <a:off x="6922025" y="6503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3" name="Google Shape;1543;p35"/>
          <p:cNvSpPr/>
          <p:nvPr/>
        </p:nvSpPr>
        <p:spPr>
          <a:xfrm>
            <a:off x="5896400" y="123106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4" name="Google Shape;1544;p35"/>
          <p:cNvSpPr/>
          <p:nvPr/>
        </p:nvSpPr>
        <p:spPr>
          <a:xfrm>
            <a:off x="8604013" y="33762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5" name="Google Shape;1545;p35"/>
          <p:cNvSpPr/>
          <p:nvPr/>
        </p:nvSpPr>
        <p:spPr>
          <a:xfrm>
            <a:off x="8485600" y="455357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46" name="Google Shape;1546;p35"/>
          <p:cNvGrpSpPr/>
          <p:nvPr/>
        </p:nvGrpSpPr>
        <p:grpSpPr>
          <a:xfrm>
            <a:off x="204363" y="1403963"/>
            <a:ext cx="730975" cy="238525"/>
            <a:chOff x="3798300" y="2287225"/>
            <a:chExt cx="730975" cy="238525"/>
          </a:xfrm>
        </p:grpSpPr>
        <p:sp>
          <p:nvSpPr>
            <p:cNvPr id="1547" name="Google Shape;1547;p35"/>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8" name="Google Shape;1548;p35"/>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49" name="Google Shape;1549;p35"/>
          <p:cNvGrpSpPr/>
          <p:nvPr/>
        </p:nvGrpSpPr>
        <p:grpSpPr>
          <a:xfrm>
            <a:off x="8165813" y="1335263"/>
            <a:ext cx="529900" cy="149350"/>
            <a:chOff x="3898800" y="2624300"/>
            <a:chExt cx="529900" cy="149350"/>
          </a:xfrm>
        </p:grpSpPr>
        <p:sp>
          <p:nvSpPr>
            <p:cNvPr id="1550" name="Google Shape;1550;p35"/>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1" name="Google Shape;1551;p35"/>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Title only 4">
  <p:cSld name="CUSTOM_2_1_1_1_1">
    <p:spTree>
      <p:nvGrpSpPr>
        <p:cNvPr id="1552" name="Shape 1552"/>
        <p:cNvGrpSpPr/>
        <p:nvPr/>
      </p:nvGrpSpPr>
      <p:grpSpPr>
        <a:xfrm>
          <a:off x="0" y="0"/>
          <a:ext cx="0" cy="0"/>
          <a:chOff x="0" y="0"/>
          <a:chExt cx="0" cy="0"/>
        </a:xfrm>
      </p:grpSpPr>
      <p:grpSp>
        <p:nvGrpSpPr>
          <p:cNvPr id="1553" name="Google Shape;1553;p36"/>
          <p:cNvGrpSpPr/>
          <p:nvPr/>
        </p:nvGrpSpPr>
        <p:grpSpPr>
          <a:xfrm>
            <a:off x="95" y="25"/>
            <a:ext cx="9143969" cy="5143446"/>
            <a:chOff x="95" y="25"/>
            <a:chExt cx="9143969" cy="5143446"/>
          </a:xfrm>
        </p:grpSpPr>
        <p:sp>
          <p:nvSpPr>
            <p:cNvPr id="1554" name="Google Shape;1554;p36"/>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5" name="Google Shape;1555;p36"/>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6" name="Google Shape;1556;p36"/>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7" name="Google Shape;1557;p36"/>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8" name="Google Shape;1558;p36"/>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9" name="Google Shape;1559;p36"/>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0" name="Google Shape;1560;p36"/>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1" name="Google Shape;1561;p36"/>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2" name="Google Shape;1562;p36"/>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3" name="Google Shape;1563;p36"/>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4" name="Google Shape;1564;p36"/>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5" name="Google Shape;1565;p36"/>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6" name="Google Shape;1566;p36"/>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7" name="Google Shape;1567;p36"/>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8" name="Google Shape;1568;p36"/>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9" name="Google Shape;1569;p36"/>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0" name="Google Shape;1570;p36"/>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1" name="Google Shape;1571;p36"/>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2" name="Google Shape;1572;p36"/>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3" name="Google Shape;1573;p36"/>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4" name="Google Shape;1574;p36"/>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5" name="Google Shape;1575;p36"/>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6" name="Google Shape;1576;p36"/>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7" name="Google Shape;1577;p36"/>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8" name="Google Shape;1578;p36"/>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79" name="Google Shape;1579;p36"/>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580" name="Google Shape;1580;p36"/>
          <p:cNvSpPr/>
          <p:nvPr/>
        </p:nvSpPr>
        <p:spPr>
          <a:xfrm>
            <a:off x="5737025" y="48319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1" name="Google Shape;1581;p36"/>
          <p:cNvSpPr/>
          <p:nvPr/>
        </p:nvSpPr>
        <p:spPr>
          <a:xfrm>
            <a:off x="670688" y="48193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2" name="Google Shape;1582;p36"/>
          <p:cNvSpPr/>
          <p:nvPr/>
        </p:nvSpPr>
        <p:spPr>
          <a:xfrm>
            <a:off x="409338" y="35956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3" name="Google Shape;1583;p36"/>
          <p:cNvSpPr/>
          <p:nvPr/>
        </p:nvSpPr>
        <p:spPr>
          <a:xfrm>
            <a:off x="8593750" y="42285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4" name="Google Shape;1584;p36"/>
          <p:cNvSpPr/>
          <p:nvPr/>
        </p:nvSpPr>
        <p:spPr>
          <a:xfrm>
            <a:off x="1406050" y="58731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85" name="Google Shape;1585;p36"/>
          <p:cNvGrpSpPr/>
          <p:nvPr/>
        </p:nvGrpSpPr>
        <p:grpSpPr>
          <a:xfrm>
            <a:off x="3051425" y="4604725"/>
            <a:ext cx="311900" cy="314700"/>
            <a:chOff x="8571050" y="1873050"/>
            <a:chExt cx="311900" cy="314700"/>
          </a:xfrm>
        </p:grpSpPr>
        <p:sp>
          <p:nvSpPr>
            <p:cNvPr id="1586" name="Google Shape;1586;p36"/>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7" name="Google Shape;1587;p36"/>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8" name="Google Shape;1588;p36"/>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9" name="Google Shape;1589;p36"/>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90" name="Google Shape;1590;p36"/>
          <p:cNvSpPr/>
          <p:nvPr/>
        </p:nvSpPr>
        <p:spPr>
          <a:xfrm rot="989451">
            <a:off x="7130073" y="686163"/>
            <a:ext cx="121724" cy="113202"/>
          </a:xfrm>
          <a:custGeom>
            <a:avLst/>
            <a:gdLst/>
            <a:ahLst/>
            <a:cxnLst/>
            <a:rect l="l" t="t" r="r" b="b"/>
            <a:pathLst>
              <a:path w="4371" h="4065" extrusionOk="0">
                <a:moveTo>
                  <a:pt x="2803" y="1301"/>
                </a:moveTo>
                <a:cubicBezTo>
                  <a:pt x="2803" y="1312"/>
                  <a:pt x="2810" y="1323"/>
                  <a:pt x="2818" y="1331"/>
                </a:cubicBezTo>
                <a:lnTo>
                  <a:pt x="2818" y="1331"/>
                </a:lnTo>
                <a:lnTo>
                  <a:pt x="2803" y="1301"/>
                </a:lnTo>
                <a:close/>
                <a:moveTo>
                  <a:pt x="1902" y="934"/>
                </a:moveTo>
                <a:cubicBezTo>
                  <a:pt x="2039" y="973"/>
                  <a:pt x="2176" y="990"/>
                  <a:pt x="2313" y="990"/>
                </a:cubicBezTo>
                <a:cubicBezTo>
                  <a:pt x="2337" y="990"/>
                  <a:pt x="2361" y="989"/>
                  <a:pt x="2385" y="988"/>
                </a:cubicBezTo>
                <a:lnTo>
                  <a:pt x="2385" y="988"/>
                </a:lnTo>
                <a:cubicBezTo>
                  <a:pt x="2391" y="992"/>
                  <a:pt x="2397" y="997"/>
                  <a:pt x="2403" y="1001"/>
                </a:cubicBezTo>
                <a:cubicBezTo>
                  <a:pt x="2469" y="1034"/>
                  <a:pt x="2536" y="1068"/>
                  <a:pt x="2569" y="1101"/>
                </a:cubicBezTo>
                <a:cubicBezTo>
                  <a:pt x="2569" y="1101"/>
                  <a:pt x="2633" y="1144"/>
                  <a:pt x="2625" y="1144"/>
                </a:cubicBezTo>
                <a:cubicBezTo>
                  <a:pt x="2623" y="1144"/>
                  <a:pt x="2616" y="1141"/>
                  <a:pt x="2603" y="1134"/>
                </a:cubicBezTo>
                <a:lnTo>
                  <a:pt x="2603" y="1134"/>
                </a:lnTo>
                <a:lnTo>
                  <a:pt x="2669" y="1168"/>
                </a:lnTo>
                <a:lnTo>
                  <a:pt x="2803" y="1301"/>
                </a:lnTo>
                <a:lnTo>
                  <a:pt x="2803" y="1301"/>
                </a:lnTo>
                <a:lnTo>
                  <a:pt x="2803" y="1301"/>
                </a:lnTo>
                <a:cubicBezTo>
                  <a:pt x="2803" y="1301"/>
                  <a:pt x="2803" y="1301"/>
                  <a:pt x="2803" y="1301"/>
                </a:cubicBezTo>
                <a:lnTo>
                  <a:pt x="2803" y="1301"/>
                </a:lnTo>
                <a:cubicBezTo>
                  <a:pt x="2831" y="1329"/>
                  <a:pt x="2835" y="1340"/>
                  <a:pt x="2831" y="1340"/>
                </a:cubicBezTo>
                <a:cubicBezTo>
                  <a:pt x="2829" y="1340"/>
                  <a:pt x="2823" y="1336"/>
                  <a:pt x="2818" y="1331"/>
                </a:cubicBezTo>
                <a:lnTo>
                  <a:pt x="2818" y="1331"/>
                </a:lnTo>
                <a:lnTo>
                  <a:pt x="2870" y="1435"/>
                </a:lnTo>
                <a:cubicBezTo>
                  <a:pt x="2900" y="1465"/>
                  <a:pt x="2930" y="1522"/>
                  <a:pt x="2960" y="1583"/>
                </a:cubicBezTo>
                <a:lnTo>
                  <a:pt x="2960" y="1583"/>
                </a:lnTo>
                <a:cubicBezTo>
                  <a:pt x="2959" y="1587"/>
                  <a:pt x="2961" y="1601"/>
                  <a:pt x="2970" y="1635"/>
                </a:cubicBezTo>
                <a:lnTo>
                  <a:pt x="3003" y="1701"/>
                </a:lnTo>
                <a:cubicBezTo>
                  <a:pt x="3003" y="1768"/>
                  <a:pt x="3036" y="1835"/>
                  <a:pt x="3036" y="1902"/>
                </a:cubicBezTo>
                <a:cubicBezTo>
                  <a:pt x="3036" y="1935"/>
                  <a:pt x="3036" y="1968"/>
                  <a:pt x="3036" y="2035"/>
                </a:cubicBezTo>
                <a:lnTo>
                  <a:pt x="3036" y="2135"/>
                </a:lnTo>
                <a:cubicBezTo>
                  <a:pt x="3036" y="2202"/>
                  <a:pt x="3003" y="2269"/>
                  <a:pt x="3003" y="2335"/>
                </a:cubicBezTo>
                <a:cubicBezTo>
                  <a:pt x="2979" y="2360"/>
                  <a:pt x="2936" y="2439"/>
                  <a:pt x="2942" y="2439"/>
                </a:cubicBezTo>
                <a:cubicBezTo>
                  <a:pt x="2944" y="2439"/>
                  <a:pt x="2952" y="2428"/>
                  <a:pt x="2970" y="2402"/>
                </a:cubicBezTo>
                <a:lnTo>
                  <a:pt x="2970" y="2402"/>
                </a:lnTo>
                <a:cubicBezTo>
                  <a:pt x="2936" y="2469"/>
                  <a:pt x="2903" y="2535"/>
                  <a:pt x="2836" y="2602"/>
                </a:cubicBezTo>
                <a:cubicBezTo>
                  <a:pt x="2836" y="2602"/>
                  <a:pt x="2787" y="2676"/>
                  <a:pt x="2794" y="2676"/>
                </a:cubicBezTo>
                <a:cubicBezTo>
                  <a:pt x="2795" y="2676"/>
                  <a:pt x="2798" y="2674"/>
                  <a:pt x="2803" y="2669"/>
                </a:cubicBezTo>
                <a:cubicBezTo>
                  <a:pt x="2811" y="2652"/>
                  <a:pt x="2815" y="2646"/>
                  <a:pt x="2816" y="2646"/>
                </a:cubicBezTo>
                <a:lnTo>
                  <a:pt x="2816" y="2646"/>
                </a:lnTo>
                <a:cubicBezTo>
                  <a:pt x="2820" y="2646"/>
                  <a:pt x="2795" y="2702"/>
                  <a:pt x="2770" y="2702"/>
                </a:cubicBezTo>
                <a:cubicBezTo>
                  <a:pt x="2770" y="2702"/>
                  <a:pt x="2703" y="2802"/>
                  <a:pt x="2636" y="2836"/>
                </a:cubicBezTo>
                <a:lnTo>
                  <a:pt x="2569" y="2902"/>
                </a:lnTo>
                <a:lnTo>
                  <a:pt x="2403" y="3002"/>
                </a:lnTo>
                <a:cubicBezTo>
                  <a:pt x="2395" y="3006"/>
                  <a:pt x="2389" y="3009"/>
                  <a:pt x="2384" y="3012"/>
                </a:cubicBezTo>
                <a:lnTo>
                  <a:pt x="2384" y="3012"/>
                </a:lnTo>
                <a:cubicBezTo>
                  <a:pt x="2388" y="3007"/>
                  <a:pt x="2386" y="3002"/>
                  <a:pt x="2369" y="3002"/>
                </a:cubicBezTo>
                <a:lnTo>
                  <a:pt x="2269" y="3036"/>
                </a:lnTo>
                <a:cubicBezTo>
                  <a:pt x="2202" y="3036"/>
                  <a:pt x="2136" y="3069"/>
                  <a:pt x="2069" y="3069"/>
                </a:cubicBezTo>
                <a:lnTo>
                  <a:pt x="1769" y="3069"/>
                </a:lnTo>
                <a:cubicBezTo>
                  <a:pt x="1869" y="3069"/>
                  <a:pt x="1669" y="3069"/>
                  <a:pt x="1635" y="3036"/>
                </a:cubicBezTo>
                <a:cubicBezTo>
                  <a:pt x="1569" y="3036"/>
                  <a:pt x="1502" y="3002"/>
                  <a:pt x="1469" y="3002"/>
                </a:cubicBezTo>
                <a:cubicBezTo>
                  <a:pt x="1535" y="3002"/>
                  <a:pt x="1402" y="2936"/>
                  <a:pt x="1369" y="2936"/>
                </a:cubicBezTo>
                <a:lnTo>
                  <a:pt x="1302" y="2902"/>
                </a:lnTo>
                <a:cubicBezTo>
                  <a:pt x="1302" y="2902"/>
                  <a:pt x="1246" y="2846"/>
                  <a:pt x="1231" y="2846"/>
                </a:cubicBezTo>
                <a:cubicBezTo>
                  <a:pt x="1227" y="2846"/>
                  <a:pt x="1227" y="2852"/>
                  <a:pt x="1235" y="2869"/>
                </a:cubicBezTo>
                <a:cubicBezTo>
                  <a:pt x="1202" y="2802"/>
                  <a:pt x="1135" y="2769"/>
                  <a:pt x="1102" y="2702"/>
                </a:cubicBezTo>
                <a:cubicBezTo>
                  <a:pt x="1102" y="2702"/>
                  <a:pt x="1072" y="2673"/>
                  <a:pt x="1062" y="2673"/>
                </a:cubicBezTo>
                <a:cubicBezTo>
                  <a:pt x="1062" y="2673"/>
                  <a:pt x="1062" y="2673"/>
                  <a:pt x="1061" y="2673"/>
                </a:cubicBezTo>
                <a:lnTo>
                  <a:pt x="1061" y="2673"/>
                </a:lnTo>
                <a:cubicBezTo>
                  <a:pt x="1052" y="2649"/>
                  <a:pt x="1035" y="2626"/>
                  <a:pt x="1035" y="2602"/>
                </a:cubicBezTo>
                <a:cubicBezTo>
                  <a:pt x="1002" y="2569"/>
                  <a:pt x="1002" y="2535"/>
                  <a:pt x="1002" y="2502"/>
                </a:cubicBezTo>
                <a:cubicBezTo>
                  <a:pt x="987" y="2459"/>
                  <a:pt x="985" y="2447"/>
                  <a:pt x="988" y="2447"/>
                </a:cubicBezTo>
                <a:lnTo>
                  <a:pt x="988" y="2447"/>
                </a:lnTo>
                <a:cubicBezTo>
                  <a:pt x="991" y="2447"/>
                  <a:pt x="1002" y="2469"/>
                  <a:pt x="1002" y="2469"/>
                </a:cubicBezTo>
                <a:cubicBezTo>
                  <a:pt x="1002" y="2402"/>
                  <a:pt x="1002" y="2369"/>
                  <a:pt x="1002" y="2302"/>
                </a:cubicBezTo>
                <a:cubicBezTo>
                  <a:pt x="1002" y="2269"/>
                  <a:pt x="1002" y="2235"/>
                  <a:pt x="1002" y="2202"/>
                </a:cubicBezTo>
                <a:lnTo>
                  <a:pt x="1002" y="2168"/>
                </a:lnTo>
                <a:cubicBezTo>
                  <a:pt x="1002" y="2135"/>
                  <a:pt x="1035" y="2035"/>
                  <a:pt x="1035" y="1968"/>
                </a:cubicBezTo>
                <a:cubicBezTo>
                  <a:pt x="1068" y="1902"/>
                  <a:pt x="1068" y="1868"/>
                  <a:pt x="1102" y="1802"/>
                </a:cubicBezTo>
                <a:lnTo>
                  <a:pt x="1168" y="1668"/>
                </a:lnTo>
                <a:cubicBezTo>
                  <a:pt x="1202" y="1601"/>
                  <a:pt x="1235" y="1535"/>
                  <a:pt x="1268" y="1468"/>
                </a:cubicBezTo>
                <a:lnTo>
                  <a:pt x="1335" y="1368"/>
                </a:lnTo>
                <a:cubicBezTo>
                  <a:pt x="1336" y="1367"/>
                  <a:pt x="1337" y="1366"/>
                  <a:pt x="1337" y="1366"/>
                </a:cubicBezTo>
                <a:cubicBezTo>
                  <a:pt x="1337" y="1366"/>
                  <a:pt x="1344" y="1359"/>
                  <a:pt x="1369" y="1335"/>
                </a:cubicBezTo>
                <a:lnTo>
                  <a:pt x="1535" y="1168"/>
                </a:lnTo>
                <a:lnTo>
                  <a:pt x="1602" y="1101"/>
                </a:lnTo>
                <a:lnTo>
                  <a:pt x="1635" y="1068"/>
                </a:lnTo>
                <a:cubicBezTo>
                  <a:pt x="1702" y="1034"/>
                  <a:pt x="1769" y="968"/>
                  <a:pt x="1836" y="934"/>
                </a:cubicBezTo>
                <a:close/>
                <a:moveTo>
                  <a:pt x="1869" y="0"/>
                </a:moveTo>
                <a:cubicBezTo>
                  <a:pt x="1602" y="0"/>
                  <a:pt x="1369" y="100"/>
                  <a:pt x="1168" y="234"/>
                </a:cubicBezTo>
                <a:cubicBezTo>
                  <a:pt x="535" y="701"/>
                  <a:pt x="101" y="1435"/>
                  <a:pt x="34" y="2235"/>
                </a:cubicBezTo>
                <a:cubicBezTo>
                  <a:pt x="1" y="2669"/>
                  <a:pt x="134" y="3102"/>
                  <a:pt x="468" y="3436"/>
                </a:cubicBezTo>
                <a:cubicBezTo>
                  <a:pt x="872" y="3855"/>
                  <a:pt x="1413" y="4065"/>
                  <a:pt x="1953" y="4065"/>
                </a:cubicBezTo>
                <a:cubicBezTo>
                  <a:pt x="2574" y="4065"/>
                  <a:pt x="3193" y="3789"/>
                  <a:pt x="3603" y="3236"/>
                </a:cubicBezTo>
                <a:cubicBezTo>
                  <a:pt x="4371" y="2235"/>
                  <a:pt x="4004" y="767"/>
                  <a:pt x="2870" y="200"/>
                </a:cubicBezTo>
                <a:cubicBezTo>
                  <a:pt x="2828" y="178"/>
                  <a:pt x="2787" y="163"/>
                  <a:pt x="2747" y="154"/>
                </a:cubicBezTo>
                <a:lnTo>
                  <a:pt x="2747" y="154"/>
                </a:lnTo>
                <a:cubicBezTo>
                  <a:pt x="2663" y="90"/>
                  <a:pt x="2563" y="52"/>
                  <a:pt x="2454" y="52"/>
                </a:cubicBezTo>
                <a:cubicBezTo>
                  <a:pt x="2416" y="52"/>
                  <a:pt x="2376" y="57"/>
                  <a:pt x="2336" y="67"/>
                </a:cubicBezTo>
                <a:lnTo>
                  <a:pt x="2202" y="34"/>
                </a:lnTo>
                <a:cubicBezTo>
                  <a:pt x="2069" y="0"/>
                  <a:pt x="1969" y="0"/>
                  <a:pt x="186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Title only 5">
  <p:cSld name="CUSTOM_2_1_1_1_1_1">
    <p:spTree>
      <p:nvGrpSpPr>
        <p:cNvPr id="1591" name="Shape 1591"/>
        <p:cNvGrpSpPr/>
        <p:nvPr/>
      </p:nvGrpSpPr>
      <p:grpSpPr>
        <a:xfrm>
          <a:off x="0" y="0"/>
          <a:ext cx="0" cy="0"/>
          <a:chOff x="0" y="0"/>
          <a:chExt cx="0" cy="0"/>
        </a:xfrm>
      </p:grpSpPr>
      <p:grpSp>
        <p:nvGrpSpPr>
          <p:cNvPr id="1592" name="Google Shape;1592;p37"/>
          <p:cNvGrpSpPr/>
          <p:nvPr/>
        </p:nvGrpSpPr>
        <p:grpSpPr>
          <a:xfrm>
            <a:off x="95" y="25"/>
            <a:ext cx="9143969" cy="5143446"/>
            <a:chOff x="95" y="25"/>
            <a:chExt cx="9143969" cy="5143446"/>
          </a:xfrm>
        </p:grpSpPr>
        <p:sp>
          <p:nvSpPr>
            <p:cNvPr id="1593" name="Google Shape;1593;p37"/>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4" name="Google Shape;1594;p37"/>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5" name="Google Shape;1595;p37"/>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6" name="Google Shape;1596;p37"/>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7" name="Google Shape;1597;p37"/>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8" name="Google Shape;1598;p37"/>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9" name="Google Shape;1599;p37"/>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0" name="Google Shape;1600;p37"/>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1" name="Google Shape;1601;p37"/>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2" name="Google Shape;1602;p37"/>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3" name="Google Shape;1603;p37"/>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4" name="Google Shape;1604;p37"/>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5" name="Google Shape;1605;p37"/>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6" name="Google Shape;1606;p37"/>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7" name="Google Shape;1607;p37"/>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8" name="Google Shape;1608;p37"/>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9" name="Google Shape;1609;p37"/>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0" name="Google Shape;1610;p37"/>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1" name="Google Shape;1611;p37"/>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2" name="Google Shape;1612;p37"/>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3" name="Google Shape;1613;p37"/>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4" name="Google Shape;1614;p37"/>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5" name="Google Shape;1615;p37"/>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6" name="Google Shape;1616;p37"/>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7" name="Google Shape;1617;p37"/>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18" name="Google Shape;1618;p37"/>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619" name="Google Shape;1619;p37"/>
          <p:cNvSpPr/>
          <p:nvPr/>
        </p:nvSpPr>
        <p:spPr>
          <a:xfrm>
            <a:off x="428925" y="16037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0" name="Google Shape;1620;p37"/>
          <p:cNvSpPr/>
          <p:nvPr/>
        </p:nvSpPr>
        <p:spPr>
          <a:xfrm>
            <a:off x="3943163" y="48902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1" name="Google Shape;1621;p37"/>
          <p:cNvSpPr/>
          <p:nvPr/>
        </p:nvSpPr>
        <p:spPr>
          <a:xfrm>
            <a:off x="341325" y="4362888"/>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2" name="Google Shape;1622;p37"/>
          <p:cNvSpPr/>
          <p:nvPr/>
        </p:nvSpPr>
        <p:spPr>
          <a:xfrm>
            <a:off x="6728588" y="5001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3" name="Google Shape;1623;p37"/>
          <p:cNvSpPr/>
          <p:nvPr/>
        </p:nvSpPr>
        <p:spPr>
          <a:xfrm>
            <a:off x="6193788" y="122166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4" name="Google Shape;1624;p37"/>
          <p:cNvSpPr/>
          <p:nvPr/>
        </p:nvSpPr>
        <p:spPr>
          <a:xfrm>
            <a:off x="8756950" y="218125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625" name="Google Shape;1625;p37"/>
          <p:cNvGrpSpPr/>
          <p:nvPr/>
        </p:nvGrpSpPr>
        <p:grpSpPr>
          <a:xfrm>
            <a:off x="4307138" y="834238"/>
            <a:ext cx="529900" cy="149350"/>
            <a:chOff x="3898800" y="2624300"/>
            <a:chExt cx="529900" cy="149350"/>
          </a:xfrm>
        </p:grpSpPr>
        <p:sp>
          <p:nvSpPr>
            <p:cNvPr id="1626" name="Google Shape;1626;p37"/>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7" name="Google Shape;1627;p37"/>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28" name="Google Shape;1628;p37"/>
          <p:cNvGrpSpPr/>
          <p:nvPr/>
        </p:nvGrpSpPr>
        <p:grpSpPr>
          <a:xfrm>
            <a:off x="8530125" y="4248400"/>
            <a:ext cx="311900" cy="314700"/>
            <a:chOff x="8571050" y="1873050"/>
            <a:chExt cx="311900" cy="314700"/>
          </a:xfrm>
        </p:grpSpPr>
        <p:sp>
          <p:nvSpPr>
            <p:cNvPr id="1629" name="Google Shape;1629;p37"/>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0" name="Google Shape;1630;p37"/>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1" name="Google Shape;1631;p37"/>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2" name="Google Shape;1632;p37"/>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Thanks">
  <p:cSld name="CUSTOM_3_1_2_2_2">
    <p:spTree>
      <p:nvGrpSpPr>
        <p:cNvPr id="1633" name="Shape 1633"/>
        <p:cNvGrpSpPr/>
        <p:nvPr/>
      </p:nvGrpSpPr>
      <p:grpSpPr>
        <a:xfrm>
          <a:off x="0" y="0"/>
          <a:ext cx="0" cy="0"/>
          <a:chOff x="0" y="0"/>
          <a:chExt cx="0" cy="0"/>
        </a:xfrm>
      </p:grpSpPr>
      <p:grpSp>
        <p:nvGrpSpPr>
          <p:cNvPr id="1634" name="Google Shape;1634;p38"/>
          <p:cNvGrpSpPr/>
          <p:nvPr/>
        </p:nvGrpSpPr>
        <p:grpSpPr>
          <a:xfrm>
            <a:off x="95" y="25"/>
            <a:ext cx="9143969" cy="5143446"/>
            <a:chOff x="95" y="25"/>
            <a:chExt cx="9143969" cy="5143446"/>
          </a:xfrm>
        </p:grpSpPr>
        <p:sp>
          <p:nvSpPr>
            <p:cNvPr id="1635" name="Google Shape;1635;p38"/>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6" name="Google Shape;1636;p38"/>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7" name="Google Shape;1637;p38"/>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8" name="Google Shape;1638;p38"/>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9" name="Google Shape;1639;p38"/>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0" name="Google Shape;1640;p38"/>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1" name="Google Shape;1641;p38"/>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2" name="Google Shape;1642;p38"/>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3" name="Google Shape;1643;p38"/>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4" name="Google Shape;1644;p38"/>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5" name="Google Shape;1645;p38"/>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6" name="Google Shape;1646;p38"/>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7" name="Google Shape;1647;p38"/>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8" name="Google Shape;1648;p38"/>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9" name="Google Shape;1649;p38"/>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0" name="Google Shape;1650;p38"/>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1" name="Google Shape;1651;p38"/>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2" name="Google Shape;1652;p38"/>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3" name="Google Shape;1653;p38"/>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4" name="Google Shape;1654;p38"/>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5" name="Google Shape;1655;p38"/>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6" name="Google Shape;1656;p38"/>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7" name="Google Shape;1657;p38"/>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8" name="Google Shape;1658;p38"/>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9" name="Google Shape;1659;p38"/>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60" name="Google Shape;1660;p38"/>
          <p:cNvSpPr txBox="1"/>
          <p:nvPr>
            <p:ph type="title"/>
          </p:nvPr>
        </p:nvSpPr>
        <p:spPr>
          <a:xfrm flipH="1">
            <a:off x="1322826" y="557941"/>
            <a:ext cx="3158100" cy="7947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7200">
                <a:solidFill>
                  <a:srgbClr val="212529"/>
                </a:solidFill>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661" name="Google Shape;1661;p38"/>
          <p:cNvSpPr txBox="1"/>
          <p:nvPr>
            <p:ph type="subTitle" idx="1"/>
          </p:nvPr>
        </p:nvSpPr>
        <p:spPr>
          <a:xfrm flipH="1">
            <a:off x="1323200" y="1452325"/>
            <a:ext cx="3099000" cy="1250400"/>
          </a:xfrm>
          <a:prstGeom prst="rect">
            <a:avLst/>
          </a:prstGeom>
          <a:noFill/>
          <a:ln>
            <a:noFill/>
          </a:ln>
        </p:spPr>
        <p:txBody>
          <a:bodyPr spcFirstLastPara="1" wrap="square" lIns="91425" tIns="91425" rIns="91425" bIns="91425" anchor="ctr" anchorCtr="0">
            <a:noAutofit/>
          </a:bodyPr>
          <a:lstStyle>
            <a:lvl1pPr lvl="0" rtl="0">
              <a:lnSpc>
                <a:spcPct val="100000"/>
              </a:lnSpc>
              <a:spcBef>
                <a:spcPts val="0"/>
              </a:spcBef>
              <a:spcAft>
                <a:spcPts val="0"/>
              </a:spcAft>
              <a:buSzPts val="1400"/>
              <a:buNone/>
              <a:defRPr sz="15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662" name="Google Shape;1662;p38"/>
          <p:cNvSpPr/>
          <p:nvPr/>
        </p:nvSpPr>
        <p:spPr>
          <a:xfrm>
            <a:off x="6481200" y="33547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3" name="Google Shape;1663;p38"/>
          <p:cNvSpPr/>
          <p:nvPr/>
        </p:nvSpPr>
        <p:spPr>
          <a:xfrm>
            <a:off x="4244525" y="247602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4" name="Google Shape;1664;p38"/>
          <p:cNvSpPr/>
          <p:nvPr/>
        </p:nvSpPr>
        <p:spPr>
          <a:xfrm>
            <a:off x="407850" y="3098363"/>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5" name="Google Shape;1665;p38"/>
          <p:cNvSpPr/>
          <p:nvPr/>
        </p:nvSpPr>
        <p:spPr>
          <a:xfrm>
            <a:off x="7192638" y="1452313"/>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6" name="Google Shape;1666;p38"/>
          <p:cNvSpPr/>
          <p:nvPr/>
        </p:nvSpPr>
        <p:spPr>
          <a:xfrm>
            <a:off x="506050" y="930513"/>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7" name="Google Shape;1667;p38"/>
          <p:cNvSpPr/>
          <p:nvPr/>
        </p:nvSpPr>
        <p:spPr>
          <a:xfrm>
            <a:off x="8430775" y="47203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8" name="Google Shape;1668;p38"/>
          <p:cNvSpPr/>
          <p:nvPr/>
        </p:nvSpPr>
        <p:spPr>
          <a:xfrm>
            <a:off x="4512113" y="445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669" name="Google Shape;1669;p38"/>
          <p:cNvGrpSpPr/>
          <p:nvPr/>
        </p:nvGrpSpPr>
        <p:grpSpPr>
          <a:xfrm>
            <a:off x="8374375" y="2556588"/>
            <a:ext cx="311900" cy="314700"/>
            <a:chOff x="8571050" y="1873050"/>
            <a:chExt cx="311900" cy="314700"/>
          </a:xfrm>
        </p:grpSpPr>
        <p:sp>
          <p:nvSpPr>
            <p:cNvPr id="1670" name="Google Shape;1670;p3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1" name="Google Shape;1671;p3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2" name="Google Shape;1672;p3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3" name="Google Shape;1673;p3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74" name="Google Shape;1674;p38"/>
          <p:cNvGrpSpPr/>
          <p:nvPr/>
        </p:nvGrpSpPr>
        <p:grpSpPr>
          <a:xfrm>
            <a:off x="4480925" y="692000"/>
            <a:ext cx="730975" cy="238525"/>
            <a:chOff x="3798300" y="2287225"/>
            <a:chExt cx="730975" cy="238525"/>
          </a:xfrm>
        </p:grpSpPr>
        <p:sp>
          <p:nvSpPr>
            <p:cNvPr id="1675" name="Google Shape;1675;p38"/>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6" name="Google Shape;1676;p38"/>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77" name="Google Shape;1677;p38"/>
          <p:cNvGrpSpPr/>
          <p:nvPr/>
        </p:nvGrpSpPr>
        <p:grpSpPr>
          <a:xfrm>
            <a:off x="6785850" y="4533288"/>
            <a:ext cx="529900" cy="149350"/>
            <a:chOff x="3898800" y="2624300"/>
            <a:chExt cx="529900" cy="149350"/>
          </a:xfrm>
        </p:grpSpPr>
        <p:sp>
          <p:nvSpPr>
            <p:cNvPr id="1678" name="Google Shape;1678;p38"/>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9" name="Google Shape;1679;p38"/>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80" name="Google Shape;1680;p38"/>
          <p:cNvSpPr txBox="1"/>
          <p:nvPr/>
        </p:nvSpPr>
        <p:spPr>
          <a:xfrm>
            <a:off x="1329600" y="3602508"/>
            <a:ext cx="3772800" cy="615600"/>
          </a:xfrm>
          <a:prstGeom prst="rect">
            <a:avLst/>
          </a:prstGeom>
          <a:noFill/>
          <a:ln>
            <a:noFill/>
          </a:ln>
        </p:spPr>
        <p:txBody>
          <a:bodyPr spcFirstLastPara="1" wrap="square" lIns="91425" tIns="91425" rIns="91425" bIns="91425" anchor="b" anchorCtr="0">
            <a:noAutofit/>
          </a:bodyPr>
          <a:lstStyle/>
          <a:p>
            <a:pPr marL="0" lvl="0" indent="0" algn="l" rtl="0">
              <a:lnSpc>
                <a:spcPct val="100000"/>
              </a:lnSpc>
              <a:spcBef>
                <a:spcPts val="300"/>
              </a:spcBef>
              <a:spcAft>
                <a:spcPts val="0"/>
              </a:spcAft>
              <a:buNone/>
            </a:pPr>
            <a:r>
              <a:rPr lang="en-GB" sz="1200" b="1">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CREDITS</a:t>
            </a:r>
            <a:r>
              <a:rPr lang="en-GB" sz="1200">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 This presentation template was created by </a:t>
            </a:r>
            <a:r>
              <a:rPr lang="en-GB" sz="1200" b="1">
                <a:solidFill>
                  <a:schemeClr val="dk1"/>
                </a:solidFill>
                <a:uFill>
                  <a:noFill/>
                </a:uFill>
                <a:latin typeface="Delius Swash Caps" panose="02000603000000000000"/>
                <a:ea typeface="Delius Swash Caps" panose="02000603000000000000"/>
                <a:cs typeface="Delius Swash Caps" panose="02000603000000000000"/>
                <a:sym typeface="Delius Swash Caps" panose="02000603000000000000"/>
                <a:hlinkClick r:id="rId2"/>
              </a:rPr>
              <a:t>Slidesgo</a:t>
            </a:r>
            <a:r>
              <a:rPr lang="en-GB" sz="1200">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 and includes icons by </a:t>
            </a:r>
            <a:r>
              <a:rPr lang="en-GB" sz="1200" b="1">
                <a:solidFill>
                  <a:schemeClr val="dk1"/>
                </a:solidFill>
                <a:uFill>
                  <a:noFill/>
                </a:uFill>
                <a:latin typeface="Delius Swash Caps" panose="02000603000000000000"/>
                <a:ea typeface="Delius Swash Caps" panose="02000603000000000000"/>
                <a:cs typeface="Delius Swash Caps" panose="02000603000000000000"/>
                <a:sym typeface="Delius Swash Caps" panose="02000603000000000000"/>
                <a:hlinkClick r:id="rId3"/>
              </a:rPr>
              <a:t>Flaticon</a:t>
            </a:r>
            <a:r>
              <a:rPr lang="en-GB" sz="1200" b="1">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 </a:t>
            </a:r>
            <a:r>
              <a:rPr lang="en-GB" sz="1200">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and infographics &amp; images by</a:t>
            </a:r>
            <a:r>
              <a:rPr lang="en-GB" sz="1200" b="1">
                <a:solidFill>
                  <a:schemeClr val="dk1"/>
                </a:solidFill>
                <a:latin typeface="Delius Swash Caps" panose="02000603000000000000"/>
                <a:ea typeface="Delius Swash Caps" panose="02000603000000000000"/>
                <a:cs typeface="Delius Swash Caps" panose="02000603000000000000"/>
                <a:sym typeface="Delius Swash Caps" panose="02000603000000000000"/>
              </a:rPr>
              <a:t> </a:t>
            </a:r>
            <a:r>
              <a:rPr lang="en-GB" sz="1200" b="1">
                <a:solidFill>
                  <a:schemeClr val="dk1"/>
                </a:solidFill>
                <a:uFill>
                  <a:noFill/>
                </a:uFill>
                <a:latin typeface="Delius Swash Caps" panose="02000603000000000000"/>
                <a:ea typeface="Delius Swash Caps" panose="02000603000000000000"/>
                <a:cs typeface="Delius Swash Caps" panose="02000603000000000000"/>
                <a:sym typeface="Delius Swash Caps" panose="02000603000000000000"/>
                <a:hlinkClick r:id="rId4"/>
              </a:rPr>
              <a:t>Freepik</a:t>
            </a:r>
            <a:endParaRPr sz="1200" b="1">
              <a:solidFill>
                <a:schemeClr val="dk1"/>
              </a:solidFill>
              <a:latin typeface="Delius Swash Caps" panose="02000603000000000000"/>
              <a:ea typeface="Delius Swash Caps" panose="02000603000000000000"/>
              <a:cs typeface="Delius Swash Caps" panose="02000603000000000000"/>
              <a:sym typeface="Delius Swash Caps" panose="0200060300000000000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Background">
  <p:cSld name="CUSTOM_9">
    <p:spTree>
      <p:nvGrpSpPr>
        <p:cNvPr id="1681" name="Shape 1681"/>
        <p:cNvGrpSpPr/>
        <p:nvPr/>
      </p:nvGrpSpPr>
      <p:grpSpPr>
        <a:xfrm>
          <a:off x="0" y="0"/>
          <a:ext cx="0" cy="0"/>
          <a:chOff x="0" y="0"/>
          <a:chExt cx="0" cy="0"/>
        </a:xfrm>
      </p:grpSpPr>
      <p:grpSp>
        <p:nvGrpSpPr>
          <p:cNvPr id="1682" name="Google Shape;1682;p39"/>
          <p:cNvGrpSpPr/>
          <p:nvPr/>
        </p:nvGrpSpPr>
        <p:grpSpPr>
          <a:xfrm>
            <a:off x="95" y="25"/>
            <a:ext cx="9143969" cy="5143446"/>
            <a:chOff x="95" y="25"/>
            <a:chExt cx="9143969" cy="5143446"/>
          </a:xfrm>
        </p:grpSpPr>
        <p:sp>
          <p:nvSpPr>
            <p:cNvPr id="1683" name="Google Shape;1683;p39"/>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4" name="Google Shape;1684;p39"/>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5" name="Google Shape;1685;p39"/>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6" name="Google Shape;1686;p39"/>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7" name="Google Shape;1687;p39"/>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8" name="Google Shape;1688;p39"/>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9" name="Google Shape;1689;p39"/>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0" name="Google Shape;1690;p39"/>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1" name="Google Shape;1691;p39"/>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2" name="Google Shape;1692;p39"/>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3" name="Google Shape;1693;p39"/>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4" name="Google Shape;1694;p39"/>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5" name="Google Shape;1695;p39"/>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6" name="Google Shape;1696;p39"/>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7" name="Google Shape;1697;p39"/>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8" name="Google Shape;1698;p39"/>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9" name="Google Shape;1699;p39"/>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0" name="Google Shape;1700;p39"/>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1" name="Google Shape;1701;p39"/>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2" name="Google Shape;1702;p39"/>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3" name="Google Shape;1703;p39"/>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4" name="Google Shape;1704;p39"/>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5" name="Google Shape;1705;p39"/>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6" name="Google Shape;1706;p39"/>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7" name="Google Shape;1707;p39"/>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08" name="Google Shape;1708;p39"/>
          <p:cNvSpPr/>
          <p:nvPr/>
        </p:nvSpPr>
        <p:spPr>
          <a:xfrm flipH="1">
            <a:off x="360423" y="349867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9" name="Google Shape;1709;p39"/>
          <p:cNvSpPr/>
          <p:nvPr/>
        </p:nvSpPr>
        <p:spPr>
          <a:xfrm flipH="1">
            <a:off x="5039723" y="4549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0" name="Google Shape;1710;p39"/>
          <p:cNvSpPr/>
          <p:nvPr/>
        </p:nvSpPr>
        <p:spPr>
          <a:xfrm flipH="1">
            <a:off x="8140473" y="45237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1" name="Google Shape;1711;p39"/>
          <p:cNvSpPr/>
          <p:nvPr/>
        </p:nvSpPr>
        <p:spPr>
          <a:xfrm flipH="1">
            <a:off x="677773" y="20760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2" name="Google Shape;1712;p39"/>
          <p:cNvSpPr/>
          <p:nvPr/>
        </p:nvSpPr>
        <p:spPr>
          <a:xfrm flipH="1">
            <a:off x="5370498" y="434402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3" name="Google Shape;1713;p39"/>
          <p:cNvSpPr/>
          <p:nvPr/>
        </p:nvSpPr>
        <p:spPr>
          <a:xfrm flipH="1">
            <a:off x="8388248" y="463758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4" name="Google Shape;1714;p39"/>
          <p:cNvSpPr/>
          <p:nvPr/>
        </p:nvSpPr>
        <p:spPr>
          <a:xfrm flipH="1">
            <a:off x="630173" y="380063"/>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715" name="Google Shape;1715;p39"/>
          <p:cNvGrpSpPr/>
          <p:nvPr/>
        </p:nvGrpSpPr>
        <p:grpSpPr>
          <a:xfrm>
            <a:off x="3569448" y="1303738"/>
            <a:ext cx="529900" cy="149350"/>
            <a:chOff x="3898800" y="2624300"/>
            <a:chExt cx="529900" cy="149350"/>
          </a:xfrm>
        </p:grpSpPr>
        <p:sp>
          <p:nvSpPr>
            <p:cNvPr id="1716" name="Google Shape;1716;p39"/>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7" name="Google Shape;1717;p39"/>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18" name="Google Shape;1718;p39"/>
          <p:cNvGrpSpPr/>
          <p:nvPr/>
        </p:nvGrpSpPr>
        <p:grpSpPr>
          <a:xfrm flipH="1">
            <a:off x="2809210" y="4718175"/>
            <a:ext cx="581325" cy="169475"/>
            <a:chOff x="5393300" y="2420750"/>
            <a:chExt cx="581325" cy="169475"/>
          </a:xfrm>
        </p:grpSpPr>
        <p:sp>
          <p:nvSpPr>
            <p:cNvPr id="1719" name="Google Shape;1719;p39"/>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0" name="Google Shape;1720;p39"/>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Background 1">
  <p:cSld name="CUSTOM_9_1">
    <p:spTree>
      <p:nvGrpSpPr>
        <p:cNvPr id="1721" name="Shape 1721"/>
        <p:cNvGrpSpPr/>
        <p:nvPr/>
      </p:nvGrpSpPr>
      <p:grpSpPr>
        <a:xfrm>
          <a:off x="0" y="0"/>
          <a:ext cx="0" cy="0"/>
          <a:chOff x="0" y="0"/>
          <a:chExt cx="0" cy="0"/>
        </a:xfrm>
      </p:grpSpPr>
      <p:grpSp>
        <p:nvGrpSpPr>
          <p:cNvPr id="1722" name="Google Shape;1722;p40"/>
          <p:cNvGrpSpPr/>
          <p:nvPr/>
        </p:nvGrpSpPr>
        <p:grpSpPr>
          <a:xfrm>
            <a:off x="95" y="25"/>
            <a:ext cx="9143969" cy="5143446"/>
            <a:chOff x="95" y="25"/>
            <a:chExt cx="9143969" cy="5143446"/>
          </a:xfrm>
        </p:grpSpPr>
        <p:sp>
          <p:nvSpPr>
            <p:cNvPr id="1723" name="Google Shape;1723;p40"/>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4" name="Google Shape;1724;p40"/>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5" name="Google Shape;1725;p40"/>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6" name="Google Shape;1726;p40"/>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7" name="Google Shape;1727;p40"/>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8" name="Google Shape;1728;p40"/>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9" name="Google Shape;1729;p40"/>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0" name="Google Shape;1730;p40"/>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1" name="Google Shape;1731;p40"/>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2" name="Google Shape;1732;p40"/>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3" name="Google Shape;1733;p40"/>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4" name="Google Shape;1734;p40"/>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5" name="Google Shape;1735;p40"/>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6" name="Google Shape;1736;p40"/>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7" name="Google Shape;1737;p40"/>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8" name="Google Shape;1738;p40"/>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9" name="Google Shape;1739;p40"/>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0" name="Google Shape;1740;p40"/>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1" name="Google Shape;1741;p40"/>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2" name="Google Shape;1742;p40"/>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3" name="Google Shape;1743;p40"/>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4" name="Google Shape;1744;p40"/>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5" name="Google Shape;1745;p40"/>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6" name="Google Shape;1746;p40"/>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7" name="Google Shape;1747;p40"/>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48" name="Google Shape;1748;p40"/>
          <p:cNvSpPr/>
          <p:nvPr/>
        </p:nvSpPr>
        <p:spPr>
          <a:xfrm>
            <a:off x="5277925" y="48321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9" name="Google Shape;1749;p40"/>
          <p:cNvSpPr/>
          <p:nvPr/>
        </p:nvSpPr>
        <p:spPr>
          <a:xfrm>
            <a:off x="2030950" y="48491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0" name="Google Shape;1750;p40"/>
          <p:cNvSpPr/>
          <p:nvPr/>
        </p:nvSpPr>
        <p:spPr>
          <a:xfrm>
            <a:off x="6922025" y="6503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1" name="Google Shape;1751;p40"/>
          <p:cNvSpPr/>
          <p:nvPr/>
        </p:nvSpPr>
        <p:spPr>
          <a:xfrm>
            <a:off x="2030950" y="6503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2" name="Google Shape;1752;p40"/>
          <p:cNvSpPr/>
          <p:nvPr/>
        </p:nvSpPr>
        <p:spPr>
          <a:xfrm>
            <a:off x="8604013" y="21666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3" name="Google Shape;1753;p40"/>
          <p:cNvSpPr/>
          <p:nvPr/>
        </p:nvSpPr>
        <p:spPr>
          <a:xfrm>
            <a:off x="8064500" y="453820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754" name="Google Shape;1754;p40"/>
          <p:cNvGrpSpPr/>
          <p:nvPr/>
        </p:nvGrpSpPr>
        <p:grpSpPr>
          <a:xfrm>
            <a:off x="378088" y="2730938"/>
            <a:ext cx="730975" cy="238525"/>
            <a:chOff x="3798300" y="2287225"/>
            <a:chExt cx="730975" cy="238525"/>
          </a:xfrm>
        </p:grpSpPr>
        <p:sp>
          <p:nvSpPr>
            <p:cNvPr id="1755" name="Google Shape;1755;p40"/>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6" name="Google Shape;1756;p40"/>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57" name="Google Shape;1757;p40"/>
          <p:cNvGrpSpPr/>
          <p:nvPr/>
        </p:nvGrpSpPr>
        <p:grpSpPr>
          <a:xfrm>
            <a:off x="8064488" y="2661000"/>
            <a:ext cx="529900" cy="149350"/>
            <a:chOff x="3898800" y="2624300"/>
            <a:chExt cx="529900" cy="149350"/>
          </a:xfrm>
        </p:grpSpPr>
        <p:sp>
          <p:nvSpPr>
            <p:cNvPr id="1758" name="Google Shape;1758;p40"/>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9" name="Google Shape;1759;p40"/>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44" name="Shape 144"/>
        <p:cNvGrpSpPr/>
        <p:nvPr/>
      </p:nvGrpSpPr>
      <p:grpSpPr>
        <a:xfrm>
          <a:off x="0" y="0"/>
          <a:ext cx="0" cy="0"/>
          <a:chOff x="0" y="0"/>
          <a:chExt cx="0" cy="0"/>
        </a:xfrm>
      </p:grpSpPr>
      <p:grpSp>
        <p:nvGrpSpPr>
          <p:cNvPr id="145" name="Google Shape;145;p5"/>
          <p:cNvGrpSpPr/>
          <p:nvPr/>
        </p:nvGrpSpPr>
        <p:grpSpPr>
          <a:xfrm>
            <a:off x="95" y="25"/>
            <a:ext cx="9143969" cy="5143446"/>
            <a:chOff x="95" y="25"/>
            <a:chExt cx="9143969" cy="5143446"/>
          </a:xfrm>
        </p:grpSpPr>
        <p:sp>
          <p:nvSpPr>
            <p:cNvPr id="146" name="Google Shape;146;p5"/>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 name="Google Shape;147;p5"/>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 name="Google Shape;148;p5"/>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5"/>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 name="Google Shape;150;p5"/>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 name="Google Shape;151;p5"/>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 name="Google Shape;152;p5"/>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5"/>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 name="Google Shape;154;p5"/>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5"/>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 name="Google Shape;156;p5"/>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 name="Google Shape;157;p5"/>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5"/>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 name="Google Shape;159;p5"/>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 name="Google Shape;160;p5"/>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5"/>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 name="Google Shape;162;p5"/>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 name="Google Shape;163;p5"/>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 name="Google Shape;164;p5"/>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 name="Google Shape;165;p5"/>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5"/>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5"/>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 name="Google Shape;168;p5"/>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 name="Google Shape;169;p5"/>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5"/>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1" name="Google Shape;171;p5"/>
          <p:cNvSpPr txBox="1"/>
          <p:nvPr>
            <p:ph type="title"/>
          </p:nvPr>
        </p:nvSpPr>
        <p:spPr>
          <a:xfrm>
            <a:off x="1307344" y="2604267"/>
            <a:ext cx="295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172" name="Google Shape;172;p5"/>
          <p:cNvSpPr txBox="1"/>
          <p:nvPr>
            <p:ph type="subTitle" idx="1"/>
          </p:nvPr>
        </p:nvSpPr>
        <p:spPr>
          <a:xfrm>
            <a:off x="1307350" y="3149929"/>
            <a:ext cx="2955300" cy="10797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73" name="Google Shape;173;p5"/>
          <p:cNvSpPr txBox="1"/>
          <p:nvPr>
            <p:ph type="title" idx="2"/>
          </p:nvPr>
        </p:nvSpPr>
        <p:spPr>
          <a:xfrm>
            <a:off x="4881356" y="2604267"/>
            <a:ext cx="2955300" cy="415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sz="3100" b="1">
                <a:highlight>
                  <a:schemeClr val="dk2"/>
                </a:highlight>
              </a:defRPr>
            </a:lvl1pPr>
            <a:lvl2pPr lvl="1" algn="ctr" rtl="0">
              <a:spcBef>
                <a:spcPts val="0"/>
              </a:spcBef>
              <a:spcAft>
                <a:spcPts val="0"/>
              </a:spcAft>
              <a:buSzPts val="4300"/>
              <a:buNone/>
              <a:defRPr/>
            </a:lvl2pPr>
            <a:lvl3pPr lvl="2" algn="ctr" rtl="0">
              <a:spcBef>
                <a:spcPts val="0"/>
              </a:spcBef>
              <a:spcAft>
                <a:spcPts val="0"/>
              </a:spcAft>
              <a:buSzPts val="4300"/>
              <a:buNone/>
              <a:defRPr/>
            </a:lvl3pPr>
            <a:lvl4pPr lvl="3" algn="ctr" rtl="0">
              <a:spcBef>
                <a:spcPts val="0"/>
              </a:spcBef>
              <a:spcAft>
                <a:spcPts val="0"/>
              </a:spcAft>
              <a:buSzPts val="4300"/>
              <a:buNone/>
              <a:defRPr/>
            </a:lvl4pPr>
            <a:lvl5pPr lvl="4" algn="ctr" rtl="0">
              <a:spcBef>
                <a:spcPts val="0"/>
              </a:spcBef>
              <a:spcAft>
                <a:spcPts val="0"/>
              </a:spcAft>
              <a:buSzPts val="4300"/>
              <a:buNone/>
              <a:defRPr/>
            </a:lvl5pPr>
            <a:lvl6pPr lvl="5" algn="ctr" rtl="0">
              <a:spcBef>
                <a:spcPts val="0"/>
              </a:spcBef>
              <a:spcAft>
                <a:spcPts val="0"/>
              </a:spcAft>
              <a:buSzPts val="4300"/>
              <a:buNone/>
              <a:defRPr/>
            </a:lvl6pPr>
            <a:lvl7pPr lvl="6" algn="ctr" rtl="0">
              <a:spcBef>
                <a:spcPts val="0"/>
              </a:spcBef>
              <a:spcAft>
                <a:spcPts val="0"/>
              </a:spcAft>
              <a:buSzPts val="4300"/>
              <a:buNone/>
              <a:defRPr/>
            </a:lvl7pPr>
            <a:lvl8pPr lvl="7" algn="ctr" rtl="0">
              <a:spcBef>
                <a:spcPts val="0"/>
              </a:spcBef>
              <a:spcAft>
                <a:spcPts val="0"/>
              </a:spcAft>
              <a:buSzPts val="4300"/>
              <a:buNone/>
              <a:defRPr/>
            </a:lvl8pPr>
            <a:lvl9pPr lvl="8" algn="ctr" rtl="0">
              <a:spcBef>
                <a:spcPts val="0"/>
              </a:spcBef>
              <a:spcAft>
                <a:spcPts val="0"/>
              </a:spcAft>
              <a:buSzPts val="4300"/>
              <a:buNone/>
              <a:defRPr/>
            </a:lvl9pPr>
          </a:lstStyle>
          <a:p/>
        </p:txBody>
      </p:sp>
      <p:sp>
        <p:nvSpPr>
          <p:cNvPr id="174" name="Google Shape;174;p5"/>
          <p:cNvSpPr txBox="1"/>
          <p:nvPr>
            <p:ph type="subTitle" idx="3"/>
          </p:nvPr>
        </p:nvSpPr>
        <p:spPr>
          <a:xfrm>
            <a:off x="4881351" y="3149929"/>
            <a:ext cx="2955300" cy="10797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500"/>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75" name="Google Shape;175;p5"/>
          <p:cNvSpPr txBox="1"/>
          <p:nvPr>
            <p:ph type="title" idx="4"/>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176" name="Google Shape;176;p5"/>
          <p:cNvSpPr/>
          <p:nvPr/>
        </p:nvSpPr>
        <p:spPr>
          <a:xfrm>
            <a:off x="5277925" y="48321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 name="Google Shape;177;p5"/>
          <p:cNvSpPr/>
          <p:nvPr/>
        </p:nvSpPr>
        <p:spPr>
          <a:xfrm>
            <a:off x="2030950" y="484910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5"/>
          <p:cNvSpPr/>
          <p:nvPr/>
        </p:nvSpPr>
        <p:spPr>
          <a:xfrm>
            <a:off x="6922025" y="65037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5"/>
          <p:cNvSpPr/>
          <p:nvPr/>
        </p:nvSpPr>
        <p:spPr>
          <a:xfrm>
            <a:off x="2030950" y="6503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 name="Google Shape;180;p5"/>
          <p:cNvSpPr/>
          <p:nvPr/>
        </p:nvSpPr>
        <p:spPr>
          <a:xfrm>
            <a:off x="8604013" y="21666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 name="Google Shape;181;p5"/>
          <p:cNvSpPr/>
          <p:nvPr/>
        </p:nvSpPr>
        <p:spPr>
          <a:xfrm>
            <a:off x="8064500" y="453820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82" name="Google Shape;182;p5"/>
          <p:cNvGrpSpPr/>
          <p:nvPr/>
        </p:nvGrpSpPr>
        <p:grpSpPr>
          <a:xfrm>
            <a:off x="378088" y="2730938"/>
            <a:ext cx="730975" cy="238525"/>
            <a:chOff x="3798300" y="2287225"/>
            <a:chExt cx="730975" cy="238525"/>
          </a:xfrm>
        </p:grpSpPr>
        <p:sp>
          <p:nvSpPr>
            <p:cNvPr id="183" name="Google Shape;183;p5"/>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5"/>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5" name="Google Shape;185;p5"/>
          <p:cNvGrpSpPr/>
          <p:nvPr/>
        </p:nvGrpSpPr>
        <p:grpSpPr>
          <a:xfrm>
            <a:off x="8064488" y="2661000"/>
            <a:ext cx="529900" cy="149350"/>
            <a:chOff x="3898800" y="2624300"/>
            <a:chExt cx="529900" cy="149350"/>
          </a:xfrm>
        </p:grpSpPr>
        <p:sp>
          <p:nvSpPr>
            <p:cNvPr id="186" name="Google Shape;186;p5"/>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 name="Google Shape;187;p5"/>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Background 2">
  <p:cSld name="CUSTOM_9_1_1">
    <p:spTree>
      <p:nvGrpSpPr>
        <p:cNvPr id="1760" name="Shape 1760"/>
        <p:cNvGrpSpPr/>
        <p:nvPr/>
      </p:nvGrpSpPr>
      <p:grpSpPr>
        <a:xfrm>
          <a:off x="0" y="0"/>
          <a:ext cx="0" cy="0"/>
          <a:chOff x="0" y="0"/>
          <a:chExt cx="0" cy="0"/>
        </a:xfrm>
      </p:grpSpPr>
      <p:grpSp>
        <p:nvGrpSpPr>
          <p:cNvPr id="1761" name="Google Shape;1761;p41"/>
          <p:cNvGrpSpPr/>
          <p:nvPr/>
        </p:nvGrpSpPr>
        <p:grpSpPr>
          <a:xfrm>
            <a:off x="95" y="25"/>
            <a:ext cx="9143969" cy="5143446"/>
            <a:chOff x="95" y="25"/>
            <a:chExt cx="9143969" cy="5143446"/>
          </a:xfrm>
        </p:grpSpPr>
        <p:sp>
          <p:nvSpPr>
            <p:cNvPr id="1762" name="Google Shape;1762;p41"/>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3" name="Google Shape;1763;p41"/>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4" name="Google Shape;1764;p41"/>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5" name="Google Shape;1765;p41"/>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6" name="Google Shape;1766;p41"/>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7" name="Google Shape;1767;p41"/>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8" name="Google Shape;1768;p41"/>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9" name="Google Shape;1769;p41"/>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0" name="Google Shape;1770;p41"/>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1" name="Google Shape;1771;p41"/>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2" name="Google Shape;1772;p41"/>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3" name="Google Shape;1773;p41"/>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4" name="Google Shape;1774;p41"/>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5" name="Google Shape;1775;p41"/>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6" name="Google Shape;1776;p41"/>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7" name="Google Shape;1777;p41"/>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8" name="Google Shape;1778;p41"/>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9" name="Google Shape;1779;p41"/>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0" name="Google Shape;1780;p41"/>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1" name="Google Shape;1781;p41"/>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2" name="Google Shape;1782;p41"/>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3" name="Google Shape;1783;p41"/>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4" name="Google Shape;1784;p41"/>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5" name="Google Shape;1785;p41"/>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6" name="Google Shape;1786;p41"/>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787" name="Google Shape;1787;p41"/>
          <p:cNvSpPr/>
          <p:nvPr/>
        </p:nvSpPr>
        <p:spPr>
          <a:xfrm>
            <a:off x="8718050" y="377980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8" name="Google Shape;1788;p41"/>
          <p:cNvSpPr/>
          <p:nvPr/>
        </p:nvSpPr>
        <p:spPr>
          <a:xfrm>
            <a:off x="5349125" y="4901550"/>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9" name="Google Shape;1789;p41"/>
          <p:cNvSpPr/>
          <p:nvPr/>
        </p:nvSpPr>
        <p:spPr>
          <a:xfrm>
            <a:off x="350200" y="4565113"/>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0" name="Google Shape;1790;p41"/>
          <p:cNvSpPr/>
          <p:nvPr/>
        </p:nvSpPr>
        <p:spPr>
          <a:xfrm>
            <a:off x="7166000" y="48149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1" name="Google Shape;1791;p41"/>
          <p:cNvSpPr/>
          <p:nvPr/>
        </p:nvSpPr>
        <p:spPr>
          <a:xfrm>
            <a:off x="891300" y="59182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2" name="Google Shape;1792;p41"/>
          <p:cNvSpPr/>
          <p:nvPr/>
        </p:nvSpPr>
        <p:spPr>
          <a:xfrm>
            <a:off x="233038" y="22637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793" name="Google Shape;1793;p41"/>
          <p:cNvGrpSpPr/>
          <p:nvPr/>
        </p:nvGrpSpPr>
        <p:grpSpPr>
          <a:xfrm>
            <a:off x="8118813" y="911138"/>
            <a:ext cx="311900" cy="314700"/>
            <a:chOff x="8571050" y="1873050"/>
            <a:chExt cx="311900" cy="314700"/>
          </a:xfrm>
        </p:grpSpPr>
        <p:sp>
          <p:nvSpPr>
            <p:cNvPr id="1794" name="Google Shape;1794;p41"/>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5" name="Google Shape;1795;p41"/>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6" name="Google Shape;1796;p41"/>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7" name="Google Shape;1797;p41"/>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798" name="Google Shape;1798;p41"/>
          <p:cNvGrpSpPr/>
          <p:nvPr/>
        </p:nvGrpSpPr>
        <p:grpSpPr>
          <a:xfrm>
            <a:off x="8165825" y="4533300"/>
            <a:ext cx="529900" cy="149350"/>
            <a:chOff x="3898800" y="2624300"/>
            <a:chExt cx="529900" cy="149350"/>
          </a:xfrm>
        </p:grpSpPr>
        <p:sp>
          <p:nvSpPr>
            <p:cNvPr id="1799" name="Google Shape;1799;p41"/>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0" name="Google Shape;1800;p41"/>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01" name="Google Shape;1801;p41"/>
          <p:cNvGrpSpPr/>
          <p:nvPr/>
        </p:nvGrpSpPr>
        <p:grpSpPr>
          <a:xfrm rot="3651682">
            <a:off x="153345" y="1192019"/>
            <a:ext cx="340408" cy="202565"/>
            <a:chOff x="3780075" y="2889150"/>
            <a:chExt cx="340425" cy="202575"/>
          </a:xfrm>
        </p:grpSpPr>
        <p:sp>
          <p:nvSpPr>
            <p:cNvPr id="1802" name="Google Shape;1802;p41"/>
            <p:cNvSpPr/>
            <p:nvPr/>
          </p:nvSpPr>
          <p:spPr>
            <a:xfrm>
              <a:off x="3826225" y="2907725"/>
              <a:ext cx="294275" cy="184000"/>
            </a:xfrm>
            <a:custGeom>
              <a:avLst/>
              <a:gdLst/>
              <a:ahLst/>
              <a:cxnLst/>
              <a:rect l="l" t="t" r="r" b="b"/>
              <a:pathLst>
                <a:path w="11771" h="7360" extrusionOk="0">
                  <a:moveTo>
                    <a:pt x="551" y="1"/>
                  </a:moveTo>
                  <a:cubicBezTo>
                    <a:pt x="326" y="1"/>
                    <a:pt x="101" y="143"/>
                    <a:pt x="68" y="426"/>
                  </a:cubicBezTo>
                  <a:cubicBezTo>
                    <a:pt x="1" y="2194"/>
                    <a:pt x="435" y="3962"/>
                    <a:pt x="1302" y="5530"/>
                  </a:cubicBezTo>
                  <a:cubicBezTo>
                    <a:pt x="2059" y="6773"/>
                    <a:pt x="3188" y="7360"/>
                    <a:pt x="4513" y="7360"/>
                  </a:cubicBezTo>
                  <a:cubicBezTo>
                    <a:pt x="4822" y="7360"/>
                    <a:pt x="5143" y="7328"/>
                    <a:pt x="5472" y="7264"/>
                  </a:cubicBezTo>
                  <a:cubicBezTo>
                    <a:pt x="8474" y="6631"/>
                    <a:pt x="10875" y="4362"/>
                    <a:pt x="11709" y="1393"/>
                  </a:cubicBezTo>
                  <a:cubicBezTo>
                    <a:pt x="11770" y="1048"/>
                    <a:pt x="11497" y="826"/>
                    <a:pt x="11229" y="826"/>
                  </a:cubicBezTo>
                  <a:cubicBezTo>
                    <a:pt x="11057" y="826"/>
                    <a:pt x="10887" y="918"/>
                    <a:pt x="10809" y="1127"/>
                  </a:cubicBezTo>
                  <a:cubicBezTo>
                    <a:pt x="10108" y="3595"/>
                    <a:pt x="8173" y="5563"/>
                    <a:pt x="5705" y="6264"/>
                  </a:cubicBezTo>
                  <a:cubicBezTo>
                    <a:pt x="5338" y="6380"/>
                    <a:pt x="4963" y="6439"/>
                    <a:pt x="4588" y="6439"/>
                  </a:cubicBezTo>
                  <a:cubicBezTo>
                    <a:pt x="4212" y="6439"/>
                    <a:pt x="3837" y="6380"/>
                    <a:pt x="3470" y="6264"/>
                  </a:cubicBezTo>
                  <a:cubicBezTo>
                    <a:pt x="2836" y="5997"/>
                    <a:pt x="2336" y="5530"/>
                    <a:pt x="2036" y="4929"/>
                  </a:cubicBezTo>
                  <a:cubicBezTo>
                    <a:pt x="1302" y="3528"/>
                    <a:pt x="968" y="1994"/>
                    <a:pt x="1035" y="426"/>
                  </a:cubicBezTo>
                  <a:cubicBezTo>
                    <a:pt x="1002" y="143"/>
                    <a:pt x="777" y="1"/>
                    <a:pt x="55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3" name="Google Shape;1803;p41"/>
            <p:cNvSpPr/>
            <p:nvPr/>
          </p:nvSpPr>
          <p:spPr>
            <a:xfrm>
              <a:off x="3780075" y="2889150"/>
              <a:ext cx="132075" cy="76975"/>
            </a:xfrm>
            <a:custGeom>
              <a:avLst/>
              <a:gdLst/>
              <a:ahLst/>
              <a:cxnLst/>
              <a:rect l="l" t="t" r="r" b="b"/>
              <a:pathLst>
                <a:path w="5283" h="3079" extrusionOk="0">
                  <a:moveTo>
                    <a:pt x="2227" y="0"/>
                  </a:moveTo>
                  <a:cubicBezTo>
                    <a:pt x="1662" y="0"/>
                    <a:pt x="1372" y="515"/>
                    <a:pt x="1113" y="936"/>
                  </a:cubicBezTo>
                  <a:cubicBezTo>
                    <a:pt x="846" y="1369"/>
                    <a:pt x="513" y="1903"/>
                    <a:pt x="212" y="2403"/>
                  </a:cubicBezTo>
                  <a:cubicBezTo>
                    <a:pt x="1" y="2733"/>
                    <a:pt x="320" y="3078"/>
                    <a:pt x="643" y="3078"/>
                  </a:cubicBezTo>
                  <a:cubicBezTo>
                    <a:pt x="779" y="3078"/>
                    <a:pt x="915" y="3018"/>
                    <a:pt x="1013" y="2870"/>
                  </a:cubicBezTo>
                  <a:cubicBezTo>
                    <a:pt x="1280" y="2470"/>
                    <a:pt x="1513" y="2070"/>
                    <a:pt x="1747" y="1669"/>
                  </a:cubicBezTo>
                  <a:cubicBezTo>
                    <a:pt x="1880" y="1503"/>
                    <a:pt x="1980" y="1303"/>
                    <a:pt x="2114" y="1102"/>
                  </a:cubicBezTo>
                  <a:cubicBezTo>
                    <a:pt x="2147" y="1069"/>
                    <a:pt x="2214" y="936"/>
                    <a:pt x="2281" y="936"/>
                  </a:cubicBezTo>
                  <a:cubicBezTo>
                    <a:pt x="2414" y="936"/>
                    <a:pt x="2614" y="1136"/>
                    <a:pt x="2714" y="1236"/>
                  </a:cubicBezTo>
                  <a:lnTo>
                    <a:pt x="3281" y="1669"/>
                  </a:lnTo>
                  <a:lnTo>
                    <a:pt x="4449" y="2603"/>
                  </a:lnTo>
                  <a:cubicBezTo>
                    <a:pt x="4549" y="2687"/>
                    <a:pt x="4666" y="2729"/>
                    <a:pt x="4782" y="2729"/>
                  </a:cubicBezTo>
                  <a:cubicBezTo>
                    <a:pt x="4899" y="2729"/>
                    <a:pt x="5016" y="2687"/>
                    <a:pt x="5116" y="2603"/>
                  </a:cubicBezTo>
                  <a:cubicBezTo>
                    <a:pt x="5283" y="2403"/>
                    <a:pt x="5283" y="2103"/>
                    <a:pt x="5116" y="1936"/>
                  </a:cubicBezTo>
                  <a:lnTo>
                    <a:pt x="3748" y="836"/>
                  </a:lnTo>
                  <a:cubicBezTo>
                    <a:pt x="3348" y="502"/>
                    <a:pt x="2848" y="2"/>
                    <a:pt x="2281" y="2"/>
                  </a:cubicBezTo>
                  <a:cubicBezTo>
                    <a:pt x="2263" y="1"/>
                    <a:pt x="2245" y="0"/>
                    <a:pt x="222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ackground 3">
  <p:cSld name="CUSTOM_9_1_1_1">
    <p:spTree>
      <p:nvGrpSpPr>
        <p:cNvPr id="1804" name="Shape 1804"/>
        <p:cNvGrpSpPr/>
        <p:nvPr/>
      </p:nvGrpSpPr>
      <p:grpSpPr>
        <a:xfrm>
          <a:off x="0" y="0"/>
          <a:ext cx="0" cy="0"/>
          <a:chOff x="0" y="0"/>
          <a:chExt cx="0" cy="0"/>
        </a:xfrm>
      </p:grpSpPr>
      <p:grpSp>
        <p:nvGrpSpPr>
          <p:cNvPr id="1805" name="Google Shape;1805;p42"/>
          <p:cNvGrpSpPr/>
          <p:nvPr/>
        </p:nvGrpSpPr>
        <p:grpSpPr>
          <a:xfrm>
            <a:off x="95" y="25"/>
            <a:ext cx="9143969" cy="5143446"/>
            <a:chOff x="95" y="25"/>
            <a:chExt cx="9143969" cy="5143446"/>
          </a:xfrm>
        </p:grpSpPr>
        <p:sp>
          <p:nvSpPr>
            <p:cNvPr id="1806" name="Google Shape;1806;p42"/>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7" name="Google Shape;1807;p42"/>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8" name="Google Shape;1808;p42"/>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9" name="Google Shape;1809;p42"/>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0" name="Google Shape;1810;p42"/>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1" name="Google Shape;1811;p42"/>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2" name="Google Shape;1812;p42"/>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3" name="Google Shape;1813;p42"/>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4" name="Google Shape;1814;p42"/>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5" name="Google Shape;1815;p42"/>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6" name="Google Shape;1816;p42"/>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7" name="Google Shape;1817;p42"/>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8" name="Google Shape;1818;p42"/>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9" name="Google Shape;1819;p42"/>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0" name="Google Shape;1820;p42"/>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1" name="Google Shape;1821;p42"/>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2" name="Google Shape;1822;p42"/>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3" name="Google Shape;1823;p42"/>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4" name="Google Shape;1824;p42"/>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5" name="Google Shape;1825;p42"/>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6" name="Google Shape;1826;p42"/>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7" name="Google Shape;1827;p42"/>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8" name="Google Shape;1828;p42"/>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9" name="Google Shape;1829;p42"/>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0" name="Google Shape;1830;p42"/>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31" name="Google Shape;1831;p42"/>
          <p:cNvSpPr/>
          <p:nvPr/>
        </p:nvSpPr>
        <p:spPr>
          <a:xfrm>
            <a:off x="3965250" y="958263"/>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2" name="Google Shape;1832;p42"/>
          <p:cNvSpPr/>
          <p:nvPr/>
        </p:nvSpPr>
        <p:spPr>
          <a:xfrm>
            <a:off x="208500" y="28786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3" name="Google Shape;1833;p42"/>
          <p:cNvSpPr/>
          <p:nvPr/>
        </p:nvSpPr>
        <p:spPr>
          <a:xfrm>
            <a:off x="4673538" y="444605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4" name="Google Shape;1834;p42"/>
          <p:cNvSpPr/>
          <p:nvPr/>
        </p:nvSpPr>
        <p:spPr>
          <a:xfrm>
            <a:off x="353075" y="664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5" name="Google Shape;1835;p42"/>
          <p:cNvSpPr/>
          <p:nvPr/>
        </p:nvSpPr>
        <p:spPr>
          <a:xfrm>
            <a:off x="8579100" y="15605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6" name="Google Shape;1836;p42"/>
          <p:cNvSpPr/>
          <p:nvPr/>
        </p:nvSpPr>
        <p:spPr>
          <a:xfrm>
            <a:off x="6394938" y="44525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837" name="Google Shape;1837;p42"/>
          <p:cNvGrpSpPr/>
          <p:nvPr/>
        </p:nvGrpSpPr>
        <p:grpSpPr>
          <a:xfrm>
            <a:off x="5220250" y="1443438"/>
            <a:ext cx="311900" cy="314700"/>
            <a:chOff x="8571050" y="1873050"/>
            <a:chExt cx="311900" cy="314700"/>
          </a:xfrm>
        </p:grpSpPr>
        <p:sp>
          <p:nvSpPr>
            <p:cNvPr id="1838" name="Google Shape;1838;p42"/>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9" name="Google Shape;1839;p42"/>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0" name="Google Shape;1840;p42"/>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1" name="Google Shape;1841;p42"/>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42" name="Google Shape;1842;p42"/>
          <p:cNvGrpSpPr/>
          <p:nvPr/>
        </p:nvGrpSpPr>
        <p:grpSpPr>
          <a:xfrm>
            <a:off x="836125" y="4365463"/>
            <a:ext cx="311900" cy="314700"/>
            <a:chOff x="8571050" y="1873050"/>
            <a:chExt cx="311900" cy="314700"/>
          </a:xfrm>
        </p:grpSpPr>
        <p:sp>
          <p:nvSpPr>
            <p:cNvPr id="1843" name="Google Shape;1843;p42"/>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4" name="Google Shape;1844;p42"/>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5" name="Google Shape;1845;p42"/>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6" name="Google Shape;1846;p42"/>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47" name="Google Shape;1847;p42"/>
          <p:cNvGrpSpPr/>
          <p:nvPr/>
        </p:nvGrpSpPr>
        <p:grpSpPr>
          <a:xfrm>
            <a:off x="2029863" y="535513"/>
            <a:ext cx="730975" cy="238525"/>
            <a:chOff x="3798300" y="2287225"/>
            <a:chExt cx="730975" cy="238525"/>
          </a:xfrm>
        </p:grpSpPr>
        <p:sp>
          <p:nvSpPr>
            <p:cNvPr id="1848" name="Google Shape;1848;p42"/>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9" name="Google Shape;1849;p42"/>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50" name="Google Shape;1850;p42"/>
          <p:cNvGrpSpPr/>
          <p:nvPr/>
        </p:nvGrpSpPr>
        <p:grpSpPr>
          <a:xfrm>
            <a:off x="8049200" y="4100600"/>
            <a:ext cx="529900" cy="149350"/>
            <a:chOff x="3898800" y="2624300"/>
            <a:chExt cx="529900" cy="149350"/>
          </a:xfrm>
        </p:grpSpPr>
        <p:sp>
          <p:nvSpPr>
            <p:cNvPr id="1851" name="Google Shape;1851;p42"/>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2" name="Google Shape;1852;p42"/>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88" name="Shape 188"/>
        <p:cNvGrpSpPr/>
        <p:nvPr/>
      </p:nvGrpSpPr>
      <p:grpSpPr>
        <a:xfrm>
          <a:off x="0" y="0"/>
          <a:ext cx="0" cy="0"/>
          <a:chOff x="0" y="0"/>
          <a:chExt cx="0" cy="0"/>
        </a:xfrm>
      </p:grpSpPr>
      <p:grpSp>
        <p:nvGrpSpPr>
          <p:cNvPr id="189" name="Google Shape;189;p6"/>
          <p:cNvGrpSpPr/>
          <p:nvPr/>
        </p:nvGrpSpPr>
        <p:grpSpPr>
          <a:xfrm>
            <a:off x="95" y="25"/>
            <a:ext cx="9143969" cy="5143446"/>
            <a:chOff x="95" y="25"/>
            <a:chExt cx="9143969" cy="5143446"/>
          </a:xfrm>
        </p:grpSpPr>
        <p:sp>
          <p:nvSpPr>
            <p:cNvPr id="190" name="Google Shape;190;p6"/>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 name="Google Shape;191;p6"/>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 name="Google Shape;192;p6"/>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 name="Google Shape;193;p6"/>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 name="Google Shape;194;p6"/>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6"/>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6"/>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 name="Google Shape;197;p6"/>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 name="Google Shape;198;p6"/>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6"/>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6"/>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6"/>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6"/>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6"/>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 name="Google Shape;204;p6"/>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6"/>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 name="Google Shape;206;p6"/>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 name="Google Shape;207;p6"/>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 name="Google Shape;208;p6"/>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6"/>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6"/>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6"/>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 name="Google Shape;212;p6"/>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6"/>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6"/>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5" name="Google Shape;215;p6"/>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rtl="0">
              <a:spcBef>
                <a:spcPts val="0"/>
              </a:spcBef>
              <a:spcAft>
                <a:spcPts val="0"/>
              </a:spcAft>
              <a:buSzPts val="4300"/>
              <a:buNone/>
              <a:defRPr sz="43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216" name="Google Shape;216;p6"/>
          <p:cNvSpPr/>
          <p:nvPr/>
        </p:nvSpPr>
        <p:spPr>
          <a:xfrm>
            <a:off x="4387775" y="48953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6"/>
          <p:cNvSpPr/>
          <p:nvPr/>
        </p:nvSpPr>
        <p:spPr>
          <a:xfrm>
            <a:off x="360150" y="83267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 name="Google Shape;218;p6"/>
          <p:cNvSpPr/>
          <p:nvPr/>
        </p:nvSpPr>
        <p:spPr>
          <a:xfrm>
            <a:off x="368488" y="374013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 name="Google Shape;219;p6"/>
          <p:cNvSpPr/>
          <p:nvPr/>
        </p:nvSpPr>
        <p:spPr>
          <a:xfrm>
            <a:off x="8347050" y="728738"/>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6"/>
          <p:cNvSpPr/>
          <p:nvPr/>
        </p:nvSpPr>
        <p:spPr>
          <a:xfrm>
            <a:off x="6328375" y="404538"/>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 name="Google Shape;221;p6"/>
          <p:cNvSpPr/>
          <p:nvPr/>
        </p:nvSpPr>
        <p:spPr>
          <a:xfrm>
            <a:off x="125825" y="233755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2" name="Google Shape;222;p6"/>
          <p:cNvGrpSpPr/>
          <p:nvPr/>
        </p:nvGrpSpPr>
        <p:grpSpPr>
          <a:xfrm>
            <a:off x="8632975" y="3425438"/>
            <a:ext cx="311900" cy="314700"/>
            <a:chOff x="8571050" y="1873050"/>
            <a:chExt cx="311900" cy="314700"/>
          </a:xfrm>
        </p:grpSpPr>
        <p:sp>
          <p:nvSpPr>
            <p:cNvPr id="223" name="Google Shape;223;p6"/>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 name="Google Shape;224;p6"/>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 name="Google Shape;225;p6"/>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6"/>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227" name="Shape 227"/>
        <p:cNvGrpSpPr/>
        <p:nvPr/>
      </p:nvGrpSpPr>
      <p:grpSpPr>
        <a:xfrm>
          <a:off x="0" y="0"/>
          <a:ext cx="0" cy="0"/>
          <a:chOff x="0" y="0"/>
          <a:chExt cx="0" cy="0"/>
        </a:xfrm>
      </p:grpSpPr>
      <p:grpSp>
        <p:nvGrpSpPr>
          <p:cNvPr id="228" name="Google Shape;228;p7"/>
          <p:cNvGrpSpPr/>
          <p:nvPr/>
        </p:nvGrpSpPr>
        <p:grpSpPr>
          <a:xfrm>
            <a:off x="95" y="25"/>
            <a:ext cx="9143969" cy="5143446"/>
            <a:chOff x="95" y="25"/>
            <a:chExt cx="9143969" cy="5143446"/>
          </a:xfrm>
        </p:grpSpPr>
        <p:sp>
          <p:nvSpPr>
            <p:cNvPr id="229" name="Google Shape;229;p7"/>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7"/>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7"/>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7"/>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7"/>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7"/>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7"/>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 name="Google Shape;236;p7"/>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7"/>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7"/>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7"/>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7"/>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7"/>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 name="Google Shape;242;p7"/>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7"/>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7"/>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5" name="Google Shape;245;p7"/>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6" name="Google Shape;246;p7"/>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7" name="Google Shape;247;p7"/>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8" name="Google Shape;248;p7"/>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9" name="Google Shape;249;p7"/>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7"/>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7"/>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7"/>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3" name="Google Shape;253;p7"/>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54" name="Google Shape;254;p7"/>
          <p:cNvSpPr txBox="1"/>
          <p:nvPr>
            <p:ph type="body" idx="1"/>
          </p:nvPr>
        </p:nvSpPr>
        <p:spPr>
          <a:xfrm>
            <a:off x="1106875" y="1780450"/>
            <a:ext cx="4550700" cy="2256300"/>
          </a:xfrm>
          <a:prstGeom prst="rect">
            <a:avLst/>
          </a:prstGeom>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accent2"/>
              </a:buClr>
              <a:buSzPts val="1400"/>
              <a:buChar char="●"/>
              <a:defRPr sz="1400"/>
            </a:lvl1pPr>
            <a:lvl2pPr marL="914400" lvl="1" indent="-317500">
              <a:spcBef>
                <a:spcPts val="0"/>
              </a:spcBef>
              <a:spcAft>
                <a:spcPts val="0"/>
              </a:spcAft>
              <a:buSzPts val="1400"/>
              <a:buFont typeface="Anaheim"/>
              <a:buChar char="○"/>
              <a:defRPr sz="1200"/>
            </a:lvl2pPr>
            <a:lvl3pPr marL="1371600" lvl="2" indent="-317500">
              <a:spcBef>
                <a:spcPts val="0"/>
              </a:spcBef>
              <a:spcAft>
                <a:spcPts val="0"/>
              </a:spcAft>
              <a:buSzPts val="1400"/>
              <a:buFont typeface="Anaheim"/>
              <a:buChar char="■"/>
              <a:defRPr sz="1200"/>
            </a:lvl3pPr>
            <a:lvl4pPr marL="1828800" lvl="3" indent="-317500">
              <a:spcBef>
                <a:spcPts val="0"/>
              </a:spcBef>
              <a:spcAft>
                <a:spcPts val="0"/>
              </a:spcAft>
              <a:buSzPts val="1400"/>
              <a:buFont typeface="Anaheim"/>
              <a:buChar char="●"/>
              <a:defRPr sz="1200"/>
            </a:lvl4pPr>
            <a:lvl5pPr marL="2286000" lvl="4" indent="-317500">
              <a:spcBef>
                <a:spcPts val="0"/>
              </a:spcBef>
              <a:spcAft>
                <a:spcPts val="0"/>
              </a:spcAft>
              <a:buSzPts val="1400"/>
              <a:buFont typeface="Anaheim"/>
              <a:buChar char="○"/>
              <a:defRPr sz="1200"/>
            </a:lvl5pPr>
            <a:lvl6pPr marL="2743200" lvl="5" indent="-317500">
              <a:spcBef>
                <a:spcPts val="0"/>
              </a:spcBef>
              <a:spcAft>
                <a:spcPts val="0"/>
              </a:spcAft>
              <a:buSzPts val="1400"/>
              <a:buFont typeface="Anaheim"/>
              <a:buChar char="■"/>
              <a:defRPr sz="1200"/>
            </a:lvl6pPr>
            <a:lvl7pPr marL="3200400" lvl="6" indent="-317500">
              <a:spcBef>
                <a:spcPts val="0"/>
              </a:spcBef>
              <a:spcAft>
                <a:spcPts val="0"/>
              </a:spcAft>
              <a:buSzPts val="1400"/>
              <a:buFont typeface="Anaheim"/>
              <a:buChar char="●"/>
              <a:defRPr sz="1200"/>
            </a:lvl7pPr>
            <a:lvl8pPr marL="3657600" lvl="7" indent="-317500">
              <a:spcBef>
                <a:spcPts val="0"/>
              </a:spcBef>
              <a:spcAft>
                <a:spcPts val="0"/>
              </a:spcAft>
              <a:buSzPts val="1400"/>
              <a:buFont typeface="Anaheim"/>
              <a:buChar char="○"/>
              <a:defRPr sz="1200"/>
            </a:lvl8pPr>
            <a:lvl9pPr marL="4114800" lvl="8" indent="-317500">
              <a:spcBef>
                <a:spcPts val="0"/>
              </a:spcBef>
              <a:spcAft>
                <a:spcPts val="0"/>
              </a:spcAft>
              <a:buSzPts val="1400"/>
              <a:buFont typeface="Anaheim"/>
              <a:buChar char="■"/>
              <a:defRPr sz="1200"/>
            </a:lvl9pPr>
          </a:lstStyle>
          <a:p/>
        </p:txBody>
      </p:sp>
      <p:sp>
        <p:nvSpPr>
          <p:cNvPr id="255" name="Google Shape;255;p7"/>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4300"/>
              <a:buNone/>
              <a:defRPr/>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256" name="Google Shape;256;p7"/>
          <p:cNvSpPr/>
          <p:nvPr/>
        </p:nvSpPr>
        <p:spPr>
          <a:xfrm>
            <a:off x="326075" y="4493450"/>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7" name="Google Shape;257;p7"/>
          <p:cNvSpPr/>
          <p:nvPr/>
        </p:nvSpPr>
        <p:spPr>
          <a:xfrm>
            <a:off x="7443300" y="48209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7"/>
          <p:cNvSpPr/>
          <p:nvPr/>
        </p:nvSpPr>
        <p:spPr>
          <a:xfrm>
            <a:off x="8040500" y="63295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9" name="Google Shape;259;p7"/>
          <p:cNvSpPr/>
          <p:nvPr/>
        </p:nvSpPr>
        <p:spPr>
          <a:xfrm>
            <a:off x="435350" y="1638388"/>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0" name="Google Shape;260;p7"/>
          <p:cNvSpPr/>
          <p:nvPr/>
        </p:nvSpPr>
        <p:spPr>
          <a:xfrm>
            <a:off x="2924575" y="4607975"/>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7"/>
          <p:cNvSpPr/>
          <p:nvPr/>
        </p:nvSpPr>
        <p:spPr>
          <a:xfrm>
            <a:off x="8493875" y="4107225"/>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62" name="Google Shape;262;p7"/>
          <p:cNvGrpSpPr/>
          <p:nvPr/>
        </p:nvGrpSpPr>
        <p:grpSpPr>
          <a:xfrm>
            <a:off x="224750" y="2606563"/>
            <a:ext cx="311900" cy="314700"/>
            <a:chOff x="8571050" y="1873050"/>
            <a:chExt cx="311900" cy="314700"/>
          </a:xfrm>
        </p:grpSpPr>
        <p:sp>
          <p:nvSpPr>
            <p:cNvPr id="263" name="Google Shape;263;p7"/>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7"/>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7"/>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7"/>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67" name="Google Shape;267;p7"/>
          <p:cNvGrpSpPr/>
          <p:nvPr/>
        </p:nvGrpSpPr>
        <p:grpSpPr>
          <a:xfrm rot="8927671" flipH="1">
            <a:off x="8064758" y="1508001"/>
            <a:ext cx="288970" cy="174347"/>
            <a:chOff x="4177750" y="2899175"/>
            <a:chExt cx="288975" cy="174350"/>
          </a:xfrm>
        </p:grpSpPr>
        <p:sp>
          <p:nvSpPr>
            <p:cNvPr id="268" name="Google Shape;268;p7"/>
            <p:cNvSpPr/>
            <p:nvPr/>
          </p:nvSpPr>
          <p:spPr>
            <a:xfrm>
              <a:off x="4177750" y="2920450"/>
              <a:ext cx="250650" cy="153075"/>
            </a:xfrm>
            <a:custGeom>
              <a:avLst/>
              <a:gdLst/>
              <a:ahLst/>
              <a:cxnLst/>
              <a:rect l="l" t="t" r="r" b="b"/>
              <a:pathLst>
                <a:path w="10026" h="6123" extrusionOk="0">
                  <a:moveTo>
                    <a:pt x="626" y="0"/>
                  </a:moveTo>
                  <a:cubicBezTo>
                    <a:pt x="321" y="0"/>
                    <a:pt x="0" y="351"/>
                    <a:pt x="183" y="718"/>
                  </a:cubicBezTo>
                  <a:cubicBezTo>
                    <a:pt x="1174" y="2864"/>
                    <a:pt x="2361" y="6123"/>
                    <a:pt x="5266" y="6123"/>
                  </a:cubicBezTo>
                  <a:cubicBezTo>
                    <a:pt x="5295" y="6123"/>
                    <a:pt x="5324" y="6122"/>
                    <a:pt x="5354" y="6122"/>
                  </a:cubicBezTo>
                  <a:cubicBezTo>
                    <a:pt x="8289" y="6055"/>
                    <a:pt x="9223" y="2853"/>
                    <a:pt x="9924" y="584"/>
                  </a:cubicBezTo>
                  <a:cubicBezTo>
                    <a:pt x="10026" y="237"/>
                    <a:pt x="9728" y="3"/>
                    <a:pt x="9444" y="3"/>
                  </a:cubicBezTo>
                  <a:cubicBezTo>
                    <a:pt x="9263" y="3"/>
                    <a:pt x="9088" y="97"/>
                    <a:pt x="9023" y="317"/>
                  </a:cubicBezTo>
                  <a:cubicBezTo>
                    <a:pt x="8656" y="1485"/>
                    <a:pt x="8356" y="2686"/>
                    <a:pt x="7689" y="3653"/>
                  </a:cubicBezTo>
                  <a:cubicBezTo>
                    <a:pt x="7122" y="4487"/>
                    <a:pt x="6221" y="5188"/>
                    <a:pt x="5187" y="5188"/>
                  </a:cubicBezTo>
                  <a:cubicBezTo>
                    <a:pt x="2785" y="5121"/>
                    <a:pt x="1785" y="2019"/>
                    <a:pt x="984" y="251"/>
                  </a:cubicBezTo>
                  <a:cubicBezTo>
                    <a:pt x="900" y="73"/>
                    <a:pt x="765" y="0"/>
                    <a:pt x="62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7"/>
            <p:cNvSpPr/>
            <p:nvPr/>
          </p:nvSpPr>
          <p:spPr>
            <a:xfrm>
              <a:off x="4342725" y="2899175"/>
              <a:ext cx="124000" cy="79875"/>
            </a:xfrm>
            <a:custGeom>
              <a:avLst/>
              <a:gdLst/>
              <a:ahLst/>
              <a:cxnLst/>
              <a:rect l="l" t="t" r="r" b="b"/>
              <a:pathLst>
                <a:path w="4960" h="3195" extrusionOk="0">
                  <a:moveTo>
                    <a:pt x="2291" y="902"/>
                  </a:moveTo>
                  <a:lnTo>
                    <a:pt x="2291" y="902"/>
                  </a:lnTo>
                  <a:cubicBezTo>
                    <a:pt x="2291" y="902"/>
                    <a:pt x="2302" y="913"/>
                    <a:pt x="2315" y="928"/>
                  </a:cubicBezTo>
                  <a:lnTo>
                    <a:pt x="2315" y="928"/>
                  </a:lnTo>
                  <a:cubicBezTo>
                    <a:pt x="2302" y="923"/>
                    <a:pt x="2291" y="915"/>
                    <a:pt x="2291" y="902"/>
                  </a:cubicBezTo>
                  <a:close/>
                  <a:moveTo>
                    <a:pt x="2391" y="1"/>
                  </a:moveTo>
                  <a:cubicBezTo>
                    <a:pt x="2157" y="1"/>
                    <a:pt x="1924" y="68"/>
                    <a:pt x="1724" y="201"/>
                  </a:cubicBezTo>
                  <a:lnTo>
                    <a:pt x="523" y="835"/>
                  </a:lnTo>
                  <a:cubicBezTo>
                    <a:pt x="1" y="1082"/>
                    <a:pt x="271" y="1736"/>
                    <a:pt x="699" y="1736"/>
                  </a:cubicBezTo>
                  <a:cubicBezTo>
                    <a:pt x="790" y="1736"/>
                    <a:pt x="890" y="1706"/>
                    <a:pt x="990" y="1635"/>
                  </a:cubicBezTo>
                  <a:lnTo>
                    <a:pt x="2024" y="1102"/>
                  </a:lnTo>
                  <a:lnTo>
                    <a:pt x="2257" y="1002"/>
                  </a:lnTo>
                  <a:cubicBezTo>
                    <a:pt x="2276" y="1002"/>
                    <a:pt x="2316" y="981"/>
                    <a:pt x="2341" y="962"/>
                  </a:cubicBezTo>
                  <a:lnTo>
                    <a:pt x="2341" y="962"/>
                  </a:lnTo>
                  <a:cubicBezTo>
                    <a:pt x="2350" y="977"/>
                    <a:pt x="2357" y="991"/>
                    <a:pt x="2357" y="1002"/>
                  </a:cubicBezTo>
                  <a:lnTo>
                    <a:pt x="2558" y="1235"/>
                  </a:lnTo>
                  <a:lnTo>
                    <a:pt x="4125" y="3070"/>
                  </a:lnTo>
                  <a:cubicBezTo>
                    <a:pt x="4209" y="3153"/>
                    <a:pt x="4325" y="3195"/>
                    <a:pt x="4446" y="3195"/>
                  </a:cubicBezTo>
                  <a:cubicBezTo>
                    <a:pt x="4567" y="3195"/>
                    <a:pt x="4692" y="3153"/>
                    <a:pt x="4792" y="3070"/>
                  </a:cubicBezTo>
                  <a:cubicBezTo>
                    <a:pt x="4959" y="2870"/>
                    <a:pt x="4959" y="2569"/>
                    <a:pt x="4792" y="2403"/>
                  </a:cubicBezTo>
                  <a:cubicBezTo>
                    <a:pt x="4192" y="1702"/>
                    <a:pt x="3592" y="1002"/>
                    <a:pt x="2991" y="301"/>
                  </a:cubicBezTo>
                  <a:cubicBezTo>
                    <a:pt x="2858" y="134"/>
                    <a:pt x="2624" y="1"/>
                    <a:pt x="239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0" name="Google Shape;270;p7"/>
          <p:cNvGrpSpPr/>
          <p:nvPr/>
        </p:nvGrpSpPr>
        <p:grpSpPr>
          <a:xfrm>
            <a:off x="5510725" y="4212900"/>
            <a:ext cx="581325" cy="169475"/>
            <a:chOff x="5393300" y="2420750"/>
            <a:chExt cx="581325" cy="169475"/>
          </a:xfrm>
        </p:grpSpPr>
        <p:sp>
          <p:nvSpPr>
            <p:cNvPr id="271" name="Google Shape;271;p7"/>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2" name="Google Shape;272;p7"/>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273" name="Shape 273"/>
        <p:cNvGrpSpPr/>
        <p:nvPr/>
      </p:nvGrpSpPr>
      <p:grpSpPr>
        <a:xfrm>
          <a:off x="0" y="0"/>
          <a:ext cx="0" cy="0"/>
          <a:chOff x="0" y="0"/>
          <a:chExt cx="0" cy="0"/>
        </a:xfrm>
      </p:grpSpPr>
      <p:sp>
        <p:nvSpPr>
          <p:cNvPr id="274" name="Google Shape;274;p8"/>
          <p:cNvSpPr txBox="1"/>
          <p:nvPr>
            <p:ph type="title"/>
          </p:nvPr>
        </p:nvSpPr>
        <p:spPr>
          <a:xfrm>
            <a:off x="974100" y="1928184"/>
            <a:ext cx="7195800" cy="10323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8750">
                <a:solidFill>
                  <a:srgbClr val="212529"/>
                </a:solidFill>
              </a:defRPr>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grpSp>
        <p:nvGrpSpPr>
          <p:cNvPr id="275" name="Google Shape;275;p8"/>
          <p:cNvGrpSpPr/>
          <p:nvPr/>
        </p:nvGrpSpPr>
        <p:grpSpPr>
          <a:xfrm>
            <a:off x="95" y="25"/>
            <a:ext cx="9143969" cy="5143446"/>
            <a:chOff x="95" y="25"/>
            <a:chExt cx="9143969" cy="5143446"/>
          </a:xfrm>
        </p:grpSpPr>
        <p:sp>
          <p:nvSpPr>
            <p:cNvPr id="276" name="Google Shape;276;p8"/>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 name="Google Shape;277;p8"/>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 name="Google Shape;278;p8"/>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 name="Google Shape;279;p8"/>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 name="Google Shape;280;p8"/>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 name="Google Shape;281;p8"/>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2" name="Google Shape;282;p8"/>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8"/>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8"/>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5" name="Google Shape;285;p8"/>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8"/>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8"/>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8"/>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8"/>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0" name="Google Shape;290;p8"/>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1" name="Google Shape;291;p8"/>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2" name="Google Shape;292;p8"/>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3" name="Google Shape;293;p8"/>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4" name="Google Shape;294;p8"/>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5" name="Google Shape;295;p8"/>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6" name="Google Shape;296;p8"/>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8"/>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8"/>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9" name="Google Shape;299;p8"/>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0" name="Google Shape;300;p8"/>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01" name="Google Shape;301;p8"/>
          <p:cNvSpPr/>
          <p:nvPr/>
        </p:nvSpPr>
        <p:spPr>
          <a:xfrm>
            <a:off x="2180325" y="5000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2" name="Google Shape;302;p8"/>
          <p:cNvSpPr/>
          <p:nvPr/>
        </p:nvSpPr>
        <p:spPr>
          <a:xfrm>
            <a:off x="2983125" y="46098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8"/>
          <p:cNvSpPr/>
          <p:nvPr/>
        </p:nvSpPr>
        <p:spPr>
          <a:xfrm>
            <a:off x="478575" y="273772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4" name="Google Shape;304;p8"/>
          <p:cNvSpPr/>
          <p:nvPr/>
        </p:nvSpPr>
        <p:spPr>
          <a:xfrm>
            <a:off x="6728588" y="500100"/>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5" name="Google Shape;305;p8"/>
          <p:cNvSpPr/>
          <p:nvPr/>
        </p:nvSpPr>
        <p:spPr>
          <a:xfrm>
            <a:off x="353075" y="664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8"/>
          <p:cNvSpPr/>
          <p:nvPr/>
        </p:nvSpPr>
        <p:spPr>
          <a:xfrm>
            <a:off x="7653575" y="436547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7" name="Google Shape;307;p8"/>
          <p:cNvSpPr/>
          <p:nvPr/>
        </p:nvSpPr>
        <p:spPr>
          <a:xfrm>
            <a:off x="6077863" y="464015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08" name="Google Shape;308;p8"/>
          <p:cNvGrpSpPr/>
          <p:nvPr/>
        </p:nvGrpSpPr>
        <p:grpSpPr>
          <a:xfrm>
            <a:off x="8430775" y="3463238"/>
            <a:ext cx="311900" cy="314700"/>
            <a:chOff x="8571050" y="1873050"/>
            <a:chExt cx="311900" cy="314700"/>
          </a:xfrm>
        </p:grpSpPr>
        <p:sp>
          <p:nvSpPr>
            <p:cNvPr id="309" name="Google Shape;309;p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0" name="Google Shape;310;p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1" name="Google Shape;311;p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3" name="Google Shape;313;p8"/>
          <p:cNvGrpSpPr/>
          <p:nvPr/>
        </p:nvGrpSpPr>
        <p:grpSpPr>
          <a:xfrm>
            <a:off x="1716850" y="3935238"/>
            <a:ext cx="311900" cy="314700"/>
            <a:chOff x="8571050" y="1873050"/>
            <a:chExt cx="311900" cy="314700"/>
          </a:xfrm>
        </p:grpSpPr>
        <p:sp>
          <p:nvSpPr>
            <p:cNvPr id="314" name="Google Shape;314;p8"/>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8"/>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6" name="Google Shape;316;p8"/>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7" name="Google Shape;317;p8"/>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18" name="Google Shape;318;p8"/>
          <p:cNvGrpSpPr/>
          <p:nvPr/>
        </p:nvGrpSpPr>
        <p:grpSpPr>
          <a:xfrm>
            <a:off x="1091475" y="1365275"/>
            <a:ext cx="730975" cy="238525"/>
            <a:chOff x="3798300" y="2287225"/>
            <a:chExt cx="730975" cy="238525"/>
          </a:xfrm>
        </p:grpSpPr>
        <p:sp>
          <p:nvSpPr>
            <p:cNvPr id="319" name="Google Shape;319;p8"/>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0" name="Google Shape;320;p8"/>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21" name="Google Shape;321;p8"/>
          <p:cNvGrpSpPr/>
          <p:nvPr/>
        </p:nvGrpSpPr>
        <p:grpSpPr>
          <a:xfrm>
            <a:off x="6546075" y="3722075"/>
            <a:ext cx="529900" cy="149350"/>
            <a:chOff x="3898800" y="2624300"/>
            <a:chExt cx="529900" cy="149350"/>
          </a:xfrm>
        </p:grpSpPr>
        <p:sp>
          <p:nvSpPr>
            <p:cNvPr id="322" name="Google Shape;322;p8"/>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3" name="Google Shape;323;p8"/>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324" name="Shape 324"/>
        <p:cNvGrpSpPr/>
        <p:nvPr/>
      </p:nvGrpSpPr>
      <p:grpSpPr>
        <a:xfrm>
          <a:off x="0" y="0"/>
          <a:ext cx="0" cy="0"/>
          <a:chOff x="0" y="0"/>
          <a:chExt cx="0" cy="0"/>
        </a:xfrm>
      </p:grpSpPr>
      <p:grpSp>
        <p:nvGrpSpPr>
          <p:cNvPr id="325" name="Google Shape;325;p9"/>
          <p:cNvGrpSpPr/>
          <p:nvPr/>
        </p:nvGrpSpPr>
        <p:grpSpPr>
          <a:xfrm>
            <a:off x="95" y="25"/>
            <a:ext cx="9143969" cy="5143446"/>
            <a:chOff x="95" y="25"/>
            <a:chExt cx="9143969" cy="5143446"/>
          </a:xfrm>
        </p:grpSpPr>
        <p:sp>
          <p:nvSpPr>
            <p:cNvPr id="326" name="Google Shape;326;p9"/>
            <p:cNvSpPr/>
            <p:nvPr/>
          </p:nvSpPr>
          <p:spPr>
            <a:xfrm>
              <a:off x="95" y="484705"/>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9"/>
            <p:cNvSpPr/>
            <p:nvPr/>
          </p:nvSpPr>
          <p:spPr>
            <a:xfrm>
              <a:off x="95" y="677226"/>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8" name="Google Shape;328;p9"/>
            <p:cNvSpPr/>
            <p:nvPr/>
          </p:nvSpPr>
          <p:spPr>
            <a:xfrm>
              <a:off x="95" y="869746"/>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9" name="Google Shape;329;p9"/>
            <p:cNvSpPr/>
            <p:nvPr/>
          </p:nvSpPr>
          <p:spPr>
            <a:xfrm>
              <a:off x="95" y="1064542"/>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0" name="Google Shape;330;p9"/>
            <p:cNvSpPr/>
            <p:nvPr/>
          </p:nvSpPr>
          <p:spPr>
            <a:xfrm>
              <a:off x="95" y="1257062"/>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1" name="Google Shape;331;p9"/>
            <p:cNvSpPr/>
            <p:nvPr/>
          </p:nvSpPr>
          <p:spPr>
            <a:xfrm>
              <a:off x="95" y="1449643"/>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2" name="Google Shape;332;p9"/>
            <p:cNvSpPr/>
            <p:nvPr/>
          </p:nvSpPr>
          <p:spPr>
            <a:xfrm>
              <a:off x="95" y="1642163"/>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9"/>
            <p:cNvSpPr/>
            <p:nvPr/>
          </p:nvSpPr>
          <p:spPr>
            <a:xfrm>
              <a:off x="95" y="1834744"/>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4" name="Google Shape;334;p9"/>
            <p:cNvSpPr/>
            <p:nvPr/>
          </p:nvSpPr>
          <p:spPr>
            <a:xfrm>
              <a:off x="95" y="2029479"/>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5" name="Google Shape;335;p9"/>
            <p:cNvSpPr/>
            <p:nvPr/>
          </p:nvSpPr>
          <p:spPr>
            <a:xfrm>
              <a:off x="95" y="2222059"/>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9"/>
            <p:cNvSpPr/>
            <p:nvPr/>
          </p:nvSpPr>
          <p:spPr>
            <a:xfrm>
              <a:off x="95" y="2414580"/>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7" name="Google Shape;337;p9"/>
            <p:cNvSpPr/>
            <p:nvPr/>
          </p:nvSpPr>
          <p:spPr>
            <a:xfrm>
              <a:off x="95" y="2607100"/>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8" name="Google Shape;338;p9"/>
            <p:cNvSpPr/>
            <p:nvPr/>
          </p:nvSpPr>
          <p:spPr>
            <a:xfrm>
              <a:off x="95" y="2801896"/>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9"/>
            <p:cNvSpPr/>
            <p:nvPr/>
          </p:nvSpPr>
          <p:spPr>
            <a:xfrm>
              <a:off x="95" y="2994416"/>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9"/>
            <p:cNvSpPr/>
            <p:nvPr/>
          </p:nvSpPr>
          <p:spPr>
            <a:xfrm>
              <a:off x="95" y="3186997"/>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9"/>
            <p:cNvSpPr/>
            <p:nvPr/>
          </p:nvSpPr>
          <p:spPr>
            <a:xfrm>
              <a:off x="95" y="3379517"/>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9"/>
            <p:cNvSpPr/>
            <p:nvPr/>
          </p:nvSpPr>
          <p:spPr>
            <a:xfrm>
              <a:off x="95" y="3572098"/>
              <a:ext cx="9143969" cy="15504"/>
            </a:xfrm>
            <a:custGeom>
              <a:avLst/>
              <a:gdLst/>
              <a:ahLst/>
              <a:cxnLst/>
              <a:rect l="l" t="t" r="r" b="b"/>
              <a:pathLst>
                <a:path w="63221" h="259"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9"/>
            <p:cNvSpPr/>
            <p:nvPr/>
          </p:nvSpPr>
          <p:spPr>
            <a:xfrm>
              <a:off x="95" y="3764618"/>
              <a:ext cx="9143969" cy="15564"/>
            </a:xfrm>
            <a:custGeom>
              <a:avLst/>
              <a:gdLst/>
              <a:ahLst/>
              <a:cxnLst/>
              <a:rect l="l" t="t" r="r" b="b"/>
              <a:pathLst>
                <a:path w="63221" h="260" extrusionOk="0">
                  <a:moveTo>
                    <a:pt x="1" y="1"/>
                  </a:moveTo>
                  <a:lnTo>
                    <a:pt x="1" y="259"/>
                  </a:lnTo>
                  <a:lnTo>
                    <a:pt x="63221" y="259"/>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9"/>
            <p:cNvSpPr/>
            <p:nvPr/>
          </p:nvSpPr>
          <p:spPr>
            <a:xfrm>
              <a:off x="95" y="3959413"/>
              <a:ext cx="9143969" cy="13289"/>
            </a:xfrm>
            <a:custGeom>
              <a:avLst/>
              <a:gdLst/>
              <a:ahLst/>
              <a:cxnLst/>
              <a:rect l="l" t="t" r="r" b="b"/>
              <a:pathLst>
                <a:path w="63221" h="222"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9"/>
            <p:cNvSpPr/>
            <p:nvPr/>
          </p:nvSpPr>
          <p:spPr>
            <a:xfrm>
              <a:off x="95" y="4151934"/>
              <a:ext cx="9143969" cy="13349"/>
            </a:xfrm>
            <a:custGeom>
              <a:avLst/>
              <a:gdLst/>
              <a:ahLst/>
              <a:cxnLst/>
              <a:rect l="l" t="t" r="r" b="b"/>
              <a:pathLst>
                <a:path w="63221" h="223" extrusionOk="0">
                  <a:moveTo>
                    <a:pt x="1" y="1"/>
                  </a:moveTo>
                  <a:lnTo>
                    <a:pt x="1" y="222"/>
                  </a:lnTo>
                  <a:lnTo>
                    <a:pt x="63221" y="222"/>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9"/>
            <p:cNvSpPr/>
            <p:nvPr/>
          </p:nvSpPr>
          <p:spPr>
            <a:xfrm>
              <a:off x="95" y="4344454"/>
              <a:ext cx="9143969" cy="15564"/>
            </a:xfrm>
            <a:custGeom>
              <a:avLst/>
              <a:gdLst/>
              <a:ahLst/>
              <a:cxnLst/>
              <a:rect l="l" t="t" r="r" b="b"/>
              <a:pathLst>
                <a:path w="63221" h="260" extrusionOk="0">
                  <a:moveTo>
                    <a:pt x="1" y="1"/>
                  </a:moveTo>
                  <a:lnTo>
                    <a:pt x="1" y="260"/>
                  </a:lnTo>
                  <a:lnTo>
                    <a:pt x="63221" y="260"/>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9"/>
            <p:cNvSpPr/>
            <p:nvPr/>
          </p:nvSpPr>
          <p:spPr>
            <a:xfrm>
              <a:off x="95" y="4537035"/>
              <a:ext cx="9143969" cy="15564"/>
            </a:xfrm>
            <a:custGeom>
              <a:avLst/>
              <a:gdLst/>
              <a:ahLst/>
              <a:cxnLst/>
              <a:rect l="l" t="t" r="r" b="b"/>
              <a:pathLst>
                <a:path w="63221" h="260" extrusionOk="0">
                  <a:moveTo>
                    <a:pt x="1" y="0"/>
                  </a:moveTo>
                  <a:lnTo>
                    <a:pt x="1" y="259"/>
                  </a:lnTo>
                  <a:lnTo>
                    <a:pt x="63221" y="259"/>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9"/>
            <p:cNvSpPr/>
            <p:nvPr/>
          </p:nvSpPr>
          <p:spPr>
            <a:xfrm>
              <a:off x="95" y="4731770"/>
              <a:ext cx="9143969" cy="13349"/>
            </a:xfrm>
            <a:custGeom>
              <a:avLst/>
              <a:gdLst/>
              <a:ahLst/>
              <a:cxnLst/>
              <a:rect l="l" t="t" r="r" b="b"/>
              <a:pathLst>
                <a:path w="63221" h="223" extrusionOk="0">
                  <a:moveTo>
                    <a:pt x="1" y="1"/>
                  </a:moveTo>
                  <a:lnTo>
                    <a:pt x="1" y="223"/>
                  </a:lnTo>
                  <a:lnTo>
                    <a:pt x="63221" y="223"/>
                  </a:lnTo>
                  <a:lnTo>
                    <a:pt x="63221" y="1"/>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9" name="Google Shape;349;p9"/>
            <p:cNvSpPr/>
            <p:nvPr/>
          </p:nvSpPr>
          <p:spPr>
            <a:xfrm>
              <a:off x="95" y="4924351"/>
              <a:ext cx="9143969" cy="13349"/>
            </a:xfrm>
            <a:custGeom>
              <a:avLst/>
              <a:gdLst/>
              <a:ahLst/>
              <a:cxnLst/>
              <a:rect l="l" t="t" r="r" b="b"/>
              <a:pathLst>
                <a:path w="63221" h="223" extrusionOk="0">
                  <a:moveTo>
                    <a:pt x="1" y="0"/>
                  </a:moveTo>
                  <a:lnTo>
                    <a:pt x="1" y="222"/>
                  </a:lnTo>
                  <a:lnTo>
                    <a:pt x="63221" y="222"/>
                  </a:lnTo>
                  <a:lnTo>
                    <a:pt x="63221" y="0"/>
                  </a:lnTo>
                  <a:close/>
                </a:path>
              </a:pathLst>
            </a:custGeom>
            <a:solidFill>
              <a:schemeClr val="lt2">
                <a:alpha val="48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0" name="Google Shape;350;p9"/>
            <p:cNvSpPr/>
            <p:nvPr/>
          </p:nvSpPr>
          <p:spPr>
            <a:xfrm>
              <a:off x="704325" y="25"/>
              <a:ext cx="17779" cy="5143446"/>
            </a:xfrm>
            <a:custGeom>
              <a:avLst/>
              <a:gdLst/>
              <a:ahLst/>
              <a:cxnLst/>
              <a:rect l="l" t="t" r="r" b="b"/>
              <a:pathLst>
                <a:path w="297" h="85921" extrusionOk="0">
                  <a:moveTo>
                    <a:pt x="1" y="0"/>
                  </a:moveTo>
                  <a:lnTo>
                    <a:pt x="1" y="85920"/>
                  </a:lnTo>
                  <a:lnTo>
                    <a:pt x="296" y="85920"/>
                  </a:lnTo>
                  <a:lnTo>
                    <a:pt x="296"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51" name="Google Shape;351;p9"/>
          <p:cNvSpPr txBox="1"/>
          <p:nvPr>
            <p:ph type="body" idx="1"/>
          </p:nvPr>
        </p:nvSpPr>
        <p:spPr>
          <a:xfrm>
            <a:off x="4572000" y="951150"/>
            <a:ext cx="3858600" cy="3241200"/>
          </a:xfrm>
          <a:prstGeom prst="rect">
            <a:avLst/>
          </a:prstGeom>
          <a:ln w="19050" cap="flat" cmpd="sng">
            <a:solidFill>
              <a:schemeClr val="dk1"/>
            </a:solidFill>
            <a:prstDash val="dash"/>
            <a:round/>
            <a:headEnd type="none" w="sm" len="sm"/>
            <a:tailEnd type="none" w="sm" len="sm"/>
          </a:ln>
        </p:spPr>
        <p:txBody>
          <a:bodyPr spcFirstLastPara="1" wrap="square" lIns="91425" tIns="91425" rIns="91425" bIns="91425" anchor="ctr" anchorCtr="0">
            <a:noAutofit/>
          </a:bodyPr>
          <a:lstStyle>
            <a:lvl1pPr marL="457200" lvl="0" indent="-317500">
              <a:spcBef>
                <a:spcPts val="0"/>
              </a:spcBef>
              <a:spcAft>
                <a:spcPts val="0"/>
              </a:spcAft>
              <a:buClr>
                <a:schemeClr val="accent2"/>
              </a:buClr>
              <a:buSzPts val="1400"/>
              <a:buChar char="●"/>
              <a:defRPr sz="16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352" name="Google Shape;352;p9"/>
          <p:cNvSpPr txBox="1"/>
          <p:nvPr>
            <p:ph type="title"/>
          </p:nvPr>
        </p:nvSpPr>
        <p:spPr>
          <a:xfrm flipH="1">
            <a:off x="799350" y="1520229"/>
            <a:ext cx="2949900" cy="595500"/>
          </a:xfrm>
          <a:prstGeom prst="rect">
            <a:avLst/>
          </a:prstGeom>
        </p:spPr>
        <p:txBody>
          <a:bodyPr spcFirstLastPara="1" wrap="square" lIns="91425" tIns="91425" rIns="91425" bIns="91425" anchor="ctr" anchorCtr="0">
            <a:noAutofit/>
          </a:bodyPr>
          <a:lstStyle>
            <a:lvl1pPr lvl="0" algn="ctr" rtl="0">
              <a:lnSpc>
                <a:spcPct val="90000"/>
              </a:lnSpc>
              <a:spcBef>
                <a:spcPts val="0"/>
              </a:spcBef>
              <a:spcAft>
                <a:spcPts val="0"/>
              </a:spcAft>
              <a:buSzPts val="4300"/>
              <a:buNone/>
              <a:defRPr sz="4700"/>
            </a:lvl1pPr>
            <a:lvl2pPr lvl="1" rtl="0">
              <a:spcBef>
                <a:spcPts val="0"/>
              </a:spcBef>
              <a:spcAft>
                <a:spcPts val="0"/>
              </a:spcAft>
              <a:buSzPts val="4300"/>
              <a:buNone/>
              <a:defRPr/>
            </a:lvl2pPr>
            <a:lvl3pPr lvl="2" rtl="0">
              <a:spcBef>
                <a:spcPts val="0"/>
              </a:spcBef>
              <a:spcAft>
                <a:spcPts val="0"/>
              </a:spcAft>
              <a:buSzPts val="4300"/>
              <a:buNone/>
              <a:defRPr/>
            </a:lvl3pPr>
            <a:lvl4pPr lvl="3" rtl="0">
              <a:spcBef>
                <a:spcPts val="0"/>
              </a:spcBef>
              <a:spcAft>
                <a:spcPts val="0"/>
              </a:spcAft>
              <a:buSzPts val="4300"/>
              <a:buNone/>
              <a:defRPr/>
            </a:lvl4pPr>
            <a:lvl5pPr lvl="4" rtl="0">
              <a:spcBef>
                <a:spcPts val="0"/>
              </a:spcBef>
              <a:spcAft>
                <a:spcPts val="0"/>
              </a:spcAft>
              <a:buSzPts val="4300"/>
              <a:buNone/>
              <a:defRPr/>
            </a:lvl5pPr>
            <a:lvl6pPr lvl="5" rtl="0">
              <a:spcBef>
                <a:spcPts val="0"/>
              </a:spcBef>
              <a:spcAft>
                <a:spcPts val="0"/>
              </a:spcAft>
              <a:buSzPts val="4300"/>
              <a:buNone/>
              <a:defRPr/>
            </a:lvl6pPr>
            <a:lvl7pPr lvl="6" rtl="0">
              <a:spcBef>
                <a:spcPts val="0"/>
              </a:spcBef>
              <a:spcAft>
                <a:spcPts val="0"/>
              </a:spcAft>
              <a:buSzPts val="4300"/>
              <a:buNone/>
              <a:defRPr/>
            </a:lvl7pPr>
            <a:lvl8pPr lvl="7" rtl="0">
              <a:spcBef>
                <a:spcPts val="0"/>
              </a:spcBef>
              <a:spcAft>
                <a:spcPts val="0"/>
              </a:spcAft>
              <a:buSzPts val="4300"/>
              <a:buNone/>
              <a:defRPr/>
            </a:lvl8pPr>
            <a:lvl9pPr lvl="8" rtl="0">
              <a:spcBef>
                <a:spcPts val="0"/>
              </a:spcBef>
              <a:spcAft>
                <a:spcPts val="0"/>
              </a:spcAft>
              <a:buSzPts val="4300"/>
              <a:buNone/>
              <a:defRPr/>
            </a:lvl9pPr>
          </a:lstStyle>
          <a:p/>
        </p:txBody>
      </p:sp>
      <p:sp>
        <p:nvSpPr>
          <p:cNvPr id="353" name="Google Shape;353;p9"/>
          <p:cNvSpPr txBox="1"/>
          <p:nvPr>
            <p:ph type="subTitle" idx="2"/>
          </p:nvPr>
        </p:nvSpPr>
        <p:spPr>
          <a:xfrm flipH="1">
            <a:off x="799825" y="2333204"/>
            <a:ext cx="2949900" cy="1389600"/>
          </a:xfrm>
          <a:prstGeom prst="rect">
            <a:avLst/>
          </a:prstGeom>
          <a:noFill/>
          <a:ln>
            <a:noFill/>
          </a:ln>
        </p:spPr>
        <p:txBody>
          <a:bodyPr spcFirstLastPara="1" wrap="square" lIns="91425" tIns="91425" rIns="91425" bIns="91425" anchor="ctr" anchorCtr="0">
            <a:noAutofit/>
          </a:bodyPr>
          <a:lstStyle>
            <a:lvl1pPr lvl="0" algn="ctr" rtl="0">
              <a:lnSpc>
                <a:spcPct val="100000"/>
              </a:lnSpc>
              <a:spcBef>
                <a:spcPts val="0"/>
              </a:spcBef>
              <a:spcAft>
                <a:spcPts val="0"/>
              </a:spcAft>
              <a:buSzPts val="1400"/>
              <a:buNone/>
              <a:defRPr sz="1600"/>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354" name="Google Shape;354;p9"/>
          <p:cNvSpPr/>
          <p:nvPr/>
        </p:nvSpPr>
        <p:spPr>
          <a:xfrm>
            <a:off x="2180325" y="500088"/>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5" name="Google Shape;355;p9"/>
          <p:cNvSpPr/>
          <p:nvPr/>
        </p:nvSpPr>
        <p:spPr>
          <a:xfrm>
            <a:off x="1689363" y="467472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6" name="Google Shape;356;p9"/>
          <p:cNvSpPr/>
          <p:nvPr/>
        </p:nvSpPr>
        <p:spPr>
          <a:xfrm>
            <a:off x="231975" y="2890400"/>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7" name="Google Shape;357;p9"/>
          <p:cNvSpPr/>
          <p:nvPr/>
        </p:nvSpPr>
        <p:spPr>
          <a:xfrm>
            <a:off x="8724913" y="186232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8" name="Google Shape;358;p9"/>
          <p:cNvSpPr/>
          <p:nvPr/>
        </p:nvSpPr>
        <p:spPr>
          <a:xfrm>
            <a:off x="3535475" y="1071700"/>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9" name="Google Shape;359;p9"/>
          <p:cNvSpPr/>
          <p:nvPr/>
        </p:nvSpPr>
        <p:spPr>
          <a:xfrm>
            <a:off x="8557800" y="4674725"/>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0" name="Google Shape;360;p9"/>
          <p:cNvSpPr/>
          <p:nvPr/>
        </p:nvSpPr>
        <p:spPr>
          <a:xfrm>
            <a:off x="5936938" y="453330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61" name="Google Shape;361;p9"/>
          <p:cNvGrpSpPr/>
          <p:nvPr/>
        </p:nvGrpSpPr>
        <p:grpSpPr>
          <a:xfrm>
            <a:off x="2118825" y="4151363"/>
            <a:ext cx="311900" cy="314700"/>
            <a:chOff x="8571050" y="1873050"/>
            <a:chExt cx="311900" cy="314700"/>
          </a:xfrm>
        </p:grpSpPr>
        <p:sp>
          <p:nvSpPr>
            <p:cNvPr id="362" name="Google Shape;362;p9"/>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3" name="Google Shape;363;p9"/>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4" name="Google Shape;364;p9"/>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5" name="Google Shape;365;p9"/>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66" name="Google Shape;366;p9"/>
          <p:cNvGrpSpPr/>
          <p:nvPr/>
        </p:nvGrpSpPr>
        <p:grpSpPr>
          <a:xfrm>
            <a:off x="347725" y="833175"/>
            <a:ext cx="730975" cy="238525"/>
            <a:chOff x="3798300" y="2287225"/>
            <a:chExt cx="730975" cy="238525"/>
          </a:xfrm>
        </p:grpSpPr>
        <p:sp>
          <p:nvSpPr>
            <p:cNvPr id="367" name="Google Shape;367;p9"/>
            <p:cNvSpPr/>
            <p:nvPr/>
          </p:nvSpPr>
          <p:spPr>
            <a:xfrm>
              <a:off x="3798300" y="2287225"/>
              <a:ext cx="722625" cy="238525"/>
            </a:xfrm>
            <a:custGeom>
              <a:avLst/>
              <a:gdLst/>
              <a:ahLst/>
              <a:cxnLst/>
              <a:rect l="l" t="t" r="r" b="b"/>
              <a:pathLst>
                <a:path w="28905" h="9541" extrusionOk="0">
                  <a:moveTo>
                    <a:pt x="5536" y="982"/>
                  </a:moveTo>
                  <a:cubicBezTo>
                    <a:pt x="5554" y="982"/>
                    <a:pt x="5571" y="986"/>
                    <a:pt x="5588" y="995"/>
                  </a:cubicBezTo>
                  <a:cubicBezTo>
                    <a:pt x="5821" y="1129"/>
                    <a:pt x="5588" y="2096"/>
                    <a:pt x="5554" y="2263"/>
                  </a:cubicBezTo>
                  <a:cubicBezTo>
                    <a:pt x="5421" y="3164"/>
                    <a:pt x="5154" y="4064"/>
                    <a:pt x="4754" y="4932"/>
                  </a:cubicBezTo>
                  <a:cubicBezTo>
                    <a:pt x="4706" y="5042"/>
                    <a:pt x="4649" y="5168"/>
                    <a:pt x="4585" y="5303"/>
                  </a:cubicBezTo>
                  <a:lnTo>
                    <a:pt x="4585" y="5303"/>
                  </a:lnTo>
                  <a:cubicBezTo>
                    <a:pt x="4305" y="4192"/>
                    <a:pt x="4401" y="2999"/>
                    <a:pt x="4887" y="1929"/>
                  </a:cubicBezTo>
                  <a:cubicBezTo>
                    <a:pt x="4949" y="1743"/>
                    <a:pt x="5299" y="982"/>
                    <a:pt x="5536" y="982"/>
                  </a:cubicBezTo>
                  <a:close/>
                  <a:moveTo>
                    <a:pt x="13440" y="2437"/>
                  </a:moveTo>
                  <a:cubicBezTo>
                    <a:pt x="13700" y="2437"/>
                    <a:pt x="13943" y="2626"/>
                    <a:pt x="13994" y="2930"/>
                  </a:cubicBezTo>
                  <a:cubicBezTo>
                    <a:pt x="14127" y="3564"/>
                    <a:pt x="13760" y="4331"/>
                    <a:pt x="13493" y="4865"/>
                  </a:cubicBezTo>
                  <a:cubicBezTo>
                    <a:pt x="13311" y="5270"/>
                    <a:pt x="13092" y="5663"/>
                    <a:pt x="12843" y="6037"/>
                  </a:cubicBezTo>
                  <a:lnTo>
                    <a:pt x="12843" y="6037"/>
                  </a:lnTo>
                  <a:cubicBezTo>
                    <a:pt x="12692" y="5943"/>
                    <a:pt x="12561" y="5822"/>
                    <a:pt x="12459" y="5665"/>
                  </a:cubicBezTo>
                  <a:cubicBezTo>
                    <a:pt x="12059" y="5032"/>
                    <a:pt x="12226" y="3964"/>
                    <a:pt x="12459" y="3297"/>
                  </a:cubicBezTo>
                  <a:cubicBezTo>
                    <a:pt x="12559" y="2930"/>
                    <a:pt x="12826" y="2630"/>
                    <a:pt x="13193" y="2496"/>
                  </a:cubicBezTo>
                  <a:cubicBezTo>
                    <a:pt x="13273" y="2456"/>
                    <a:pt x="13358" y="2437"/>
                    <a:pt x="13440" y="2437"/>
                  </a:cubicBezTo>
                  <a:close/>
                  <a:moveTo>
                    <a:pt x="5662" y="0"/>
                  </a:moveTo>
                  <a:cubicBezTo>
                    <a:pt x="5196" y="0"/>
                    <a:pt x="4695" y="361"/>
                    <a:pt x="4420" y="762"/>
                  </a:cubicBezTo>
                  <a:cubicBezTo>
                    <a:pt x="3887" y="1629"/>
                    <a:pt x="3553" y="2630"/>
                    <a:pt x="3486" y="3664"/>
                  </a:cubicBezTo>
                  <a:cubicBezTo>
                    <a:pt x="3422" y="4617"/>
                    <a:pt x="3600" y="5555"/>
                    <a:pt x="3986" y="6397"/>
                  </a:cubicBezTo>
                  <a:lnTo>
                    <a:pt x="3986" y="6397"/>
                  </a:lnTo>
                  <a:cubicBezTo>
                    <a:pt x="3401" y="7331"/>
                    <a:pt x="2595" y="8245"/>
                    <a:pt x="1710" y="8245"/>
                  </a:cubicBezTo>
                  <a:cubicBezTo>
                    <a:pt x="1441" y="8245"/>
                    <a:pt x="1164" y="8161"/>
                    <a:pt x="884" y="7967"/>
                  </a:cubicBezTo>
                  <a:cubicBezTo>
                    <a:pt x="801" y="7912"/>
                    <a:pt x="719" y="7888"/>
                    <a:pt x="642" y="7888"/>
                  </a:cubicBezTo>
                  <a:cubicBezTo>
                    <a:pt x="256" y="7888"/>
                    <a:pt x="0" y="8495"/>
                    <a:pt x="417" y="8801"/>
                  </a:cubicBezTo>
                  <a:lnTo>
                    <a:pt x="417" y="8768"/>
                  </a:lnTo>
                  <a:cubicBezTo>
                    <a:pt x="839" y="9054"/>
                    <a:pt x="1255" y="9176"/>
                    <a:pt x="1657" y="9176"/>
                  </a:cubicBezTo>
                  <a:cubicBezTo>
                    <a:pt x="2767" y="9176"/>
                    <a:pt x="3767" y="8243"/>
                    <a:pt x="4484" y="7268"/>
                  </a:cubicBezTo>
                  <a:lnTo>
                    <a:pt x="4484" y="7268"/>
                  </a:lnTo>
                  <a:cubicBezTo>
                    <a:pt x="4859" y="7805"/>
                    <a:pt x="5331" y="8281"/>
                    <a:pt x="5888" y="8668"/>
                  </a:cubicBezTo>
                  <a:cubicBezTo>
                    <a:pt x="6737" y="9246"/>
                    <a:pt x="7733" y="9540"/>
                    <a:pt x="8733" y="9540"/>
                  </a:cubicBezTo>
                  <a:cubicBezTo>
                    <a:pt x="9579" y="9540"/>
                    <a:pt x="10427" y="9329"/>
                    <a:pt x="11192" y="8901"/>
                  </a:cubicBezTo>
                  <a:cubicBezTo>
                    <a:pt x="11962" y="8461"/>
                    <a:pt x="12614" y="7858"/>
                    <a:pt x="13161" y="7165"/>
                  </a:cubicBezTo>
                  <a:lnTo>
                    <a:pt x="13161" y="7165"/>
                  </a:lnTo>
                  <a:cubicBezTo>
                    <a:pt x="13594" y="7281"/>
                    <a:pt x="14053" y="7312"/>
                    <a:pt x="14505" y="7312"/>
                  </a:cubicBezTo>
                  <a:cubicBezTo>
                    <a:pt x="14693" y="7312"/>
                    <a:pt x="14879" y="7306"/>
                    <a:pt x="15061" y="7300"/>
                  </a:cubicBezTo>
                  <a:cubicBezTo>
                    <a:pt x="16496" y="7200"/>
                    <a:pt x="17930" y="7100"/>
                    <a:pt x="19364" y="7000"/>
                  </a:cubicBezTo>
                  <a:lnTo>
                    <a:pt x="28304" y="6433"/>
                  </a:lnTo>
                  <a:cubicBezTo>
                    <a:pt x="28894" y="6400"/>
                    <a:pt x="28904" y="5498"/>
                    <a:pt x="28335" y="5498"/>
                  </a:cubicBezTo>
                  <a:cubicBezTo>
                    <a:pt x="28325" y="5498"/>
                    <a:pt x="28315" y="5498"/>
                    <a:pt x="28304" y="5499"/>
                  </a:cubicBezTo>
                  <a:lnTo>
                    <a:pt x="16662" y="6266"/>
                  </a:lnTo>
                  <a:cubicBezTo>
                    <a:pt x="16009" y="6320"/>
                    <a:pt x="15333" y="6375"/>
                    <a:pt x="14653" y="6375"/>
                  </a:cubicBezTo>
                  <a:cubicBezTo>
                    <a:pt x="14500" y="6375"/>
                    <a:pt x="14347" y="6372"/>
                    <a:pt x="14194" y="6366"/>
                  </a:cubicBezTo>
                  <a:cubicBezTo>
                    <a:pt x="14053" y="6358"/>
                    <a:pt x="13902" y="6346"/>
                    <a:pt x="13749" y="6326"/>
                  </a:cubicBezTo>
                  <a:lnTo>
                    <a:pt x="13749" y="6326"/>
                  </a:lnTo>
                  <a:cubicBezTo>
                    <a:pt x="14094" y="5773"/>
                    <a:pt x="14385" y="5188"/>
                    <a:pt x="14628" y="4598"/>
                  </a:cubicBezTo>
                  <a:cubicBezTo>
                    <a:pt x="14928" y="3831"/>
                    <a:pt x="15161" y="2863"/>
                    <a:pt x="14661" y="2130"/>
                  </a:cubicBezTo>
                  <a:cubicBezTo>
                    <a:pt x="14353" y="1719"/>
                    <a:pt x="13880" y="1497"/>
                    <a:pt x="13391" y="1497"/>
                  </a:cubicBezTo>
                  <a:cubicBezTo>
                    <a:pt x="13086" y="1497"/>
                    <a:pt x="12775" y="1583"/>
                    <a:pt x="12493" y="1763"/>
                  </a:cubicBezTo>
                  <a:cubicBezTo>
                    <a:pt x="11659" y="2296"/>
                    <a:pt x="11425" y="3364"/>
                    <a:pt x="11325" y="4298"/>
                  </a:cubicBezTo>
                  <a:cubicBezTo>
                    <a:pt x="11259" y="5232"/>
                    <a:pt x="11459" y="6199"/>
                    <a:pt x="12293" y="6766"/>
                  </a:cubicBezTo>
                  <a:cubicBezTo>
                    <a:pt x="12293" y="6767"/>
                    <a:pt x="12294" y="6767"/>
                    <a:pt x="12295" y="6768"/>
                  </a:cubicBezTo>
                  <a:lnTo>
                    <a:pt x="12295" y="6768"/>
                  </a:lnTo>
                  <a:cubicBezTo>
                    <a:pt x="11382" y="7799"/>
                    <a:pt x="10156" y="8635"/>
                    <a:pt x="8770" y="8635"/>
                  </a:cubicBezTo>
                  <a:cubicBezTo>
                    <a:pt x="8744" y="8635"/>
                    <a:pt x="8717" y="8635"/>
                    <a:pt x="8690" y="8634"/>
                  </a:cubicBezTo>
                  <a:cubicBezTo>
                    <a:pt x="7189" y="8601"/>
                    <a:pt x="5821" y="7767"/>
                    <a:pt x="5054" y="6499"/>
                  </a:cubicBezTo>
                  <a:cubicBezTo>
                    <a:pt x="5044" y="6481"/>
                    <a:pt x="5034" y="6462"/>
                    <a:pt x="5024" y="6443"/>
                  </a:cubicBezTo>
                  <a:lnTo>
                    <a:pt x="5024" y="6443"/>
                  </a:lnTo>
                  <a:cubicBezTo>
                    <a:pt x="5046" y="6406"/>
                    <a:pt x="5067" y="6369"/>
                    <a:pt x="5087" y="6333"/>
                  </a:cubicBezTo>
                  <a:cubicBezTo>
                    <a:pt x="5655" y="5365"/>
                    <a:pt x="6055" y="4331"/>
                    <a:pt x="6322" y="3264"/>
                  </a:cubicBezTo>
                  <a:cubicBezTo>
                    <a:pt x="6422" y="2763"/>
                    <a:pt x="6488" y="2263"/>
                    <a:pt x="6555" y="1763"/>
                  </a:cubicBezTo>
                  <a:cubicBezTo>
                    <a:pt x="6655" y="1296"/>
                    <a:pt x="6589" y="862"/>
                    <a:pt x="6388" y="428"/>
                  </a:cubicBezTo>
                  <a:cubicBezTo>
                    <a:pt x="6192" y="122"/>
                    <a:pt x="5933" y="0"/>
                    <a:pt x="56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8" name="Google Shape;368;p9"/>
            <p:cNvSpPr/>
            <p:nvPr/>
          </p:nvSpPr>
          <p:spPr>
            <a:xfrm>
              <a:off x="4418700" y="2374225"/>
              <a:ext cx="110575" cy="120525"/>
            </a:xfrm>
            <a:custGeom>
              <a:avLst/>
              <a:gdLst/>
              <a:ahLst/>
              <a:cxnLst/>
              <a:rect l="l" t="t" r="r" b="b"/>
              <a:pathLst>
                <a:path w="4423" h="4821" extrusionOk="0">
                  <a:moveTo>
                    <a:pt x="940" y="1"/>
                  </a:moveTo>
                  <a:cubicBezTo>
                    <a:pt x="819" y="1"/>
                    <a:pt x="703" y="51"/>
                    <a:pt x="619" y="151"/>
                  </a:cubicBezTo>
                  <a:cubicBezTo>
                    <a:pt x="419" y="317"/>
                    <a:pt x="419" y="618"/>
                    <a:pt x="619" y="784"/>
                  </a:cubicBezTo>
                  <a:lnTo>
                    <a:pt x="619" y="851"/>
                  </a:lnTo>
                  <a:cubicBezTo>
                    <a:pt x="1345" y="1473"/>
                    <a:pt x="2111" y="2035"/>
                    <a:pt x="2918" y="2552"/>
                  </a:cubicBezTo>
                  <a:lnTo>
                    <a:pt x="2918" y="2552"/>
                  </a:lnTo>
                  <a:lnTo>
                    <a:pt x="453" y="3953"/>
                  </a:lnTo>
                  <a:cubicBezTo>
                    <a:pt x="1" y="4207"/>
                    <a:pt x="266" y="4820"/>
                    <a:pt x="682" y="4820"/>
                  </a:cubicBezTo>
                  <a:cubicBezTo>
                    <a:pt x="757" y="4820"/>
                    <a:pt x="838" y="4800"/>
                    <a:pt x="920" y="4754"/>
                  </a:cubicBezTo>
                  <a:lnTo>
                    <a:pt x="4122" y="2986"/>
                  </a:lnTo>
                  <a:cubicBezTo>
                    <a:pt x="4422" y="2786"/>
                    <a:pt x="4422" y="2319"/>
                    <a:pt x="4122" y="2152"/>
                  </a:cubicBezTo>
                  <a:cubicBezTo>
                    <a:pt x="3088" y="1552"/>
                    <a:pt x="2154" y="884"/>
                    <a:pt x="1286" y="151"/>
                  </a:cubicBezTo>
                  <a:cubicBezTo>
                    <a:pt x="1186" y="51"/>
                    <a:pt x="1061" y="1"/>
                    <a:pt x="94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69" name="Google Shape;369;p9"/>
          <p:cNvGrpSpPr/>
          <p:nvPr/>
        </p:nvGrpSpPr>
        <p:grpSpPr>
          <a:xfrm>
            <a:off x="6077875" y="460850"/>
            <a:ext cx="529900" cy="149350"/>
            <a:chOff x="3898800" y="2624300"/>
            <a:chExt cx="529900" cy="149350"/>
          </a:xfrm>
        </p:grpSpPr>
        <p:sp>
          <p:nvSpPr>
            <p:cNvPr id="370" name="Google Shape;370;p9"/>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9"/>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372" name="Shape 372"/>
        <p:cNvGrpSpPr/>
        <p:nvPr/>
      </p:nvGrpSpPr>
      <p:grpSpPr>
        <a:xfrm>
          <a:off x="0" y="0"/>
          <a:ext cx="0" cy="0"/>
          <a:chOff x="0" y="0"/>
          <a:chExt cx="0" cy="0"/>
        </a:xfrm>
      </p:grpSpPr>
      <p:sp>
        <p:nvSpPr>
          <p:cNvPr id="373" name="Google Shape;373;p10"/>
          <p:cNvSpPr txBox="1"/>
          <p:nvPr>
            <p:ph type="body" idx="1"/>
          </p:nvPr>
        </p:nvSpPr>
        <p:spPr>
          <a:xfrm>
            <a:off x="1043150" y="435550"/>
            <a:ext cx="2332800" cy="24795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400"/>
              <a:buNone/>
              <a:defRPr sz="4100">
                <a:latin typeface="Dancing Script"/>
                <a:ea typeface="Dancing Script"/>
                <a:cs typeface="Dancing Script"/>
                <a:sym typeface="Dancing Script"/>
              </a:defRPr>
            </a:lvl1pPr>
          </a:lstStyle>
          <a:p/>
        </p:txBody>
      </p:sp>
      <p:sp>
        <p:nvSpPr>
          <p:cNvPr id="374" name="Google Shape;374;p10"/>
          <p:cNvSpPr/>
          <p:nvPr/>
        </p:nvSpPr>
        <p:spPr>
          <a:xfrm>
            <a:off x="7238275" y="1253575"/>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5" name="Google Shape;375;p10"/>
          <p:cNvSpPr/>
          <p:nvPr/>
        </p:nvSpPr>
        <p:spPr>
          <a:xfrm>
            <a:off x="8765600" y="367141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6" name="Google Shape;376;p10"/>
          <p:cNvSpPr/>
          <p:nvPr/>
        </p:nvSpPr>
        <p:spPr>
          <a:xfrm>
            <a:off x="3877275" y="2528875"/>
            <a:ext cx="87600" cy="85725"/>
          </a:xfrm>
          <a:custGeom>
            <a:avLst/>
            <a:gdLst/>
            <a:ahLst/>
            <a:cxnLst/>
            <a:rect l="l" t="t" r="r" b="b"/>
            <a:pathLst>
              <a:path w="3504" h="3429" extrusionOk="0">
                <a:moveTo>
                  <a:pt x="1306" y="1043"/>
                </a:moveTo>
                <a:cubicBezTo>
                  <a:pt x="1302" y="1043"/>
                  <a:pt x="1285" y="1051"/>
                  <a:pt x="1268" y="1068"/>
                </a:cubicBezTo>
                <a:cubicBezTo>
                  <a:pt x="1302" y="1051"/>
                  <a:pt x="1310" y="1043"/>
                  <a:pt x="1306" y="1043"/>
                </a:cubicBezTo>
                <a:close/>
                <a:moveTo>
                  <a:pt x="1049" y="1498"/>
                </a:moveTo>
                <a:cubicBezTo>
                  <a:pt x="1048" y="1498"/>
                  <a:pt x="1043" y="1508"/>
                  <a:pt x="1039" y="1525"/>
                </a:cubicBezTo>
                <a:lnTo>
                  <a:pt x="1039" y="1525"/>
                </a:lnTo>
                <a:cubicBezTo>
                  <a:pt x="1048" y="1506"/>
                  <a:pt x="1050" y="1498"/>
                  <a:pt x="1049" y="1498"/>
                </a:cubicBezTo>
                <a:close/>
                <a:moveTo>
                  <a:pt x="2278" y="2426"/>
                </a:moveTo>
                <a:lnTo>
                  <a:pt x="2278" y="2426"/>
                </a:lnTo>
                <a:cubicBezTo>
                  <a:pt x="2263" y="2428"/>
                  <a:pt x="2252" y="2445"/>
                  <a:pt x="2256" y="2445"/>
                </a:cubicBezTo>
                <a:cubicBezTo>
                  <a:pt x="2258" y="2445"/>
                  <a:pt x="2262" y="2442"/>
                  <a:pt x="2269" y="2435"/>
                </a:cubicBezTo>
                <a:lnTo>
                  <a:pt x="2278" y="2426"/>
                </a:lnTo>
                <a:close/>
                <a:moveTo>
                  <a:pt x="1458" y="943"/>
                </a:moveTo>
                <a:lnTo>
                  <a:pt x="1458" y="943"/>
                </a:lnTo>
                <a:cubicBezTo>
                  <a:pt x="1551" y="978"/>
                  <a:pt x="1643" y="1040"/>
                  <a:pt x="1735" y="1101"/>
                </a:cubicBezTo>
                <a:lnTo>
                  <a:pt x="1869" y="1201"/>
                </a:lnTo>
                <a:lnTo>
                  <a:pt x="1935" y="1234"/>
                </a:lnTo>
                <a:cubicBezTo>
                  <a:pt x="1935" y="1234"/>
                  <a:pt x="1995" y="1264"/>
                  <a:pt x="2004" y="1264"/>
                </a:cubicBezTo>
                <a:cubicBezTo>
                  <a:pt x="2009" y="1264"/>
                  <a:pt x="2002" y="1257"/>
                  <a:pt x="1969" y="1235"/>
                </a:cubicBezTo>
                <a:lnTo>
                  <a:pt x="1969" y="1235"/>
                </a:lnTo>
                <a:cubicBezTo>
                  <a:pt x="2069" y="1302"/>
                  <a:pt x="2136" y="1368"/>
                  <a:pt x="2202" y="1468"/>
                </a:cubicBezTo>
                <a:lnTo>
                  <a:pt x="2236" y="1501"/>
                </a:lnTo>
                <a:cubicBezTo>
                  <a:pt x="2227" y="1485"/>
                  <a:pt x="2225" y="1478"/>
                  <a:pt x="2227" y="1478"/>
                </a:cubicBezTo>
                <a:lnTo>
                  <a:pt x="2227" y="1478"/>
                </a:lnTo>
                <a:cubicBezTo>
                  <a:pt x="2231" y="1478"/>
                  <a:pt x="2269" y="1535"/>
                  <a:pt x="2269" y="1535"/>
                </a:cubicBezTo>
                <a:cubicBezTo>
                  <a:pt x="2302" y="1568"/>
                  <a:pt x="2336" y="1635"/>
                  <a:pt x="2369" y="1702"/>
                </a:cubicBezTo>
                <a:cubicBezTo>
                  <a:pt x="2369" y="1702"/>
                  <a:pt x="2402" y="1735"/>
                  <a:pt x="2402" y="1768"/>
                </a:cubicBezTo>
                <a:lnTo>
                  <a:pt x="2436" y="1902"/>
                </a:lnTo>
                <a:cubicBezTo>
                  <a:pt x="2436" y="1912"/>
                  <a:pt x="2436" y="1923"/>
                  <a:pt x="2436" y="1935"/>
                </a:cubicBezTo>
                <a:cubicBezTo>
                  <a:pt x="2436" y="2002"/>
                  <a:pt x="2436" y="2035"/>
                  <a:pt x="2436" y="2102"/>
                </a:cubicBezTo>
                <a:cubicBezTo>
                  <a:pt x="2436" y="2121"/>
                  <a:pt x="2436" y="2135"/>
                  <a:pt x="2436" y="2135"/>
                </a:cubicBezTo>
                <a:lnTo>
                  <a:pt x="2413" y="2227"/>
                </a:lnTo>
                <a:lnTo>
                  <a:pt x="2413" y="2227"/>
                </a:lnTo>
                <a:cubicBezTo>
                  <a:pt x="2410" y="2228"/>
                  <a:pt x="2407" y="2230"/>
                  <a:pt x="2402" y="2235"/>
                </a:cubicBezTo>
                <a:cubicBezTo>
                  <a:pt x="2402" y="2269"/>
                  <a:pt x="2369" y="2302"/>
                  <a:pt x="2369" y="2302"/>
                </a:cubicBezTo>
                <a:cubicBezTo>
                  <a:pt x="2336" y="2335"/>
                  <a:pt x="2336" y="2369"/>
                  <a:pt x="2336" y="2369"/>
                </a:cubicBezTo>
                <a:lnTo>
                  <a:pt x="2278" y="2426"/>
                </a:lnTo>
                <a:lnTo>
                  <a:pt x="2278" y="2426"/>
                </a:lnTo>
                <a:cubicBezTo>
                  <a:pt x="2279" y="2426"/>
                  <a:pt x="2281" y="2426"/>
                  <a:pt x="2282" y="2426"/>
                </a:cubicBezTo>
                <a:cubicBezTo>
                  <a:pt x="2288" y="2426"/>
                  <a:pt x="2295" y="2428"/>
                  <a:pt x="2302" y="2435"/>
                </a:cubicBezTo>
                <a:lnTo>
                  <a:pt x="2197" y="2488"/>
                </a:lnTo>
                <a:lnTo>
                  <a:pt x="2197" y="2488"/>
                </a:lnTo>
                <a:cubicBezTo>
                  <a:pt x="2177" y="2490"/>
                  <a:pt x="2122" y="2502"/>
                  <a:pt x="2102" y="2502"/>
                </a:cubicBezTo>
                <a:lnTo>
                  <a:pt x="1902" y="2502"/>
                </a:lnTo>
                <a:cubicBezTo>
                  <a:pt x="1835" y="2502"/>
                  <a:pt x="1769" y="2469"/>
                  <a:pt x="1735" y="2435"/>
                </a:cubicBezTo>
                <a:lnTo>
                  <a:pt x="1668" y="2435"/>
                </a:lnTo>
                <a:lnTo>
                  <a:pt x="1502" y="2335"/>
                </a:lnTo>
                <a:lnTo>
                  <a:pt x="1402" y="2269"/>
                </a:lnTo>
                <a:cubicBezTo>
                  <a:pt x="1402" y="2269"/>
                  <a:pt x="1302" y="2202"/>
                  <a:pt x="1302" y="2169"/>
                </a:cubicBezTo>
                <a:lnTo>
                  <a:pt x="1201" y="2102"/>
                </a:lnTo>
                <a:cubicBezTo>
                  <a:pt x="1168" y="2068"/>
                  <a:pt x="1168" y="2035"/>
                  <a:pt x="1135" y="2002"/>
                </a:cubicBezTo>
                <a:cubicBezTo>
                  <a:pt x="1101" y="1968"/>
                  <a:pt x="1068" y="1902"/>
                  <a:pt x="1068" y="1868"/>
                </a:cubicBezTo>
                <a:lnTo>
                  <a:pt x="1068" y="1768"/>
                </a:lnTo>
                <a:cubicBezTo>
                  <a:pt x="1068" y="1768"/>
                  <a:pt x="1068" y="1735"/>
                  <a:pt x="1035" y="1702"/>
                </a:cubicBezTo>
                <a:lnTo>
                  <a:pt x="1035" y="1568"/>
                </a:lnTo>
                <a:cubicBezTo>
                  <a:pt x="1035" y="1551"/>
                  <a:pt x="1037" y="1536"/>
                  <a:pt x="1039" y="1525"/>
                </a:cubicBezTo>
                <a:lnTo>
                  <a:pt x="1039" y="1525"/>
                </a:lnTo>
                <a:cubicBezTo>
                  <a:pt x="1038" y="1528"/>
                  <a:pt x="1036" y="1531"/>
                  <a:pt x="1035" y="1535"/>
                </a:cubicBezTo>
                <a:cubicBezTo>
                  <a:pt x="1035" y="1514"/>
                  <a:pt x="1035" y="1484"/>
                  <a:pt x="1035" y="1468"/>
                </a:cubicBezTo>
                <a:cubicBezTo>
                  <a:pt x="1035" y="1435"/>
                  <a:pt x="1035" y="1435"/>
                  <a:pt x="1035" y="1401"/>
                </a:cubicBezTo>
                <a:lnTo>
                  <a:pt x="1035" y="1368"/>
                </a:lnTo>
                <a:cubicBezTo>
                  <a:pt x="1035" y="1335"/>
                  <a:pt x="1101" y="1268"/>
                  <a:pt x="1135" y="1234"/>
                </a:cubicBezTo>
                <a:cubicBezTo>
                  <a:pt x="1135" y="1201"/>
                  <a:pt x="1135" y="1201"/>
                  <a:pt x="1168" y="1168"/>
                </a:cubicBezTo>
                <a:lnTo>
                  <a:pt x="1201" y="1168"/>
                </a:lnTo>
                <a:lnTo>
                  <a:pt x="1268" y="1068"/>
                </a:lnTo>
                <a:cubicBezTo>
                  <a:pt x="1268" y="1034"/>
                  <a:pt x="1368" y="1001"/>
                  <a:pt x="1402" y="968"/>
                </a:cubicBezTo>
                <a:lnTo>
                  <a:pt x="1368" y="968"/>
                </a:lnTo>
                <a:cubicBezTo>
                  <a:pt x="1368" y="968"/>
                  <a:pt x="1423" y="968"/>
                  <a:pt x="1458" y="943"/>
                </a:cubicBezTo>
                <a:close/>
                <a:moveTo>
                  <a:pt x="1568" y="0"/>
                </a:moveTo>
                <a:lnTo>
                  <a:pt x="1568" y="67"/>
                </a:lnTo>
                <a:cubicBezTo>
                  <a:pt x="868" y="100"/>
                  <a:pt x="301" y="567"/>
                  <a:pt x="134" y="1201"/>
                </a:cubicBezTo>
                <a:cubicBezTo>
                  <a:pt x="1" y="1835"/>
                  <a:pt x="201" y="2502"/>
                  <a:pt x="734" y="2936"/>
                </a:cubicBezTo>
                <a:cubicBezTo>
                  <a:pt x="1078" y="3258"/>
                  <a:pt x="1519" y="3428"/>
                  <a:pt x="1967" y="3428"/>
                </a:cubicBezTo>
                <a:cubicBezTo>
                  <a:pt x="2215" y="3428"/>
                  <a:pt x="2465" y="3376"/>
                  <a:pt x="2703" y="3269"/>
                </a:cubicBezTo>
                <a:cubicBezTo>
                  <a:pt x="3270" y="2902"/>
                  <a:pt x="3503" y="2235"/>
                  <a:pt x="3336" y="1601"/>
                </a:cubicBezTo>
                <a:cubicBezTo>
                  <a:pt x="3103" y="934"/>
                  <a:pt x="2569" y="367"/>
                  <a:pt x="1902" y="134"/>
                </a:cubicBezTo>
                <a:cubicBezTo>
                  <a:pt x="1878" y="122"/>
                  <a:pt x="1855" y="112"/>
                  <a:pt x="1832" y="104"/>
                </a:cubicBezTo>
                <a:lnTo>
                  <a:pt x="1832" y="104"/>
                </a:lnTo>
                <a:cubicBezTo>
                  <a:pt x="1756" y="40"/>
                  <a:pt x="1665" y="0"/>
                  <a:pt x="15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10"/>
          <p:cNvSpPr/>
          <p:nvPr/>
        </p:nvSpPr>
        <p:spPr>
          <a:xfrm>
            <a:off x="376500" y="1275425"/>
            <a:ext cx="70900" cy="70825"/>
          </a:xfrm>
          <a:custGeom>
            <a:avLst/>
            <a:gdLst/>
            <a:ahLst/>
            <a:cxnLst/>
            <a:rect l="l" t="t" r="r" b="b"/>
            <a:pathLst>
              <a:path w="2836" h="2833" extrusionOk="0">
                <a:moveTo>
                  <a:pt x="958" y="1016"/>
                </a:moveTo>
                <a:cubicBezTo>
                  <a:pt x="951" y="1028"/>
                  <a:pt x="943" y="1033"/>
                  <a:pt x="939" y="1033"/>
                </a:cubicBezTo>
                <a:cubicBezTo>
                  <a:pt x="936" y="1033"/>
                  <a:pt x="939" y="1027"/>
                  <a:pt x="958" y="1016"/>
                </a:cubicBezTo>
                <a:close/>
                <a:moveTo>
                  <a:pt x="1201" y="1126"/>
                </a:moveTo>
                <a:cubicBezTo>
                  <a:pt x="1201" y="1126"/>
                  <a:pt x="1200" y="1138"/>
                  <a:pt x="1197" y="1153"/>
                </a:cubicBezTo>
                <a:lnTo>
                  <a:pt x="1197" y="1153"/>
                </a:lnTo>
                <a:cubicBezTo>
                  <a:pt x="1198" y="1150"/>
                  <a:pt x="1200" y="1147"/>
                  <a:pt x="1201" y="1144"/>
                </a:cubicBezTo>
                <a:cubicBezTo>
                  <a:pt x="1201" y="1131"/>
                  <a:pt x="1201" y="1126"/>
                  <a:pt x="1201" y="1126"/>
                </a:cubicBezTo>
                <a:close/>
                <a:moveTo>
                  <a:pt x="1197" y="1153"/>
                </a:moveTo>
                <a:cubicBezTo>
                  <a:pt x="1187" y="1174"/>
                  <a:pt x="1181" y="1191"/>
                  <a:pt x="1176" y="1208"/>
                </a:cubicBezTo>
                <a:lnTo>
                  <a:pt x="1176" y="1208"/>
                </a:lnTo>
                <a:cubicBezTo>
                  <a:pt x="1188" y="1199"/>
                  <a:pt x="1194" y="1173"/>
                  <a:pt x="1197" y="1153"/>
                </a:cubicBezTo>
                <a:close/>
                <a:moveTo>
                  <a:pt x="1826" y="1273"/>
                </a:moveTo>
                <a:cubicBezTo>
                  <a:pt x="1828" y="1291"/>
                  <a:pt x="1839" y="1306"/>
                  <a:pt x="1843" y="1306"/>
                </a:cubicBezTo>
                <a:cubicBezTo>
                  <a:pt x="1846" y="1306"/>
                  <a:pt x="1845" y="1299"/>
                  <a:pt x="1835" y="1278"/>
                </a:cubicBezTo>
                <a:lnTo>
                  <a:pt x="1826" y="1273"/>
                </a:lnTo>
                <a:close/>
                <a:moveTo>
                  <a:pt x="1316" y="1792"/>
                </a:moveTo>
                <a:cubicBezTo>
                  <a:pt x="1316" y="1792"/>
                  <a:pt x="1327" y="1802"/>
                  <a:pt x="1339" y="1812"/>
                </a:cubicBezTo>
                <a:lnTo>
                  <a:pt x="1339" y="1812"/>
                </a:lnTo>
                <a:cubicBezTo>
                  <a:pt x="1338" y="1812"/>
                  <a:pt x="1336" y="1812"/>
                  <a:pt x="1335" y="1812"/>
                </a:cubicBezTo>
                <a:cubicBezTo>
                  <a:pt x="1321" y="1797"/>
                  <a:pt x="1315" y="1792"/>
                  <a:pt x="1316" y="1792"/>
                </a:cubicBezTo>
                <a:close/>
                <a:moveTo>
                  <a:pt x="1835" y="1778"/>
                </a:moveTo>
                <a:lnTo>
                  <a:pt x="1835" y="1778"/>
                </a:lnTo>
                <a:cubicBezTo>
                  <a:pt x="1816" y="1797"/>
                  <a:pt x="1774" y="1817"/>
                  <a:pt x="1768" y="1817"/>
                </a:cubicBezTo>
                <a:cubicBezTo>
                  <a:pt x="1764" y="1817"/>
                  <a:pt x="1779" y="1806"/>
                  <a:pt x="1835" y="1778"/>
                </a:cubicBezTo>
                <a:close/>
                <a:moveTo>
                  <a:pt x="1270" y="945"/>
                </a:moveTo>
                <a:cubicBezTo>
                  <a:pt x="1303" y="947"/>
                  <a:pt x="1344" y="954"/>
                  <a:pt x="1368" y="978"/>
                </a:cubicBezTo>
                <a:lnTo>
                  <a:pt x="1435" y="978"/>
                </a:lnTo>
                <a:lnTo>
                  <a:pt x="1568" y="1078"/>
                </a:lnTo>
                <a:lnTo>
                  <a:pt x="1635" y="1111"/>
                </a:lnTo>
                <a:cubicBezTo>
                  <a:pt x="1702" y="1144"/>
                  <a:pt x="1735" y="1178"/>
                  <a:pt x="1768" y="1244"/>
                </a:cubicBezTo>
                <a:lnTo>
                  <a:pt x="1826" y="1273"/>
                </a:lnTo>
                <a:lnTo>
                  <a:pt x="1826" y="1273"/>
                </a:lnTo>
                <a:cubicBezTo>
                  <a:pt x="1825" y="1263"/>
                  <a:pt x="1827" y="1253"/>
                  <a:pt x="1835" y="1244"/>
                </a:cubicBezTo>
                <a:lnTo>
                  <a:pt x="1835" y="1244"/>
                </a:lnTo>
                <a:lnTo>
                  <a:pt x="1902" y="1378"/>
                </a:lnTo>
                <a:lnTo>
                  <a:pt x="1935" y="1445"/>
                </a:lnTo>
                <a:cubicBezTo>
                  <a:pt x="1935" y="1478"/>
                  <a:pt x="1935" y="1478"/>
                  <a:pt x="1935" y="1511"/>
                </a:cubicBezTo>
                <a:lnTo>
                  <a:pt x="1935" y="1611"/>
                </a:lnTo>
                <a:lnTo>
                  <a:pt x="1935" y="1645"/>
                </a:lnTo>
                <a:cubicBezTo>
                  <a:pt x="1935" y="1645"/>
                  <a:pt x="1935" y="1662"/>
                  <a:pt x="1923" y="1672"/>
                </a:cubicBezTo>
                <a:lnTo>
                  <a:pt x="1923" y="1672"/>
                </a:lnTo>
                <a:cubicBezTo>
                  <a:pt x="1931" y="1653"/>
                  <a:pt x="1936" y="1629"/>
                  <a:pt x="1925" y="1629"/>
                </a:cubicBezTo>
                <a:cubicBezTo>
                  <a:pt x="1921" y="1629"/>
                  <a:pt x="1913" y="1633"/>
                  <a:pt x="1902" y="1645"/>
                </a:cubicBezTo>
                <a:lnTo>
                  <a:pt x="1835" y="1745"/>
                </a:lnTo>
                <a:cubicBezTo>
                  <a:pt x="1828" y="1759"/>
                  <a:pt x="1828" y="1764"/>
                  <a:pt x="1833" y="1764"/>
                </a:cubicBezTo>
                <a:cubicBezTo>
                  <a:pt x="1845" y="1764"/>
                  <a:pt x="1887" y="1726"/>
                  <a:pt x="1887" y="1726"/>
                </a:cubicBezTo>
                <a:lnTo>
                  <a:pt x="1887" y="1726"/>
                </a:lnTo>
                <a:cubicBezTo>
                  <a:pt x="1888" y="1726"/>
                  <a:pt x="1883" y="1731"/>
                  <a:pt x="1868" y="1745"/>
                </a:cubicBezTo>
                <a:lnTo>
                  <a:pt x="1835" y="1778"/>
                </a:lnTo>
                <a:cubicBezTo>
                  <a:pt x="1802" y="1778"/>
                  <a:pt x="1768" y="1812"/>
                  <a:pt x="1735" y="1812"/>
                </a:cubicBezTo>
                <a:lnTo>
                  <a:pt x="1702" y="1845"/>
                </a:lnTo>
                <a:lnTo>
                  <a:pt x="1668" y="1845"/>
                </a:lnTo>
                <a:cubicBezTo>
                  <a:pt x="1735" y="1812"/>
                  <a:pt x="1735" y="1812"/>
                  <a:pt x="1702" y="1812"/>
                </a:cubicBezTo>
                <a:lnTo>
                  <a:pt x="1602" y="1845"/>
                </a:lnTo>
                <a:lnTo>
                  <a:pt x="1535" y="1845"/>
                </a:lnTo>
                <a:cubicBezTo>
                  <a:pt x="1518" y="1862"/>
                  <a:pt x="1502" y="1870"/>
                  <a:pt x="1485" y="1870"/>
                </a:cubicBezTo>
                <a:cubicBezTo>
                  <a:pt x="1468" y="1870"/>
                  <a:pt x="1451" y="1862"/>
                  <a:pt x="1435" y="1845"/>
                </a:cubicBezTo>
                <a:cubicBezTo>
                  <a:pt x="1414" y="1845"/>
                  <a:pt x="1393" y="1832"/>
                  <a:pt x="1373" y="1822"/>
                </a:cubicBezTo>
                <a:lnTo>
                  <a:pt x="1373" y="1822"/>
                </a:lnTo>
                <a:cubicBezTo>
                  <a:pt x="1372" y="1820"/>
                  <a:pt x="1370" y="1816"/>
                  <a:pt x="1368" y="1812"/>
                </a:cubicBezTo>
                <a:lnTo>
                  <a:pt x="1335" y="1778"/>
                </a:lnTo>
                <a:cubicBezTo>
                  <a:pt x="1301" y="1778"/>
                  <a:pt x="1301" y="1778"/>
                  <a:pt x="1301" y="1745"/>
                </a:cubicBezTo>
                <a:cubicBezTo>
                  <a:pt x="1281" y="1725"/>
                  <a:pt x="1261" y="1692"/>
                  <a:pt x="1263" y="1692"/>
                </a:cubicBezTo>
                <a:lnTo>
                  <a:pt x="1263" y="1692"/>
                </a:lnTo>
                <a:cubicBezTo>
                  <a:pt x="1264" y="1692"/>
                  <a:pt x="1275" y="1706"/>
                  <a:pt x="1301" y="1745"/>
                </a:cubicBezTo>
                <a:cubicBezTo>
                  <a:pt x="1301" y="1711"/>
                  <a:pt x="1235" y="1678"/>
                  <a:pt x="1235" y="1645"/>
                </a:cubicBezTo>
                <a:cubicBezTo>
                  <a:pt x="1218" y="1645"/>
                  <a:pt x="1210" y="1637"/>
                  <a:pt x="1206" y="1625"/>
                </a:cubicBezTo>
                <a:lnTo>
                  <a:pt x="1206" y="1625"/>
                </a:lnTo>
                <a:cubicBezTo>
                  <a:pt x="1207" y="1626"/>
                  <a:pt x="1208" y="1628"/>
                  <a:pt x="1208" y="1628"/>
                </a:cubicBezTo>
                <a:cubicBezTo>
                  <a:pt x="1209" y="1628"/>
                  <a:pt x="1207" y="1624"/>
                  <a:pt x="1203" y="1616"/>
                </a:cubicBezTo>
                <a:lnTo>
                  <a:pt x="1203" y="1616"/>
                </a:lnTo>
                <a:cubicBezTo>
                  <a:pt x="1201" y="1604"/>
                  <a:pt x="1201" y="1591"/>
                  <a:pt x="1201" y="1578"/>
                </a:cubicBezTo>
                <a:cubicBezTo>
                  <a:pt x="1190" y="1567"/>
                  <a:pt x="1183" y="1562"/>
                  <a:pt x="1180" y="1562"/>
                </a:cubicBezTo>
                <a:cubicBezTo>
                  <a:pt x="1176" y="1562"/>
                  <a:pt x="1178" y="1571"/>
                  <a:pt x="1183" y="1582"/>
                </a:cubicBezTo>
                <a:lnTo>
                  <a:pt x="1183" y="1582"/>
                </a:lnTo>
                <a:cubicBezTo>
                  <a:pt x="1141" y="1511"/>
                  <a:pt x="1168" y="1508"/>
                  <a:pt x="1168" y="1478"/>
                </a:cubicBezTo>
                <a:lnTo>
                  <a:pt x="1168" y="1445"/>
                </a:lnTo>
                <a:lnTo>
                  <a:pt x="1168" y="1311"/>
                </a:lnTo>
                <a:cubicBezTo>
                  <a:pt x="1168" y="1269"/>
                  <a:pt x="1168" y="1240"/>
                  <a:pt x="1176" y="1208"/>
                </a:cubicBezTo>
                <a:lnTo>
                  <a:pt x="1176" y="1208"/>
                </a:lnTo>
                <a:cubicBezTo>
                  <a:pt x="1174" y="1210"/>
                  <a:pt x="1171" y="1211"/>
                  <a:pt x="1168" y="1211"/>
                </a:cubicBezTo>
                <a:cubicBezTo>
                  <a:pt x="1135" y="1211"/>
                  <a:pt x="1201" y="1144"/>
                  <a:pt x="1201" y="1111"/>
                </a:cubicBezTo>
                <a:cubicBezTo>
                  <a:pt x="1236" y="1055"/>
                  <a:pt x="1259" y="999"/>
                  <a:pt x="1270" y="945"/>
                </a:cubicBezTo>
                <a:close/>
                <a:moveTo>
                  <a:pt x="1195" y="1"/>
                </a:moveTo>
                <a:cubicBezTo>
                  <a:pt x="988" y="1"/>
                  <a:pt x="784" y="52"/>
                  <a:pt x="601" y="144"/>
                </a:cubicBezTo>
                <a:cubicBezTo>
                  <a:pt x="234" y="344"/>
                  <a:pt x="0" y="677"/>
                  <a:pt x="0" y="1078"/>
                </a:cubicBezTo>
                <a:cubicBezTo>
                  <a:pt x="0" y="1230"/>
                  <a:pt x="66" y="1361"/>
                  <a:pt x="171" y="1445"/>
                </a:cubicBezTo>
                <a:lnTo>
                  <a:pt x="171" y="1445"/>
                </a:lnTo>
                <a:cubicBezTo>
                  <a:pt x="176" y="1712"/>
                  <a:pt x="251" y="1978"/>
                  <a:pt x="401" y="2212"/>
                </a:cubicBezTo>
                <a:cubicBezTo>
                  <a:pt x="636" y="2604"/>
                  <a:pt x="1056" y="2832"/>
                  <a:pt x="1483" y="2832"/>
                </a:cubicBezTo>
                <a:cubicBezTo>
                  <a:pt x="1601" y="2832"/>
                  <a:pt x="1720" y="2815"/>
                  <a:pt x="1835" y="2779"/>
                </a:cubicBezTo>
                <a:cubicBezTo>
                  <a:pt x="2402" y="2612"/>
                  <a:pt x="2802" y="2145"/>
                  <a:pt x="2836" y="1545"/>
                </a:cubicBezTo>
                <a:cubicBezTo>
                  <a:pt x="2769" y="878"/>
                  <a:pt x="2335" y="310"/>
                  <a:pt x="1702" y="110"/>
                </a:cubicBezTo>
                <a:cubicBezTo>
                  <a:pt x="1536" y="35"/>
                  <a:pt x="1364" y="1"/>
                  <a:pt x="119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8" name="Google Shape;378;p10"/>
          <p:cNvSpPr/>
          <p:nvPr/>
        </p:nvSpPr>
        <p:spPr>
          <a:xfrm>
            <a:off x="5109563" y="4279138"/>
            <a:ext cx="338600" cy="293575"/>
          </a:xfrm>
          <a:custGeom>
            <a:avLst/>
            <a:gdLst/>
            <a:ahLst/>
            <a:cxnLst/>
            <a:rect l="l" t="t" r="r" b="b"/>
            <a:pathLst>
              <a:path w="13544" h="11743" extrusionOk="0">
                <a:moveTo>
                  <a:pt x="6438" y="992"/>
                </a:moveTo>
                <a:cubicBezTo>
                  <a:pt x="6467" y="992"/>
                  <a:pt x="6479" y="1072"/>
                  <a:pt x="6538" y="1210"/>
                </a:cubicBezTo>
                <a:cubicBezTo>
                  <a:pt x="6672" y="1444"/>
                  <a:pt x="6672" y="1577"/>
                  <a:pt x="6738" y="1777"/>
                </a:cubicBezTo>
                <a:lnTo>
                  <a:pt x="7306" y="3245"/>
                </a:lnTo>
                <a:cubicBezTo>
                  <a:pt x="7606" y="4012"/>
                  <a:pt x="7773" y="4579"/>
                  <a:pt x="8673" y="4579"/>
                </a:cubicBezTo>
                <a:cubicBezTo>
                  <a:pt x="9707" y="4579"/>
                  <a:pt x="10708" y="4579"/>
                  <a:pt x="11742" y="4680"/>
                </a:cubicBezTo>
                <a:cubicBezTo>
                  <a:pt x="11976" y="4680"/>
                  <a:pt x="12209" y="4713"/>
                  <a:pt x="12443" y="4746"/>
                </a:cubicBezTo>
                <a:cubicBezTo>
                  <a:pt x="12276" y="4880"/>
                  <a:pt x="12142" y="4980"/>
                  <a:pt x="12009" y="5113"/>
                </a:cubicBezTo>
                <a:cubicBezTo>
                  <a:pt x="11609" y="5447"/>
                  <a:pt x="11175" y="5714"/>
                  <a:pt x="10741" y="5947"/>
                </a:cubicBezTo>
                <a:cubicBezTo>
                  <a:pt x="10108" y="6314"/>
                  <a:pt x="9240" y="6414"/>
                  <a:pt x="9174" y="7281"/>
                </a:cubicBezTo>
                <a:cubicBezTo>
                  <a:pt x="9174" y="7815"/>
                  <a:pt x="9174" y="8382"/>
                  <a:pt x="9174" y="8949"/>
                </a:cubicBezTo>
                <a:cubicBezTo>
                  <a:pt x="9240" y="9416"/>
                  <a:pt x="9240" y="9917"/>
                  <a:pt x="9174" y="10384"/>
                </a:cubicBezTo>
                <a:cubicBezTo>
                  <a:pt x="9196" y="10498"/>
                  <a:pt x="9204" y="10549"/>
                  <a:pt x="9185" y="10549"/>
                </a:cubicBezTo>
                <a:cubicBezTo>
                  <a:pt x="9176" y="10549"/>
                  <a:pt x="9161" y="10538"/>
                  <a:pt x="9140" y="10517"/>
                </a:cubicBezTo>
                <a:cubicBezTo>
                  <a:pt x="9007" y="10450"/>
                  <a:pt x="8940" y="10384"/>
                  <a:pt x="8873" y="10250"/>
                </a:cubicBezTo>
                <a:cubicBezTo>
                  <a:pt x="8707" y="10050"/>
                  <a:pt x="8573" y="9850"/>
                  <a:pt x="8440" y="9616"/>
                </a:cubicBezTo>
                <a:lnTo>
                  <a:pt x="7572" y="8282"/>
                </a:lnTo>
                <a:cubicBezTo>
                  <a:pt x="7477" y="8130"/>
                  <a:pt x="7327" y="8053"/>
                  <a:pt x="7173" y="8053"/>
                </a:cubicBezTo>
                <a:cubicBezTo>
                  <a:pt x="7057" y="8053"/>
                  <a:pt x="6939" y="8096"/>
                  <a:pt x="6839" y="8182"/>
                </a:cubicBezTo>
                <a:cubicBezTo>
                  <a:pt x="6438" y="8616"/>
                  <a:pt x="6038" y="9049"/>
                  <a:pt x="5604" y="9483"/>
                </a:cubicBezTo>
                <a:cubicBezTo>
                  <a:pt x="5371" y="9650"/>
                  <a:pt x="5171" y="9850"/>
                  <a:pt x="4971" y="10017"/>
                </a:cubicBezTo>
                <a:cubicBezTo>
                  <a:pt x="4737" y="10284"/>
                  <a:pt x="4470" y="10484"/>
                  <a:pt x="4170" y="10651"/>
                </a:cubicBezTo>
                <a:cubicBezTo>
                  <a:pt x="4170" y="10651"/>
                  <a:pt x="4037" y="10751"/>
                  <a:pt x="4037" y="10751"/>
                </a:cubicBezTo>
                <a:cubicBezTo>
                  <a:pt x="4037" y="10617"/>
                  <a:pt x="4070" y="10450"/>
                  <a:pt x="4103" y="10284"/>
                </a:cubicBezTo>
                <a:cubicBezTo>
                  <a:pt x="4170" y="9983"/>
                  <a:pt x="4237" y="9717"/>
                  <a:pt x="4270" y="9416"/>
                </a:cubicBezTo>
                <a:cubicBezTo>
                  <a:pt x="4403" y="8783"/>
                  <a:pt x="4537" y="8182"/>
                  <a:pt x="4704" y="7515"/>
                </a:cubicBezTo>
                <a:cubicBezTo>
                  <a:pt x="4770" y="7281"/>
                  <a:pt x="4604" y="7015"/>
                  <a:pt x="4370" y="6948"/>
                </a:cubicBezTo>
                <a:cubicBezTo>
                  <a:pt x="3770" y="6748"/>
                  <a:pt x="3169" y="6548"/>
                  <a:pt x="2602" y="6281"/>
                </a:cubicBezTo>
                <a:cubicBezTo>
                  <a:pt x="2335" y="6147"/>
                  <a:pt x="2068" y="6014"/>
                  <a:pt x="1768" y="5847"/>
                </a:cubicBezTo>
                <a:lnTo>
                  <a:pt x="1368" y="5647"/>
                </a:lnTo>
                <a:lnTo>
                  <a:pt x="1247" y="5556"/>
                </a:lnTo>
                <a:lnTo>
                  <a:pt x="1247" y="5556"/>
                </a:lnTo>
                <a:cubicBezTo>
                  <a:pt x="1278" y="5542"/>
                  <a:pt x="1306" y="5528"/>
                  <a:pt x="1335" y="5513"/>
                </a:cubicBezTo>
                <a:cubicBezTo>
                  <a:pt x="1535" y="5480"/>
                  <a:pt x="1735" y="5480"/>
                  <a:pt x="1935" y="5447"/>
                </a:cubicBezTo>
                <a:lnTo>
                  <a:pt x="2836" y="5347"/>
                </a:lnTo>
                <a:lnTo>
                  <a:pt x="4937" y="5113"/>
                </a:lnTo>
                <a:cubicBezTo>
                  <a:pt x="5229" y="5079"/>
                  <a:pt x="5379" y="4815"/>
                  <a:pt x="5375" y="4576"/>
                </a:cubicBezTo>
                <a:lnTo>
                  <a:pt x="5375" y="4576"/>
                </a:lnTo>
                <a:cubicBezTo>
                  <a:pt x="5518" y="4540"/>
                  <a:pt x="5638" y="4433"/>
                  <a:pt x="5671" y="4246"/>
                </a:cubicBezTo>
                <a:cubicBezTo>
                  <a:pt x="5771" y="3712"/>
                  <a:pt x="5871" y="3178"/>
                  <a:pt x="6005" y="2611"/>
                </a:cubicBezTo>
                <a:cubicBezTo>
                  <a:pt x="6071" y="2345"/>
                  <a:pt x="6105" y="2078"/>
                  <a:pt x="6171" y="1811"/>
                </a:cubicBezTo>
                <a:cubicBezTo>
                  <a:pt x="6205" y="1577"/>
                  <a:pt x="6238" y="1344"/>
                  <a:pt x="6338" y="1110"/>
                </a:cubicBezTo>
                <a:cubicBezTo>
                  <a:pt x="6392" y="1029"/>
                  <a:pt x="6419" y="992"/>
                  <a:pt x="6438" y="992"/>
                </a:cubicBezTo>
                <a:close/>
                <a:moveTo>
                  <a:pt x="6414" y="0"/>
                </a:moveTo>
                <a:cubicBezTo>
                  <a:pt x="6069" y="0"/>
                  <a:pt x="5728" y="192"/>
                  <a:pt x="5571" y="577"/>
                </a:cubicBezTo>
                <a:cubicBezTo>
                  <a:pt x="5371" y="1044"/>
                  <a:pt x="5237" y="1544"/>
                  <a:pt x="5171" y="2078"/>
                </a:cubicBezTo>
                <a:cubicBezTo>
                  <a:pt x="5037" y="2711"/>
                  <a:pt x="4904" y="3312"/>
                  <a:pt x="4770" y="3979"/>
                </a:cubicBezTo>
                <a:cubicBezTo>
                  <a:pt x="4758" y="4059"/>
                  <a:pt x="4761" y="4132"/>
                  <a:pt x="4775" y="4197"/>
                </a:cubicBezTo>
                <a:lnTo>
                  <a:pt x="4775" y="4197"/>
                </a:lnTo>
                <a:lnTo>
                  <a:pt x="1935" y="4513"/>
                </a:lnTo>
                <a:cubicBezTo>
                  <a:pt x="1335" y="4579"/>
                  <a:pt x="367" y="4613"/>
                  <a:pt x="167" y="5347"/>
                </a:cubicBezTo>
                <a:cubicBezTo>
                  <a:pt x="0" y="6081"/>
                  <a:pt x="1001" y="6514"/>
                  <a:pt x="1535" y="6781"/>
                </a:cubicBezTo>
                <a:cubicBezTo>
                  <a:pt x="2234" y="7145"/>
                  <a:pt x="2934" y="7462"/>
                  <a:pt x="3673" y="7692"/>
                </a:cubicBezTo>
                <a:lnTo>
                  <a:pt x="3673" y="7692"/>
                </a:lnTo>
                <a:cubicBezTo>
                  <a:pt x="3514" y="8436"/>
                  <a:pt x="3375" y="9165"/>
                  <a:pt x="3236" y="9917"/>
                </a:cubicBezTo>
                <a:cubicBezTo>
                  <a:pt x="3103" y="10517"/>
                  <a:pt x="2836" y="11518"/>
                  <a:pt x="3703" y="11718"/>
                </a:cubicBezTo>
                <a:cubicBezTo>
                  <a:pt x="3773" y="11735"/>
                  <a:pt x="3842" y="11742"/>
                  <a:pt x="3911" y="11742"/>
                </a:cubicBezTo>
                <a:cubicBezTo>
                  <a:pt x="4534" y="11742"/>
                  <a:pt x="5117" y="11111"/>
                  <a:pt x="5538" y="10751"/>
                </a:cubicBezTo>
                <a:cubicBezTo>
                  <a:pt x="6090" y="10277"/>
                  <a:pt x="6602" y="9782"/>
                  <a:pt x="7088" y="9267"/>
                </a:cubicBezTo>
                <a:lnTo>
                  <a:pt x="7088" y="9267"/>
                </a:lnTo>
                <a:lnTo>
                  <a:pt x="7639" y="10083"/>
                </a:lnTo>
                <a:cubicBezTo>
                  <a:pt x="7839" y="10450"/>
                  <a:pt x="8106" y="10817"/>
                  <a:pt x="8440" y="11151"/>
                </a:cubicBezTo>
                <a:cubicBezTo>
                  <a:pt x="8643" y="11327"/>
                  <a:pt x="8917" y="11420"/>
                  <a:pt x="9187" y="11420"/>
                </a:cubicBezTo>
                <a:cubicBezTo>
                  <a:pt x="9583" y="11420"/>
                  <a:pt x="9969" y="11220"/>
                  <a:pt x="10108" y="10784"/>
                </a:cubicBezTo>
                <a:cubicBezTo>
                  <a:pt x="10174" y="10284"/>
                  <a:pt x="10174" y="9817"/>
                  <a:pt x="10141" y="9350"/>
                </a:cubicBezTo>
                <a:lnTo>
                  <a:pt x="10141" y="7682"/>
                </a:lnTo>
                <a:cubicBezTo>
                  <a:pt x="10108" y="7515"/>
                  <a:pt x="10108" y="7381"/>
                  <a:pt x="10141" y="7248"/>
                </a:cubicBezTo>
                <a:cubicBezTo>
                  <a:pt x="10174" y="7181"/>
                  <a:pt x="10274" y="7215"/>
                  <a:pt x="10308" y="7181"/>
                </a:cubicBezTo>
                <a:cubicBezTo>
                  <a:pt x="10474" y="7081"/>
                  <a:pt x="10641" y="7015"/>
                  <a:pt x="10841" y="6948"/>
                </a:cubicBezTo>
                <a:cubicBezTo>
                  <a:pt x="11275" y="6748"/>
                  <a:pt x="11709" y="6481"/>
                  <a:pt x="12142" y="6214"/>
                </a:cubicBezTo>
                <a:cubicBezTo>
                  <a:pt x="12676" y="5814"/>
                  <a:pt x="13543" y="5247"/>
                  <a:pt x="13310" y="4446"/>
                </a:cubicBezTo>
                <a:cubicBezTo>
                  <a:pt x="13043" y="3612"/>
                  <a:pt x="11742" y="3746"/>
                  <a:pt x="11042" y="3679"/>
                </a:cubicBezTo>
                <a:cubicBezTo>
                  <a:pt x="10575" y="3645"/>
                  <a:pt x="10074" y="3645"/>
                  <a:pt x="9574" y="3645"/>
                </a:cubicBezTo>
                <a:lnTo>
                  <a:pt x="8773" y="3645"/>
                </a:lnTo>
                <a:cubicBezTo>
                  <a:pt x="8440" y="3645"/>
                  <a:pt x="8406" y="3479"/>
                  <a:pt x="8273" y="3178"/>
                </a:cubicBezTo>
                <a:lnTo>
                  <a:pt x="7773" y="1777"/>
                </a:lnTo>
                <a:cubicBezTo>
                  <a:pt x="7639" y="1344"/>
                  <a:pt x="7439" y="910"/>
                  <a:pt x="7239" y="477"/>
                </a:cubicBezTo>
                <a:cubicBezTo>
                  <a:pt x="7048" y="159"/>
                  <a:pt x="6729" y="0"/>
                  <a:pt x="641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9" name="Google Shape;379;p10"/>
          <p:cNvSpPr/>
          <p:nvPr/>
        </p:nvSpPr>
        <p:spPr>
          <a:xfrm>
            <a:off x="5363100" y="2859863"/>
            <a:ext cx="85075" cy="80575"/>
          </a:xfrm>
          <a:custGeom>
            <a:avLst/>
            <a:gdLst/>
            <a:ahLst/>
            <a:cxnLst/>
            <a:rect l="l" t="t" r="r" b="b"/>
            <a:pathLst>
              <a:path w="3403" h="3223" extrusionOk="0">
                <a:moveTo>
                  <a:pt x="1950" y="1056"/>
                </a:moveTo>
                <a:cubicBezTo>
                  <a:pt x="1943" y="1056"/>
                  <a:pt x="1980" y="1071"/>
                  <a:pt x="2002" y="1071"/>
                </a:cubicBezTo>
                <a:cubicBezTo>
                  <a:pt x="1969" y="1060"/>
                  <a:pt x="1954" y="1056"/>
                  <a:pt x="1950" y="1056"/>
                </a:cubicBezTo>
                <a:close/>
                <a:moveTo>
                  <a:pt x="2178" y="2152"/>
                </a:moveTo>
                <a:cubicBezTo>
                  <a:pt x="2170" y="2158"/>
                  <a:pt x="2157" y="2168"/>
                  <a:pt x="2152" y="2174"/>
                </a:cubicBezTo>
                <a:lnTo>
                  <a:pt x="2152" y="2174"/>
                </a:lnTo>
                <a:cubicBezTo>
                  <a:pt x="2158" y="2172"/>
                  <a:pt x="2164" y="2172"/>
                  <a:pt x="2169" y="2172"/>
                </a:cubicBezTo>
                <a:lnTo>
                  <a:pt x="2178" y="2152"/>
                </a:lnTo>
                <a:close/>
                <a:moveTo>
                  <a:pt x="1450" y="2175"/>
                </a:moveTo>
                <a:lnTo>
                  <a:pt x="1450" y="2175"/>
                </a:lnTo>
                <a:cubicBezTo>
                  <a:pt x="1453" y="2175"/>
                  <a:pt x="1468" y="2183"/>
                  <a:pt x="1502" y="2205"/>
                </a:cubicBezTo>
                <a:cubicBezTo>
                  <a:pt x="1479" y="2205"/>
                  <a:pt x="1442" y="2175"/>
                  <a:pt x="1450" y="2175"/>
                </a:cubicBezTo>
                <a:close/>
                <a:moveTo>
                  <a:pt x="1635" y="971"/>
                </a:moveTo>
                <a:cubicBezTo>
                  <a:pt x="1702" y="971"/>
                  <a:pt x="1735" y="971"/>
                  <a:pt x="1802" y="1004"/>
                </a:cubicBezTo>
                <a:lnTo>
                  <a:pt x="1969" y="1038"/>
                </a:lnTo>
                <a:lnTo>
                  <a:pt x="2002" y="1071"/>
                </a:lnTo>
                <a:cubicBezTo>
                  <a:pt x="2069" y="1104"/>
                  <a:pt x="2102" y="1104"/>
                  <a:pt x="2135" y="1138"/>
                </a:cubicBezTo>
                <a:lnTo>
                  <a:pt x="2180" y="1160"/>
                </a:lnTo>
                <a:lnTo>
                  <a:pt x="2202" y="1204"/>
                </a:lnTo>
                <a:lnTo>
                  <a:pt x="2302" y="1304"/>
                </a:lnTo>
                <a:cubicBezTo>
                  <a:pt x="2302" y="1304"/>
                  <a:pt x="2283" y="1248"/>
                  <a:pt x="2288" y="1248"/>
                </a:cubicBezTo>
                <a:lnTo>
                  <a:pt x="2288" y="1248"/>
                </a:lnTo>
                <a:cubicBezTo>
                  <a:pt x="2290" y="1248"/>
                  <a:pt x="2294" y="1254"/>
                  <a:pt x="2302" y="1271"/>
                </a:cubicBezTo>
                <a:cubicBezTo>
                  <a:pt x="2302" y="1304"/>
                  <a:pt x="2336" y="1304"/>
                  <a:pt x="2336" y="1338"/>
                </a:cubicBezTo>
                <a:cubicBezTo>
                  <a:pt x="2336" y="1371"/>
                  <a:pt x="2336" y="1404"/>
                  <a:pt x="2369" y="1404"/>
                </a:cubicBezTo>
                <a:cubicBezTo>
                  <a:pt x="2373" y="1408"/>
                  <a:pt x="2375" y="1410"/>
                  <a:pt x="2377" y="1410"/>
                </a:cubicBezTo>
                <a:cubicBezTo>
                  <a:pt x="2386" y="1410"/>
                  <a:pt x="2359" y="1352"/>
                  <a:pt x="2359" y="1352"/>
                </a:cubicBezTo>
                <a:lnTo>
                  <a:pt x="2359" y="1352"/>
                </a:lnTo>
                <a:cubicBezTo>
                  <a:pt x="2359" y="1352"/>
                  <a:pt x="2362" y="1357"/>
                  <a:pt x="2369" y="1371"/>
                </a:cubicBezTo>
                <a:cubicBezTo>
                  <a:pt x="2402" y="1471"/>
                  <a:pt x="2402" y="1471"/>
                  <a:pt x="2402" y="1538"/>
                </a:cubicBezTo>
                <a:cubicBezTo>
                  <a:pt x="2402" y="1546"/>
                  <a:pt x="2402" y="1555"/>
                  <a:pt x="2402" y="1571"/>
                </a:cubicBezTo>
                <a:lnTo>
                  <a:pt x="2402" y="1705"/>
                </a:lnTo>
                <a:lnTo>
                  <a:pt x="2402" y="1771"/>
                </a:lnTo>
                <a:cubicBezTo>
                  <a:pt x="2402" y="1805"/>
                  <a:pt x="2369" y="1871"/>
                  <a:pt x="2369" y="1905"/>
                </a:cubicBezTo>
                <a:lnTo>
                  <a:pt x="2336" y="1972"/>
                </a:lnTo>
                <a:cubicBezTo>
                  <a:pt x="2336" y="2005"/>
                  <a:pt x="2269" y="2038"/>
                  <a:pt x="2269" y="2072"/>
                </a:cubicBezTo>
                <a:lnTo>
                  <a:pt x="2202" y="2105"/>
                </a:lnTo>
                <a:lnTo>
                  <a:pt x="2178" y="2152"/>
                </a:lnTo>
                <a:lnTo>
                  <a:pt x="2178" y="2152"/>
                </a:lnTo>
                <a:cubicBezTo>
                  <a:pt x="2182" y="2150"/>
                  <a:pt x="2186" y="2148"/>
                  <a:pt x="2187" y="2148"/>
                </a:cubicBezTo>
                <a:lnTo>
                  <a:pt x="2187" y="2148"/>
                </a:lnTo>
                <a:cubicBezTo>
                  <a:pt x="2190" y="2148"/>
                  <a:pt x="2186" y="2154"/>
                  <a:pt x="2169" y="2172"/>
                </a:cubicBezTo>
                <a:cubicBezTo>
                  <a:pt x="2159" y="2177"/>
                  <a:pt x="2153" y="2179"/>
                  <a:pt x="2151" y="2179"/>
                </a:cubicBezTo>
                <a:cubicBezTo>
                  <a:pt x="2149" y="2179"/>
                  <a:pt x="2149" y="2177"/>
                  <a:pt x="2152" y="2174"/>
                </a:cubicBezTo>
                <a:lnTo>
                  <a:pt x="2152" y="2174"/>
                </a:lnTo>
                <a:cubicBezTo>
                  <a:pt x="2116" y="2182"/>
                  <a:pt x="2064" y="2210"/>
                  <a:pt x="2035" y="2238"/>
                </a:cubicBezTo>
                <a:lnTo>
                  <a:pt x="1702" y="2238"/>
                </a:lnTo>
                <a:lnTo>
                  <a:pt x="1568" y="2205"/>
                </a:lnTo>
                <a:lnTo>
                  <a:pt x="1502" y="2205"/>
                </a:lnTo>
                <a:cubicBezTo>
                  <a:pt x="1468" y="2172"/>
                  <a:pt x="1402" y="2138"/>
                  <a:pt x="1368" y="2105"/>
                </a:cubicBezTo>
                <a:lnTo>
                  <a:pt x="1301" y="2072"/>
                </a:lnTo>
                <a:lnTo>
                  <a:pt x="1301" y="2072"/>
                </a:lnTo>
                <a:cubicBezTo>
                  <a:pt x="1301" y="2072"/>
                  <a:pt x="1301" y="2072"/>
                  <a:pt x="1301" y="2072"/>
                </a:cubicBezTo>
                <a:cubicBezTo>
                  <a:pt x="1268" y="2038"/>
                  <a:pt x="1235" y="2005"/>
                  <a:pt x="1201" y="1972"/>
                </a:cubicBezTo>
                <a:lnTo>
                  <a:pt x="1201" y="1938"/>
                </a:lnTo>
                <a:lnTo>
                  <a:pt x="1135" y="1805"/>
                </a:lnTo>
                <a:cubicBezTo>
                  <a:pt x="1101" y="1771"/>
                  <a:pt x="1101" y="1738"/>
                  <a:pt x="1068" y="1705"/>
                </a:cubicBezTo>
                <a:lnTo>
                  <a:pt x="1068" y="1638"/>
                </a:lnTo>
                <a:cubicBezTo>
                  <a:pt x="1068" y="1571"/>
                  <a:pt x="1068" y="1505"/>
                  <a:pt x="1068" y="1438"/>
                </a:cubicBezTo>
                <a:cubicBezTo>
                  <a:pt x="1101" y="1404"/>
                  <a:pt x="1101" y="1371"/>
                  <a:pt x="1068" y="1371"/>
                </a:cubicBezTo>
                <a:cubicBezTo>
                  <a:pt x="1068" y="1304"/>
                  <a:pt x="1101" y="1238"/>
                  <a:pt x="1135" y="1171"/>
                </a:cubicBezTo>
                <a:cubicBezTo>
                  <a:pt x="1135" y="1171"/>
                  <a:pt x="1135" y="1138"/>
                  <a:pt x="1168" y="1138"/>
                </a:cubicBezTo>
                <a:cubicBezTo>
                  <a:pt x="1168" y="1118"/>
                  <a:pt x="1168" y="1104"/>
                  <a:pt x="1168" y="1104"/>
                </a:cubicBezTo>
                <a:cubicBezTo>
                  <a:pt x="1201" y="1038"/>
                  <a:pt x="1235" y="1004"/>
                  <a:pt x="1268" y="971"/>
                </a:cubicBezTo>
                <a:close/>
                <a:moveTo>
                  <a:pt x="2084" y="2229"/>
                </a:moveTo>
                <a:cubicBezTo>
                  <a:pt x="2086" y="2229"/>
                  <a:pt x="2083" y="2231"/>
                  <a:pt x="2069" y="2238"/>
                </a:cubicBezTo>
                <a:lnTo>
                  <a:pt x="2052" y="2238"/>
                </a:lnTo>
                <a:cubicBezTo>
                  <a:pt x="2066" y="2234"/>
                  <a:pt x="2081" y="2229"/>
                  <a:pt x="2084" y="2229"/>
                </a:cubicBezTo>
                <a:close/>
                <a:moveTo>
                  <a:pt x="1340" y="1"/>
                </a:moveTo>
                <a:cubicBezTo>
                  <a:pt x="1305" y="1"/>
                  <a:pt x="1270" y="2"/>
                  <a:pt x="1235" y="3"/>
                </a:cubicBezTo>
                <a:cubicBezTo>
                  <a:pt x="1153" y="3"/>
                  <a:pt x="1077" y="26"/>
                  <a:pt x="1011" y="63"/>
                </a:cubicBezTo>
                <a:lnTo>
                  <a:pt x="1011" y="63"/>
                </a:lnTo>
                <a:cubicBezTo>
                  <a:pt x="1007" y="63"/>
                  <a:pt x="1003" y="63"/>
                  <a:pt x="999" y="63"/>
                </a:cubicBezTo>
                <a:cubicBezTo>
                  <a:pt x="890" y="63"/>
                  <a:pt x="774" y="104"/>
                  <a:pt x="668" y="204"/>
                </a:cubicBezTo>
                <a:lnTo>
                  <a:pt x="601" y="237"/>
                </a:lnTo>
                <a:cubicBezTo>
                  <a:pt x="167" y="704"/>
                  <a:pt x="1" y="1371"/>
                  <a:pt x="167" y="2005"/>
                </a:cubicBezTo>
                <a:cubicBezTo>
                  <a:pt x="376" y="2736"/>
                  <a:pt x="1056" y="3222"/>
                  <a:pt x="1790" y="3222"/>
                </a:cubicBezTo>
                <a:cubicBezTo>
                  <a:pt x="1993" y="3222"/>
                  <a:pt x="2200" y="3185"/>
                  <a:pt x="2402" y="3106"/>
                </a:cubicBezTo>
                <a:cubicBezTo>
                  <a:pt x="2669" y="2972"/>
                  <a:pt x="2936" y="2772"/>
                  <a:pt x="3103" y="2505"/>
                </a:cubicBezTo>
                <a:cubicBezTo>
                  <a:pt x="3403" y="1972"/>
                  <a:pt x="3403" y="1338"/>
                  <a:pt x="3103" y="837"/>
                </a:cubicBezTo>
                <a:cubicBezTo>
                  <a:pt x="2659" y="299"/>
                  <a:pt x="2005" y="1"/>
                  <a:pt x="13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10"/>
          <p:cNvSpPr/>
          <p:nvPr/>
        </p:nvSpPr>
        <p:spPr>
          <a:xfrm>
            <a:off x="3760113" y="695800"/>
            <a:ext cx="321925" cy="310900"/>
          </a:xfrm>
          <a:custGeom>
            <a:avLst/>
            <a:gdLst/>
            <a:ahLst/>
            <a:cxnLst/>
            <a:rect l="l" t="t" r="r" b="b"/>
            <a:pathLst>
              <a:path w="12877" h="12436" extrusionOk="0">
                <a:moveTo>
                  <a:pt x="5600" y="919"/>
                </a:moveTo>
                <a:cubicBezTo>
                  <a:pt x="6011" y="919"/>
                  <a:pt x="6242" y="1617"/>
                  <a:pt x="6272" y="1936"/>
                </a:cubicBezTo>
                <a:cubicBezTo>
                  <a:pt x="6338" y="2503"/>
                  <a:pt x="6338" y="3104"/>
                  <a:pt x="6272" y="3671"/>
                </a:cubicBezTo>
                <a:cubicBezTo>
                  <a:pt x="6205" y="4449"/>
                  <a:pt x="6019" y="5228"/>
                  <a:pt x="5725" y="5967"/>
                </a:cubicBezTo>
                <a:lnTo>
                  <a:pt x="5725" y="5967"/>
                </a:lnTo>
                <a:cubicBezTo>
                  <a:pt x="5713" y="5987"/>
                  <a:pt x="5702" y="6006"/>
                  <a:pt x="5690" y="6025"/>
                </a:cubicBezTo>
                <a:lnTo>
                  <a:pt x="5690" y="6025"/>
                </a:lnTo>
                <a:cubicBezTo>
                  <a:pt x="5502" y="5836"/>
                  <a:pt x="5353" y="5627"/>
                  <a:pt x="5236" y="5403"/>
                </a:cubicBezTo>
                <a:lnTo>
                  <a:pt x="5236" y="5403"/>
                </a:lnTo>
                <a:cubicBezTo>
                  <a:pt x="5163" y="4899"/>
                  <a:pt x="5042" y="4402"/>
                  <a:pt x="4856" y="3932"/>
                </a:cubicBezTo>
                <a:lnTo>
                  <a:pt x="4856" y="3932"/>
                </a:lnTo>
                <a:cubicBezTo>
                  <a:pt x="4843" y="3756"/>
                  <a:pt x="4837" y="3579"/>
                  <a:pt x="4837" y="3404"/>
                </a:cubicBezTo>
                <a:cubicBezTo>
                  <a:pt x="4837" y="2803"/>
                  <a:pt x="4704" y="1302"/>
                  <a:pt x="5404" y="969"/>
                </a:cubicBezTo>
                <a:cubicBezTo>
                  <a:pt x="5473" y="934"/>
                  <a:pt x="5539" y="919"/>
                  <a:pt x="5600" y="919"/>
                </a:cubicBezTo>
                <a:close/>
                <a:moveTo>
                  <a:pt x="2127" y="2545"/>
                </a:moveTo>
                <a:cubicBezTo>
                  <a:pt x="2894" y="2545"/>
                  <a:pt x="3611" y="3480"/>
                  <a:pt x="3917" y="4097"/>
                </a:cubicBezTo>
                <a:lnTo>
                  <a:pt x="3917" y="4097"/>
                </a:lnTo>
                <a:cubicBezTo>
                  <a:pt x="3967" y="4686"/>
                  <a:pt x="4094" y="5263"/>
                  <a:pt x="4350" y="5780"/>
                </a:cubicBezTo>
                <a:lnTo>
                  <a:pt x="4350" y="5780"/>
                </a:lnTo>
                <a:cubicBezTo>
                  <a:pt x="4367" y="5914"/>
                  <a:pt x="4381" y="6048"/>
                  <a:pt x="4390" y="6182"/>
                </a:cubicBezTo>
                <a:lnTo>
                  <a:pt x="4390" y="6182"/>
                </a:lnTo>
                <a:cubicBezTo>
                  <a:pt x="4175" y="6257"/>
                  <a:pt x="3964" y="6291"/>
                  <a:pt x="3758" y="6291"/>
                </a:cubicBezTo>
                <a:cubicBezTo>
                  <a:pt x="2917" y="6291"/>
                  <a:pt x="2175" y="5715"/>
                  <a:pt x="1735" y="4938"/>
                </a:cubicBezTo>
                <a:cubicBezTo>
                  <a:pt x="1401" y="4404"/>
                  <a:pt x="901" y="2937"/>
                  <a:pt x="1802" y="2603"/>
                </a:cubicBezTo>
                <a:cubicBezTo>
                  <a:pt x="1910" y="2563"/>
                  <a:pt x="2019" y="2545"/>
                  <a:pt x="2127" y="2545"/>
                </a:cubicBezTo>
                <a:close/>
                <a:moveTo>
                  <a:pt x="10594" y="3135"/>
                </a:moveTo>
                <a:cubicBezTo>
                  <a:pt x="10768" y="3135"/>
                  <a:pt x="10931" y="3176"/>
                  <a:pt x="11075" y="3270"/>
                </a:cubicBezTo>
                <a:cubicBezTo>
                  <a:pt x="11542" y="3571"/>
                  <a:pt x="11442" y="4338"/>
                  <a:pt x="11275" y="4805"/>
                </a:cubicBezTo>
                <a:cubicBezTo>
                  <a:pt x="11042" y="5338"/>
                  <a:pt x="10641" y="5772"/>
                  <a:pt x="10141" y="6072"/>
                </a:cubicBezTo>
                <a:cubicBezTo>
                  <a:pt x="9361" y="6563"/>
                  <a:pt x="8432" y="6681"/>
                  <a:pt x="7513" y="6695"/>
                </a:cubicBezTo>
                <a:lnTo>
                  <a:pt x="7513" y="6695"/>
                </a:lnTo>
                <a:cubicBezTo>
                  <a:pt x="7183" y="6649"/>
                  <a:pt x="6844" y="6634"/>
                  <a:pt x="6505" y="6634"/>
                </a:cubicBezTo>
                <a:cubicBezTo>
                  <a:pt x="6485" y="6634"/>
                  <a:pt x="6465" y="6634"/>
                  <a:pt x="6444" y="6634"/>
                </a:cubicBezTo>
                <a:lnTo>
                  <a:pt x="6444" y="6634"/>
                </a:lnTo>
                <a:cubicBezTo>
                  <a:pt x="6448" y="6627"/>
                  <a:pt x="6451" y="6620"/>
                  <a:pt x="6454" y="6612"/>
                </a:cubicBezTo>
                <a:lnTo>
                  <a:pt x="6454" y="6612"/>
                </a:lnTo>
                <a:cubicBezTo>
                  <a:pt x="6891" y="5864"/>
                  <a:pt x="7447" y="5182"/>
                  <a:pt x="8073" y="4605"/>
                </a:cubicBezTo>
                <a:cubicBezTo>
                  <a:pt x="8573" y="4160"/>
                  <a:pt x="9723" y="3135"/>
                  <a:pt x="10594" y="3135"/>
                </a:cubicBezTo>
                <a:close/>
                <a:moveTo>
                  <a:pt x="6540" y="7614"/>
                </a:moveTo>
                <a:cubicBezTo>
                  <a:pt x="6696" y="7616"/>
                  <a:pt x="6853" y="7618"/>
                  <a:pt x="7009" y="7618"/>
                </a:cubicBezTo>
                <a:cubicBezTo>
                  <a:pt x="7109" y="7618"/>
                  <a:pt x="7208" y="7617"/>
                  <a:pt x="7307" y="7616"/>
                </a:cubicBezTo>
                <a:lnTo>
                  <a:pt x="7307" y="7616"/>
                </a:lnTo>
                <a:cubicBezTo>
                  <a:pt x="7800" y="7665"/>
                  <a:pt x="8279" y="7802"/>
                  <a:pt x="8673" y="8140"/>
                </a:cubicBezTo>
                <a:cubicBezTo>
                  <a:pt x="9240" y="8641"/>
                  <a:pt x="9440" y="9475"/>
                  <a:pt x="9174" y="10209"/>
                </a:cubicBezTo>
                <a:cubicBezTo>
                  <a:pt x="9048" y="10586"/>
                  <a:pt x="8684" y="10845"/>
                  <a:pt x="8279" y="10845"/>
                </a:cubicBezTo>
                <a:cubicBezTo>
                  <a:pt x="8255" y="10845"/>
                  <a:pt x="8231" y="10844"/>
                  <a:pt x="8206" y="10842"/>
                </a:cubicBezTo>
                <a:cubicBezTo>
                  <a:pt x="7739" y="10776"/>
                  <a:pt x="7539" y="10109"/>
                  <a:pt x="7372" y="9742"/>
                </a:cubicBezTo>
                <a:cubicBezTo>
                  <a:pt x="7052" y="9048"/>
                  <a:pt x="6775" y="8333"/>
                  <a:pt x="6540" y="7614"/>
                </a:cubicBezTo>
                <a:close/>
                <a:moveTo>
                  <a:pt x="4520" y="7290"/>
                </a:moveTo>
                <a:cubicBezTo>
                  <a:pt x="4587" y="7326"/>
                  <a:pt x="4659" y="7354"/>
                  <a:pt x="4737" y="7373"/>
                </a:cubicBezTo>
                <a:cubicBezTo>
                  <a:pt x="4772" y="7381"/>
                  <a:pt x="4807" y="7385"/>
                  <a:pt x="4841" y="7385"/>
                </a:cubicBezTo>
                <a:cubicBezTo>
                  <a:pt x="4946" y="7385"/>
                  <a:pt x="5045" y="7351"/>
                  <a:pt x="5128" y="7294"/>
                </a:cubicBezTo>
                <a:lnTo>
                  <a:pt x="5128" y="7294"/>
                </a:lnTo>
                <a:cubicBezTo>
                  <a:pt x="5147" y="7485"/>
                  <a:pt x="5281" y="7643"/>
                  <a:pt x="5447" y="7709"/>
                </a:cubicBezTo>
                <a:lnTo>
                  <a:pt x="5447" y="7709"/>
                </a:lnTo>
                <a:cubicBezTo>
                  <a:pt x="5420" y="8415"/>
                  <a:pt x="5227" y="9122"/>
                  <a:pt x="4904" y="9742"/>
                </a:cubicBezTo>
                <a:cubicBezTo>
                  <a:pt x="4737" y="10109"/>
                  <a:pt x="4504" y="10409"/>
                  <a:pt x="4237" y="10709"/>
                </a:cubicBezTo>
                <a:cubicBezTo>
                  <a:pt x="4062" y="10913"/>
                  <a:pt x="3659" y="11446"/>
                  <a:pt x="3338" y="11446"/>
                </a:cubicBezTo>
                <a:cubicBezTo>
                  <a:pt x="3290" y="11446"/>
                  <a:pt x="3245" y="11435"/>
                  <a:pt x="3203" y="11409"/>
                </a:cubicBezTo>
                <a:cubicBezTo>
                  <a:pt x="2869" y="11243"/>
                  <a:pt x="2836" y="10509"/>
                  <a:pt x="2836" y="10209"/>
                </a:cubicBezTo>
                <a:cubicBezTo>
                  <a:pt x="2836" y="9808"/>
                  <a:pt x="2936" y="9408"/>
                  <a:pt x="3103" y="9074"/>
                </a:cubicBezTo>
                <a:cubicBezTo>
                  <a:pt x="3479" y="8403"/>
                  <a:pt x="3963" y="7797"/>
                  <a:pt x="4520" y="7290"/>
                </a:cubicBezTo>
                <a:close/>
                <a:moveTo>
                  <a:pt x="5546" y="1"/>
                </a:moveTo>
                <a:cubicBezTo>
                  <a:pt x="5443" y="1"/>
                  <a:pt x="5340" y="12"/>
                  <a:pt x="5237" y="35"/>
                </a:cubicBezTo>
                <a:cubicBezTo>
                  <a:pt x="4173" y="294"/>
                  <a:pt x="3977" y="1521"/>
                  <a:pt x="3922" y="2496"/>
                </a:cubicBezTo>
                <a:lnTo>
                  <a:pt x="3922" y="2496"/>
                </a:lnTo>
                <a:cubicBezTo>
                  <a:pt x="3405" y="2006"/>
                  <a:pt x="2709" y="1609"/>
                  <a:pt x="2036" y="1609"/>
                </a:cubicBezTo>
                <a:cubicBezTo>
                  <a:pt x="1674" y="1609"/>
                  <a:pt x="1318" y="1724"/>
                  <a:pt x="1001" y="2003"/>
                </a:cubicBezTo>
                <a:cubicBezTo>
                  <a:pt x="0" y="2837"/>
                  <a:pt x="334" y="4438"/>
                  <a:pt x="901" y="5439"/>
                </a:cubicBezTo>
                <a:cubicBezTo>
                  <a:pt x="1421" y="6321"/>
                  <a:pt x="2310" y="7035"/>
                  <a:pt x="3297" y="7205"/>
                </a:cubicBezTo>
                <a:lnTo>
                  <a:pt x="3297" y="7205"/>
                </a:lnTo>
                <a:cubicBezTo>
                  <a:pt x="2731" y="7808"/>
                  <a:pt x="2251" y="8488"/>
                  <a:pt x="2035" y="9308"/>
                </a:cubicBezTo>
                <a:cubicBezTo>
                  <a:pt x="1768" y="10242"/>
                  <a:pt x="1835" y="11776"/>
                  <a:pt x="2836" y="12310"/>
                </a:cubicBezTo>
                <a:cubicBezTo>
                  <a:pt x="2984" y="12397"/>
                  <a:pt x="3137" y="12435"/>
                  <a:pt x="3291" y="12435"/>
                </a:cubicBezTo>
                <a:cubicBezTo>
                  <a:pt x="4144" y="12435"/>
                  <a:pt x="5042" y="11264"/>
                  <a:pt x="5438" y="10642"/>
                </a:cubicBezTo>
                <a:cubicBezTo>
                  <a:pt x="5725" y="10197"/>
                  <a:pt x="5944" y="9721"/>
                  <a:pt x="6095" y="9227"/>
                </a:cubicBezTo>
                <a:lnTo>
                  <a:pt x="6095" y="9227"/>
                </a:lnTo>
                <a:cubicBezTo>
                  <a:pt x="6120" y="9287"/>
                  <a:pt x="6146" y="9348"/>
                  <a:pt x="6171" y="9408"/>
                </a:cubicBezTo>
                <a:cubicBezTo>
                  <a:pt x="6372" y="10008"/>
                  <a:pt x="6672" y="10609"/>
                  <a:pt x="7039" y="11176"/>
                </a:cubicBezTo>
                <a:cubicBezTo>
                  <a:pt x="7372" y="11592"/>
                  <a:pt x="7815" y="11778"/>
                  <a:pt x="8262" y="11778"/>
                </a:cubicBezTo>
                <a:cubicBezTo>
                  <a:pt x="8889" y="11778"/>
                  <a:pt x="9524" y="11413"/>
                  <a:pt x="9874" y="10809"/>
                </a:cubicBezTo>
                <a:cubicBezTo>
                  <a:pt x="10408" y="9842"/>
                  <a:pt x="10274" y="8641"/>
                  <a:pt x="9574" y="7774"/>
                </a:cubicBezTo>
                <a:cubicBezTo>
                  <a:pt x="9468" y="7638"/>
                  <a:pt x="9354" y="7518"/>
                  <a:pt x="9233" y="7412"/>
                </a:cubicBezTo>
                <a:lnTo>
                  <a:pt x="9233" y="7412"/>
                </a:lnTo>
                <a:cubicBezTo>
                  <a:pt x="9892" y="7257"/>
                  <a:pt x="10518" y="6990"/>
                  <a:pt x="11075" y="6539"/>
                </a:cubicBezTo>
                <a:cubicBezTo>
                  <a:pt x="12076" y="5705"/>
                  <a:pt x="12876" y="3971"/>
                  <a:pt x="11909" y="2803"/>
                </a:cubicBezTo>
                <a:cubicBezTo>
                  <a:pt x="11558" y="2373"/>
                  <a:pt x="11118" y="2208"/>
                  <a:pt x="10652" y="2208"/>
                </a:cubicBezTo>
                <a:cubicBezTo>
                  <a:pt x="9747" y="2208"/>
                  <a:pt x="8745" y="2830"/>
                  <a:pt x="8106" y="3337"/>
                </a:cubicBezTo>
                <a:cubicBezTo>
                  <a:pt x="7769" y="3594"/>
                  <a:pt x="7448" y="3873"/>
                  <a:pt x="7147" y="4171"/>
                </a:cubicBezTo>
                <a:lnTo>
                  <a:pt x="7147" y="4171"/>
                </a:lnTo>
                <a:cubicBezTo>
                  <a:pt x="7208" y="3742"/>
                  <a:pt x="7239" y="3307"/>
                  <a:pt x="7239" y="2870"/>
                </a:cubicBezTo>
                <a:cubicBezTo>
                  <a:pt x="7239" y="2136"/>
                  <a:pt x="7239" y="1336"/>
                  <a:pt x="6839" y="735"/>
                </a:cubicBezTo>
                <a:cubicBezTo>
                  <a:pt x="6534" y="265"/>
                  <a:pt x="6046" y="1"/>
                  <a:pt x="554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1" name="Google Shape;381;p10"/>
          <p:cNvSpPr/>
          <p:nvPr/>
        </p:nvSpPr>
        <p:spPr>
          <a:xfrm>
            <a:off x="1637488" y="4640213"/>
            <a:ext cx="109275" cy="114525"/>
          </a:xfrm>
          <a:custGeom>
            <a:avLst/>
            <a:gdLst/>
            <a:ahLst/>
            <a:cxnLst/>
            <a:rect l="l" t="t" r="r" b="b"/>
            <a:pathLst>
              <a:path w="4371" h="4581" extrusionOk="0">
                <a:moveTo>
                  <a:pt x="1702" y="1062"/>
                </a:moveTo>
                <a:cubicBezTo>
                  <a:pt x="1780" y="1119"/>
                  <a:pt x="1875" y="1151"/>
                  <a:pt x="1969" y="1151"/>
                </a:cubicBezTo>
                <a:lnTo>
                  <a:pt x="2002" y="1151"/>
                </a:lnTo>
                <a:lnTo>
                  <a:pt x="2102" y="1185"/>
                </a:lnTo>
                <a:cubicBezTo>
                  <a:pt x="2169" y="1185"/>
                  <a:pt x="2236" y="1218"/>
                  <a:pt x="2336" y="1218"/>
                </a:cubicBezTo>
                <a:cubicBezTo>
                  <a:pt x="2436" y="1285"/>
                  <a:pt x="2569" y="1352"/>
                  <a:pt x="2670" y="1418"/>
                </a:cubicBezTo>
                <a:cubicBezTo>
                  <a:pt x="2770" y="1485"/>
                  <a:pt x="2870" y="1552"/>
                  <a:pt x="2936" y="1652"/>
                </a:cubicBezTo>
                <a:cubicBezTo>
                  <a:pt x="3003" y="1752"/>
                  <a:pt x="3070" y="1852"/>
                  <a:pt x="3137" y="1952"/>
                </a:cubicBezTo>
                <a:cubicBezTo>
                  <a:pt x="3170" y="1985"/>
                  <a:pt x="3170" y="2052"/>
                  <a:pt x="3203" y="2085"/>
                </a:cubicBezTo>
                <a:cubicBezTo>
                  <a:pt x="3203" y="2152"/>
                  <a:pt x="3237" y="2219"/>
                  <a:pt x="3237" y="2286"/>
                </a:cubicBezTo>
                <a:lnTo>
                  <a:pt x="3237" y="2319"/>
                </a:lnTo>
                <a:cubicBezTo>
                  <a:pt x="3237" y="2352"/>
                  <a:pt x="3237" y="2386"/>
                  <a:pt x="3237" y="2419"/>
                </a:cubicBezTo>
                <a:cubicBezTo>
                  <a:pt x="3237" y="2519"/>
                  <a:pt x="3237" y="2586"/>
                  <a:pt x="3237" y="2686"/>
                </a:cubicBezTo>
                <a:cubicBezTo>
                  <a:pt x="3237" y="2675"/>
                  <a:pt x="3236" y="2670"/>
                  <a:pt x="3234" y="2670"/>
                </a:cubicBezTo>
                <a:cubicBezTo>
                  <a:pt x="3227" y="2670"/>
                  <a:pt x="3203" y="2791"/>
                  <a:pt x="3203" y="2819"/>
                </a:cubicBezTo>
                <a:cubicBezTo>
                  <a:pt x="3203" y="2886"/>
                  <a:pt x="3170" y="2953"/>
                  <a:pt x="3137" y="2986"/>
                </a:cubicBezTo>
                <a:cubicBezTo>
                  <a:pt x="3146" y="2976"/>
                  <a:pt x="3150" y="2972"/>
                  <a:pt x="3151" y="2972"/>
                </a:cubicBezTo>
                <a:lnTo>
                  <a:pt x="3151" y="2972"/>
                </a:lnTo>
                <a:cubicBezTo>
                  <a:pt x="3153" y="2972"/>
                  <a:pt x="3137" y="2996"/>
                  <a:pt x="3137" y="3019"/>
                </a:cubicBezTo>
                <a:lnTo>
                  <a:pt x="3103" y="3119"/>
                </a:lnTo>
                <a:cubicBezTo>
                  <a:pt x="3070" y="3186"/>
                  <a:pt x="3036" y="3220"/>
                  <a:pt x="3003" y="3253"/>
                </a:cubicBezTo>
                <a:cubicBezTo>
                  <a:pt x="2936" y="3320"/>
                  <a:pt x="2903" y="3353"/>
                  <a:pt x="2836" y="3386"/>
                </a:cubicBezTo>
                <a:lnTo>
                  <a:pt x="2770" y="3453"/>
                </a:lnTo>
                <a:lnTo>
                  <a:pt x="2670" y="3520"/>
                </a:lnTo>
                <a:cubicBezTo>
                  <a:pt x="2603" y="3520"/>
                  <a:pt x="2536" y="3553"/>
                  <a:pt x="2469" y="3553"/>
                </a:cubicBezTo>
                <a:cubicBezTo>
                  <a:pt x="2469" y="3553"/>
                  <a:pt x="2395" y="3568"/>
                  <a:pt x="2366" y="3568"/>
                </a:cubicBezTo>
                <a:cubicBezTo>
                  <a:pt x="2351" y="3568"/>
                  <a:pt x="2347" y="3564"/>
                  <a:pt x="2369" y="3553"/>
                </a:cubicBezTo>
                <a:lnTo>
                  <a:pt x="2303" y="3553"/>
                </a:lnTo>
                <a:cubicBezTo>
                  <a:pt x="2286" y="3570"/>
                  <a:pt x="2261" y="3578"/>
                  <a:pt x="2232" y="3578"/>
                </a:cubicBezTo>
                <a:cubicBezTo>
                  <a:pt x="2203" y="3578"/>
                  <a:pt x="2169" y="3570"/>
                  <a:pt x="2136" y="3553"/>
                </a:cubicBezTo>
                <a:lnTo>
                  <a:pt x="2002" y="3553"/>
                </a:lnTo>
                <a:lnTo>
                  <a:pt x="1902" y="3520"/>
                </a:lnTo>
                <a:lnTo>
                  <a:pt x="1869" y="3520"/>
                </a:lnTo>
                <a:cubicBezTo>
                  <a:pt x="1369" y="3253"/>
                  <a:pt x="1068" y="2753"/>
                  <a:pt x="1068" y="2185"/>
                </a:cubicBezTo>
                <a:cubicBezTo>
                  <a:pt x="1068" y="1885"/>
                  <a:pt x="1168" y="1618"/>
                  <a:pt x="1335" y="1385"/>
                </a:cubicBezTo>
                <a:cubicBezTo>
                  <a:pt x="1437" y="1262"/>
                  <a:pt x="1565" y="1152"/>
                  <a:pt x="1702" y="1062"/>
                </a:cubicBezTo>
                <a:close/>
                <a:moveTo>
                  <a:pt x="1857" y="0"/>
                </a:moveTo>
                <a:cubicBezTo>
                  <a:pt x="1817" y="0"/>
                  <a:pt x="1776" y="6"/>
                  <a:pt x="1736" y="17"/>
                </a:cubicBezTo>
                <a:cubicBezTo>
                  <a:pt x="902" y="284"/>
                  <a:pt x="301" y="985"/>
                  <a:pt x="168" y="1852"/>
                </a:cubicBezTo>
                <a:cubicBezTo>
                  <a:pt x="1" y="2753"/>
                  <a:pt x="368" y="3687"/>
                  <a:pt x="1102" y="4254"/>
                </a:cubicBezTo>
                <a:cubicBezTo>
                  <a:pt x="1429" y="4472"/>
                  <a:pt x="1814" y="4581"/>
                  <a:pt x="2199" y="4581"/>
                </a:cubicBezTo>
                <a:cubicBezTo>
                  <a:pt x="2640" y="4581"/>
                  <a:pt x="3081" y="4438"/>
                  <a:pt x="3437" y="4154"/>
                </a:cubicBezTo>
                <a:cubicBezTo>
                  <a:pt x="4104" y="3620"/>
                  <a:pt x="4371" y="2719"/>
                  <a:pt x="4104" y="1885"/>
                </a:cubicBezTo>
                <a:cubicBezTo>
                  <a:pt x="3834" y="1046"/>
                  <a:pt x="3133" y="422"/>
                  <a:pt x="2268" y="256"/>
                </a:cubicBezTo>
                <a:lnTo>
                  <a:pt x="2268" y="256"/>
                </a:lnTo>
                <a:cubicBezTo>
                  <a:pt x="2188" y="93"/>
                  <a:pt x="2024" y="0"/>
                  <a:pt x="185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82" name="Google Shape;382;p10"/>
          <p:cNvGrpSpPr/>
          <p:nvPr/>
        </p:nvGrpSpPr>
        <p:grpSpPr>
          <a:xfrm>
            <a:off x="256000" y="2742800"/>
            <a:ext cx="311900" cy="314700"/>
            <a:chOff x="8571050" y="1873050"/>
            <a:chExt cx="311900" cy="314700"/>
          </a:xfrm>
        </p:grpSpPr>
        <p:sp>
          <p:nvSpPr>
            <p:cNvPr id="383" name="Google Shape;383;p10"/>
            <p:cNvSpPr/>
            <p:nvPr/>
          </p:nvSpPr>
          <p:spPr>
            <a:xfrm>
              <a:off x="8571050" y="1873050"/>
              <a:ext cx="311900" cy="314700"/>
            </a:xfrm>
            <a:custGeom>
              <a:avLst/>
              <a:gdLst/>
              <a:ahLst/>
              <a:cxnLst/>
              <a:rect l="l" t="t" r="r" b="b"/>
              <a:pathLst>
                <a:path w="12476" h="12588" extrusionOk="0">
                  <a:moveTo>
                    <a:pt x="6515" y="929"/>
                  </a:moveTo>
                  <a:cubicBezTo>
                    <a:pt x="7071" y="929"/>
                    <a:pt x="7622" y="1043"/>
                    <a:pt x="8139" y="1298"/>
                  </a:cubicBezTo>
                  <a:cubicBezTo>
                    <a:pt x="8210" y="1327"/>
                    <a:pt x="8279" y="1340"/>
                    <a:pt x="8345" y="1340"/>
                  </a:cubicBezTo>
                  <a:cubicBezTo>
                    <a:pt x="8479" y="1340"/>
                    <a:pt x="8599" y="1286"/>
                    <a:pt x="8691" y="1204"/>
                  </a:cubicBezTo>
                  <a:lnTo>
                    <a:pt x="8691" y="1204"/>
                  </a:lnTo>
                  <a:cubicBezTo>
                    <a:pt x="8751" y="1239"/>
                    <a:pt x="8804" y="1285"/>
                    <a:pt x="8873" y="1331"/>
                  </a:cubicBezTo>
                  <a:cubicBezTo>
                    <a:pt x="9107" y="1498"/>
                    <a:pt x="9307" y="1665"/>
                    <a:pt x="9507" y="1865"/>
                  </a:cubicBezTo>
                  <a:cubicBezTo>
                    <a:pt x="9907" y="2265"/>
                    <a:pt x="10241" y="2699"/>
                    <a:pt x="10508" y="3166"/>
                  </a:cubicBezTo>
                  <a:cubicBezTo>
                    <a:pt x="11108" y="4267"/>
                    <a:pt x="11408" y="5468"/>
                    <a:pt x="11442" y="6735"/>
                  </a:cubicBezTo>
                  <a:cubicBezTo>
                    <a:pt x="11475" y="7936"/>
                    <a:pt x="11442" y="9404"/>
                    <a:pt x="10508" y="10304"/>
                  </a:cubicBezTo>
                  <a:cubicBezTo>
                    <a:pt x="9674" y="11038"/>
                    <a:pt x="8640" y="11505"/>
                    <a:pt x="7539" y="11605"/>
                  </a:cubicBezTo>
                  <a:cubicBezTo>
                    <a:pt x="7275" y="11644"/>
                    <a:pt x="7012" y="11662"/>
                    <a:pt x="6751" y="11662"/>
                  </a:cubicBezTo>
                  <a:cubicBezTo>
                    <a:pt x="4966" y="11662"/>
                    <a:pt x="3287" y="10784"/>
                    <a:pt x="2268" y="9270"/>
                  </a:cubicBezTo>
                  <a:cubicBezTo>
                    <a:pt x="1101" y="7569"/>
                    <a:pt x="1034" y="5368"/>
                    <a:pt x="2035" y="3566"/>
                  </a:cubicBezTo>
                  <a:cubicBezTo>
                    <a:pt x="2924" y="2093"/>
                    <a:pt x="4742" y="929"/>
                    <a:pt x="6515" y="929"/>
                  </a:cubicBezTo>
                  <a:close/>
                  <a:moveTo>
                    <a:pt x="6555" y="0"/>
                  </a:moveTo>
                  <a:cubicBezTo>
                    <a:pt x="4670" y="0"/>
                    <a:pt x="2774" y="1021"/>
                    <a:pt x="1635" y="2499"/>
                  </a:cubicBezTo>
                  <a:cubicBezTo>
                    <a:pt x="100" y="4567"/>
                    <a:pt x="0" y="7336"/>
                    <a:pt x="1334" y="9537"/>
                  </a:cubicBezTo>
                  <a:cubicBezTo>
                    <a:pt x="2520" y="11456"/>
                    <a:pt x="4636" y="12587"/>
                    <a:pt x="6855" y="12587"/>
                  </a:cubicBezTo>
                  <a:cubicBezTo>
                    <a:pt x="7259" y="12587"/>
                    <a:pt x="7667" y="12550"/>
                    <a:pt x="8073" y="12473"/>
                  </a:cubicBezTo>
                  <a:cubicBezTo>
                    <a:pt x="9407" y="12239"/>
                    <a:pt x="10641" y="11539"/>
                    <a:pt x="11542" y="10505"/>
                  </a:cubicBezTo>
                  <a:cubicBezTo>
                    <a:pt x="12476" y="9337"/>
                    <a:pt x="12442" y="7469"/>
                    <a:pt x="12309" y="6035"/>
                  </a:cubicBezTo>
                  <a:cubicBezTo>
                    <a:pt x="12209" y="4434"/>
                    <a:pt x="11608" y="2866"/>
                    <a:pt x="10574" y="1632"/>
                  </a:cubicBezTo>
                  <a:cubicBezTo>
                    <a:pt x="10074" y="1031"/>
                    <a:pt x="9507" y="531"/>
                    <a:pt x="8806" y="197"/>
                  </a:cubicBezTo>
                  <a:cubicBezTo>
                    <a:pt x="8667" y="128"/>
                    <a:pt x="8499" y="91"/>
                    <a:pt x="8331" y="91"/>
                  </a:cubicBezTo>
                  <a:cubicBezTo>
                    <a:pt x="8179" y="91"/>
                    <a:pt x="8029" y="121"/>
                    <a:pt x="7902" y="185"/>
                  </a:cubicBezTo>
                  <a:lnTo>
                    <a:pt x="7902" y="185"/>
                  </a:lnTo>
                  <a:cubicBezTo>
                    <a:pt x="7461" y="59"/>
                    <a:pt x="7008" y="0"/>
                    <a:pt x="65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4" name="Google Shape;384;p10"/>
            <p:cNvSpPr/>
            <p:nvPr/>
          </p:nvSpPr>
          <p:spPr>
            <a:xfrm>
              <a:off x="8662775" y="1977975"/>
              <a:ext cx="28375" cy="42475"/>
            </a:xfrm>
            <a:custGeom>
              <a:avLst/>
              <a:gdLst/>
              <a:ahLst/>
              <a:cxnLst/>
              <a:rect l="l" t="t" r="r" b="b"/>
              <a:pathLst>
                <a:path w="1135" h="1699" extrusionOk="0">
                  <a:moveTo>
                    <a:pt x="617" y="0"/>
                  </a:moveTo>
                  <a:cubicBezTo>
                    <a:pt x="537" y="0"/>
                    <a:pt x="463" y="29"/>
                    <a:pt x="401" y="70"/>
                  </a:cubicBezTo>
                  <a:cubicBezTo>
                    <a:pt x="267" y="136"/>
                    <a:pt x="201" y="237"/>
                    <a:pt x="167" y="337"/>
                  </a:cubicBezTo>
                  <a:lnTo>
                    <a:pt x="145" y="437"/>
                  </a:lnTo>
                  <a:lnTo>
                    <a:pt x="145" y="437"/>
                  </a:lnTo>
                  <a:cubicBezTo>
                    <a:pt x="127" y="470"/>
                    <a:pt x="112" y="503"/>
                    <a:pt x="101" y="537"/>
                  </a:cubicBezTo>
                  <a:lnTo>
                    <a:pt x="0" y="1104"/>
                  </a:lnTo>
                  <a:cubicBezTo>
                    <a:pt x="0" y="1171"/>
                    <a:pt x="0" y="1237"/>
                    <a:pt x="0" y="1271"/>
                  </a:cubicBezTo>
                  <a:cubicBezTo>
                    <a:pt x="0" y="1337"/>
                    <a:pt x="34" y="1404"/>
                    <a:pt x="67" y="1471"/>
                  </a:cubicBezTo>
                  <a:cubicBezTo>
                    <a:pt x="159" y="1608"/>
                    <a:pt x="313" y="1698"/>
                    <a:pt x="476" y="1698"/>
                  </a:cubicBezTo>
                  <a:cubicBezTo>
                    <a:pt x="551" y="1698"/>
                    <a:pt x="628" y="1679"/>
                    <a:pt x="701" y="1638"/>
                  </a:cubicBezTo>
                  <a:cubicBezTo>
                    <a:pt x="801" y="1571"/>
                    <a:pt x="901" y="1471"/>
                    <a:pt x="934" y="1337"/>
                  </a:cubicBezTo>
                  <a:cubicBezTo>
                    <a:pt x="968" y="1104"/>
                    <a:pt x="1035" y="837"/>
                    <a:pt x="1101" y="603"/>
                  </a:cubicBezTo>
                  <a:cubicBezTo>
                    <a:pt x="1135" y="470"/>
                    <a:pt x="1101" y="337"/>
                    <a:pt x="1035" y="237"/>
                  </a:cubicBezTo>
                  <a:cubicBezTo>
                    <a:pt x="968" y="136"/>
                    <a:pt x="868" y="36"/>
                    <a:pt x="768" y="36"/>
                  </a:cubicBezTo>
                  <a:cubicBezTo>
                    <a:pt x="717" y="11"/>
                    <a:pt x="666" y="0"/>
                    <a:pt x="6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5" name="Google Shape;385;p10"/>
            <p:cNvSpPr/>
            <p:nvPr/>
          </p:nvSpPr>
          <p:spPr>
            <a:xfrm>
              <a:off x="8738650" y="1982725"/>
              <a:ext cx="30900" cy="44550"/>
            </a:xfrm>
            <a:custGeom>
              <a:avLst/>
              <a:gdLst/>
              <a:ahLst/>
              <a:cxnLst/>
              <a:rect l="l" t="t" r="r" b="b"/>
              <a:pathLst>
                <a:path w="1236" h="1782" extrusionOk="0">
                  <a:moveTo>
                    <a:pt x="781" y="0"/>
                  </a:moveTo>
                  <a:cubicBezTo>
                    <a:pt x="697" y="0"/>
                    <a:pt x="599" y="31"/>
                    <a:pt x="501" y="80"/>
                  </a:cubicBezTo>
                  <a:cubicBezTo>
                    <a:pt x="469" y="102"/>
                    <a:pt x="440" y="127"/>
                    <a:pt x="414" y="154"/>
                  </a:cubicBezTo>
                  <a:lnTo>
                    <a:pt x="414" y="154"/>
                  </a:lnTo>
                  <a:cubicBezTo>
                    <a:pt x="321" y="194"/>
                    <a:pt x="232" y="289"/>
                    <a:pt x="201" y="413"/>
                  </a:cubicBezTo>
                  <a:cubicBezTo>
                    <a:pt x="168" y="680"/>
                    <a:pt x="101" y="947"/>
                    <a:pt x="34" y="1181"/>
                  </a:cubicBezTo>
                  <a:cubicBezTo>
                    <a:pt x="1" y="1314"/>
                    <a:pt x="34" y="1448"/>
                    <a:pt x="68" y="1548"/>
                  </a:cubicBezTo>
                  <a:cubicBezTo>
                    <a:pt x="134" y="1648"/>
                    <a:pt x="234" y="1748"/>
                    <a:pt x="368" y="1781"/>
                  </a:cubicBezTo>
                  <a:cubicBezTo>
                    <a:pt x="468" y="1781"/>
                    <a:pt x="601" y="1781"/>
                    <a:pt x="735" y="1714"/>
                  </a:cubicBezTo>
                  <a:cubicBezTo>
                    <a:pt x="835" y="1648"/>
                    <a:pt x="902" y="1548"/>
                    <a:pt x="935" y="1448"/>
                  </a:cubicBezTo>
                  <a:cubicBezTo>
                    <a:pt x="1035" y="1147"/>
                    <a:pt x="1135" y="880"/>
                    <a:pt x="1202" y="614"/>
                  </a:cubicBezTo>
                  <a:cubicBezTo>
                    <a:pt x="1235" y="480"/>
                    <a:pt x="1235" y="347"/>
                    <a:pt x="1168" y="247"/>
                  </a:cubicBezTo>
                  <a:cubicBezTo>
                    <a:pt x="1102" y="147"/>
                    <a:pt x="1002" y="47"/>
                    <a:pt x="868" y="13"/>
                  </a:cubicBezTo>
                  <a:cubicBezTo>
                    <a:pt x="841" y="4"/>
                    <a:pt x="812" y="0"/>
                    <a:pt x="78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10"/>
            <p:cNvSpPr/>
            <p:nvPr/>
          </p:nvSpPr>
          <p:spPr>
            <a:xfrm>
              <a:off x="8636225" y="2044500"/>
              <a:ext cx="150825" cy="63025"/>
            </a:xfrm>
            <a:custGeom>
              <a:avLst/>
              <a:gdLst/>
              <a:ahLst/>
              <a:cxnLst/>
              <a:rect l="l" t="t" r="r" b="b"/>
              <a:pathLst>
                <a:path w="6033" h="2521" extrusionOk="0">
                  <a:moveTo>
                    <a:pt x="617" y="1"/>
                  </a:moveTo>
                  <a:cubicBezTo>
                    <a:pt x="314" y="1"/>
                    <a:pt x="1" y="262"/>
                    <a:pt x="162" y="644"/>
                  </a:cubicBezTo>
                  <a:cubicBezTo>
                    <a:pt x="362" y="1912"/>
                    <a:pt x="1696" y="2446"/>
                    <a:pt x="2830" y="2512"/>
                  </a:cubicBezTo>
                  <a:cubicBezTo>
                    <a:pt x="2931" y="2518"/>
                    <a:pt x="3031" y="2520"/>
                    <a:pt x="3131" y="2520"/>
                  </a:cubicBezTo>
                  <a:cubicBezTo>
                    <a:pt x="3663" y="2520"/>
                    <a:pt x="4188" y="2442"/>
                    <a:pt x="4665" y="2246"/>
                  </a:cubicBezTo>
                  <a:cubicBezTo>
                    <a:pt x="5232" y="2012"/>
                    <a:pt x="5666" y="1578"/>
                    <a:pt x="5933" y="1045"/>
                  </a:cubicBezTo>
                  <a:cubicBezTo>
                    <a:pt x="6033" y="811"/>
                    <a:pt x="5966" y="544"/>
                    <a:pt x="5766" y="411"/>
                  </a:cubicBezTo>
                  <a:cubicBezTo>
                    <a:pt x="5683" y="364"/>
                    <a:pt x="5592" y="341"/>
                    <a:pt x="5504" y="341"/>
                  </a:cubicBezTo>
                  <a:cubicBezTo>
                    <a:pt x="5345" y="341"/>
                    <a:pt x="5197" y="415"/>
                    <a:pt x="5132" y="544"/>
                  </a:cubicBezTo>
                  <a:cubicBezTo>
                    <a:pt x="4965" y="945"/>
                    <a:pt x="4665" y="1245"/>
                    <a:pt x="4298" y="1378"/>
                  </a:cubicBezTo>
                  <a:cubicBezTo>
                    <a:pt x="3937" y="1517"/>
                    <a:pt x="3552" y="1587"/>
                    <a:pt x="3164" y="1587"/>
                  </a:cubicBezTo>
                  <a:cubicBezTo>
                    <a:pt x="3086" y="1587"/>
                    <a:pt x="3008" y="1584"/>
                    <a:pt x="2930" y="1578"/>
                  </a:cubicBezTo>
                  <a:cubicBezTo>
                    <a:pt x="2163" y="1545"/>
                    <a:pt x="1196" y="1278"/>
                    <a:pt x="1062" y="378"/>
                  </a:cubicBezTo>
                  <a:cubicBezTo>
                    <a:pt x="1010" y="113"/>
                    <a:pt x="815" y="1"/>
                    <a:pt x="61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87" name="Google Shape;387;p10"/>
          <p:cNvGrpSpPr/>
          <p:nvPr/>
        </p:nvGrpSpPr>
        <p:grpSpPr>
          <a:xfrm flipH="1">
            <a:off x="1503200" y="3929775"/>
            <a:ext cx="529900" cy="149350"/>
            <a:chOff x="3898800" y="2624300"/>
            <a:chExt cx="529900" cy="149350"/>
          </a:xfrm>
        </p:grpSpPr>
        <p:sp>
          <p:nvSpPr>
            <p:cNvPr id="388" name="Google Shape;388;p10"/>
            <p:cNvSpPr/>
            <p:nvPr/>
          </p:nvSpPr>
          <p:spPr>
            <a:xfrm>
              <a:off x="3916975" y="2666775"/>
              <a:ext cx="511725" cy="65425"/>
            </a:xfrm>
            <a:custGeom>
              <a:avLst/>
              <a:gdLst/>
              <a:ahLst/>
              <a:cxnLst/>
              <a:rect l="l" t="t" r="r" b="b"/>
              <a:pathLst>
                <a:path w="20469" h="2617" extrusionOk="0">
                  <a:moveTo>
                    <a:pt x="706" y="0"/>
                  </a:moveTo>
                  <a:cubicBezTo>
                    <a:pt x="336" y="0"/>
                    <a:pt x="1" y="477"/>
                    <a:pt x="340" y="791"/>
                  </a:cubicBezTo>
                  <a:cubicBezTo>
                    <a:pt x="1876" y="2162"/>
                    <a:pt x="3788" y="2617"/>
                    <a:pt x="5745" y="2617"/>
                  </a:cubicBezTo>
                  <a:cubicBezTo>
                    <a:pt x="6978" y="2617"/>
                    <a:pt x="8228" y="2437"/>
                    <a:pt x="9414" y="2192"/>
                  </a:cubicBezTo>
                  <a:cubicBezTo>
                    <a:pt x="11350" y="1797"/>
                    <a:pt x="13463" y="1214"/>
                    <a:pt x="15508" y="1214"/>
                  </a:cubicBezTo>
                  <a:cubicBezTo>
                    <a:pt x="16915" y="1214"/>
                    <a:pt x="18290" y="1490"/>
                    <a:pt x="19554" y="2292"/>
                  </a:cubicBezTo>
                  <a:cubicBezTo>
                    <a:pt x="19635" y="2346"/>
                    <a:pt x="19716" y="2369"/>
                    <a:pt x="19793" y="2369"/>
                  </a:cubicBezTo>
                  <a:cubicBezTo>
                    <a:pt x="20190" y="2369"/>
                    <a:pt x="20468" y="1743"/>
                    <a:pt x="20021" y="1491"/>
                  </a:cubicBezTo>
                  <a:cubicBezTo>
                    <a:pt x="18642" y="609"/>
                    <a:pt x="17110" y="306"/>
                    <a:pt x="15541" y="306"/>
                  </a:cubicBezTo>
                  <a:cubicBezTo>
                    <a:pt x="13846" y="306"/>
                    <a:pt x="12110" y="660"/>
                    <a:pt x="10481" y="1024"/>
                  </a:cubicBezTo>
                  <a:cubicBezTo>
                    <a:pt x="8965" y="1350"/>
                    <a:pt x="7289" y="1700"/>
                    <a:pt x="5668" y="1700"/>
                  </a:cubicBezTo>
                  <a:cubicBezTo>
                    <a:pt x="3973" y="1700"/>
                    <a:pt x="2338" y="1317"/>
                    <a:pt x="1008" y="124"/>
                  </a:cubicBezTo>
                  <a:cubicBezTo>
                    <a:pt x="914" y="37"/>
                    <a:pt x="809" y="0"/>
                    <a:pt x="70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9" name="Google Shape;389;p10"/>
            <p:cNvSpPr/>
            <p:nvPr/>
          </p:nvSpPr>
          <p:spPr>
            <a:xfrm>
              <a:off x="3898800" y="2624300"/>
              <a:ext cx="116400" cy="149350"/>
            </a:xfrm>
            <a:custGeom>
              <a:avLst/>
              <a:gdLst/>
              <a:ahLst/>
              <a:cxnLst/>
              <a:rect l="l" t="t" r="r" b="b"/>
              <a:pathLst>
                <a:path w="4656" h="5974" extrusionOk="0">
                  <a:moveTo>
                    <a:pt x="4013" y="1"/>
                  </a:moveTo>
                  <a:cubicBezTo>
                    <a:pt x="3968" y="1"/>
                    <a:pt x="3920" y="7"/>
                    <a:pt x="3869" y="21"/>
                  </a:cubicBezTo>
                  <a:lnTo>
                    <a:pt x="1768" y="688"/>
                  </a:lnTo>
                  <a:lnTo>
                    <a:pt x="767" y="989"/>
                  </a:lnTo>
                  <a:cubicBezTo>
                    <a:pt x="434" y="1055"/>
                    <a:pt x="167" y="1256"/>
                    <a:pt x="33" y="1589"/>
                  </a:cubicBezTo>
                  <a:cubicBezTo>
                    <a:pt x="0" y="1923"/>
                    <a:pt x="67" y="2256"/>
                    <a:pt x="200" y="2556"/>
                  </a:cubicBezTo>
                  <a:cubicBezTo>
                    <a:pt x="300" y="2890"/>
                    <a:pt x="400" y="3224"/>
                    <a:pt x="500" y="3557"/>
                  </a:cubicBezTo>
                  <a:cubicBezTo>
                    <a:pt x="701" y="4258"/>
                    <a:pt x="834" y="4925"/>
                    <a:pt x="934" y="5625"/>
                  </a:cubicBezTo>
                  <a:cubicBezTo>
                    <a:pt x="991" y="5824"/>
                    <a:pt x="1192" y="5974"/>
                    <a:pt x="1394" y="5974"/>
                  </a:cubicBezTo>
                  <a:cubicBezTo>
                    <a:pt x="1430" y="5974"/>
                    <a:pt x="1466" y="5969"/>
                    <a:pt x="1501" y="5959"/>
                  </a:cubicBezTo>
                  <a:cubicBezTo>
                    <a:pt x="1735" y="5859"/>
                    <a:pt x="1901" y="5625"/>
                    <a:pt x="1835" y="5358"/>
                  </a:cubicBezTo>
                  <a:cubicBezTo>
                    <a:pt x="1635" y="4191"/>
                    <a:pt x="1368" y="3057"/>
                    <a:pt x="1001" y="1923"/>
                  </a:cubicBezTo>
                  <a:cubicBezTo>
                    <a:pt x="1001" y="1913"/>
                    <a:pt x="1000" y="1902"/>
                    <a:pt x="999" y="1890"/>
                  </a:cubicBezTo>
                  <a:lnTo>
                    <a:pt x="999" y="1890"/>
                  </a:lnTo>
                  <a:cubicBezTo>
                    <a:pt x="999" y="1890"/>
                    <a:pt x="1000" y="1890"/>
                    <a:pt x="1001" y="1889"/>
                  </a:cubicBezTo>
                  <a:cubicBezTo>
                    <a:pt x="1134" y="1889"/>
                    <a:pt x="1268" y="1823"/>
                    <a:pt x="1401" y="1756"/>
                  </a:cubicBezTo>
                  <a:lnTo>
                    <a:pt x="2302" y="1489"/>
                  </a:lnTo>
                  <a:lnTo>
                    <a:pt x="4136" y="922"/>
                  </a:lnTo>
                  <a:cubicBezTo>
                    <a:pt x="4656" y="769"/>
                    <a:pt x="4504" y="1"/>
                    <a:pt x="40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90" name="Google Shape;390;p10"/>
          <p:cNvGrpSpPr/>
          <p:nvPr/>
        </p:nvGrpSpPr>
        <p:grpSpPr>
          <a:xfrm>
            <a:off x="7053975" y="357513"/>
            <a:ext cx="581325" cy="169475"/>
            <a:chOff x="5393300" y="2420750"/>
            <a:chExt cx="581325" cy="169475"/>
          </a:xfrm>
        </p:grpSpPr>
        <p:sp>
          <p:nvSpPr>
            <p:cNvPr id="391" name="Google Shape;391;p10"/>
            <p:cNvSpPr/>
            <p:nvPr/>
          </p:nvSpPr>
          <p:spPr>
            <a:xfrm>
              <a:off x="5393300" y="2420750"/>
              <a:ext cx="581325" cy="169475"/>
            </a:xfrm>
            <a:custGeom>
              <a:avLst/>
              <a:gdLst/>
              <a:ahLst/>
              <a:cxnLst/>
              <a:rect l="l" t="t" r="r" b="b"/>
              <a:pathLst>
                <a:path w="23253" h="6779" extrusionOk="0">
                  <a:moveTo>
                    <a:pt x="13116" y="2293"/>
                  </a:moveTo>
                  <a:cubicBezTo>
                    <a:pt x="13135" y="2304"/>
                    <a:pt x="13154" y="2315"/>
                    <a:pt x="13172" y="2326"/>
                  </a:cubicBezTo>
                  <a:cubicBezTo>
                    <a:pt x="13906" y="2759"/>
                    <a:pt x="14573" y="3560"/>
                    <a:pt x="14440" y="4494"/>
                  </a:cubicBezTo>
                  <a:cubicBezTo>
                    <a:pt x="14374" y="4890"/>
                    <a:pt x="14133" y="5127"/>
                    <a:pt x="13834" y="5127"/>
                  </a:cubicBezTo>
                  <a:cubicBezTo>
                    <a:pt x="13679" y="5127"/>
                    <a:pt x="13509" y="5064"/>
                    <a:pt x="13339" y="4928"/>
                  </a:cubicBezTo>
                  <a:cubicBezTo>
                    <a:pt x="12972" y="4594"/>
                    <a:pt x="12772" y="4094"/>
                    <a:pt x="12805" y="3593"/>
                  </a:cubicBezTo>
                  <a:cubicBezTo>
                    <a:pt x="12791" y="3083"/>
                    <a:pt x="12907" y="2651"/>
                    <a:pt x="13116" y="2293"/>
                  </a:cubicBezTo>
                  <a:close/>
                  <a:moveTo>
                    <a:pt x="15863" y="0"/>
                  </a:moveTo>
                  <a:cubicBezTo>
                    <a:pt x="14729" y="0"/>
                    <a:pt x="13609" y="359"/>
                    <a:pt x="12840" y="1117"/>
                  </a:cubicBezTo>
                  <a:lnTo>
                    <a:pt x="12840" y="1117"/>
                  </a:lnTo>
                  <a:cubicBezTo>
                    <a:pt x="12235" y="894"/>
                    <a:pt x="11591" y="777"/>
                    <a:pt x="10991" y="777"/>
                  </a:cubicBezTo>
                  <a:cubicBezTo>
                    <a:pt x="10871" y="777"/>
                    <a:pt x="10753" y="782"/>
                    <a:pt x="10637" y="791"/>
                  </a:cubicBezTo>
                  <a:cubicBezTo>
                    <a:pt x="8969" y="958"/>
                    <a:pt x="7468" y="1725"/>
                    <a:pt x="5967" y="2359"/>
                  </a:cubicBezTo>
                  <a:cubicBezTo>
                    <a:pt x="4938" y="2762"/>
                    <a:pt x="3758" y="3165"/>
                    <a:pt x="2610" y="3165"/>
                  </a:cubicBezTo>
                  <a:cubicBezTo>
                    <a:pt x="2046" y="3165"/>
                    <a:pt x="1490" y="3068"/>
                    <a:pt x="963" y="2826"/>
                  </a:cubicBezTo>
                  <a:cubicBezTo>
                    <a:pt x="897" y="2797"/>
                    <a:pt x="831" y="2784"/>
                    <a:pt x="767" y="2784"/>
                  </a:cubicBezTo>
                  <a:cubicBezTo>
                    <a:pt x="322" y="2784"/>
                    <a:pt x="0" y="3427"/>
                    <a:pt x="496" y="3660"/>
                  </a:cubicBezTo>
                  <a:cubicBezTo>
                    <a:pt x="1196" y="3972"/>
                    <a:pt x="1906" y="4100"/>
                    <a:pt x="2617" y="4100"/>
                  </a:cubicBezTo>
                  <a:cubicBezTo>
                    <a:pt x="4108" y="4100"/>
                    <a:pt x="5600" y="3536"/>
                    <a:pt x="7001" y="2926"/>
                  </a:cubicBezTo>
                  <a:cubicBezTo>
                    <a:pt x="8283" y="2374"/>
                    <a:pt x="9697" y="1762"/>
                    <a:pt x="11088" y="1762"/>
                  </a:cubicBezTo>
                  <a:cubicBezTo>
                    <a:pt x="11476" y="1762"/>
                    <a:pt x="11863" y="1810"/>
                    <a:pt x="12244" y="1920"/>
                  </a:cubicBezTo>
                  <a:lnTo>
                    <a:pt x="12244" y="1920"/>
                  </a:lnTo>
                  <a:cubicBezTo>
                    <a:pt x="12088" y="2219"/>
                    <a:pt x="11972" y="2554"/>
                    <a:pt x="11905" y="2926"/>
                  </a:cubicBezTo>
                  <a:cubicBezTo>
                    <a:pt x="11704" y="3994"/>
                    <a:pt x="12038" y="5261"/>
                    <a:pt x="13039" y="5828"/>
                  </a:cubicBezTo>
                  <a:cubicBezTo>
                    <a:pt x="13313" y="5985"/>
                    <a:pt x="13584" y="6055"/>
                    <a:pt x="13839" y="6055"/>
                  </a:cubicBezTo>
                  <a:cubicBezTo>
                    <a:pt x="14667" y="6055"/>
                    <a:pt x="15323" y="5312"/>
                    <a:pt x="15374" y="4394"/>
                  </a:cubicBezTo>
                  <a:cubicBezTo>
                    <a:pt x="15459" y="3149"/>
                    <a:pt x="14759" y="2191"/>
                    <a:pt x="13778" y="1575"/>
                  </a:cubicBezTo>
                  <a:lnTo>
                    <a:pt x="13778" y="1575"/>
                  </a:lnTo>
                  <a:cubicBezTo>
                    <a:pt x="14376" y="1144"/>
                    <a:pt x="15176" y="939"/>
                    <a:pt x="15967" y="939"/>
                  </a:cubicBezTo>
                  <a:cubicBezTo>
                    <a:pt x="16407" y="939"/>
                    <a:pt x="16844" y="1002"/>
                    <a:pt x="17242" y="1125"/>
                  </a:cubicBezTo>
                  <a:cubicBezTo>
                    <a:pt x="18443" y="1592"/>
                    <a:pt x="19543" y="2326"/>
                    <a:pt x="20411" y="3293"/>
                  </a:cubicBezTo>
                  <a:cubicBezTo>
                    <a:pt x="21311" y="4160"/>
                    <a:pt x="22079" y="5161"/>
                    <a:pt x="22279" y="6429"/>
                  </a:cubicBezTo>
                  <a:cubicBezTo>
                    <a:pt x="22319" y="6673"/>
                    <a:pt x="22492" y="6779"/>
                    <a:pt x="22678" y="6779"/>
                  </a:cubicBezTo>
                  <a:cubicBezTo>
                    <a:pt x="22951" y="6779"/>
                    <a:pt x="23252" y="6552"/>
                    <a:pt x="23213" y="6195"/>
                  </a:cubicBezTo>
                  <a:cubicBezTo>
                    <a:pt x="22979" y="4828"/>
                    <a:pt x="22145" y="3693"/>
                    <a:pt x="21211" y="2726"/>
                  </a:cubicBezTo>
                  <a:cubicBezTo>
                    <a:pt x="20244" y="1725"/>
                    <a:pt x="19110" y="925"/>
                    <a:pt x="17875" y="391"/>
                  </a:cubicBezTo>
                  <a:cubicBezTo>
                    <a:pt x="17250" y="134"/>
                    <a:pt x="16554" y="0"/>
                    <a:pt x="1586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2" name="Google Shape;392;p10"/>
            <p:cNvSpPr/>
            <p:nvPr/>
          </p:nvSpPr>
          <p:spPr>
            <a:xfrm>
              <a:off x="5395700" y="2435100"/>
              <a:ext cx="80900" cy="141375"/>
            </a:xfrm>
            <a:custGeom>
              <a:avLst/>
              <a:gdLst/>
              <a:ahLst/>
              <a:cxnLst/>
              <a:rect l="l" t="t" r="r" b="b"/>
              <a:pathLst>
                <a:path w="3236" h="5655" extrusionOk="0">
                  <a:moveTo>
                    <a:pt x="2715" y="1"/>
                  </a:moveTo>
                  <a:cubicBezTo>
                    <a:pt x="2594" y="1"/>
                    <a:pt x="2469" y="51"/>
                    <a:pt x="2368" y="151"/>
                  </a:cubicBezTo>
                  <a:lnTo>
                    <a:pt x="1068" y="1251"/>
                  </a:lnTo>
                  <a:cubicBezTo>
                    <a:pt x="701" y="1552"/>
                    <a:pt x="200" y="1885"/>
                    <a:pt x="100" y="2386"/>
                  </a:cubicBezTo>
                  <a:cubicBezTo>
                    <a:pt x="0" y="2919"/>
                    <a:pt x="334" y="3520"/>
                    <a:pt x="567" y="3987"/>
                  </a:cubicBezTo>
                  <a:cubicBezTo>
                    <a:pt x="834" y="4487"/>
                    <a:pt x="1134" y="4987"/>
                    <a:pt x="1468" y="5454"/>
                  </a:cubicBezTo>
                  <a:cubicBezTo>
                    <a:pt x="1558" y="5595"/>
                    <a:pt x="1697" y="5654"/>
                    <a:pt x="1838" y="5654"/>
                  </a:cubicBezTo>
                  <a:cubicBezTo>
                    <a:pt x="2165" y="5654"/>
                    <a:pt x="2501" y="5337"/>
                    <a:pt x="2268" y="4987"/>
                  </a:cubicBezTo>
                  <a:lnTo>
                    <a:pt x="2235" y="4987"/>
                  </a:lnTo>
                  <a:cubicBezTo>
                    <a:pt x="1968" y="4587"/>
                    <a:pt x="1735" y="4187"/>
                    <a:pt x="1501" y="3753"/>
                  </a:cubicBezTo>
                  <a:cubicBezTo>
                    <a:pt x="1368" y="3553"/>
                    <a:pt x="1268" y="3353"/>
                    <a:pt x="1168" y="3153"/>
                  </a:cubicBezTo>
                  <a:cubicBezTo>
                    <a:pt x="1068" y="2953"/>
                    <a:pt x="934" y="2753"/>
                    <a:pt x="1001" y="2586"/>
                  </a:cubicBezTo>
                  <a:cubicBezTo>
                    <a:pt x="1068" y="2386"/>
                    <a:pt x="1201" y="2319"/>
                    <a:pt x="1301" y="2252"/>
                  </a:cubicBezTo>
                  <a:lnTo>
                    <a:pt x="1835" y="1785"/>
                  </a:lnTo>
                  <a:lnTo>
                    <a:pt x="3036" y="784"/>
                  </a:lnTo>
                  <a:cubicBezTo>
                    <a:pt x="3236" y="618"/>
                    <a:pt x="3236" y="317"/>
                    <a:pt x="3036" y="151"/>
                  </a:cubicBezTo>
                  <a:cubicBezTo>
                    <a:pt x="2952" y="51"/>
                    <a:pt x="2835" y="1"/>
                    <a:pt x="27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2" Type="http://schemas.openxmlformats.org/officeDocument/2006/relationships/theme" Target="../theme/theme1.xml"/><Relationship Id="rId41" Type="http://schemas.openxmlformats.org/officeDocument/2006/relationships/slideLayout" Target="../slideLayouts/slideLayout41.xml"/><Relationship Id="rId40" Type="http://schemas.openxmlformats.org/officeDocument/2006/relationships/slideLayout" Target="../slideLayouts/slideLayout40.xml"/><Relationship Id="rId4" Type="http://schemas.openxmlformats.org/officeDocument/2006/relationships/slideLayout" Target="../slideLayouts/slideLayout4.xml"/><Relationship Id="rId39" Type="http://schemas.openxmlformats.org/officeDocument/2006/relationships/slideLayout" Target="../slideLayouts/slideLayout39.xml"/><Relationship Id="rId38" Type="http://schemas.openxmlformats.org/officeDocument/2006/relationships/slideLayout" Target="../slideLayouts/slideLayout38.xml"/><Relationship Id="rId37" Type="http://schemas.openxmlformats.org/officeDocument/2006/relationships/slideLayout" Target="../slideLayouts/slideLayout37.xml"/><Relationship Id="rId36" Type="http://schemas.openxmlformats.org/officeDocument/2006/relationships/slideLayout" Target="../slideLayouts/slideLayout36.xml"/><Relationship Id="rId35" Type="http://schemas.openxmlformats.org/officeDocument/2006/relationships/slideLayout" Target="../slideLayouts/slideLayout35.xml"/><Relationship Id="rId34" Type="http://schemas.openxmlformats.org/officeDocument/2006/relationships/slideLayout" Target="../slideLayouts/slideLayout34.xml"/><Relationship Id="rId33" Type="http://schemas.openxmlformats.org/officeDocument/2006/relationships/slideLayout" Target="../slideLayouts/slideLayout33.xml"/><Relationship Id="rId32" Type="http://schemas.openxmlformats.org/officeDocument/2006/relationships/slideLayout" Target="../slideLayouts/slideLayout32.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3" Type="http://schemas.openxmlformats.org/officeDocument/2006/relationships/slideLayout" Target="../slideLayouts/slideLayout3.xml"/><Relationship Id="rId29" Type="http://schemas.openxmlformats.org/officeDocument/2006/relationships/slideLayout" Target="../slideLayouts/slideLayout29.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713400" y="535525"/>
            <a:ext cx="7717500" cy="4821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1pPr>
            <a:lvl2pPr lvl="1">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2pPr>
            <a:lvl3pPr lvl="2">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3pPr>
            <a:lvl4pPr lvl="3">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4pPr>
            <a:lvl5pPr lvl="4">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5pPr>
            <a:lvl6pPr lvl="5">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6pPr>
            <a:lvl7pPr lvl="6">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7pPr>
            <a:lvl8pPr lvl="7">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8pPr>
            <a:lvl9pPr lvl="8">
              <a:spcBef>
                <a:spcPts val="0"/>
              </a:spcBef>
              <a:spcAft>
                <a:spcPts val="0"/>
              </a:spcAft>
              <a:buClr>
                <a:schemeClr val="dk1"/>
              </a:buClr>
              <a:buSzPts val="4300"/>
              <a:buFont typeface="Dancing Script"/>
              <a:buNone/>
              <a:defRPr sz="4300">
                <a:solidFill>
                  <a:schemeClr val="dk1"/>
                </a:solidFill>
                <a:latin typeface="Dancing Script"/>
                <a:ea typeface="Dancing Script"/>
                <a:cs typeface="Dancing Script"/>
                <a:sym typeface="Dancing Script"/>
              </a:defRPr>
            </a:lvl9pPr>
          </a:lstStyle>
          <a:p/>
        </p:txBody>
      </p:sp>
      <p:sp>
        <p:nvSpPr>
          <p:cNvPr id="7" name="Google Shape;7;p1"/>
          <p:cNvSpPr txBox="1"/>
          <p:nvPr>
            <p:ph type="body" idx="1"/>
          </p:nvPr>
        </p:nvSpPr>
        <p:spPr>
          <a:xfrm>
            <a:off x="713225" y="1152475"/>
            <a:ext cx="7717500" cy="3455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1pPr>
            <a:lvl2pPr marL="914400" lvl="1"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2pPr>
            <a:lvl3pPr marL="1371600" lvl="2"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3pPr>
            <a:lvl4pPr marL="1828800" lvl="3"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4pPr>
            <a:lvl5pPr marL="2286000" lvl="4"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5pPr>
            <a:lvl6pPr marL="2743200" lvl="5"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6pPr>
            <a:lvl7pPr marL="3200400" lvl="6"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7pPr>
            <a:lvl8pPr marL="3657600" lvl="7"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8pPr>
            <a:lvl9pPr marL="4114800" lvl="8" indent="-317500">
              <a:lnSpc>
                <a:spcPct val="115000"/>
              </a:lnSpc>
              <a:spcBef>
                <a:spcPts val="0"/>
              </a:spcBef>
              <a:spcAft>
                <a:spcPts val="0"/>
              </a:spcAft>
              <a:buClr>
                <a:schemeClr val="dk1"/>
              </a:buClr>
              <a:buSzPts val="1400"/>
              <a:buFont typeface="Delius Swash Caps" panose="02000603000000000000"/>
              <a:buChar char="■"/>
              <a:defRPr>
                <a:solidFill>
                  <a:schemeClr val="dk1"/>
                </a:solidFill>
                <a:latin typeface="Delius Swash Caps" panose="02000603000000000000"/>
                <a:ea typeface="Delius Swash Caps" panose="02000603000000000000"/>
                <a:cs typeface="Delius Swash Caps" panose="02000603000000000000"/>
                <a:sym typeface="Delius Swash Caps" panose="02000603000000000000"/>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 id="2147483685" r:id="rId37"/>
    <p:sldLayoutId id="2147483686" r:id="rId38"/>
    <p:sldLayoutId id="2147483687" r:id="rId39"/>
    <p:sldLayoutId id="2147483688" r:id="rId40"/>
    <p:sldLayoutId id="2147483689" r:id="rId4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868" name="Shape 1868"/>
        <p:cNvGrpSpPr/>
        <p:nvPr/>
      </p:nvGrpSpPr>
      <p:grpSpPr>
        <a:xfrm>
          <a:off x="0" y="0"/>
          <a:ext cx="0" cy="0"/>
          <a:chOff x="0" y="0"/>
          <a:chExt cx="0" cy="0"/>
        </a:xfrm>
      </p:grpSpPr>
      <p:sp>
        <p:nvSpPr>
          <p:cNvPr id="1869" name="Google Shape;1869;p49"/>
          <p:cNvSpPr txBox="1"/>
          <p:nvPr>
            <p:ph type="ctrTitle"/>
          </p:nvPr>
        </p:nvSpPr>
        <p:spPr>
          <a:xfrm>
            <a:off x="1979295" y="843280"/>
            <a:ext cx="5718810" cy="1530985"/>
          </a:xfrm>
          <a:prstGeom prst="rect">
            <a:avLst/>
          </a:prstGeom>
        </p:spPr>
        <p:txBody>
          <a:bodyPr spcFirstLastPara="1" wrap="square" lIns="91425" tIns="91425" rIns="91425" bIns="91425" anchor="ctr" anchorCtr="0">
            <a:noAutofit/>
          </a:bodyPr>
          <a:lstStyle/>
          <a:p>
            <a:pPr marL="0" lvl="0" indent="0" algn="ctr" rtl="0">
              <a:lnSpc>
                <a:spcPct val="150000"/>
              </a:lnSpc>
              <a:spcBef>
                <a:spcPts val="0"/>
              </a:spcBef>
              <a:spcAft>
                <a:spcPts val="200"/>
              </a:spcAft>
              <a:buNone/>
            </a:pPr>
            <a:r>
              <a:rPr lang="en-US" sz="4000">
                <a:solidFill>
                  <a:schemeClr val="dk1"/>
                </a:solidFill>
                <a:highlight>
                  <a:schemeClr val="dk2"/>
                </a:highlight>
                <a:latin typeface="Delius Swash Caps" panose="02000603000000000000" charset="0"/>
                <a:cs typeface="Delius Swash Caps" panose="02000603000000000000" charset="0"/>
              </a:rPr>
              <a:t>Teori Belajar Kontruktivistik Oleh Vygotsky</a:t>
            </a:r>
            <a:endParaRPr lang="en-US" sz="4000">
              <a:solidFill>
                <a:schemeClr val="dk1"/>
              </a:solidFill>
              <a:highlight>
                <a:schemeClr val="dk2"/>
              </a:highlight>
              <a:latin typeface="Delius Swash Caps" panose="02000603000000000000" charset="0"/>
              <a:cs typeface="Delius Swash Caps" panose="02000603000000000000" charset="0"/>
            </a:endParaRPr>
          </a:p>
        </p:txBody>
      </p:sp>
      <p:sp>
        <p:nvSpPr>
          <p:cNvPr id="1870" name="Google Shape;1870;p49"/>
          <p:cNvSpPr txBox="1"/>
          <p:nvPr>
            <p:ph type="subTitle" idx="1"/>
          </p:nvPr>
        </p:nvSpPr>
        <p:spPr>
          <a:xfrm>
            <a:off x="1619250" y="3219450"/>
            <a:ext cx="6334760" cy="1447165"/>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sz="2400"/>
              <a:t>Nama Kelompok </a:t>
            </a:r>
            <a:endParaRPr lang="en-US" altLang="en-GB" sz="2400"/>
          </a:p>
          <a:p>
            <a:pPr marL="0" lvl="0" indent="0" algn="ctr" rtl="0">
              <a:spcBef>
                <a:spcPts val="0"/>
              </a:spcBef>
              <a:spcAft>
                <a:spcPts val="0"/>
              </a:spcAft>
              <a:buNone/>
            </a:pPr>
            <a:r>
              <a:rPr lang="en-US" altLang="en-GB" sz="2400"/>
              <a:t>Meilani Wulandari (2213022035)</a:t>
            </a:r>
            <a:endParaRPr lang="en-US" altLang="en-GB" sz="2400"/>
          </a:p>
          <a:p>
            <a:pPr marL="0" lvl="0" indent="0" algn="ctr" rtl="0">
              <a:spcBef>
                <a:spcPts val="0"/>
              </a:spcBef>
              <a:spcAft>
                <a:spcPts val="0"/>
              </a:spcAft>
              <a:buNone/>
            </a:pPr>
            <a:r>
              <a:rPr lang="en-US" altLang="en-GB" sz="2400"/>
              <a:t>Mahmudatul Khoiriyah (2213022042)</a:t>
            </a:r>
            <a:endParaRPr lang="en-US" altLang="en-GB" sz="2400"/>
          </a:p>
          <a:p>
            <a:pPr marL="0" lvl="0" indent="0" algn="ctr" rtl="0">
              <a:spcBef>
                <a:spcPts val="0"/>
              </a:spcBef>
              <a:spcAft>
                <a:spcPts val="0"/>
              </a:spcAft>
              <a:buNone/>
            </a:pPr>
            <a:r>
              <a:rPr lang="en-US" altLang="en-GB" sz="2400"/>
              <a:t>Salsabila Putri Azahra K. (2213022044)</a:t>
            </a:r>
            <a:endParaRPr lang="en-US" altLang="en-GB" sz="2400"/>
          </a:p>
        </p:txBody>
      </p:sp>
      <p:grpSp>
        <p:nvGrpSpPr>
          <p:cNvPr id="1871" name="Google Shape;1871;p49"/>
          <p:cNvGrpSpPr/>
          <p:nvPr/>
        </p:nvGrpSpPr>
        <p:grpSpPr>
          <a:xfrm>
            <a:off x="542121" y="1397956"/>
            <a:ext cx="1894791" cy="2110469"/>
            <a:chOff x="820950" y="1441799"/>
            <a:chExt cx="1953192" cy="2175517"/>
          </a:xfrm>
        </p:grpSpPr>
        <p:sp>
          <p:nvSpPr>
            <p:cNvPr id="1872" name="Google Shape;1872;p49"/>
            <p:cNvSpPr/>
            <p:nvPr/>
          </p:nvSpPr>
          <p:spPr>
            <a:xfrm>
              <a:off x="820950" y="1441799"/>
              <a:ext cx="1953192" cy="2175517"/>
            </a:xfrm>
            <a:custGeom>
              <a:avLst/>
              <a:gdLst/>
              <a:ahLst/>
              <a:cxnLst/>
              <a:rect l="l" t="t" r="r" b="b"/>
              <a:pathLst>
                <a:path w="47133" h="52498" extrusionOk="0">
                  <a:moveTo>
                    <a:pt x="33954" y="0"/>
                  </a:moveTo>
                  <a:cubicBezTo>
                    <a:pt x="33630" y="0"/>
                    <a:pt x="33306" y="36"/>
                    <a:pt x="32982" y="108"/>
                  </a:cubicBezTo>
                  <a:lnTo>
                    <a:pt x="5581" y="6157"/>
                  </a:lnTo>
                  <a:cubicBezTo>
                    <a:pt x="3205" y="6661"/>
                    <a:pt x="1656" y="8966"/>
                    <a:pt x="2124" y="11342"/>
                  </a:cubicBezTo>
                  <a:cubicBezTo>
                    <a:pt x="1044" y="12314"/>
                    <a:pt x="0" y="13719"/>
                    <a:pt x="432" y="15699"/>
                  </a:cubicBezTo>
                  <a:cubicBezTo>
                    <a:pt x="720" y="17067"/>
                    <a:pt x="1692" y="18148"/>
                    <a:pt x="2989" y="18652"/>
                  </a:cubicBezTo>
                  <a:cubicBezTo>
                    <a:pt x="900" y="20776"/>
                    <a:pt x="1692" y="24305"/>
                    <a:pt x="4465" y="25349"/>
                  </a:cubicBezTo>
                  <a:cubicBezTo>
                    <a:pt x="2376" y="27473"/>
                    <a:pt x="3169" y="31002"/>
                    <a:pt x="5905" y="32082"/>
                  </a:cubicBezTo>
                  <a:cubicBezTo>
                    <a:pt x="3853" y="34171"/>
                    <a:pt x="4609" y="37735"/>
                    <a:pt x="7381" y="38779"/>
                  </a:cubicBezTo>
                  <a:cubicBezTo>
                    <a:pt x="5329" y="40904"/>
                    <a:pt x="6085" y="44432"/>
                    <a:pt x="8858" y="45477"/>
                  </a:cubicBezTo>
                  <a:cubicBezTo>
                    <a:pt x="7886" y="46485"/>
                    <a:pt x="7489" y="47889"/>
                    <a:pt x="7777" y="49257"/>
                  </a:cubicBezTo>
                  <a:cubicBezTo>
                    <a:pt x="8102" y="50662"/>
                    <a:pt x="9362" y="51634"/>
                    <a:pt x="10802" y="51634"/>
                  </a:cubicBezTo>
                  <a:cubicBezTo>
                    <a:pt x="11018" y="51634"/>
                    <a:pt x="11234" y="51634"/>
                    <a:pt x="11450" y="51598"/>
                  </a:cubicBezTo>
                  <a:cubicBezTo>
                    <a:pt x="11594" y="51562"/>
                    <a:pt x="11738" y="51490"/>
                    <a:pt x="11882" y="51454"/>
                  </a:cubicBezTo>
                  <a:cubicBezTo>
                    <a:pt x="12710" y="52138"/>
                    <a:pt x="13719" y="52498"/>
                    <a:pt x="14799" y="52498"/>
                  </a:cubicBezTo>
                  <a:cubicBezTo>
                    <a:pt x="15123" y="52498"/>
                    <a:pt x="15447" y="52462"/>
                    <a:pt x="15771" y="52390"/>
                  </a:cubicBezTo>
                  <a:lnTo>
                    <a:pt x="43172" y="46377"/>
                  </a:lnTo>
                  <a:cubicBezTo>
                    <a:pt x="45585" y="45837"/>
                    <a:pt x="47133" y="43424"/>
                    <a:pt x="46593" y="41012"/>
                  </a:cubicBezTo>
                  <a:lnTo>
                    <a:pt x="38347" y="3565"/>
                  </a:lnTo>
                  <a:cubicBezTo>
                    <a:pt x="37879" y="1476"/>
                    <a:pt x="36079" y="0"/>
                    <a:pt x="33954" y="0"/>
                  </a:cubicBezTo>
                  <a:close/>
                </a:path>
              </a:pathLst>
            </a:custGeom>
            <a:solidFill>
              <a:schemeClr val="accent4"/>
            </a:solidFill>
            <a:ln>
              <a:noFill/>
            </a:ln>
            <a:effectLst>
              <a:outerShdw dist="76200" dir="2820000" algn="bl" rotWithShape="0">
                <a:srgbClr val="000000">
                  <a:alpha val="8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3" name="Google Shape;1873;p49"/>
            <p:cNvSpPr/>
            <p:nvPr/>
          </p:nvSpPr>
          <p:spPr>
            <a:xfrm>
              <a:off x="1005936" y="1538560"/>
              <a:ext cx="1648856" cy="1958662"/>
            </a:xfrm>
            <a:custGeom>
              <a:avLst/>
              <a:gdLst/>
              <a:ahLst/>
              <a:cxnLst/>
              <a:rect l="l" t="t" r="r" b="b"/>
              <a:pathLst>
                <a:path w="39789" h="47265" extrusionOk="0">
                  <a:moveTo>
                    <a:pt x="29462" y="0"/>
                  </a:moveTo>
                  <a:cubicBezTo>
                    <a:pt x="29329" y="0"/>
                    <a:pt x="29194" y="14"/>
                    <a:pt x="29058" y="42"/>
                  </a:cubicBezTo>
                  <a:lnTo>
                    <a:pt x="1657" y="6091"/>
                  </a:lnTo>
                  <a:cubicBezTo>
                    <a:pt x="649" y="6307"/>
                    <a:pt x="1" y="7315"/>
                    <a:pt x="217" y="8323"/>
                  </a:cubicBezTo>
                  <a:lnTo>
                    <a:pt x="8462" y="45770"/>
                  </a:lnTo>
                  <a:cubicBezTo>
                    <a:pt x="8647" y="46662"/>
                    <a:pt x="9409" y="47265"/>
                    <a:pt x="10278" y="47265"/>
                  </a:cubicBezTo>
                  <a:cubicBezTo>
                    <a:pt x="10427" y="47265"/>
                    <a:pt x="10578" y="47247"/>
                    <a:pt x="10731" y="47210"/>
                  </a:cubicBezTo>
                  <a:lnTo>
                    <a:pt x="38132" y="41197"/>
                  </a:lnTo>
                  <a:cubicBezTo>
                    <a:pt x="39140" y="40981"/>
                    <a:pt x="39788" y="39973"/>
                    <a:pt x="39572" y="38929"/>
                  </a:cubicBezTo>
                  <a:lnTo>
                    <a:pt x="31327" y="1482"/>
                  </a:lnTo>
                  <a:cubicBezTo>
                    <a:pt x="31139" y="605"/>
                    <a:pt x="30351" y="0"/>
                    <a:pt x="2946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4" name="Google Shape;1874;p49"/>
            <p:cNvSpPr/>
            <p:nvPr/>
          </p:nvSpPr>
          <p:spPr>
            <a:xfrm>
              <a:off x="2013121" y="2827940"/>
              <a:ext cx="540170" cy="423724"/>
            </a:xfrm>
            <a:custGeom>
              <a:avLst/>
              <a:gdLst/>
              <a:ahLst/>
              <a:cxnLst/>
              <a:rect l="l" t="t" r="r" b="b"/>
              <a:pathLst>
                <a:path w="13035" h="10225" extrusionOk="0">
                  <a:moveTo>
                    <a:pt x="10202" y="0"/>
                  </a:moveTo>
                  <a:cubicBezTo>
                    <a:pt x="10092" y="0"/>
                    <a:pt x="9979" y="12"/>
                    <a:pt x="9866" y="36"/>
                  </a:cubicBezTo>
                  <a:lnTo>
                    <a:pt x="1369" y="1909"/>
                  </a:lnTo>
                  <a:cubicBezTo>
                    <a:pt x="541" y="2089"/>
                    <a:pt x="0" y="2917"/>
                    <a:pt x="181" y="3745"/>
                  </a:cubicBezTo>
                  <a:lnTo>
                    <a:pt x="1333" y="9002"/>
                  </a:lnTo>
                  <a:cubicBezTo>
                    <a:pt x="1521" y="9722"/>
                    <a:pt x="2145" y="10225"/>
                    <a:pt x="2873" y="10225"/>
                  </a:cubicBezTo>
                  <a:cubicBezTo>
                    <a:pt x="2981" y="10225"/>
                    <a:pt x="3093" y="10214"/>
                    <a:pt x="3205" y="10190"/>
                  </a:cubicBezTo>
                  <a:lnTo>
                    <a:pt x="11667" y="8318"/>
                  </a:lnTo>
                  <a:cubicBezTo>
                    <a:pt x="12531" y="8138"/>
                    <a:pt x="13035" y="7310"/>
                    <a:pt x="12855" y="6482"/>
                  </a:cubicBezTo>
                  <a:lnTo>
                    <a:pt x="11703" y="1225"/>
                  </a:lnTo>
                  <a:cubicBezTo>
                    <a:pt x="11547" y="478"/>
                    <a:pt x="10908" y="0"/>
                    <a:pt x="102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5" name="Google Shape;1875;p49"/>
            <p:cNvSpPr/>
            <p:nvPr/>
          </p:nvSpPr>
          <p:spPr>
            <a:xfrm>
              <a:off x="2080253" y="2926400"/>
              <a:ext cx="376068" cy="82134"/>
            </a:xfrm>
            <a:custGeom>
              <a:avLst/>
              <a:gdLst/>
              <a:ahLst/>
              <a:cxnLst/>
              <a:rect l="l" t="t" r="r" b="b"/>
              <a:pathLst>
                <a:path w="9075" h="1982" fill="none" extrusionOk="0">
                  <a:moveTo>
                    <a:pt x="1" y="1981"/>
                  </a:moveTo>
                  <a:lnTo>
                    <a:pt x="9074" y="1"/>
                  </a:lnTo>
                </a:path>
              </a:pathLst>
            </a:custGeom>
            <a:noFill/>
            <a:ln w="19050" cap="rnd" cmpd="sng">
              <a:solidFill>
                <a:schemeClr val="accent4"/>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6" name="Google Shape;1876;p49"/>
            <p:cNvSpPr/>
            <p:nvPr/>
          </p:nvSpPr>
          <p:spPr>
            <a:xfrm>
              <a:off x="2096663" y="2998048"/>
              <a:ext cx="374576" cy="83584"/>
            </a:xfrm>
            <a:custGeom>
              <a:avLst/>
              <a:gdLst/>
              <a:ahLst/>
              <a:cxnLst/>
              <a:rect l="l" t="t" r="r" b="b"/>
              <a:pathLst>
                <a:path w="9039" h="2017" fill="none" extrusionOk="0">
                  <a:moveTo>
                    <a:pt x="1" y="2017"/>
                  </a:moveTo>
                  <a:lnTo>
                    <a:pt x="9039" y="0"/>
                  </a:lnTo>
                </a:path>
              </a:pathLst>
            </a:custGeom>
            <a:noFill/>
            <a:ln w="19050" cap="rnd" cmpd="sng">
              <a:solidFill>
                <a:schemeClr val="accent4"/>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7" name="Google Shape;1877;p49"/>
            <p:cNvSpPr/>
            <p:nvPr/>
          </p:nvSpPr>
          <p:spPr>
            <a:xfrm>
              <a:off x="2111581" y="3071147"/>
              <a:ext cx="376068" cy="82093"/>
            </a:xfrm>
            <a:custGeom>
              <a:avLst/>
              <a:gdLst/>
              <a:ahLst/>
              <a:cxnLst/>
              <a:rect l="l" t="t" r="r" b="b"/>
              <a:pathLst>
                <a:path w="9075" h="1981" fill="none" extrusionOk="0">
                  <a:moveTo>
                    <a:pt x="1" y="1981"/>
                  </a:moveTo>
                  <a:lnTo>
                    <a:pt x="9075" y="0"/>
                  </a:lnTo>
                </a:path>
              </a:pathLst>
            </a:custGeom>
            <a:noFill/>
            <a:ln w="19050" cap="rnd" cmpd="sng">
              <a:solidFill>
                <a:schemeClr val="accent4"/>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8" name="Google Shape;1878;p49"/>
            <p:cNvSpPr/>
            <p:nvPr/>
          </p:nvSpPr>
          <p:spPr>
            <a:xfrm>
              <a:off x="947755" y="1875999"/>
              <a:ext cx="477513" cy="1566764"/>
            </a:xfrm>
            <a:custGeom>
              <a:avLst/>
              <a:gdLst/>
              <a:ahLst/>
              <a:cxnLst/>
              <a:rect l="l" t="t" r="r" b="b"/>
              <a:pathLst>
                <a:path w="11523" h="37808" fill="none" extrusionOk="0">
                  <a:moveTo>
                    <a:pt x="3745" y="0"/>
                  </a:moveTo>
                  <a:cubicBezTo>
                    <a:pt x="4141" y="1692"/>
                    <a:pt x="1" y="2593"/>
                    <a:pt x="361" y="4285"/>
                  </a:cubicBezTo>
                  <a:cubicBezTo>
                    <a:pt x="721" y="5941"/>
                    <a:pt x="4862" y="5041"/>
                    <a:pt x="5222" y="6733"/>
                  </a:cubicBezTo>
                  <a:cubicBezTo>
                    <a:pt x="5618" y="8390"/>
                    <a:pt x="1477" y="9326"/>
                    <a:pt x="1837" y="10982"/>
                  </a:cubicBezTo>
                  <a:cubicBezTo>
                    <a:pt x="2197" y="12674"/>
                    <a:pt x="6338" y="11738"/>
                    <a:pt x="6698" y="13431"/>
                  </a:cubicBezTo>
                  <a:cubicBezTo>
                    <a:pt x="7094" y="15123"/>
                    <a:pt x="2953" y="15987"/>
                    <a:pt x="3313" y="17679"/>
                  </a:cubicBezTo>
                  <a:cubicBezTo>
                    <a:pt x="3673" y="19372"/>
                    <a:pt x="7814" y="18472"/>
                    <a:pt x="8210" y="20128"/>
                  </a:cubicBezTo>
                  <a:cubicBezTo>
                    <a:pt x="8570" y="21820"/>
                    <a:pt x="4429" y="22720"/>
                    <a:pt x="4790" y="24413"/>
                  </a:cubicBezTo>
                  <a:cubicBezTo>
                    <a:pt x="5150" y="26069"/>
                    <a:pt x="9290" y="25169"/>
                    <a:pt x="9686" y="26861"/>
                  </a:cubicBezTo>
                  <a:cubicBezTo>
                    <a:pt x="10047" y="28517"/>
                    <a:pt x="5906" y="29418"/>
                    <a:pt x="6266" y="31110"/>
                  </a:cubicBezTo>
                  <a:cubicBezTo>
                    <a:pt x="6626" y="32802"/>
                    <a:pt x="10767" y="31866"/>
                    <a:pt x="11163" y="33558"/>
                  </a:cubicBezTo>
                  <a:cubicBezTo>
                    <a:pt x="11523" y="35251"/>
                    <a:pt x="7382" y="36151"/>
                    <a:pt x="7742" y="37807"/>
                  </a:cubicBezTo>
                </a:path>
              </a:pathLst>
            </a:custGeom>
            <a:noFill/>
            <a:ln w="2250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79" name="Google Shape;1879;p49"/>
          <p:cNvGrpSpPr/>
          <p:nvPr/>
        </p:nvGrpSpPr>
        <p:grpSpPr>
          <a:xfrm>
            <a:off x="7583913" y="-156039"/>
            <a:ext cx="1693701" cy="857873"/>
            <a:chOff x="0" y="6078527"/>
            <a:chExt cx="2501774" cy="1267169"/>
          </a:xfrm>
        </p:grpSpPr>
        <p:sp>
          <p:nvSpPr>
            <p:cNvPr id="1880" name="Google Shape;1880;p49"/>
            <p:cNvSpPr/>
            <p:nvPr/>
          </p:nvSpPr>
          <p:spPr>
            <a:xfrm>
              <a:off x="0" y="6078527"/>
              <a:ext cx="2501774" cy="1267169"/>
            </a:xfrm>
            <a:custGeom>
              <a:avLst/>
              <a:gdLst/>
              <a:ahLst/>
              <a:cxnLst/>
              <a:rect l="l" t="t" r="r" b="b"/>
              <a:pathLst>
                <a:path w="136448" h="69112" extrusionOk="0">
                  <a:moveTo>
                    <a:pt x="124307" y="3227"/>
                  </a:moveTo>
                  <a:lnTo>
                    <a:pt x="124307" y="3227"/>
                  </a:lnTo>
                  <a:cubicBezTo>
                    <a:pt x="123991" y="3965"/>
                    <a:pt x="123443" y="4450"/>
                    <a:pt x="123022" y="4998"/>
                  </a:cubicBezTo>
                  <a:cubicBezTo>
                    <a:pt x="122242" y="6051"/>
                    <a:pt x="121420" y="7084"/>
                    <a:pt x="120619" y="8117"/>
                  </a:cubicBezTo>
                  <a:cubicBezTo>
                    <a:pt x="120577" y="8201"/>
                    <a:pt x="120556" y="8264"/>
                    <a:pt x="120535" y="8349"/>
                  </a:cubicBezTo>
                  <a:cubicBezTo>
                    <a:pt x="122347" y="9065"/>
                    <a:pt x="124139" y="9803"/>
                    <a:pt x="125951" y="10498"/>
                  </a:cubicBezTo>
                  <a:cubicBezTo>
                    <a:pt x="126457" y="10688"/>
                    <a:pt x="126394" y="10899"/>
                    <a:pt x="126141" y="11236"/>
                  </a:cubicBezTo>
                  <a:cubicBezTo>
                    <a:pt x="125108" y="12543"/>
                    <a:pt x="124076" y="13828"/>
                    <a:pt x="123043" y="15135"/>
                  </a:cubicBezTo>
                  <a:cubicBezTo>
                    <a:pt x="122853" y="15388"/>
                    <a:pt x="122685" y="15641"/>
                    <a:pt x="122495" y="15873"/>
                  </a:cubicBezTo>
                  <a:lnTo>
                    <a:pt x="128544" y="18339"/>
                  </a:lnTo>
                  <a:cubicBezTo>
                    <a:pt x="127701" y="19392"/>
                    <a:pt x="126858" y="20446"/>
                    <a:pt x="126078" y="21500"/>
                  </a:cubicBezTo>
                  <a:cubicBezTo>
                    <a:pt x="125572" y="22153"/>
                    <a:pt x="124940" y="22722"/>
                    <a:pt x="124645" y="23523"/>
                  </a:cubicBezTo>
                  <a:cubicBezTo>
                    <a:pt x="126457" y="24261"/>
                    <a:pt x="128270" y="24999"/>
                    <a:pt x="130103" y="25736"/>
                  </a:cubicBezTo>
                  <a:cubicBezTo>
                    <a:pt x="130504" y="25884"/>
                    <a:pt x="130567" y="26031"/>
                    <a:pt x="130272" y="26411"/>
                  </a:cubicBezTo>
                  <a:cubicBezTo>
                    <a:pt x="129029" y="27928"/>
                    <a:pt x="127827" y="29488"/>
                    <a:pt x="126605" y="31026"/>
                  </a:cubicBezTo>
                  <a:cubicBezTo>
                    <a:pt x="127827" y="31701"/>
                    <a:pt x="129155" y="32080"/>
                    <a:pt x="130420" y="32628"/>
                  </a:cubicBezTo>
                  <a:cubicBezTo>
                    <a:pt x="131052" y="32923"/>
                    <a:pt x="131747" y="33092"/>
                    <a:pt x="132485" y="33555"/>
                  </a:cubicBezTo>
                  <a:lnTo>
                    <a:pt x="11466" y="65970"/>
                  </a:lnTo>
                  <a:cubicBezTo>
                    <a:pt x="12414" y="64748"/>
                    <a:pt x="13278" y="63673"/>
                    <a:pt x="14100" y="62577"/>
                  </a:cubicBezTo>
                  <a:cubicBezTo>
                    <a:pt x="14543" y="61987"/>
                    <a:pt x="15112" y="61481"/>
                    <a:pt x="15428" y="60786"/>
                  </a:cubicBezTo>
                  <a:cubicBezTo>
                    <a:pt x="13721" y="60111"/>
                    <a:pt x="12014" y="59437"/>
                    <a:pt x="10307" y="58741"/>
                  </a:cubicBezTo>
                  <a:cubicBezTo>
                    <a:pt x="9400" y="58383"/>
                    <a:pt x="9400" y="58383"/>
                    <a:pt x="10012" y="57603"/>
                  </a:cubicBezTo>
                  <a:cubicBezTo>
                    <a:pt x="11108" y="56170"/>
                    <a:pt x="12225" y="54737"/>
                    <a:pt x="13342" y="53304"/>
                  </a:cubicBezTo>
                  <a:cubicBezTo>
                    <a:pt x="12899" y="52840"/>
                    <a:pt x="12267" y="52756"/>
                    <a:pt x="11698" y="52524"/>
                  </a:cubicBezTo>
                  <a:cubicBezTo>
                    <a:pt x="10454" y="51997"/>
                    <a:pt x="9211" y="51470"/>
                    <a:pt x="7925" y="51006"/>
                  </a:cubicBezTo>
                  <a:cubicBezTo>
                    <a:pt x="7440" y="50838"/>
                    <a:pt x="7419" y="50669"/>
                    <a:pt x="7714" y="50311"/>
                  </a:cubicBezTo>
                  <a:cubicBezTo>
                    <a:pt x="8789" y="48962"/>
                    <a:pt x="9864" y="47613"/>
                    <a:pt x="10939" y="46243"/>
                  </a:cubicBezTo>
                  <a:cubicBezTo>
                    <a:pt x="11087" y="46075"/>
                    <a:pt x="11213" y="45864"/>
                    <a:pt x="11339" y="45653"/>
                  </a:cubicBezTo>
                  <a:cubicBezTo>
                    <a:pt x="9674" y="44852"/>
                    <a:pt x="7925" y="44262"/>
                    <a:pt x="6239" y="43545"/>
                  </a:cubicBezTo>
                  <a:cubicBezTo>
                    <a:pt x="5312" y="43166"/>
                    <a:pt x="5333" y="43187"/>
                    <a:pt x="5944" y="42407"/>
                  </a:cubicBezTo>
                  <a:cubicBezTo>
                    <a:pt x="7103" y="40953"/>
                    <a:pt x="8305" y="39541"/>
                    <a:pt x="9358" y="38002"/>
                  </a:cubicBezTo>
                  <a:lnTo>
                    <a:pt x="3541" y="35705"/>
                  </a:lnTo>
                  <a:lnTo>
                    <a:pt x="3562" y="35558"/>
                  </a:lnTo>
                  <a:lnTo>
                    <a:pt x="7946" y="34377"/>
                  </a:lnTo>
                  <a:cubicBezTo>
                    <a:pt x="13995" y="32755"/>
                    <a:pt x="20044" y="31132"/>
                    <a:pt x="26114" y="29509"/>
                  </a:cubicBezTo>
                  <a:cubicBezTo>
                    <a:pt x="34460" y="27275"/>
                    <a:pt x="42806" y="25062"/>
                    <a:pt x="51152" y="22828"/>
                  </a:cubicBezTo>
                  <a:cubicBezTo>
                    <a:pt x="57180" y="21205"/>
                    <a:pt x="63229" y="19582"/>
                    <a:pt x="69278" y="17959"/>
                  </a:cubicBezTo>
                  <a:lnTo>
                    <a:pt x="93410" y="11510"/>
                  </a:lnTo>
                  <a:cubicBezTo>
                    <a:pt x="100133" y="9719"/>
                    <a:pt x="106856" y="7906"/>
                    <a:pt x="113559" y="6093"/>
                  </a:cubicBezTo>
                  <a:cubicBezTo>
                    <a:pt x="117036" y="5166"/>
                    <a:pt x="120493" y="4239"/>
                    <a:pt x="123949" y="3290"/>
                  </a:cubicBezTo>
                  <a:cubicBezTo>
                    <a:pt x="124034" y="3269"/>
                    <a:pt x="124118" y="3269"/>
                    <a:pt x="124307" y="3227"/>
                  </a:cubicBezTo>
                  <a:close/>
                  <a:moveTo>
                    <a:pt x="124677" y="1"/>
                  </a:moveTo>
                  <a:cubicBezTo>
                    <a:pt x="124482" y="1"/>
                    <a:pt x="124281" y="22"/>
                    <a:pt x="124076" y="66"/>
                  </a:cubicBezTo>
                  <a:cubicBezTo>
                    <a:pt x="120893" y="740"/>
                    <a:pt x="117795" y="1689"/>
                    <a:pt x="114676" y="2532"/>
                  </a:cubicBezTo>
                  <a:cubicBezTo>
                    <a:pt x="106941" y="4576"/>
                    <a:pt x="99206" y="6641"/>
                    <a:pt x="91471" y="8728"/>
                  </a:cubicBezTo>
                  <a:cubicBezTo>
                    <a:pt x="84453" y="10625"/>
                    <a:pt x="77413" y="12501"/>
                    <a:pt x="70374" y="14397"/>
                  </a:cubicBezTo>
                  <a:cubicBezTo>
                    <a:pt x="64620" y="15936"/>
                    <a:pt x="58866" y="17453"/>
                    <a:pt x="53133" y="18992"/>
                  </a:cubicBezTo>
                  <a:lnTo>
                    <a:pt x="29107" y="25420"/>
                  </a:lnTo>
                  <a:lnTo>
                    <a:pt x="8557" y="30921"/>
                  </a:lnTo>
                  <a:cubicBezTo>
                    <a:pt x="6597" y="31448"/>
                    <a:pt x="4616" y="31975"/>
                    <a:pt x="2656" y="32502"/>
                  </a:cubicBezTo>
                  <a:cubicBezTo>
                    <a:pt x="1223" y="32881"/>
                    <a:pt x="275" y="33893"/>
                    <a:pt x="148" y="35284"/>
                  </a:cubicBezTo>
                  <a:cubicBezTo>
                    <a:pt x="1" y="36675"/>
                    <a:pt x="738" y="37918"/>
                    <a:pt x="2108" y="38529"/>
                  </a:cubicBezTo>
                  <a:cubicBezTo>
                    <a:pt x="2677" y="38782"/>
                    <a:pt x="3246" y="38993"/>
                    <a:pt x="3815" y="39204"/>
                  </a:cubicBezTo>
                  <a:cubicBezTo>
                    <a:pt x="4216" y="39351"/>
                    <a:pt x="4237" y="39499"/>
                    <a:pt x="3963" y="39794"/>
                  </a:cubicBezTo>
                  <a:cubicBezTo>
                    <a:pt x="3562" y="40237"/>
                    <a:pt x="3183" y="40700"/>
                    <a:pt x="2867" y="41185"/>
                  </a:cubicBezTo>
                  <a:cubicBezTo>
                    <a:pt x="1855" y="42660"/>
                    <a:pt x="1855" y="44241"/>
                    <a:pt x="3267" y="45548"/>
                  </a:cubicBezTo>
                  <a:cubicBezTo>
                    <a:pt x="3984" y="46201"/>
                    <a:pt x="4911" y="46433"/>
                    <a:pt x="5775" y="46791"/>
                  </a:cubicBezTo>
                  <a:cubicBezTo>
                    <a:pt x="6218" y="46960"/>
                    <a:pt x="6218" y="47086"/>
                    <a:pt x="5944" y="47423"/>
                  </a:cubicBezTo>
                  <a:cubicBezTo>
                    <a:pt x="5501" y="47950"/>
                    <a:pt x="5101" y="48477"/>
                    <a:pt x="4722" y="49046"/>
                  </a:cubicBezTo>
                  <a:cubicBezTo>
                    <a:pt x="3900" y="50290"/>
                    <a:pt x="4068" y="51934"/>
                    <a:pt x="5143" y="52966"/>
                  </a:cubicBezTo>
                  <a:cubicBezTo>
                    <a:pt x="5902" y="53746"/>
                    <a:pt x="6935" y="53999"/>
                    <a:pt x="7904" y="54400"/>
                  </a:cubicBezTo>
                  <a:cubicBezTo>
                    <a:pt x="8220" y="54526"/>
                    <a:pt x="8368" y="54610"/>
                    <a:pt x="8073" y="54926"/>
                  </a:cubicBezTo>
                  <a:cubicBezTo>
                    <a:pt x="7714" y="55306"/>
                    <a:pt x="7440" y="55748"/>
                    <a:pt x="7082" y="56149"/>
                  </a:cubicBezTo>
                  <a:cubicBezTo>
                    <a:pt x="6007" y="57350"/>
                    <a:pt x="5944" y="59163"/>
                    <a:pt x="6956" y="60427"/>
                  </a:cubicBezTo>
                  <a:cubicBezTo>
                    <a:pt x="7525" y="61123"/>
                    <a:pt x="8347" y="61397"/>
                    <a:pt x="9148" y="61713"/>
                  </a:cubicBezTo>
                  <a:cubicBezTo>
                    <a:pt x="10328" y="62156"/>
                    <a:pt x="10328" y="62156"/>
                    <a:pt x="9590" y="63146"/>
                  </a:cubicBezTo>
                  <a:cubicBezTo>
                    <a:pt x="8979" y="63989"/>
                    <a:pt x="8157" y="64727"/>
                    <a:pt x="8305" y="65886"/>
                  </a:cubicBezTo>
                  <a:cubicBezTo>
                    <a:pt x="8177" y="67642"/>
                    <a:pt x="9651" y="69112"/>
                    <a:pt x="11449" y="69112"/>
                  </a:cubicBezTo>
                  <a:cubicBezTo>
                    <a:pt x="11722" y="69112"/>
                    <a:pt x="12004" y="69078"/>
                    <a:pt x="12288" y="69005"/>
                  </a:cubicBezTo>
                  <a:cubicBezTo>
                    <a:pt x="16377" y="67930"/>
                    <a:pt x="20465" y="66813"/>
                    <a:pt x="24575" y="65717"/>
                  </a:cubicBezTo>
                  <a:cubicBezTo>
                    <a:pt x="32310" y="63652"/>
                    <a:pt x="40045" y="61586"/>
                    <a:pt x="47780" y="59500"/>
                  </a:cubicBezTo>
                  <a:cubicBezTo>
                    <a:pt x="54820" y="57624"/>
                    <a:pt x="61859" y="55706"/>
                    <a:pt x="68898" y="53809"/>
                  </a:cubicBezTo>
                  <a:cubicBezTo>
                    <a:pt x="74294" y="52355"/>
                    <a:pt x="79668" y="50901"/>
                    <a:pt x="85064" y="49468"/>
                  </a:cubicBezTo>
                  <a:cubicBezTo>
                    <a:pt x="92757" y="47423"/>
                    <a:pt x="100449" y="45358"/>
                    <a:pt x="108142" y="43314"/>
                  </a:cubicBezTo>
                  <a:cubicBezTo>
                    <a:pt x="115013" y="41480"/>
                    <a:pt x="121905" y="39667"/>
                    <a:pt x="128755" y="37792"/>
                  </a:cubicBezTo>
                  <a:cubicBezTo>
                    <a:pt x="130462" y="37328"/>
                    <a:pt x="132190" y="36991"/>
                    <a:pt x="133855" y="36359"/>
                  </a:cubicBezTo>
                  <a:cubicBezTo>
                    <a:pt x="135899" y="35600"/>
                    <a:pt x="136447" y="32944"/>
                    <a:pt x="134972" y="31364"/>
                  </a:cubicBezTo>
                  <a:cubicBezTo>
                    <a:pt x="134213" y="30542"/>
                    <a:pt x="133223" y="30310"/>
                    <a:pt x="132274" y="29930"/>
                  </a:cubicBezTo>
                  <a:cubicBezTo>
                    <a:pt x="131768" y="29741"/>
                    <a:pt x="131726" y="29530"/>
                    <a:pt x="132085" y="29129"/>
                  </a:cubicBezTo>
                  <a:cubicBezTo>
                    <a:pt x="132464" y="28708"/>
                    <a:pt x="132822" y="28223"/>
                    <a:pt x="133202" y="27760"/>
                  </a:cubicBezTo>
                  <a:cubicBezTo>
                    <a:pt x="133981" y="26811"/>
                    <a:pt x="133876" y="24556"/>
                    <a:pt x="132928" y="23755"/>
                  </a:cubicBezTo>
                  <a:cubicBezTo>
                    <a:pt x="132042" y="23017"/>
                    <a:pt x="131031" y="22680"/>
                    <a:pt x="130040" y="22238"/>
                  </a:cubicBezTo>
                  <a:cubicBezTo>
                    <a:pt x="129724" y="22111"/>
                    <a:pt x="129577" y="22048"/>
                    <a:pt x="129872" y="21711"/>
                  </a:cubicBezTo>
                  <a:cubicBezTo>
                    <a:pt x="130272" y="21289"/>
                    <a:pt x="130630" y="20804"/>
                    <a:pt x="130989" y="20341"/>
                  </a:cubicBezTo>
                  <a:cubicBezTo>
                    <a:pt x="132295" y="18676"/>
                    <a:pt x="131895" y="16610"/>
                    <a:pt x="130061" y="15514"/>
                  </a:cubicBezTo>
                  <a:cubicBezTo>
                    <a:pt x="129450" y="15198"/>
                    <a:pt x="128797" y="14924"/>
                    <a:pt x="128143" y="14692"/>
                  </a:cubicBezTo>
                  <a:cubicBezTo>
                    <a:pt x="127764" y="14545"/>
                    <a:pt x="127574" y="14418"/>
                    <a:pt x="127954" y="14018"/>
                  </a:cubicBezTo>
                  <a:cubicBezTo>
                    <a:pt x="128333" y="13597"/>
                    <a:pt x="128691" y="13175"/>
                    <a:pt x="129007" y="12711"/>
                  </a:cubicBezTo>
                  <a:cubicBezTo>
                    <a:pt x="130251" y="11025"/>
                    <a:pt x="129829" y="9002"/>
                    <a:pt x="128017" y="7948"/>
                  </a:cubicBezTo>
                  <a:cubicBezTo>
                    <a:pt x="127406" y="7611"/>
                    <a:pt x="126752" y="7337"/>
                    <a:pt x="126099" y="7105"/>
                  </a:cubicBezTo>
                  <a:cubicBezTo>
                    <a:pt x="125762" y="6979"/>
                    <a:pt x="125551" y="6810"/>
                    <a:pt x="125909" y="6452"/>
                  </a:cubicBezTo>
                  <a:cubicBezTo>
                    <a:pt x="126162" y="6199"/>
                    <a:pt x="126394" y="5946"/>
                    <a:pt x="126584" y="5651"/>
                  </a:cubicBezTo>
                  <a:cubicBezTo>
                    <a:pt x="127216" y="4850"/>
                    <a:pt x="127722" y="4007"/>
                    <a:pt x="127659" y="2911"/>
                  </a:cubicBezTo>
                  <a:cubicBezTo>
                    <a:pt x="127564" y="1515"/>
                    <a:pt x="126339" y="1"/>
                    <a:pt x="124677" y="1"/>
                  </a:cubicBezTo>
                  <a:close/>
                </a:path>
              </a:pathLst>
            </a:custGeom>
            <a:solidFill>
              <a:schemeClr val="accent4"/>
            </a:solidFill>
            <a:ln>
              <a:noFill/>
            </a:ln>
            <a:effectLst>
              <a:outerShdw dist="66675" dir="180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1" name="Google Shape;1881;p49"/>
            <p:cNvSpPr/>
            <p:nvPr/>
          </p:nvSpPr>
          <p:spPr>
            <a:xfrm>
              <a:off x="129158" y="6370241"/>
              <a:ext cx="2231644" cy="690152"/>
            </a:xfrm>
            <a:custGeom>
              <a:avLst/>
              <a:gdLst/>
              <a:ahLst/>
              <a:cxnLst/>
              <a:rect l="l" t="t" r="r" b="b"/>
              <a:pathLst>
                <a:path w="121104" h="37432" extrusionOk="0">
                  <a:moveTo>
                    <a:pt x="115076" y="1"/>
                  </a:moveTo>
                  <a:cubicBezTo>
                    <a:pt x="112968" y="570"/>
                    <a:pt x="110861" y="1097"/>
                    <a:pt x="108732" y="1645"/>
                  </a:cubicBezTo>
                  <a:cubicBezTo>
                    <a:pt x="100407" y="3879"/>
                    <a:pt x="92061" y="6092"/>
                    <a:pt x="83715" y="8326"/>
                  </a:cubicBezTo>
                  <a:cubicBezTo>
                    <a:pt x="76991" y="10117"/>
                    <a:pt x="70289" y="11909"/>
                    <a:pt x="63566" y="13721"/>
                  </a:cubicBezTo>
                  <a:lnTo>
                    <a:pt x="41457" y="19644"/>
                  </a:lnTo>
                  <a:lnTo>
                    <a:pt x="17325" y="26114"/>
                  </a:lnTo>
                  <a:cubicBezTo>
                    <a:pt x="13089" y="27231"/>
                    <a:pt x="8873" y="28369"/>
                    <a:pt x="4658" y="29507"/>
                  </a:cubicBezTo>
                  <a:cubicBezTo>
                    <a:pt x="4405" y="29570"/>
                    <a:pt x="4152" y="29676"/>
                    <a:pt x="3920" y="29781"/>
                  </a:cubicBezTo>
                  <a:cubicBezTo>
                    <a:pt x="3773" y="29971"/>
                    <a:pt x="3668" y="30181"/>
                    <a:pt x="3520" y="30371"/>
                  </a:cubicBezTo>
                  <a:cubicBezTo>
                    <a:pt x="2445" y="31720"/>
                    <a:pt x="1370" y="33069"/>
                    <a:pt x="274" y="34418"/>
                  </a:cubicBezTo>
                  <a:cubicBezTo>
                    <a:pt x="0" y="34776"/>
                    <a:pt x="21" y="34945"/>
                    <a:pt x="506" y="35134"/>
                  </a:cubicBezTo>
                  <a:cubicBezTo>
                    <a:pt x="1771" y="35577"/>
                    <a:pt x="3035" y="36104"/>
                    <a:pt x="4279" y="36631"/>
                  </a:cubicBezTo>
                  <a:cubicBezTo>
                    <a:pt x="4827" y="36884"/>
                    <a:pt x="5459" y="36968"/>
                    <a:pt x="5902" y="37432"/>
                  </a:cubicBezTo>
                  <a:cubicBezTo>
                    <a:pt x="8136" y="36799"/>
                    <a:pt x="10370" y="36188"/>
                    <a:pt x="12625" y="35577"/>
                  </a:cubicBezTo>
                  <a:cubicBezTo>
                    <a:pt x="18948" y="33870"/>
                    <a:pt x="25292" y="32184"/>
                    <a:pt x="31615" y="30477"/>
                  </a:cubicBezTo>
                  <a:cubicBezTo>
                    <a:pt x="35724" y="29381"/>
                    <a:pt x="39834" y="28306"/>
                    <a:pt x="43923" y="27210"/>
                  </a:cubicBezTo>
                  <a:cubicBezTo>
                    <a:pt x="49824" y="25629"/>
                    <a:pt x="55705" y="24048"/>
                    <a:pt x="61606" y="22468"/>
                  </a:cubicBezTo>
                  <a:cubicBezTo>
                    <a:pt x="69952" y="20234"/>
                    <a:pt x="78298" y="18000"/>
                    <a:pt x="86644" y="15787"/>
                  </a:cubicBezTo>
                  <a:cubicBezTo>
                    <a:pt x="94021" y="13805"/>
                    <a:pt x="101398" y="11824"/>
                    <a:pt x="108774" y="9843"/>
                  </a:cubicBezTo>
                  <a:cubicBezTo>
                    <a:pt x="111409" y="9148"/>
                    <a:pt x="114043" y="8410"/>
                    <a:pt x="116678" y="7693"/>
                  </a:cubicBezTo>
                  <a:cubicBezTo>
                    <a:pt x="116846" y="7672"/>
                    <a:pt x="117015" y="7651"/>
                    <a:pt x="117205" y="7630"/>
                  </a:cubicBezTo>
                  <a:cubicBezTo>
                    <a:pt x="117500" y="6829"/>
                    <a:pt x="118132" y="6281"/>
                    <a:pt x="118638" y="5628"/>
                  </a:cubicBezTo>
                  <a:cubicBezTo>
                    <a:pt x="119439" y="4574"/>
                    <a:pt x="120261" y="3520"/>
                    <a:pt x="121104" y="2467"/>
                  </a:cubicBezTo>
                  <a:lnTo>
                    <a:pt x="1150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2" name="Google Shape;1882;p49"/>
            <p:cNvSpPr/>
            <p:nvPr/>
          </p:nvSpPr>
          <p:spPr>
            <a:xfrm>
              <a:off x="165662" y="6510918"/>
              <a:ext cx="2232436" cy="687424"/>
            </a:xfrm>
            <a:custGeom>
              <a:avLst/>
              <a:gdLst/>
              <a:ahLst/>
              <a:cxnLst/>
              <a:rect l="l" t="t" r="r" b="b"/>
              <a:pathLst>
                <a:path w="121147" h="37284" extrusionOk="0">
                  <a:moveTo>
                    <a:pt x="115224" y="0"/>
                  </a:moveTo>
                  <a:cubicBezTo>
                    <a:pt x="115034" y="0"/>
                    <a:pt x="114865" y="42"/>
                    <a:pt x="114697" y="63"/>
                  </a:cubicBezTo>
                  <a:cubicBezTo>
                    <a:pt x="112062" y="780"/>
                    <a:pt x="109428" y="1518"/>
                    <a:pt x="106793" y="2213"/>
                  </a:cubicBezTo>
                  <a:cubicBezTo>
                    <a:pt x="99417" y="4194"/>
                    <a:pt x="92040" y="6175"/>
                    <a:pt x="84663" y="8136"/>
                  </a:cubicBezTo>
                  <a:cubicBezTo>
                    <a:pt x="76317" y="10370"/>
                    <a:pt x="67971" y="12604"/>
                    <a:pt x="59625" y="14838"/>
                  </a:cubicBezTo>
                  <a:cubicBezTo>
                    <a:pt x="53745" y="16397"/>
                    <a:pt x="47843" y="17978"/>
                    <a:pt x="41942" y="19580"/>
                  </a:cubicBezTo>
                  <a:cubicBezTo>
                    <a:pt x="37853" y="20676"/>
                    <a:pt x="33743" y="21751"/>
                    <a:pt x="29655" y="22847"/>
                  </a:cubicBezTo>
                  <a:cubicBezTo>
                    <a:pt x="23311" y="24533"/>
                    <a:pt x="16967" y="26240"/>
                    <a:pt x="10644" y="27947"/>
                  </a:cubicBezTo>
                  <a:cubicBezTo>
                    <a:pt x="8410" y="28558"/>
                    <a:pt x="6176" y="29190"/>
                    <a:pt x="3942" y="29802"/>
                  </a:cubicBezTo>
                  <a:cubicBezTo>
                    <a:pt x="2825" y="31235"/>
                    <a:pt x="1708" y="32668"/>
                    <a:pt x="612" y="34080"/>
                  </a:cubicBezTo>
                  <a:cubicBezTo>
                    <a:pt x="0" y="34881"/>
                    <a:pt x="0" y="34881"/>
                    <a:pt x="907" y="35239"/>
                  </a:cubicBezTo>
                  <a:cubicBezTo>
                    <a:pt x="2614" y="35914"/>
                    <a:pt x="4321" y="36609"/>
                    <a:pt x="6028" y="37284"/>
                  </a:cubicBezTo>
                  <a:cubicBezTo>
                    <a:pt x="8241" y="36693"/>
                    <a:pt x="10454" y="36124"/>
                    <a:pt x="12667" y="35513"/>
                  </a:cubicBezTo>
                  <a:cubicBezTo>
                    <a:pt x="16292" y="34565"/>
                    <a:pt x="19896" y="33595"/>
                    <a:pt x="23500" y="32626"/>
                  </a:cubicBezTo>
                  <a:cubicBezTo>
                    <a:pt x="29402" y="31045"/>
                    <a:pt x="35282" y="29464"/>
                    <a:pt x="41183" y="27884"/>
                  </a:cubicBezTo>
                  <a:cubicBezTo>
                    <a:pt x="50204" y="25481"/>
                    <a:pt x="59203" y="23057"/>
                    <a:pt x="68224" y="20655"/>
                  </a:cubicBezTo>
                  <a:cubicBezTo>
                    <a:pt x="74252" y="19032"/>
                    <a:pt x="80301" y="17409"/>
                    <a:pt x="86349" y="15786"/>
                  </a:cubicBezTo>
                  <a:cubicBezTo>
                    <a:pt x="94379" y="13636"/>
                    <a:pt x="102430" y="11487"/>
                    <a:pt x="110482" y="9337"/>
                  </a:cubicBezTo>
                  <a:cubicBezTo>
                    <a:pt x="112716" y="8726"/>
                    <a:pt x="114950" y="8114"/>
                    <a:pt x="117184" y="7524"/>
                  </a:cubicBezTo>
                  <a:cubicBezTo>
                    <a:pt x="118406" y="5965"/>
                    <a:pt x="119607" y="4405"/>
                    <a:pt x="120851" y="2888"/>
                  </a:cubicBezTo>
                  <a:cubicBezTo>
                    <a:pt x="121146" y="2508"/>
                    <a:pt x="121083" y="2382"/>
                    <a:pt x="120682" y="2213"/>
                  </a:cubicBezTo>
                  <a:cubicBezTo>
                    <a:pt x="118849" y="1476"/>
                    <a:pt x="117036" y="738"/>
                    <a:pt x="115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3" name="Google Shape;1883;p49"/>
            <p:cNvSpPr/>
            <p:nvPr/>
          </p:nvSpPr>
          <p:spPr>
            <a:xfrm>
              <a:off x="90315" y="6231518"/>
              <a:ext cx="2232823" cy="687829"/>
            </a:xfrm>
            <a:custGeom>
              <a:avLst/>
              <a:gdLst/>
              <a:ahLst/>
              <a:cxnLst/>
              <a:rect l="l" t="t" r="r" b="b"/>
              <a:pathLst>
                <a:path w="121168" h="37306" extrusionOk="0">
                  <a:moveTo>
                    <a:pt x="115224" y="1"/>
                  </a:moveTo>
                  <a:cubicBezTo>
                    <a:pt x="113917" y="338"/>
                    <a:pt x="112610" y="654"/>
                    <a:pt x="111283" y="1012"/>
                  </a:cubicBezTo>
                  <a:cubicBezTo>
                    <a:pt x="107636" y="1982"/>
                    <a:pt x="103990" y="2972"/>
                    <a:pt x="100323" y="3942"/>
                  </a:cubicBezTo>
                  <a:cubicBezTo>
                    <a:pt x="94000" y="5649"/>
                    <a:pt x="87656" y="7356"/>
                    <a:pt x="81312" y="9063"/>
                  </a:cubicBezTo>
                  <a:cubicBezTo>
                    <a:pt x="76633" y="10307"/>
                    <a:pt x="71934" y="11550"/>
                    <a:pt x="67255" y="12794"/>
                  </a:cubicBezTo>
                  <a:cubicBezTo>
                    <a:pt x="60784" y="14543"/>
                    <a:pt x="54314" y="16292"/>
                    <a:pt x="47865" y="18021"/>
                  </a:cubicBezTo>
                  <a:cubicBezTo>
                    <a:pt x="43122" y="19285"/>
                    <a:pt x="38401" y="20529"/>
                    <a:pt x="33659" y="21793"/>
                  </a:cubicBezTo>
                  <a:cubicBezTo>
                    <a:pt x="27252" y="23521"/>
                    <a:pt x="20845" y="25229"/>
                    <a:pt x="14459" y="26957"/>
                  </a:cubicBezTo>
                  <a:cubicBezTo>
                    <a:pt x="11171" y="27821"/>
                    <a:pt x="7904" y="28706"/>
                    <a:pt x="4616" y="29570"/>
                  </a:cubicBezTo>
                  <a:cubicBezTo>
                    <a:pt x="4427" y="29612"/>
                    <a:pt x="4237" y="29633"/>
                    <a:pt x="4047" y="29654"/>
                  </a:cubicBezTo>
                  <a:cubicBezTo>
                    <a:pt x="2994" y="31193"/>
                    <a:pt x="1771" y="32605"/>
                    <a:pt x="612" y="34059"/>
                  </a:cubicBezTo>
                  <a:cubicBezTo>
                    <a:pt x="22" y="34839"/>
                    <a:pt x="1" y="34818"/>
                    <a:pt x="907" y="35197"/>
                  </a:cubicBezTo>
                  <a:cubicBezTo>
                    <a:pt x="2614" y="35914"/>
                    <a:pt x="4363" y="36525"/>
                    <a:pt x="6028" y="37305"/>
                  </a:cubicBezTo>
                  <a:cubicBezTo>
                    <a:pt x="6260" y="37221"/>
                    <a:pt x="6492" y="37115"/>
                    <a:pt x="6766" y="37052"/>
                  </a:cubicBezTo>
                  <a:cubicBezTo>
                    <a:pt x="11002" y="35914"/>
                    <a:pt x="15218" y="34776"/>
                    <a:pt x="19433" y="33638"/>
                  </a:cubicBezTo>
                  <a:lnTo>
                    <a:pt x="43565" y="27189"/>
                  </a:lnTo>
                  <a:lnTo>
                    <a:pt x="65674" y="21245"/>
                  </a:lnTo>
                  <a:cubicBezTo>
                    <a:pt x="72397" y="19454"/>
                    <a:pt x="79099" y="17662"/>
                    <a:pt x="85823" y="15850"/>
                  </a:cubicBezTo>
                  <a:cubicBezTo>
                    <a:pt x="94169" y="13637"/>
                    <a:pt x="102494" y="11403"/>
                    <a:pt x="110840" y="9190"/>
                  </a:cubicBezTo>
                  <a:cubicBezTo>
                    <a:pt x="112969" y="8621"/>
                    <a:pt x="115076" y="8073"/>
                    <a:pt x="117184" y="7525"/>
                  </a:cubicBezTo>
                  <a:cubicBezTo>
                    <a:pt x="117374" y="7293"/>
                    <a:pt x="117563" y="7040"/>
                    <a:pt x="117732" y="6787"/>
                  </a:cubicBezTo>
                  <a:cubicBezTo>
                    <a:pt x="118765" y="5480"/>
                    <a:pt x="119797" y="4174"/>
                    <a:pt x="120830" y="2888"/>
                  </a:cubicBezTo>
                  <a:cubicBezTo>
                    <a:pt x="121104" y="2551"/>
                    <a:pt x="121167" y="2340"/>
                    <a:pt x="120662" y="2150"/>
                  </a:cubicBezTo>
                  <a:cubicBezTo>
                    <a:pt x="118849" y="1455"/>
                    <a:pt x="117036" y="717"/>
                    <a:pt x="115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4" name="Google Shape;1884;p49"/>
            <p:cNvSpPr/>
            <p:nvPr/>
          </p:nvSpPr>
          <p:spPr>
            <a:xfrm>
              <a:off x="203326" y="6649642"/>
              <a:ext cx="2230096" cy="644298"/>
            </a:xfrm>
            <a:custGeom>
              <a:avLst/>
              <a:gdLst/>
              <a:ahLst/>
              <a:cxnLst/>
              <a:rect l="l" t="t" r="r" b="b"/>
              <a:pathLst>
                <a:path w="121020" h="34945" extrusionOk="0">
                  <a:moveTo>
                    <a:pt x="115140" y="0"/>
                  </a:moveTo>
                  <a:cubicBezTo>
                    <a:pt x="112927" y="612"/>
                    <a:pt x="110672" y="1223"/>
                    <a:pt x="108438" y="1834"/>
                  </a:cubicBezTo>
                  <a:cubicBezTo>
                    <a:pt x="100386" y="3984"/>
                    <a:pt x="92356" y="6133"/>
                    <a:pt x="84305" y="8283"/>
                  </a:cubicBezTo>
                  <a:cubicBezTo>
                    <a:pt x="78257" y="9906"/>
                    <a:pt x="72229" y="11529"/>
                    <a:pt x="66180" y="13152"/>
                  </a:cubicBezTo>
                  <a:cubicBezTo>
                    <a:pt x="57159" y="15554"/>
                    <a:pt x="48139" y="17957"/>
                    <a:pt x="39139" y="20360"/>
                  </a:cubicBezTo>
                  <a:lnTo>
                    <a:pt x="21456" y="25102"/>
                  </a:lnTo>
                  <a:cubicBezTo>
                    <a:pt x="17852" y="26071"/>
                    <a:pt x="14227" y="27041"/>
                    <a:pt x="10623" y="28010"/>
                  </a:cubicBezTo>
                  <a:cubicBezTo>
                    <a:pt x="8410" y="28600"/>
                    <a:pt x="6197" y="29191"/>
                    <a:pt x="3963" y="29760"/>
                  </a:cubicBezTo>
                  <a:cubicBezTo>
                    <a:pt x="3668" y="30455"/>
                    <a:pt x="3099" y="30961"/>
                    <a:pt x="2635" y="31551"/>
                  </a:cubicBezTo>
                  <a:cubicBezTo>
                    <a:pt x="1813" y="32647"/>
                    <a:pt x="949" y="33722"/>
                    <a:pt x="1" y="34944"/>
                  </a:cubicBezTo>
                  <a:lnTo>
                    <a:pt x="121020" y="2529"/>
                  </a:lnTo>
                  <a:cubicBezTo>
                    <a:pt x="120303" y="2066"/>
                    <a:pt x="119587" y="1897"/>
                    <a:pt x="118954" y="1602"/>
                  </a:cubicBezTo>
                  <a:cubicBezTo>
                    <a:pt x="117690" y="1054"/>
                    <a:pt x="116362" y="675"/>
                    <a:pt x="1151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5" name="Google Shape;1885;p49"/>
            <p:cNvSpPr/>
            <p:nvPr/>
          </p:nvSpPr>
          <p:spPr>
            <a:xfrm>
              <a:off x="57312" y="6136303"/>
              <a:ext cx="2225434" cy="641183"/>
            </a:xfrm>
            <a:custGeom>
              <a:avLst/>
              <a:gdLst/>
              <a:ahLst/>
              <a:cxnLst/>
              <a:rect l="l" t="t" r="r" b="b"/>
              <a:pathLst>
                <a:path w="120767" h="34776" extrusionOk="0">
                  <a:moveTo>
                    <a:pt x="120766" y="0"/>
                  </a:moveTo>
                  <a:cubicBezTo>
                    <a:pt x="120577" y="42"/>
                    <a:pt x="120492" y="42"/>
                    <a:pt x="120408" y="63"/>
                  </a:cubicBezTo>
                  <a:cubicBezTo>
                    <a:pt x="116952" y="1012"/>
                    <a:pt x="113495" y="1939"/>
                    <a:pt x="110039" y="2866"/>
                  </a:cubicBezTo>
                  <a:cubicBezTo>
                    <a:pt x="103315" y="4679"/>
                    <a:pt x="96592" y="6470"/>
                    <a:pt x="89869" y="8283"/>
                  </a:cubicBezTo>
                  <a:lnTo>
                    <a:pt x="65737" y="14732"/>
                  </a:lnTo>
                  <a:cubicBezTo>
                    <a:pt x="59688" y="16355"/>
                    <a:pt x="53639" y="17978"/>
                    <a:pt x="47611" y="19601"/>
                  </a:cubicBezTo>
                  <a:cubicBezTo>
                    <a:pt x="39265" y="21814"/>
                    <a:pt x="30919" y="24048"/>
                    <a:pt x="22573" y="26282"/>
                  </a:cubicBezTo>
                  <a:cubicBezTo>
                    <a:pt x="16524" y="27905"/>
                    <a:pt x="10454" y="29528"/>
                    <a:pt x="4405" y="31150"/>
                  </a:cubicBezTo>
                  <a:lnTo>
                    <a:pt x="21" y="32331"/>
                  </a:lnTo>
                  <a:lnTo>
                    <a:pt x="0" y="32478"/>
                  </a:lnTo>
                  <a:lnTo>
                    <a:pt x="5838" y="34775"/>
                  </a:lnTo>
                  <a:cubicBezTo>
                    <a:pt x="6028" y="34754"/>
                    <a:pt x="6218" y="34733"/>
                    <a:pt x="6407" y="34691"/>
                  </a:cubicBezTo>
                  <a:cubicBezTo>
                    <a:pt x="9695" y="33827"/>
                    <a:pt x="12962" y="32963"/>
                    <a:pt x="16229" y="32078"/>
                  </a:cubicBezTo>
                  <a:cubicBezTo>
                    <a:pt x="22636" y="30350"/>
                    <a:pt x="29043" y="28621"/>
                    <a:pt x="35450" y="26914"/>
                  </a:cubicBezTo>
                  <a:cubicBezTo>
                    <a:pt x="40171" y="25650"/>
                    <a:pt x="44913" y="24406"/>
                    <a:pt x="49656" y="23142"/>
                  </a:cubicBezTo>
                  <a:cubicBezTo>
                    <a:pt x="56105" y="21392"/>
                    <a:pt x="62575" y="19664"/>
                    <a:pt x="69046" y="17936"/>
                  </a:cubicBezTo>
                  <a:cubicBezTo>
                    <a:pt x="73725" y="16671"/>
                    <a:pt x="78424" y="15428"/>
                    <a:pt x="83103" y="14184"/>
                  </a:cubicBezTo>
                  <a:lnTo>
                    <a:pt x="102114" y="9084"/>
                  </a:lnTo>
                  <a:cubicBezTo>
                    <a:pt x="105781" y="8093"/>
                    <a:pt x="109427" y="7103"/>
                    <a:pt x="113074" y="6133"/>
                  </a:cubicBezTo>
                  <a:cubicBezTo>
                    <a:pt x="114380" y="5775"/>
                    <a:pt x="115708" y="5459"/>
                    <a:pt x="117015" y="5122"/>
                  </a:cubicBezTo>
                  <a:cubicBezTo>
                    <a:pt x="117015" y="5037"/>
                    <a:pt x="117036" y="4974"/>
                    <a:pt x="117078" y="4890"/>
                  </a:cubicBezTo>
                  <a:cubicBezTo>
                    <a:pt x="117879" y="3836"/>
                    <a:pt x="118701" y="2824"/>
                    <a:pt x="119481" y="1771"/>
                  </a:cubicBezTo>
                  <a:cubicBezTo>
                    <a:pt x="119923" y="1223"/>
                    <a:pt x="120450" y="738"/>
                    <a:pt x="120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86" name="Google Shape;1886;p49"/>
          <p:cNvGrpSpPr/>
          <p:nvPr/>
        </p:nvGrpSpPr>
        <p:grpSpPr>
          <a:xfrm rot="2065613">
            <a:off x="7870829" y="4194829"/>
            <a:ext cx="1653875" cy="539976"/>
            <a:chOff x="2564525" y="5223525"/>
            <a:chExt cx="2556110" cy="834547"/>
          </a:xfrm>
        </p:grpSpPr>
        <p:sp>
          <p:nvSpPr>
            <p:cNvPr id="1887" name="Google Shape;1887;p49"/>
            <p:cNvSpPr/>
            <p:nvPr/>
          </p:nvSpPr>
          <p:spPr>
            <a:xfrm>
              <a:off x="2564525" y="5223525"/>
              <a:ext cx="2556110" cy="834547"/>
            </a:xfrm>
            <a:custGeom>
              <a:avLst/>
              <a:gdLst/>
              <a:ahLst/>
              <a:cxnLst/>
              <a:rect l="l" t="t" r="r" b="b"/>
              <a:pathLst>
                <a:path w="137333" h="44838" extrusionOk="0">
                  <a:moveTo>
                    <a:pt x="132358" y="3182"/>
                  </a:moveTo>
                  <a:lnTo>
                    <a:pt x="129681" y="5395"/>
                  </a:lnTo>
                  <a:cubicBezTo>
                    <a:pt x="128986" y="5986"/>
                    <a:pt x="128290" y="6555"/>
                    <a:pt x="127595" y="7124"/>
                  </a:cubicBezTo>
                  <a:cubicBezTo>
                    <a:pt x="127258" y="7398"/>
                    <a:pt x="127300" y="7566"/>
                    <a:pt x="127637" y="7798"/>
                  </a:cubicBezTo>
                  <a:cubicBezTo>
                    <a:pt x="129155" y="8810"/>
                    <a:pt x="130651" y="9864"/>
                    <a:pt x="132168" y="10875"/>
                  </a:cubicBezTo>
                  <a:cubicBezTo>
                    <a:pt x="132632" y="11170"/>
                    <a:pt x="132716" y="11339"/>
                    <a:pt x="132211" y="11718"/>
                  </a:cubicBezTo>
                  <a:cubicBezTo>
                    <a:pt x="130841" y="12793"/>
                    <a:pt x="129492" y="13910"/>
                    <a:pt x="128143" y="15048"/>
                  </a:cubicBezTo>
                  <a:cubicBezTo>
                    <a:pt x="127532" y="15554"/>
                    <a:pt x="127553" y="15554"/>
                    <a:pt x="128185" y="15997"/>
                  </a:cubicBezTo>
                  <a:lnTo>
                    <a:pt x="132463" y="18905"/>
                  </a:lnTo>
                  <a:cubicBezTo>
                    <a:pt x="133075" y="19327"/>
                    <a:pt x="133075" y="19369"/>
                    <a:pt x="132506" y="19854"/>
                  </a:cubicBezTo>
                  <a:cubicBezTo>
                    <a:pt x="131157" y="20971"/>
                    <a:pt x="129766" y="22109"/>
                    <a:pt x="128396" y="23226"/>
                  </a:cubicBezTo>
                  <a:cubicBezTo>
                    <a:pt x="128248" y="23352"/>
                    <a:pt x="128122" y="23500"/>
                    <a:pt x="127932" y="23668"/>
                  </a:cubicBezTo>
                  <a:cubicBezTo>
                    <a:pt x="129618" y="24806"/>
                    <a:pt x="131262" y="25945"/>
                    <a:pt x="132927" y="27040"/>
                  </a:cubicBezTo>
                  <a:cubicBezTo>
                    <a:pt x="133370" y="27336"/>
                    <a:pt x="133517" y="27462"/>
                    <a:pt x="132990" y="27884"/>
                  </a:cubicBezTo>
                  <a:cubicBezTo>
                    <a:pt x="131515" y="29022"/>
                    <a:pt x="130103" y="30244"/>
                    <a:pt x="128649" y="31403"/>
                  </a:cubicBezTo>
                  <a:cubicBezTo>
                    <a:pt x="128290" y="31698"/>
                    <a:pt x="128438" y="31825"/>
                    <a:pt x="128733" y="32014"/>
                  </a:cubicBezTo>
                  <a:cubicBezTo>
                    <a:pt x="130229" y="33026"/>
                    <a:pt x="131726" y="34017"/>
                    <a:pt x="133201" y="35028"/>
                  </a:cubicBezTo>
                  <a:cubicBezTo>
                    <a:pt x="133391" y="35176"/>
                    <a:pt x="133644" y="35239"/>
                    <a:pt x="133770" y="35534"/>
                  </a:cubicBezTo>
                  <a:cubicBezTo>
                    <a:pt x="132737" y="35597"/>
                    <a:pt x="131747" y="35618"/>
                    <a:pt x="130756" y="35661"/>
                  </a:cubicBezTo>
                  <a:cubicBezTo>
                    <a:pt x="128269" y="35808"/>
                    <a:pt x="125761" y="35850"/>
                    <a:pt x="123274" y="35998"/>
                  </a:cubicBezTo>
                  <a:cubicBezTo>
                    <a:pt x="122410" y="36040"/>
                    <a:pt x="121567" y="36082"/>
                    <a:pt x="120703" y="36082"/>
                  </a:cubicBezTo>
                  <a:cubicBezTo>
                    <a:pt x="117816" y="36272"/>
                    <a:pt x="114886" y="36398"/>
                    <a:pt x="111999" y="36525"/>
                  </a:cubicBezTo>
                  <a:cubicBezTo>
                    <a:pt x="110017" y="36588"/>
                    <a:pt x="108057" y="36756"/>
                    <a:pt x="106097" y="36756"/>
                  </a:cubicBezTo>
                  <a:cubicBezTo>
                    <a:pt x="105971" y="36862"/>
                    <a:pt x="105802" y="36883"/>
                    <a:pt x="105655" y="36883"/>
                  </a:cubicBezTo>
                  <a:cubicBezTo>
                    <a:pt x="103210" y="36967"/>
                    <a:pt x="100765" y="37052"/>
                    <a:pt x="98341" y="37157"/>
                  </a:cubicBezTo>
                  <a:cubicBezTo>
                    <a:pt x="96065" y="37262"/>
                    <a:pt x="93810" y="37410"/>
                    <a:pt x="91491" y="37515"/>
                  </a:cubicBezTo>
                  <a:cubicBezTo>
                    <a:pt x="89173" y="37621"/>
                    <a:pt x="86855" y="37684"/>
                    <a:pt x="84536" y="37831"/>
                  </a:cubicBezTo>
                  <a:cubicBezTo>
                    <a:pt x="81965" y="37979"/>
                    <a:pt x="79415" y="38148"/>
                    <a:pt x="76865" y="38211"/>
                  </a:cubicBezTo>
                  <a:lnTo>
                    <a:pt x="76865" y="38190"/>
                  </a:lnTo>
                  <a:cubicBezTo>
                    <a:pt x="74083" y="38379"/>
                    <a:pt x="71322" y="38506"/>
                    <a:pt x="68540" y="38590"/>
                  </a:cubicBezTo>
                  <a:cubicBezTo>
                    <a:pt x="67022" y="38632"/>
                    <a:pt x="65484" y="38738"/>
                    <a:pt x="63966" y="38801"/>
                  </a:cubicBezTo>
                  <a:cubicBezTo>
                    <a:pt x="61774" y="38948"/>
                    <a:pt x="59582" y="39012"/>
                    <a:pt x="57411" y="39117"/>
                  </a:cubicBezTo>
                  <a:cubicBezTo>
                    <a:pt x="54714" y="39243"/>
                    <a:pt x="52037" y="39412"/>
                    <a:pt x="49339" y="39475"/>
                  </a:cubicBezTo>
                  <a:cubicBezTo>
                    <a:pt x="46452" y="39686"/>
                    <a:pt x="43564" y="39791"/>
                    <a:pt x="40677" y="39897"/>
                  </a:cubicBezTo>
                  <a:cubicBezTo>
                    <a:pt x="38851" y="39992"/>
                    <a:pt x="37024" y="40156"/>
                    <a:pt x="35183" y="40156"/>
                  </a:cubicBezTo>
                  <a:cubicBezTo>
                    <a:pt x="34984" y="40156"/>
                    <a:pt x="34785" y="40154"/>
                    <a:pt x="34586" y="40150"/>
                  </a:cubicBezTo>
                  <a:cubicBezTo>
                    <a:pt x="34453" y="40259"/>
                    <a:pt x="34312" y="40277"/>
                    <a:pt x="34165" y="40277"/>
                  </a:cubicBezTo>
                  <a:cubicBezTo>
                    <a:pt x="34090" y="40277"/>
                    <a:pt x="34013" y="40272"/>
                    <a:pt x="33934" y="40272"/>
                  </a:cubicBezTo>
                  <a:cubicBezTo>
                    <a:pt x="33899" y="40272"/>
                    <a:pt x="33863" y="40273"/>
                    <a:pt x="33827" y="40276"/>
                  </a:cubicBezTo>
                  <a:cubicBezTo>
                    <a:pt x="31593" y="40360"/>
                    <a:pt x="29338" y="40445"/>
                    <a:pt x="27083" y="40571"/>
                  </a:cubicBezTo>
                  <a:cubicBezTo>
                    <a:pt x="24975" y="40656"/>
                    <a:pt x="22868" y="40803"/>
                    <a:pt x="20760" y="40930"/>
                  </a:cubicBezTo>
                  <a:cubicBezTo>
                    <a:pt x="20669" y="40937"/>
                    <a:pt x="20580" y="40939"/>
                    <a:pt x="20491" y="40939"/>
                  </a:cubicBezTo>
                  <a:cubicBezTo>
                    <a:pt x="20315" y="40939"/>
                    <a:pt x="20142" y="40930"/>
                    <a:pt x="19959" y="40930"/>
                  </a:cubicBezTo>
                  <a:lnTo>
                    <a:pt x="5290" y="41667"/>
                  </a:lnTo>
                  <a:cubicBezTo>
                    <a:pt x="5269" y="41604"/>
                    <a:pt x="5269" y="41541"/>
                    <a:pt x="5248" y="41499"/>
                  </a:cubicBezTo>
                  <a:cubicBezTo>
                    <a:pt x="5944" y="40740"/>
                    <a:pt x="6787" y="40171"/>
                    <a:pt x="7545" y="39517"/>
                  </a:cubicBezTo>
                  <a:cubicBezTo>
                    <a:pt x="8262" y="38885"/>
                    <a:pt x="8978" y="38274"/>
                    <a:pt x="9716" y="37705"/>
                  </a:cubicBezTo>
                  <a:cubicBezTo>
                    <a:pt x="10138" y="37389"/>
                    <a:pt x="10011" y="37241"/>
                    <a:pt x="9653" y="37030"/>
                  </a:cubicBezTo>
                  <a:cubicBezTo>
                    <a:pt x="8135" y="36019"/>
                    <a:pt x="6639" y="34986"/>
                    <a:pt x="5100" y="33996"/>
                  </a:cubicBezTo>
                  <a:cubicBezTo>
                    <a:pt x="4637" y="33679"/>
                    <a:pt x="4616" y="33511"/>
                    <a:pt x="5079" y="33152"/>
                  </a:cubicBezTo>
                  <a:cubicBezTo>
                    <a:pt x="6513" y="32014"/>
                    <a:pt x="7883" y="30834"/>
                    <a:pt x="9295" y="29696"/>
                  </a:cubicBezTo>
                  <a:cubicBezTo>
                    <a:pt x="9653" y="29380"/>
                    <a:pt x="9695" y="29211"/>
                    <a:pt x="9252" y="28937"/>
                  </a:cubicBezTo>
                  <a:cubicBezTo>
                    <a:pt x="7735" y="27947"/>
                    <a:pt x="6260" y="26914"/>
                    <a:pt x="4784" y="25902"/>
                  </a:cubicBezTo>
                  <a:cubicBezTo>
                    <a:pt x="4574" y="25776"/>
                    <a:pt x="4384" y="25649"/>
                    <a:pt x="4152" y="25481"/>
                  </a:cubicBezTo>
                  <a:lnTo>
                    <a:pt x="8178" y="22172"/>
                  </a:lnTo>
                  <a:cubicBezTo>
                    <a:pt x="8367" y="22003"/>
                    <a:pt x="8557" y="21856"/>
                    <a:pt x="8747" y="21708"/>
                  </a:cubicBezTo>
                  <a:cubicBezTo>
                    <a:pt x="9316" y="21202"/>
                    <a:pt x="9316" y="21202"/>
                    <a:pt x="8641" y="20760"/>
                  </a:cubicBezTo>
                  <a:cubicBezTo>
                    <a:pt x="7187" y="19769"/>
                    <a:pt x="5754" y="18779"/>
                    <a:pt x="4278" y="17809"/>
                  </a:cubicBezTo>
                  <a:cubicBezTo>
                    <a:pt x="3857" y="17535"/>
                    <a:pt x="3815" y="17346"/>
                    <a:pt x="4236" y="17008"/>
                  </a:cubicBezTo>
                  <a:cubicBezTo>
                    <a:pt x="5691" y="15828"/>
                    <a:pt x="7124" y="14627"/>
                    <a:pt x="8557" y="13468"/>
                  </a:cubicBezTo>
                  <a:cubicBezTo>
                    <a:pt x="8894" y="13194"/>
                    <a:pt x="8852" y="13088"/>
                    <a:pt x="8536" y="12856"/>
                  </a:cubicBezTo>
                  <a:cubicBezTo>
                    <a:pt x="6850" y="11760"/>
                    <a:pt x="5227" y="10643"/>
                    <a:pt x="3435" y="9442"/>
                  </a:cubicBezTo>
                  <a:cubicBezTo>
                    <a:pt x="4321" y="9295"/>
                    <a:pt x="5079" y="9316"/>
                    <a:pt x="5817" y="9273"/>
                  </a:cubicBezTo>
                  <a:cubicBezTo>
                    <a:pt x="8157" y="9126"/>
                    <a:pt x="10517" y="9084"/>
                    <a:pt x="12856" y="8957"/>
                  </a:cubicBezTo>
                  <a:cubicBezTo>
                    <a:pt x="14664" y="8858"/>
                    <a:pt x="16471" y="8703"/>
                    <a:pt x="18295" y="8703"/>
                  </a:cubicBezTo>
                  <a:cubicBezTo>
                    <a:pt x="18407" y="8703"/>
                    <a:pt x="18519" y="8703"/>
                    <a:pt x="18631" y="8704"/>
                  </a:cubicBezTo>
                  <a:cubicBezTo>
                    <a:pt x="18737" y="8617"/>
                    <a:pt x="18857" y="8573"/>
                    <a:pt x="18979" y="8573"/>
                  </a:cubicBezTo>
                  <a:cubicBezTo>
                    <a:pt x="19004" y="8573"/>
                    <a:pt x="19028" y="8574"/>
                    <a:pt x="19053" y="8578"/>
                  </a:cubicBezTo>
                  <a:cubicBezTo>
                    <a:pt x="21540" y="8494"/>
                    <a:pt x="24048" y="8409"/>
                    <a:pt x="26535" y="8304"/>
                  </a:cubicBezTo>
                  <a:cubicBezTo>
                    <a:pt x="28642" y="8199"/>
                    <a:pt x="30750" y="8051"/>
                    <a:pt x="32858" y="7925"/>
                  </a:cubicBezTo>
                  <a:cubicBezTo>
                    <a:pt x="33005" y="7925"/>
                    <a:pt x="33132" y="7946"/>
                    <a:pt x="33258" y="7946"/>
                  </a:cubicBezTo>
                  <a:cubicBezTo>
                    <a:pt x="35408" y="7840"/>
                    <a:pt x="37537" y="7756"/>
                    <a:pt x="39686" y="7651"/>
                  </a:cubicBezTo>
                  <a:cubicBezTo>
                    <a:pt x="42068" y="7545"/>
                    <a:pt x="44471" y="7398"/>
                    <a:pt x="46831" y="7271"/>
                  </a:cubicBezTo>
                  <a:cubicBezTo>
                    <a:pt x="46937" y="7264"/>
                    <a:pt x="47040" y="7262"/>
                    <a:pt x="47142" y="7262"/>
                  </a:cubicBezTo>
                  <a:cubicBezTo>
                    <a:pt x="47346" y="7262"/>
                    <a:pt x="47548" y="7271"/>
                    <a:pt x="47759" y="7271"/>
                  </a:cubicBezTo>
                  <a:cubicBezTo>
                    <a:pt x="49993" y="7166"/>
                    <a:pt x="52206" y="7082"/>
                    <a:pt x="54440" y="6955"/>
                  </a:cubicBezTo>
                  <a:cubicBezTo>
                    <a:pt x="57095" y="6808"/>
                    <a:pt x="59730" y="6597"/>
                    <a:pt x="62385" y="6597"/>
                  </a:cubicBezTo>
                  <a:cubicBezTo>
                    <a:pt x="62533" y="6534"/>
                    <a:pt x="62701" y="6491"/>
                    <a:pt x="62891" y="6470"/>
                  </a:cubicBezTo>
                  <a:cubicBezTo>
                    <a:pt x="65462" y="6386"/>
                    <a:pt x="68055" y="6281"/>
                    <a:pt x="70626" y="6175"/>
                  </a:cubicBezTo>
                  <a:cubicBezTo>
                    <a:pt x="72186" y="6112"/>
                    <a:pt x="73724" y="6028"/>
                    <a:pt x="75284" y="5965"/>
                  </a:cubicBezTo>
                  <a:cubicBezTo>
                    <a:pt x="77518" y="5859"/>
                    <a:pt x="79731" y="5775"/>
                    <a:pt x="81965" y="5648"/>
                  </a:cubicBezTo>
                  <a:cubicBezTo>
                    <a:pt x="84621" y="5501"/>
                    <a:pt x="87255" y="5290"/>
                    <a:pt x="89911" y="5269"/>
                  </a:cubicBezTo>
                  <a:cubicBezTo>
                    <a:pt x="90058" y="5227"/>
                    <a:pt x="90227" y="5185"/>
                    <a:pt x="90417" y="5164"/>
                  </a:cubicBezTo>
                  <a:cubicBezTo>
                    <a:pt x="92882" y="5058"/>
                    <a:pt x="95348" y="4974"/>
                    <a:pt x="97814" y="4869"/>
                  </a:cubicBezTo>
                  <a:cubicBezTo>
                    <a:pt x="100006" y="4784"/>
                    <a:pt x="102177" y="4637"/>
                    <a:pt x="104369" y="4510"/>
                  </a:cubicBezTo>
                  <a:cubicBezTo>
                    <a:pt x="106708" y="4426"/>
                    <a:pt x="109069" y="4321"/>
                    <a:pt x="111429" y="4215"/>
                  </a:cubicBezTo>
                  <a:cubicBezTo>
                    <a:pt x="113600" y="4110"/>
                    <a:pt x="115771" y="3962"/>
                    <a:pt x="117963" y="3857"/>
                  </a:cubicBezTo>
                  <a:cubicBezTo>
                    <a:pt x="118083" y="3843"/>
                    <a:pt x="118200" y="3838"/>
                    <a:pt x="118316" y="3838"/>
                  </a:cubicBezTo>
                  <a:cubicBezTo>
                    <a:pt x="118549" y="3838"/>
                    <a:pt x="118778" y="3857"/>
                    <a:pt x="119017" y="3857"/>
                  </a:cubicBezTo>
                  <a:lnTo>
                    <a:pt x="132358" y="3182"/>
                  </a:lnTo>
                  <a:close/>
                  <a:moveTo>
                    <a:pt x="131831" y="0"/>
                  </a:moveTo>
                  <a:cubicBezTo>
                    <a:pt x="129787" y="253"/>
                    <a:pt x="127468" y="211"/>
                    <a:pt x="125150" y="337"/>
                  </a:cubicBezTo>
                  <a:cubicBezTo>
                    <a:pt x="123232" y="464"/>
                    <a:pt x="121314" y="506"/>
                    <a:pt x="119396" y="590"/>
                  </a:cubicBezTo>
                  <a:cubicBezTo>
                    <a:pt x="117647" y="674"/>
                    <a:pt x="115898" y="780"/>
                    <a:pt x="114148" y="864"/>
                  </a:cubicBezTo>
                  <a:cubicBezTo>
                    <a:pt x="112357" y="948"/>
                    <a:pt x="110565" y="1033"/>
                    <a:pt x="108774" y="1117"/>
                  </a:cubicBezTo>
                  <a:cubicBezTo>
                    <a:pt x="107004" y="1201"/>
                    <a:pt x="105212" y="1307"/>
                    <a:pt x="103421" y="1391"/>
                  </a:cubicBezTo>
                  <a:lnTo>
                    <a:pt x="97646" y="1644"/>
                  </a:lnTo>
                  <a:lnTo>
                    <a:pt x="91744" y="1918"/>
                  </a:lnTo>
                  <a:cubicBezTo>
                    <a:pt x="89995" y="2002"/>
                    <a:pt x="88267" y="2108"/>
                    <a:pt x="86518" y="2171"/>
                  </a:cubicBezTo>
                  <a:cubicBezTo>
                    <a:pt x="83757" y="2297"/>
                    <a:pt x="81017" y="2445"/>
                    <a:pt x="78256" y="2571"/>
                  </a:cubicBezTo>
                  <a:cubicBezTo>
                    <a:pt x="76527" y="2677"/>
                    <a:pt x="74820" y="2761"/>
                    <a:pt x="73092" y="2845"/>
                  </a:cubicBezTo>
                  <a:cubicBezTo>
                    <a:pt x="70289" y="2972"/>
                    <a:pt x="67486" y="3098"/>
                    <a:pt x="64704" y="3246"/>
                  </a:cubicBezTo>
                  <a:cubicBezTo>
                    <a:pt x="62975" y="3330"/>
                    <a:pt x="61247" y="3435"/>
                    <a:pt x="59519" y="3499"/>
                  </a:cubicBezTo>
                  <a:cubicBezTo>
                    <a:pt x="56674" y="3625"/>
                    <a:pt x="53807" y="3773"/>
                    <a:pt x="50941" y="3899"/>
                  </a:cubicBezTo>
                  <a:cubicBezTo>
                    <a:pt x="49150" y="4004"/>
                    <a:pt x="47358" y="4089"/>
                    <a:pt x="45567" y="4173"/>
                  </a:cubicBezTo>
                  <a:cubicBezTo>
                    <a:pt x="42700" y="4300"/>
                    <a:pt x="39813" y="4447"/>
                    <a:pt x="36925" y="4573"/>
                  </a:cubicBezTo>
                  <a:cubicBezTo>
                    <a:pt x="35197" y="4658"/>
                    <a:pt x="33469" y="4763"/>
                    <a:pt x="31762" y="4847"/>
                  </a:cubicBezTo>
                  <a:cubicBezTo>
                    <a:pt x="28769" y="4953"/>
                    <a:pt x="25818" y="5100"/>
                    <a:pt x="22847" y="5248"/>
                  </a:cubicBezTo>
                  <a:cubicBezTo>
                    <a:pt x="21160" y="5332"/>
                    <a:pt x="19474" y="5438"/>
                    <a:pt x="17788" y="5501"/>
                  </a:cubicBezTo>
                  <a:cubicBezTo>
                    <a:pt x="14985" y="5627"/>
                    <a:pt x="12161" y="5796"/>
                    <a:pt x="9358" y="5901"/>
                  </a:cubicBezTo>
                  <a:cubicBezTo>
                    <a:pt x="7967" y="5965"/>
                    <a:pt x="6597" y="6028"/>
                    <a:pt x="5206" y="6091"/>
                  </a:cubicBezTo>
                  <a:cubicBezTo>
                    <a:pt x="4321" y="6154"/>
                    <a:pt x="3414" y="6049"/>
                    <a:pt x="2550" y="6323"/>
                  </a:cubicBezTo>
                  <a:cubicBezTo>
                    <a:pt x="1433" y="6681"/>
                    <a:pt x="632" y="7377"/>
                    <a:pt x="337" y="8536"/>
                  </a:cubicBezTo>
                  <a:cubicBezTo>
                    <a:pt x="0" y="9611"/>
                    <a:pt x="316" y="10770"/>
                    <a:pt x="1117" y="11550"/>
                  </a:cubicBezTo>
                  <a:cubicBezTo>
                    <a:pt x="1749" y="12182"/>
                    <a:pt x="2529" y="12603"/>
                    <a:pt x="3246" y="13088"/>
                  </a:cubicBezTo>
                  <a:cubicBezTo>
                    <a:pt x="3625" y="13320"/>
                    <a:pt x="3562" y="13489"/>
                    <a:pt x="3288" y="13699"/>
                  </a:cubicBezTo>
                  <a:cubicBezTo>
                    <a:pt x="2909" y="14016"/>
                    <a:pt x="2550" y="14332"/>
                    <a:pt x="2171" y="14627"/>
                  </a:cubicBezTo>
                  <a:cubicBezTo>
                    <a:pt x="127" y="16081"/>
                    <a:pt x="42" y="18779"/>
                    <a:pt x="2087" y="20128"/>
                  </a:cubicBezTo>
                  <a:cubicBezTo>
                    <a:pt x="2550" y="20444"/>
                    <a:pt x="3014" y="20781"/>
                    <a:pt x="3457" y="21055"/>
                  </a:cubicBezTo>
                  <a:cubicBezTo>
                    <a:pt x="3899" y="21308"/>
                    <a:pt x="3920" y="21582"/>
                    <a:pt x="3541" y="21877"/>
                  </a:cubicBezTo>
                  <a:cubicBezTo>
                    <a:pt x="3161" y="22172"/>
                    <a:pt x="2803" y="22509"/>
                    <a:pt x="2424" y="22783"/>
                  </a:cubicBezTo>
                  <a:cubicBezTo>
                    <a:pt x="485" y="24216"/>
                    <a:pt x="527" y="26872"/>
                    <a:pt x="2508" y="28221"/>
                  </a:cubicBezTo>
                  <a:cubicBezTo>
                    <a:pt x="2993" y="28558"/>
                    <a:pt x="3457" y="28937"/>
                    <a:pt x="3962" y="29232"/>
                  </a:cubicBezTo>
                  <a:cubicBezTo>
                    <a:pt x="4531" y="29549"/>
                    <a:pt x="4278" y="29759"/>
                    <a:pt x="3920" y="30012"/>
                  </a:cubicBezTo>
                  <a:cubicBezTo>
                    <a:pt x="3309" y="30476"/>
                    <a:pt x="2740" y="30982"/>
                    <a:pt x="2192" y="31509"/>
                  </a:cubicBezTo>
                  <a:cubicBezTo>
                    <a:pt x="948" y="32794"/>
                    <a:pt x="1244" y="35028"/>
                    <a:pt x="2466" y="35956"/>
                  </a:cubicBezTo>
                  <a:cubicBezTo>
                    <a:pt x="3098" y="36461"/>
                    <a:pt x="3773" y="36925"/>
                    <a:pt x="4447" y="37368"/>
                  </a:cubicBezTo>
                  <a:cubicBezTo>
                    <a:pt x="4742" y="37578"/>
                    <a:pt x="4763" y="37726"/>
                    <a:pt x="4489" y="37937"/>
                  </a:cubicBezTo>
                  <a:cubicBezTo>
                    <a:pt x="4026" y="38295"/>
                    <a:pt x="3625" y="38695"/>
                    <a:pt x="3161" y="39033"/>
                  </a:cubicBezTo>
                  <a:cubicBezTo>
                    <a:pt x="1665" y="40150"/>
                    <a:pt x="1286" y="42194"/>
                    <a:pt x="2382" y="43564"/>
                  </a:cubicBezTo>
                  <a:cubicBezTo>
                    <a:pt x="3127" y="44539"/>
                    <a:pt x="4133" y="44838"/>
                    <a:pt x="5320" y="44838"/>
                  </a:cubicBezTo>
                  <a:cubicBezTo>
                    <a:pt x="5441" y="44838"/>
                    <a:pt x="5565" y="44834"/>
                    <a:pt x="5691" y="44829"/>
                  </a:cubicBezTo>
                  <a:cubicBezTo>
                    <a:pt x="8409" y="44681"/>
                    <a:pt x="11149" y="44555"/>
                    <a:pt x="13868" y="44407"/>
                  </a:cubicBezTo>
                  <a:cubicBezTo>
                    <a:pt x="15596" y="44323"/>
                    <a:pt x="17325" y="44217"/>
                    <a:pt x="19053" y="44154"/>
                  </a:cubicBezTo>
                  <a:cubicBezTo>
                    <a:pt x="20908" y="44070"/>
                    <a:pt x="22762" y="43964"/>
                    <a:pt x="24617" y="43880"/>
                  </a:cubicBezTo>
                  <a:cubicBezTo>
                    <a:pt x="26451" y="43796"/>
                    <a:pt x="28284" y="43712"/>
                    <a:pt x="30118" y="43627"/>
                  </a:cubicBezTo>
                  <a:cubicBezTo>
                    <a:pt x="32015" y="43522"/>
                    <a:pt x="33912" y="43438"/>
                    <a:pt x="35829" y="43353"/>
                  </a:cubicBezTo>
                  <a:cubicBezTo>
                    <a:pt x="37663" y="43269"/>
                    <a:pt x="39476" y="43185"/>
                    <a:pt x="41330" y="43100"/>
                  </a:cubicBezTo>
                  <a:cubicBezTo>
                    <a:pt x="43227" y="42995"/>
                    <a:pt x="45124" y="42890"/>
                    <a:pt x="47021" y="42826"/>
                  </a:cubicBezTo>
                  <a:cubicBezTo>
                    <a:pt x="49698" y="42742"/>
                    <a:pt x="52332" y="42552"/>
                    <a:pt x="55009" y="42426"/>
                  </a:cubicBezTo>
                  <a:cubicBezTo>
                    <a:pt x="57706" y="42321"/>
                    <a:pt x="60383" y="42173"/>
                    <a:pt x="63081" y="42047"/>
                  </a:cubicBezTo>
                  <a:cubicBezTo>
                    <a:pt x="64914" y="41941"/>
                    <a:pt x="66727" y="41857"/>
                    <a:pt x="68582" y="41773"/>
                  </a:cubicBezTo>
                  <a:cubicBezTo>
                    <a:pt x="70521" y="41688"/>
                    <a:pt x="72460" y="41562"/>
                    <a:pt x="74399" y="41520"/>
                  </a:cubicBezTo>
                  <a:cubicBezTo>
                    <a:pt x="77118" y="41435"/>
                    <a:pt x="79815" y="41246"/>
                    <a:pt x="82534" y="41119"/>
                  </a:cubicBezTo>
                  <a:lnTo>
                    <a:pt x="87972" y="40845"/>
                  </a:lnTo>
                  <a:cubicBezTo>
                    <a:pt x="89700" y="40761"/>
                    <a:pt x="91449" y="40656"/>
                    <a:pt x="93199" y="40592"/>
                  </a:cubicBezTo>
                  <a:cubicBezTo>
                    <a:pt x="96002" y="40445"/>
                    <a:pt x="98784" y="40318"/>
                    <a:pt x="101587" y="40192"/>
                  </a:cubicBezTo>
                  <a:lnTo>
                    <a:pt x="107151" y="39918"/>
                  </a:lnTo>
                  <a:lnTo>
                    <a:pt x="112715" y="39665"/>
                  </a:lnTo>
                  <a:cubicBezTo>
                    <a:pt x="114549" y="39581"/>
                    <a:pt x="116382" y="39454"/>
                    <a:pt x="118216" y="39391"/>
                  </a:cubicBezTo>
                  <a:cubicBezTo>
                    <a:pt x="121019" y="39307"/>
                    <a:pt x="123822" y="39138"/>
                    <a:pt x="126604" y="38991"/>
                  </a:cubicBezTo>
                  <a:cubicBezTo>
                    <a:pt x="128965" y="38864"/>
                    <a:pt x="131325" y="38822"/>
                    <a:pt x="133686" y="38717"/>
                  </a:cubicBezTo>
                  <a:cubicBezTo>
                    <a:pt x="135372" y="38653"/>
                    <a:pt x="136510" y="37810"/>
                    <a:pt x="136953" y="36272"/>
                  </a:cubicBezTo>
                  <a:cubicBezTo>
                    <a:pt x="137332" y="34986"/>
                    <a:pt x="136721" y="33574"/>
                    <a:pt x="135414" y="32668"/>
                  </a:cubicBezTo>
                  <a:cubicBezTo>
                    <a:pt x="134972" y="32373"/>
                    <a:pt x="134550" y="32057"/>
                    <a:pt x="134086" y="31804"/>
                  </a:cubicBezTo>
                  <a:cubicBezTo>
                    <a:pt x="133749" y="31593"/>
                    <a:pt x="133707" y="31424"/>
                    <a:pt x="134002" y="31150"/>
                  </a:cubicBezTo>
                  <a:cubicBezTo>
                    <a:pt x="134487" y="30771"/>
                    <a:pt x="134929" y="30349"/>
                    <a:pt x="135414" y="29991"/>
                  </a:cubicBezTo>
                  <a:cubicBezTo>
                    <a:pt x="136953" y="28832"/>
                    <a:pt x="137100" y="26598"/>
                    <a:pt x="135751" y="25249"/>
                  </a:cubicBezTo>
                  <a:cubicBezTo>
                    <a:pt x="135119" y="24596"/>
                    <a:pt x="134339" y="24174"/>
                    <a:pt x="133602" y="23668"/>
                  </a:cubicBezTo>
                  <a:cubicBezTo>
                    <a:pt x="133222" y="23415"/>
                    <a:pt x="133285" y="23289"/>
                    <a:pt x="133602" y="23057"/>
                  </a:cubicBezTo>
                  <a:cubicBezTo>
                    <a:pt x="134002" y="22762"/>
                    <a:pt x="134360" y="22425"/>
                    <a:pt x="134761" y="22109"/>
                  </a:cubicBezTo>
                  <a:cubicBezTo>
                    <a:pt x="137100" y="20296"/>
                    <a:pt x="136573" y="17598"/>
                    <a:pt x="134445" y="16355"/>
                  </a:cubicBezTo>
                  <a:cubicBezTo>
                    <a:pt x="134065" y="16144"/>
                    <a:pt x="133749" y="15870"/>
                    <a:pt x="133391" y="15659"/>
                  </a:cubicBezTo>
                  <a:cubicBezTo>
                    <a:pt x="132822" y="15364"/>
                    <a:pt x="132990" y="15111"/>
                    <a:pt x="133391" y="14816"/>
                  </a:cubicBezTo>
                  <a:cubicBezTo>
                    <a:pt x="133981" y="14374"/>
                    <a:pt x="134550" y="13889"/>
                    <a:pt x="135077" y="13362"/>
                  </a:cubicBezTo>
                  <a:cubicBezTo>
                    <a:pt x="136236" y="12245"/>
                    <a:pt x="136067" y="9969"/>
                    <a:pt x="135014" y="9084"/>
                  </a:cubicBezTo>
                  <a:cubicBezTo>
                    <a:pt x="134360" y="8536"/>
                    <a:pt x="133665" y="8030"/>
                    <a:pt x="132948" y="7566"/>
                  </a:cubicBezTo>
                  <a:cubicBezTo>
                    <a:pt x="132548" y="7313"/>
                    <a:pt x="132569" y="7124"/>
                    <a:pt x="132906" y="6850"/>
                  </a:cubicBezTo>
                  <a:cubicBezTo>
                    <a:pt x="133264" y="6555"/>
                    <a:pt x="133602" y="6302"/>
                    <a:pt x="133939" y="6028"/>
                  </a:cubicBezTo>
                  <a:cubicBezTo>
                    <a:pt x="135309" y="5016"/>
                    <a:pt x="135793" y="3583"/>
                    <a:pt x="135309" y="2108"/>
                  </a:cubicBezTo>
                  <a:cubicBezTo>
                    <a:pt x="134866" y="759"/>
                    <a:pt x="133707" y="0"/>
                    <a:pt x="131831" y="0"/>
                  </a:cubicBezTo>
                  <a:close/>
                </a:path>
              </a:pathLst>
            </a:custGeom>
            <a:solidFill>
              <a:schemeClr val="accent4"/>
            </a:solidFill>
            <a:ln>
              <a:noFill/>
            </a:ln>
            <a:effectLst>
              <a:outerShdw dist="66675" dir="288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8" name="Google Shape;1888;p49"/>
            <p:cNvSpPr/>
            <p:nvPr/>
          </p:nvSpPr>
          <p:spPr>
            <a:xfrm>
              <a:off x="2851254" y="5371002"/>
              <a:ext cx="356988" cy="614883"/>
            </a:xfrm>
            <a:custGeom>
              <a:avLst/>
              <a:gdLst/>
              <a:ahLst/>
              <a:cxnLst/>
              <a:rect l="l" t="t" r="r" b="b"/>
              <a:pathLst>
                <a:path w="19180" h="33036" extrusionOk="0">
                  <a:moveTo>
                    <a:pt x="17473" y="1"/>
                  </a:moveTo>
                  <a:cubicBezTo>
                    <a:pt x="15344" y="127"/>
                    <a:pt x="13236" y="275"/>
                    <a:pt x="11129" y="380"/>
                  </a:cubicBezTo>
                  <a:cubicBezTo>
                    <a:pt x="8642" y="485"/>
                    <a:pt x="6134" y="570"/>
                    <a:pt x="3647" y="654"/>
                  </a:cubicBezTo>
                  <a:cubicBezTo>
                    <a:pt x="3622" y="650"/>
                    <a:pt x="3598" y="649"/>
                    <a:pt x="3573" y="649"/>
                  </a:cubicBezTo>
                  <a:cubicBezTo>
                    <a:pt x="3451" y="649"/>
                    <a:pt x="3331" y="693"/>
                    <a:pt x="3225" y="780"/>
                  </a:cubicBezTo>
                  <a:cubicBezTo>
                    <a:pt x="2720" y="1961"/>
                    <a:pt x="1961" y="3014"/>
                    <a:pt x="1328" y="4131"/>
                  </a:cubicBezTo>
                  <a:cubicBezTo>
                    <a:pt x="991" y="4764"/>
                    <a:pt x="612" y="5396"/>
                    <a:pt x="211" y="6007"/>
                  </a:cubicBezTo>
                  <a:cubicBezTo>
                    <a:pt x="1" y="6281"/>
                    <a:pt x="1" y="6682"/>
                    <a:pt x="254" y="6935"/>
                  </a:cubicBezTo>
                  <a:cubicBezTo>
                    <a:pt x="1328" y="8410"/>
                    <a:pt x="2382" y="9885"/>
                    <a:pt x="3478" y="11339"/>
                  </a:cubicBezTo>
                  <a:cubicBezTo>
                    <a:pt x="3689" y="11529"/>
                    <a:pt x="3710" y="11845"/>
                    <a:pt x="3520" y="12077"/>
                  </a:cubicBezTo>
                  <a:cubicBezTo>
                    <a:pt x="2572" y="13637"/>
                    <a:pt x="1666" y="15196"/>
                    <a:pt x="717" y="16756"/>
                  </a:cubicBezTo>
                  <a:cubicBezTo>
                    <a:pt x="528" y="17030"/>
                    <a:pt x="549" y="17388"/>
                    <a:pt x="781" y="17641"/>
                  </a:cubicBezTo>
                  <a:cubicBezTo>
                    <a:pt x="1834" y="19074"/>
                    <a:pt x="2867" y="20550"/>
                    <a:pt x="3942" y="21983"/>
                  </a:cubicBezTo>
                  <a:cubicBezTo>
                    <a:pt x="4195" y="22257"/>
                    <a:pt x="4216" y="22678"/>
                    <a:pt x="3984" y="22973"/>
                  </a:cubicBezTo>
                  <a:cubicBezTo>
                    <a:pt x="3036" y="24512"/>
                    <a:pt x="2150" y="26072"/>
                    <a:pt x="1223" y="27610"/>
                  </a:cubicBezTo>
                  <a:cubicBezTo>
                    <a:pt x="1033" y="27863"/>
                    <a:pt x="1076" y="28200"/>
                    <a:pt x="1286" y="28432"/>
                  </a:cubicBezTo>
                  <a:cubicBezTo>
                    <a:pt x="2277" y="29760"/>
                    <a:pt x="3267" y="31109"/>
                    <a:pt x="4237" y="32458"/>
                  </a:cubicBezTo>
                  <a:cubicBezTo>
                    <a:pt x="4342" y="32647"/>
                    <a:pt x="4469" y="32837"/>
                    <a:pt x="4553" y="33027"/>
                  </a:cubicBezTo>
                  <a:cubicBezTo>
                    <a:pt x="4736" y="33027"/>
                    <a:pt x="4909" y="33036"/>
                    <a:pt x="5085" y="33036"/>
                  </a:cubicBezTo>
                  <a:cubicBezTo>
                    <a:pt x="5174" y="33036"/>
                    <a:pt x="5263" y="33034"/>
                    <a:pt x="5354" y="33027"/>
                  </a:cubicBezTo>
                  <a:cubicBezTo>
                    <a:pt x="7462" y="32900"/>
                    <a:pt x="9569" y="32774"/>
                    <a:pt x="11677" y="32668"/>
                  </a:cubicBezTo>
                  <a:cubicBezTo>
                    <a:pt x="13932" y="32542"/>
                    <a:pt x="16187" y="32458"/>
                    <a:pt x="18421" y="32373"/>
                  </a:cubicBezTo>
                  <a:cubicBezTo>
                    <a:pt x="18454" y="32370"/>
                    <a:pt x="18488" y="32370"/>
                    <a:pt x="18521" y="32370"/>
                  </a:cubicBezTo>
                  <a:cubicBezTo>
                    <a:pt x="18597" y="32370"/>
                    <a:pt x="18674" y="32374"/>
                    <a:pt x="18750" y="32374"/>
                  </a:cubicBezTo>
                  <a:cubicBezTo>
                    <a:pt x="18899" y="32374"/>
                    <a:pt x="19047" y="32356"/>
                    <a:pt x="19180" y="32247"/>
                  </a:cubicBezTo>
                  <a:cubicBezTo>
                    <a:pt x="18147" y="30793"/>
                    <a:pt x="17093" y="29317"/>
                    <a:pt x="16040" y="27884"/>
                  </a:cubicBezTo>
                  <a:cubicBezTo>
                    <a:pt x="15745" y="27505"/>
                    <a:pt x="15660" y="27231"/>
                    <a:pt x="15955" y="26746"/>
                  </a:cubicBezTo>
                  <a:cubicBezTo>
                    <a:pt x="16904" y="25250"/>
                    <a:pt x="17768" y="23690"/>
                    <a:pt x="18695" y="22194"/>
                  </a:cubicBezTo>
                  <a:cubicBezTo>
                    <a:pt x="18906" y="21920"/>
                    <a:pt x="18885" y="21561"/>
                    <a:pt x="18653" y="21329"/>
                  </a:cubicBezTo>
                  <a:cubicBezTo>
                    <a:pt x="17620" y="19938"/>
                    <a:pt x="16630" y="18526"/>
                    <a:pt x="15576" y="17156"/>
                  </a:cubicBezTo>
                  <a:cubicBezTo>
                    <a:pt x="15239" y="16735"/>
                    <a:pt x="15112" y="16440"/>
                    <a:pt x="15471" y="15913"/>
                  </a:cubicBezTo>
                  <a:cubicBezTo>
                    <a:pt x="16335" y="14564"/>
                    <a:pt x="17093" y="13152"/>
                    <a:pt x="17979" y="11824"/>
                  </a:cubicBezTo>
                  <a:cubicBezTo>
                    <a:pt x="18379" y="11213"/>
                    <a:pt x="18316" y="10791"/>
                    <a:pt x="17915" y="10265"/>
                  </a:cubicBezTo>
                  <a:cubicBezTo>
                    <a:pt x="16883" y="8937"/>
                    <a:pt x="15913" y="7546"/>
                    <a:pt x="14880" y="6218"/>
                  </a:cubicBezTo>
                  <a:cubicBezTo>
                    <a:pt x="14649" y="5902"/>
                    <a:pt x="14606" y="5712"/>
                    <a:pt x="14817" y="5375"/>
                  </a:cubicBezTo>
                  <a:cubicBezTo>
                    <a:pt x="15702" y="3921"/>
                    <a:pt x="16567" y="2445"/>
                    <a:pt x="17452" y="970"/>
                  </a:cubicBezTo>
                  <a:cubicBezTo>
                    <a:pt x="17620" y="675"/>
                    <a:pt x="17852" y="401"/>
                    <a:pt x="17852" y="22"/>
                  </a:cubicBezTo>
                  <a:cubicBezTo>
                    <a:pt x="17726" y="1"/>
                    <a:pt x="17599" y="1"/>
                    <a:pt x="174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89" name="Google Shape;1889;p49"/>
            <p:cNvSpPr/>
            <p:nvPr/>
          </p:nvSpPr>
          <p:spPr>
            <a:xfrm>
              <a:off x="4449313" y="5294732"/>
              <a:ext cx="362106" cy="612965"/>
            </a:xfrm>
            <a:custGeom>
              <a:avLst/>
              <a:gdLst/>
              <a:ahLst/>
              <a:cxnLst/>
              <a:rect l="l" t="t" r="r" b="b"/>
              <a:pathLst>
                <a:path w="19455" h="32933" extrusionOk="0">
                  <a:moveTo>
                    <a:pt x="17037" y="0"/>
                  </a:moveTo>
                  <a:cubicBezTo>
                    <a:pt x="16920" y="0"/>
                    <a:pt x="16805" y="3"/>
                    <a:pt x="16693" y="10"/>
                  </a:cubicBezTo>
                  <a:cubicBezTo>
                    <a:pt x="14501" y="115"/>
                    <a:pt x="12330" y="263"/>
                    <a:pt x="10159" y="368"/>
                  </a:cubicBezTo>
                  <a:cubicBezTo>
                    <a:pt x="7799" y="474"/>
                    <a:pt x="5438" y="579"/>
                    <a:pt x="3099" y="663"/>
                  </a:cubicBezTo>
                  <a:cubicBezTo>
                    <a:pt x="2129" y="2349"/>
                    <a:pt x="1181" y="4014"/>
                    <a:pt x="190" y="5679"/>
                  </a:cubicBezTo>
                  <a:cubicBezTo>
                    <a:pt x="1" y="5890"/>
                    <a:pt x="22" y="6206"/>
                    <a:pt x="212" y="6417"/>
                  </a:cubicBezTo>
                  <a:cubicBezTo>
                    <a:pt x="1329" y="7871"/>
                    <a:pt x="2403" y="9368"/>
                    <a:pt x="3499" y="10843"/>
                  </a:cubicBezTo>
                  <a:cubicBezTo>
                    <a:pt x="3731" y="11075"/>
                    <a:pt x="3773" y="11454"/>
                    <a:pt x="3563" y="11728"/>
                  </a:cubicBezTo>
                  <a:cubicBezTo>
                    <a:pt x="2614" y="13246"/>
                    <a:pt x="1729" y="14805"/>
                    <a:pt x="781" y="16323"/>
                  </a:cubicBezTo>
                  <a:cubicBezTo>
                    <a:pt x="549" y="16576"/>
                    <a:pt x="549" y="16955"/>
                    <a:pt x="781" y="17187"/>
                  </a:cubicBezTo>
                  <a:cubicBezTo>
                    <a:pt x="1834" y="18620"/>
                    <a:pt x="2846" y="20074"/>
                    <a:pt x="3942" y="21465"/>
                  </a:cubicBezTo>
                  <a:cubicBezTo>
                    <a:pt x="4258" y="21908"/>
                    <a:pt x="4237" y="22203"/>
                    <a:pt x="3963" y="22624"/>
                  </a:cubicBezTo>
                  <a:cubicBezTo>
                    <a:pt x="3057" y="24121"/>
                    <a:pt x="2172" y="25638"/>
                    <a:pt x="1244" y="27114"/>
                  </a:cubicBezTo>
                  <a:cubicBezTo>
                    <a:pt x="1012" y="27493"/>
                    <a:pt x="1076" y="27725"/>
                    <a:pt x="1329" y="28041"/>
                  </a:cubicBezTo>
                  <a:cubicBezTo>
                    <a:pt x="2467" y="29558"/>
                    <a:pt x="3584" y="31097"/>
                    <a:pt x="4722" y="32635"/>
                  </a:cubicBezTo>
                  <a:cubicBezTo>
                    <a:pt x="4764" y="32720"/>
                    <a:pt x="4806" y="32825"/>
                    <a:pt x="4827" y="32930"/>
                  </a:cubicBezTo>
                  <a:cubicBezTo>
                    <a:pt x="4930" y="32932"/>
                    <a:pt x="5033" y="32932"/>
                    <a:pt x="5136" y="32932"/>
                  </a:cubicBezTo>
                  <a:cubicBezTo>
                    <a:pt x="7012" y="32932"/>
                    <a:pt x="8870" y="32757"/>
                    <a:pt x="10729" y="32678"/>
                  </a:cubicBezTo>
                  <a:cubicBezTo>
                    <a:pt x="13637" y="32572"/>
                    <a:pt x="16546" y="32446"/>
                    <a:pt x="19454" y="32256"/>
                  </a:cubicBezTo>
                  <a:cubicBezTo>
                    <a:pt x="18822" y="30991"/>
                    <a:pt x="17873" y="29959"/>
                    <a:pt x="17072" y="28779"/>
                  </a:cubicBezTo>
                  <a:cubicBezTo>
                    <a:pt x="16735" y="28252"/>
                    <a:pt x="16356" y="27746"/>
                    <a:pt x="15955" y="27240"/>
                  </a:cubicBezTo>
                  <a:cubicBezTo>
                    <a:pt x="15724" y="27029"/>
                    <a:pt x="15703" y="26671"/>
                    <a:pt x="15913" y="26418"/>
                  </a:cubicBezTo>
                  <a:cubicBezTo>
                    <a:pt x="16820" y="24858"/>
                    <a:pt x="17726" y="23320"/>
                    <a:pt x="18653" y="21781"/>
                  </a:cubicBezTo>
                  <a:cubicBezTo>
                    <a:pt x="18885" y="21486"/>
                    <a:pt x="18864" y="21065"/>
                    <a:pt x="18590" y="20791"/>
                  </a:cubicBezTo>
                  <a:cubicBezTo>
                    <a:pt x="17557" y="19400"/>
                    <a:pt x="16546" y="18009"/>
                    <a:pt x="15513" y="16618"/>
                  </a:cubicBezTo>
                  <a:cubicBezTo>
                    <a:pt x="15218" y="16302"/>
                    <a:pt x="15197" y="15838"/>
                    <a:pt x="15471" y="15501"/>
                  </a:cubicBezTo>
                  <a:cubicBezTo>
                    <a:pt x="16377" y="14046"/>
                    <a:pt x="17220" y="12571"/>
                    <a:pt x="18084" y="11096"/>
                  </a:cubicBezTo>
                  <a:cubicBezTo>
                    <a:pt x="18316" y="10737"/>
                    <a:pt x="18379" y="10464"/>
                    <a:pt x="18063" y="10063"/>
                  </a:cubicBezTo>
                  <a:cubicBezTo>
                    <a:pt x="16988" y="8672"/>
                    <a:pt x="15998" y="7239"/>
                    <a:pt x="14944" y="5827"/>
                  </a:cubicBezTo>
                  <a:cubicBezTo>
                    <a:pt x="14712" y="5532"/>
                    <a:pt x="14691" y="5110"/>
                    <a:pt x="14923" y="4815"/>
                  </a:cubicBezTo>
                  <a:cubicBezTo>
                    <a:pt x="15871" y="3213"/>
                    <a:pt x="16798" y="1612"/>
                    <a:pt x="17747" y="10"/>
                  </a:cubicBezTo>
                  <a:cubicBezTo>
                    <a:pt x="17508" y="10"/>
                    <a:pt x="17269" y="0"/>
                    <a:pt x="170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0" name="Google Shape;1890;p49"/>
            <p:cNvSpPr/>
            <p:nvPr/>
          </p:nvSpPr>
          <p:spPr>
            <a:xfrm>
              <a:off x="3392570" y="5346286"/>
              <a:ext cx="362088" cy="612370"/>
            </a:xfrm>
            <a:custGeom>
              <a:avLst/>
              <a:gdLst/>
              <a:ahLst/>
              <a:cxnLst/>
              <a:rect l="l" t="t" r="r" b="b"/>
              <a:pathLst>
                <a:path w="19454" h="32901" extrusionOk="0">
                  <a:moveTo>
                    <a:pt x="17894" y="1"/>
                  </a:moveTo>
                  <a:cubicBezTo>
                    <a:pt x="15239" y="1"/>
                    <a:pt x="12604" y="212"/>
                    <a:pt x="9970" y="359"/>
                  </a:cubicBezTo>
                  <a:cubicBezTo>
                    <a:pt x="7736" y="486"/>
                    <a:pt x="5502" y="570"/>
                    <a:pt x="3268" y="675"/>
                  </a:cubicBezTo>
                  <a:cubicBezTo>
                    <a:pt x="2614" y="2129"/>
                    <a:pt x="1687" y="3415"/>
                    <a:pt x="907" y="4764"/>
                  </a:cubicBezTo>
                  <a:cubicBezTo>
                    <a:pt x="22" y="6239"/>
                    <a:pt x="1" y="6218"/>
                    <a:pt x="1055" y="7609"/>
                  </a:cubicBezTo>
                  <a:cubicBezTo>
                    <a:pt x="1898" y="8726"/>
                    <a:pt x="2698" y="9885"/>
                    <a:pt x="3563" y="10981"/>
                  </a:cubicBezTo>
                  <a:cubicBezTo>
                    <a:pt x="3858" y="11361"/>
                    <a:pt x="3794" y="11593"/>
                    <a:pt x="3584" y="11951"/>
                  </a:cubicBezTo>
                  <a:cubicBezTo>
                    <a:pt x="2677" y="13447"/>
                    <a:pt x="1813" y="14965"/>
                    <a:pt x="865" y="16440"/>
                  </a:cubicBezTo>
                  <a:cubicBezTo>
                    <a:pt x="591" y="16862"/>
                    <a:pt x="675" y="17136"/>
                    <a:pt x="949" y="17473"/>
                  </a:cubicBezTo>
                  <a:cubicBezTo>
                    <a:pt x="1982" y="18864"/>
                    <a:pt x="3036" y="20297"/>
                    <a:pt x="4089" y="21667"/>
                  </a:cubicBezTo>
                  <a:cubicBezTo>
                    <a:pt x="4342" y="21941"/>
                    <a:pt x="4385" y="22362"/>
                    <a:pt x="4132" y="22636"/>
                  </a:cubicBezTo>
                  <a:cubicBezTo>
                    <a:pt x="3204" y="24175"/>
                    <a:pt x="2277" y="25713"/>
                    <a:pt x="1350" y="27252"/>
                  </a:cubicBezTo>
                  <a:cubicBezTo>
                    <a:pt x="1139" y="27505"/>
                    <a:pt x="1160" y="27884"/>
                    <a:pt x="1392" y="28116"/>
                  </a:cubicBezTo>
                  <a:cubicBezTo>
                    <a:pt x="2572" y="29697"/>
                    <a:pt x="3689" y="31320"/>
                    <a:pt x="4848" y="32900"/>
                  </a:cubicBezTo>
                  <a:cubicBezTo>
                    <a:pt x="7525" y="32837"/>
                    <a:pt x="10223" y="32669"/>
                    <a:pt x="12899" y="32542"/>
                  </a:cubicBezTo>
                  <a:cubicBezTo>
                    <a:pt x="15091" y="32437"/>
                    <a:pt x="17283" y="32373"/>
                    <a:pt x="19454" y="32226"/>
                  </a:cubicBezTo>
                  <a:cubicBezTo>
                    <a:pt x="18484" y="30835"/>
                    <a:pt x="17515" y="29444"/>
                    <a:pt x="16524" y="28074"/>
                  </a:cubicBezTo>
                  <a:cubicBezTo>
                    <a:pt x="15745" y="27020"/>
                    <a:pt x="15724" y="27041"/>
                    <a:pt x="16398" y="25945"/>
                  </a:cubicBezTo>
                  <a:cubicBezTo>
                    <a:pt x="17178" y="24618"/>
                    <a:pt x="17979" y="23248"/>
                    <a:pt x="18758" y="21941"/>
                  </a:cubicBezTo>
                  <a:cubicBezTo>
                    <a:pt x="18969" y="21646"/>
                    <a:pt x="18927" y="21245"/>
                    <a:pt x="18674" y="20992"/>
                  </a:cubicBezTo>
                  <a:cubicBezTo>
                    <a:pt x="17620" y="19559"/>
                    <a:pt x="16609" y="18105"/>
                    <a:pt x="15555" y="16693"/>
                  </a:cubicBezTo>
                  <a:cubicBezTo>
                    <a:pt x="15302" y="16440"/>
                    <a:pt x="15281" y="16040"/>
                    <a:pt x="15513" y="15766"/>
                  </a:cubicBezTo>
                  <a:cubicBezTo>
                    <a:pt x="16419" y="14290"/>
                    <a:pt x="17283" y="12794"/>
                    <a:pt x="18189" y="11340"/>
                  </a:cubicBezTo>
                  <a:cubicBezTo>
                    <a:pt x="18463" y="11002"/>
                    <a:pt x="18463" y="10539"/>
                    <a:pt x="18168" y="10223"/>
                  </a:cubicBezTo>
                  <a:cubicBezTo>
                    <a:pt x="17115" y="8832"/>
                    <a:pt x="16124" y="7377"/>
                    <a:pt x="15070" y="5986"/>
                  </a:cubicBezTo>
                  <a:cubicBezTo>
                    <a:pt x="14817" y="5712"/>
                    <a:pt x="14775" y="5291"/>
                    <a:pt x="15007" y="4996"/>
                  </a:cubicBezTo>
                  <a:cubicBezTo>
                    <a:pt x="15998" y="3352"/>
                    <a:pt x="17030" y="1708"/>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1" name="Google Shape;1891;p49"/>
            <p:cNvSpPr/>
            <p:nvPr/>
          </p:nvSpPr>
          <p:spPr>
            <a:xfrm>
              <a:off x="3904870" y="5321570"/>
              <a:ext cx="362088" cy="612761"/>
            </a:xfrm>
            <a:custGeom>
              <a:avLst/>
              <a:gdLst/>
              <a:ahLst/>
              <a:cxnLst/>
              <a:rect l="l" t="t" r="r" b="b"/>
              <a:pathLst>
                <a:path w="19454" h="32922" extrusionOk="0">
                  <a:moveTo>
                    <a:pt x="17894" y="1"/>
                  </a:moveTo>
                  <a:cubicBezTo>
                    <a:pt x="15238" y="22"/>
                    <a:pt x="12583" y="212"/>
                    <a:pt x="9948" y="380"/>
                  </a:cubicBezTo>
                  <a:cubicBezTo>
                    <a:pt x="7735" y="507"/>
                    <a:pt x="5501" y="591"/>
                    <a:pt x="3267" y="675"/>
                  </a:cubicBezTo>
                  <a:cubicBezTo>
                    <a:pt x="2614" y="2130"/>
                    <a:pt x="1686" y="3415"/>
                    <a:pt x="885" y="4764"/>
                  </a:cubicBezTo>
                  <a:cubicBezTo>
                    <a:pt x="21" y="6239"/>
                    <a:pt x="0" y="6218"/>
                    <a:pt x="1012" y="7567"/>
                  </a:cubicBezTo>
                  <a:cubicBezTo>
                    <a:pt x="1855" y="8684"/>
                    <a:pt x="2656" y="9843"/>
                    <a:pt x="3541" y="10939"/>
                  </a:cubicBezTo>
                  <a:cubicBezTo>
                    <a:pt x="3836" y="11340"/>
                    <a:pt x="3815" y="11593"/>
                    <a:pt x="3583" y="11972"/>
                  </a:cubicBezTo>
                  <a:cubicBezTo>
                    <a:pt x="2656" y="13469"/>
                    <a:pt x="1792" y="14986"/>
                    <a:pt x="843" y="16461"/>
                  </a:cubicBezTo>
                  <a:cubicBezTo>
                    <a:pt x="590" y="16883"/>
                    <a:pt x="675" y="17136"/>
                    <a:pt x="906" y="17452"/>
                  </a:cubicBezTo>
                  <a:cubicBezTo>
                    <a:pt x="1939" y="18822"/>
                    <a:pt x="2909" y="20213"/>
                    <a:pt x="3962" y="21562"/>
                  </a:cubicBezTo>
                  <a:cubicBezTo>
                    <a:pt x="4300" y="22004"/>
                    <a:pt x="4300" y="22320"/>
                    <a:pt x="4005" y="22784"/>
                  </a:cubicBezTo>
                  <a:cubicBezTo>
                    <a:pt x="3098" y="24259"/>
                    <a:pt x="2255" y="25777"/>
                    <a:pt x="1328" y="27231"/>
                  </a:cubicBezTo>
                  <a:cubicBezTo>
                    <a:pt x="1096" y="27632"/>
                    <a:pt x="1138" y="27863"/>
                    <a:pt x="1391" y="28201"/>
                  </a:cubicBezTo>
                  <a:cubicBezTo>
                    <a:pt x="2571" y="29760"/>
                    <a:pt x="3688" y="31341"/>
                    <a:pt x="4848" y="32922"/>
                  </a:cubicBezTo>
                  <a:cubicBezTo>
                    <a:pt x="7398" y="32858"/>
                    <a:pt x="9948" y="32711"/>
                    <a:pt x="12498" y="32563"/>
                  </a:cubicBezTo>
                  <a:cubicBezTo>
                    <a:pt x="14817" y="32416"/>
                    <a:pt x="17135" y="32332"/>
                    <a:pt x="19453" y="32226"/>
                  </a:cubicBezTo>
                  <a:cubicBezTo>
                    <a:pt x="18442" y="30582"/>
                    <a:pt x="17177" y="29107"/>
                    <a:pt x="16039" y="27505"/>
                  </a:cubicBezTo>
                  <a:cubicBezTo>
                    <a:pt x="15786" y="27147"/>
                    <a:pt x="15744" y="26915"/>
                    <a:pt x="15976" y="26536"/>
                  </a:cubicBezTo>
                  <a:cubicBezTo>
                    <a:pt x="16903" y="25039"/>
                    <a:pt x="17767" y="23522"/>
                    <a:pt x="18695" y="22025"/>
                  </a:cubicBezTo>
                  <a:cubicBezTo>
                    <a:pt x="18948" y="21709"/>
                    <a:pt x="18926" y="21224"/>
                    <a:pt x="18631" y="20929"/>
                  </a:cubicBezTo>
                  <a:cubicBezTo>
                    <a:pt x="17599" y="19581"/>
                    <a:pt x="16608" y="18168"/>
                    <a:pt x="15596" y="16799"/>
                  </a:cubicBezTo>
                  <a:cubicBezTo>
                    <a:pt x="15280" y="16482"/>
                    <a:pt x="15259" y="15998"/>
                    <a:pt x="15533" y="15639"/>
                  </a:cubicBezTo>
                  <a:cubicBezTo>
                    <a:pt x="16482" y="14143"/>
                    <a:pt x="17346" y="12604"/>
                    <a:pt x="18273" y="11087"/>
                  </a:cubicBezTo>
                  <a:cubicBezTo>
                    <a:pt x="18442" y="10876"/>
                    <a:pt x="18421" y="10581"/>
                    <a:pt x="18252" y="10413"/>
                  </a:cubicBezTo>
                  <a:cubicBezTo>
                    <a:pt x="17177" y="8958"/>
                    <a:pt x="16144" y="7504"/>
                    <a:pt x="15070" y="6071"/>
                  </a:cubicBezTo>
                  <a:cubicBezTo>
                    <a:pt x="14774" y="5670"/>
                    <a:pt x="14711" y="5375"/>
                    <a:pt x="15006" y="4912"/>
                  </a:cubicBezTo>
                  <a:cubicBezTo>
                    <a:pt x="15892" y="3479"/>
                    <a:pt x="16735" y="2045"/>
                    <a:pt x="17599" y="591"/>
                  </a:cubicBezTo>
                  <a:cubicBezTo>
                    <a:pt x="17725" y="401"/>
                    <a:pt x="17788" y="191"/>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2" name="Google Shape;1892;p49"/>
            <p:cNvSpPr/>
            <p:nvPr/>
          </p:nvSpPr>
          <p:spPr>
            <a:xfrm>
              <a:off x="4178274" y="5307463"/>
              <a:ext cx="360915" cy="613933"/>
            </a:xfrm>
            <a:custGeom>
              <a:avLst/>
              <a:gdLst/>
              <a:ahLst/>
              <a:cxnLst/>
              <a:rect l="l" t="t" r="r" b="b"/>
              <a:pathLst>
                <a:path w="19391" h="32985" extrusionOk="0">
                  <a:moveTo>
                    <a:pt x="17641" y="0"/>
                  </a:moveTo>
                  <a:lnTo>
                    <a:pt x="17641" y="0"/>
                  </a:lnTo>
                  <a:cubicBezTo>
                    <a:pt x="15470" y="127"/>
                    <a:pt x="13278" y="253"/>
                    <a:pt x="11107" y="359"/>
                  </a:cubicBezTo>
                  <a:cubicBezTo>
                    <a:pt x="8641" y="464"/>
                    <a:pt x="6175" y="548"/>
                    <a:pt x="3689" y="654"/>
                  </a:cubicBezTo>
                  <a:cubicBezTo>
                    <a:pt x="3520" y="675"/>
                    <a:pt x="3351" y="696"/>
                    <a:pt x="3183" y="759"/>
                  </a:cubicBezTo>
                  <a:cubicBezTo>
                    <a:pt x="3098" y="949"/>
                    <a:pt x="3014" y="1159"/>
                    <a:pt x="2909" y="1349"/>
                  </a:cubicBezTo>
                  <a:cubicBezTo>
                    <a:pt x="2045" y="2803"/>
                    <a:pt x="1202" y="4258"/>
                    <a:pt x="295" y="5670"/>
                  </a:cubicBezTo>
                  <a:cubicBezTo>
                    <a:pt x="0" y="6133"/>
                    <a:pt x="63" y="6428"/>
                    <a:pt x="358" y="6829"/>
                  </a:cubicBezTo>
                  <a:cubicBezTo>
                    <a:pt x="1433" y="8262"/>
                    <a:pt x="2466" y="9737"/>
                    <a:pt x="3541" y="11171"/>
                  </a:cubicBezTo>
                  <a:cubicBezTo>
                    <a:pt x="3731" y="11339"/>
                    <a:pt x="3752" y="11634"/>
                    <a:pt x="3562" y="11845"/>
                  </a:cubicBezTo>
                  <a:cubicBezTo>
                    <a:pt x="2656" y="13362"/>
                    <a:pt x="1792" y="14901"/>
                    <a:pt x="843" y="16397"/>
                  </a:cubicBezTo>
                  <a:cubicBezTo>
                    <a:pt x="569" y="16756"/>
                    <a:pt x="590" y="17240"/>
                    <a:pt x="906" y="17557"/>
                  </a:cubicBezTo>
                  <a:cubicBezTo>
                    <a:pt x="1918" y="18926"/>
                    <a:pt x="2888" y="20339"/>
                    <a:pt x="3941" y="21687"/>
                  </a:cubicBezTo>
                  <a:cubicBezTo>
                    <a:pt x="4236" y="21982"/>
                    <a:pt x="4258" y="22467"/>
                    <a:pt x="4005" y="22783"/>
                  </a:cubicBezTo>
                  <a:cubicBezTo>
                    <a:pt x="3077" y="24280"/>
                    <a:pt x="2213" y="25797"/>
                    <a:pt x="1286" y="27294"/>
                  </a:cubicBezTo>
                  <a:cubicBezTo>
                    <a:pt x="1033" y="27673"/>
                    <a:pt x="1075" y="27905"/>
                    <a:pt x="1349" y="28263"/>
                  </a:cubicBezTo>
                  <a:cubicBezTo>
                    <a:pt x="2466" y="29865"/>
                    <a:pt x="3731" y="31340"/>
                    <a:pt x="4763" y="32984"/>
                  </a:cubicBezTo>
                  <a:cubicBezTo>
                    <a:pt x="7061" y="32879"/>
                    <a:pt x="9358" y="32752"/>
                    <a:pt x="11634" y="32647"/>
                  </a:cubicBezTo>
                  <a:cubicBezTo>
                    <a:pt x="14079" y="32542"/>
                    <a:pt x="16524" y="32457"/>
                    <a:pt x="18969" y="32373"/>
                  </a:cubicBezTo>
                  <a:cubicBezTo>
                    <a:pt x="19116" y="32373"/>
                    <a:pt x="19264" y="32352"/>
                    <a:pt x="19390" y="32246"/>
                  </a:cubicBezTo>
                  <a:cubicBezTo>
                    <a:pt x="19369" y="32141"/>
                    <a:pt x="19327" y="32057"/>
                    <a:pt x="19285" y="31951"/>
                  </a:cubicBezTo>
                  <a:cubicBezTo>
                    <a:pt x="18147" y="30413"/>
                    <a:pt x="17030" y="28895"/>
                    <a:pt x="15871" y="27357"/>
                  </a:cubicBezTo>
                  <a:cubicBezTo>
                    <a:pt x="15639" y="27041"/>
                    <a:pt x="15575" y="26830"/>
                    <a:pt x="15807" y="26451"/>
                  </a:cubicBezTo>
                  <a:cubicBezTo>
                    <a:pt x="16735" y="24954"/>
                    <a:pt x="17620" y="23437"/>
                    <a:pt x="18526" y="21961"/>
                  </a:cubicBezTo>
                  <a:cubicBezTo>
                    <a:pt x="18779" y="21540"/>
                    <a:pt x="18821" y="21245"/>
                    <a:pt x="18484" y="20802"/>
                  </a:cubicBezTo>
                  <a:cubicBezTo>
                    <a:pt x="17409" y="19411"/>
                    <a:pt x="16376" y="17957"/>
                    <a:pt x="15323" y="16524"/>
                  </a:cubicBezTo>
                  <a:cubicBezTo>
                    <a:pt x="15112" y="16271"/>
                    <a:pt x="15112" y="15892"/>
                    <a:pt x="15323" y="15660"/>
                  </a:cubicBezTo>
                  <a:cubicBezTo>
                    <a:pt x="16292" y="14142"/>
                    <a:pt x="17177" y="12583"/>
                    <a:pt x="18126" y="11044"/>
                  </a:cubicBezTo>
                  <a:cubicBezTo>
                    <a:pt x="18336" y="10770"/>
                    <a:pt x="18294" y="10412"/>
                    <a:pt x="18062" y="10159"/>
                  </a:cubicBezTo>
                  <a:cubicBezTo>
                    <a:pt x="16966" y="8705"/>
                    <a:pt x="15892" y="7208"/>
                    <a:pt x="14775" y="5733"/>
                  </a:cubicBezTo>
                  <a:cubicBezTo>
                    <a:pt x="14585" y="5543"/>
                    <a:pt x="14564" y="5227"/>
                    <a:pt x="14753" y="4995"/>
                  </a:cubicBezTo>
                  <a:cubicBezTo>
                    <a:pt x="15723" y="3330"/>
                    <a:pt x="16692" y="1665"/>
                    <a:pt x="17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3" name="Google Shape;1893;p49"/>
            <p:cNvSpPr/>
            <p:nvPr/>
          </p:nvSpPr>
          <p:spPr>
            <a:xfrm>
              <a:off x="3122703" y="5358458"/>
              <a:ext cx="359742" cy="612779"/>
            </a:xfrm>
            <a:custGeom>
              <a:avLst/>
              <a:gdLst/>
              <a:ahLst/>
              <a:cxnLst/>
              <a:rect l="l" t="t" r="r" b="b"/>
              <a:pathLst>
                <a:path w="19328" h="32923" extrusionOk="0">
                  <a:moveTo>
                    <a:pt x="16819" y="0"/>
                  </a:moveTo>
                  <a:cubicBezTo>
                    <a:pt x="14438" y="127"/>
                    <a:pt x="12056" y="253"/>
                    <a:pt x="9674" y="380"/>
                  </a:cubicBezTo>
                  <a:cubicBezTo>
                    <a:pt x="7546" y="485"/>
                    <a:pt x="5396" y="590"/>
                    <a:pt x="3246" y="675"/>
                  </a:cubicBezTo>
                  <a:cubicBezTo>
                    <a:pt x="3246" y="1054"/>
                    <a:pt x="3014" y="1328"/>
                    <a:pt x="2846" y="1644"/>
                  </a:cubicBezTo>
                  <a:cubicBezTo>
                    <a:pt x="1982" y="3098"/>
                    <a:pt x="1117" y="4574"/>
                    <a:pt x="211" y="6028"/>
                  </a:cubicBezTo>
                  <a:cubicBezTo>
                    <a:pt x="0" y="6365"/>
                    <a:pt x="43" y="6555"/>
                    <a:pt x="274" y="6871"/>
                  </a:cubicBezTo>
                  <a:cubicBezTo>
                    <a:pt x="1307" y="8199"/>
                    <a:pt x="2277" y="9590"/>
                    <a:pt x="3309" y="10917"/>
                  </a:cubicBezTo>
                  <a:cubicBezTo>
                    <a:pt x="3731" y="11444"/>
                    <a:pt x="3773" y="11866"/>
                    <a:pt x="3373" y="12477"/>
                  </a:cubicBezTo>
                  <a:cubicBezTo>
                    <a:pt x="2487" y="13805"/>
                    <a:pt x="1729" y="15238"/>
                    <a:pt x="864" y="16566"/>
                  </a:cubicBezTo>
                  <a:cubicBezTo>
                    <a:pt x="506" y="17072"/>
                    <a:pt x="654" y="17388"/>
                    <a:pt x="970" y="17809"/>
                  </a:cubicBezTo>
                  <a:cubicBezTo>
                    <a:pt x="2003" y="19179"/>
                    <a:pt x="3014" y="20591"/>
                    <a:pt x="4047" y="21982"/>
                  </a:cubicBezTo>
                  <a:cubicBezTo>
                    <a:pt x="4279" y="22214"/>
                    <a:pt x="4300" y="22572"/>
                    <a:pt x="4089" y="22846"/>
                  </a:cubicBezTo>
                  <a:cubicBezTo>
                    <a:pt x="3162" y="24364"/>
                    <a:pt x="2319" y="25902"/>
                    <a:pt x="1349" y="27399"/>
                  </a:cubicBezTo>
                  <a:cubicBezTo>
                    <a:pt x="1054" y="27884"/>
                    <a:pt x="1138" y="28158"/>
                    <a:pt x="1434" y="28537"/>
                  </a:cubicBezTo>
                  <a:cubicBezTo>
                    <a:pt x="2508" y="29991"/>
                    <a:pt x="3520" y="31445"/>
                    <a:pt x="4574" y="32921"/>
                  </a:cubicBezTo>
                  <a:cubicBezTo>
                    <a:pt x="4680" y="32922"/>
                    <a:pt x="4787" y="32922"/>
                    <a:pt x="4893" y="32922"/>
                  </a:cubicBezTo>
                  <a:cubicBezTo>
                    <a:pt x="6829" y="32922"/>
                    <a:pt x="8747" y="32748"/>
                    <a:pt x="10665" y="32668"/>
                  </a:cubicBezTo>
                  <a:cubicBezTo>
                    <a:pt x="13552" y="32563"/>
                    <a:pt x="16440" y="32436"/>
                    <a:pt x="19327" y="32246"/>
                  </a:cubicBezTo>
                  <a:cubicBezTo>
                    <a:pt x="18168" y="30645"/>
                    <a:pt x="17051" y="29043"/>
                    <a:pt x="15871" y="27462"/>
                  </a:cubicBezTo>
                  <a:cubicBezTo>
                    <a:pt x="15639" y="27230"/>
                    <a:pt x="15639" y="26851"/>
                    <a:pt x="15829" y="26598"/>
                  </a:cubicBezTo>
                  <a:cubicBezTo>
                    <a:pt x="16777" y="25059"/>
                    <a:pt x="17662" y="23500"/>
                    <a:pt x="18632" y="21982"/>
                  </a:cubicBezTo>
                  <a:cubicBezTo>
                    <a:pt x="18863" y="21687"/>
                    <a:pt x="18842" y="21266"/>
                    <a:pt x="18568" y="21013"/>
                  </a:cubicBezTo>
                  <a:cubicBezTo>
                    <a:pt x="17494" y="19622"/>
                    <a:pt x="16482" y="18210"/>
                    <a:pt x="15428" y="16819"/>
                  </a:cubicBezTo>
                  <a:cubicBezTo>
                    <a:pt x="15175" y="16482"/>
                    <a:pt x="15091" y="16208"/>
                    <a:pt x="15344" y="15765"/>
                  </a:cubicBezTo>
                  <a:cubicBezTo>
                    <a:pt x="16292" y="14311"/>
                    <a:pt x="17156" y="12793"/>
                    <a:pt x="18063" y="11297"/>
                  </a:cubicBezTo>
                  <a:cubicBezTo>
                    <a:pt x="18294" y="10939"/>
                    <a:pt x="18337" y="10686"/>
                    <a:pt x="18042" y="10306"/>
                  </a:cubicBezTo>
                  <a:cubicBezTo>
                    <a:pt x="17177" y="9210"/>
                    <a:pt x="16377" y="8072"/>
                    <a:pt x="15533" y="6955"/>
                  </a:cubicBezTo>
                  <a:cubicBezTo>
                    <a:pt x="14480" y="5564"/>
                    <a:pt x="14501" y="5585"/>
                    <a:pt x="15386" y="4089"/>
                  </a:cubicBezTo>
                  <a:cubicBezTo>
                    <a:pt x="16187" y="2740"/>
                    <a:pt x="17093" y="1454"/>
                    <a:pt x="17746" y="21"/>
                  </a:cubicBezTo>
                  <a:cubicBezTo>
                    <a:pt x="17451" y="21"/>
                    <a:pt x="17156" y="0"/>
                    <a:pt x="168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4" name="Google Shape;1894;p49"/>
            <p:cNvSpPr/>
            <p:nvPr/>
          </p:nvSpPr>
          <p:spPr>
            <a:xfrm>
              <a:off x="3667164" y="5334133"/>
              <a:ext cx="327952" cy="611960"/>
            </a:xfrm>
            <a:custGeom>
              <a:avLst/>
              <a:gdLst/>
              <a:ahLst/>
              <a:cxnLst/>
              <a:rect l="l" t="t" r="r" b="b"/>
              <a:pathLst>
                <a:path w="17620" h="32879" extrusionOk="0">
                  <a:moveTo>
                    <a:pt x="16039" y="0"/>
                  </a:moveTo>
                  <a:lnTo>
                    <a:pt x="16039" y="0"/>
                  </a:lnTo>
                  <a:cubicBezTo>
                    <a:pt x="14479" y="85"/>
                    <a:pt x="12941" y="169"/>
                    <a:pt x="11381" y="232"/>
                  </a:cubicBezTo>
                  <a:cubicBezTo>
                    <a:pt x="8789" y="338"/>
                    <a:pt x="6217" y="422"/>
                    <a:pt x="3625" y="527"/>
                  </a:cubicBezTo>
                  <a:cubicBezTo>
                    <a:pt x="3456" y="548"/>
                    <a:pt x="3288" y="591"/>
                    <a:pt x="3119" y="633"/>
                  </a:cubicBezTo>
                  <a:cubicBezTo>
                    <a:pt x="2255" y="2361"/>
                    <a:pt x="1222" y="3984"/>
                    <a:pt x="232" y="5649"/>
                  </a:cubicBezTo>
                  <a:cubicBezTo>
                    <a:pt x="0" y="5944"/>
                    <a:pt x="42" y="6365"/>
                    <a:pt x="316" y="6618"/>
                  </a:cubicBezTo>
                  <a:cubicBezTo>
                    <a:pt x="1349" y="8030"/>
                    <a:pt x="2339" y="9464"/>
                    <a:pt x="3393" y="10855"/>
                  </a:cubicBezTo>
                  <a:cubicBezTo>
                    <a:pt x="3688" y="11171"/>
                    <a:pt x="3688" y="11655"/>
                    <a:pt x="3414" y="11972"/>
                  </a:cubicBezTo>
                  <a:cubicBezTo>
                    <a:pt x="2508" y="13447"/>
                    <a:pt x="1644" y="14943"/>
                    <a:pt x="738" y="16398"/>
                  </a:cubicBezTo>
                  <a:cubicBezTo>
                    <a:pt x="527" y="16672"/>
                    <a:pt x="548" y="17072"/>
                    <a:pt x="780" y="17325"/>
                  </a:cubicBezTo>
                  <a:cubicBezTo>
                    <a:pt x="1834" y="18758"/>
                    <a:pt x="2845" y="20212"/>
                    <a:pt x="3899" y="21624"/>
                  </a:cubicBezTo>
                  <a:cubicBezTo>
                    <a:pt x="4152" y="21877"/>
                    <a:pt x="4194" y="22278"/>
                    <a:pt x="3983" y="22573"/>
                  </a:cubicBezTo>
                  <a:cubicBezTo>
                    <a:pt x="3204" y="23901"/>
                    <a:pt x="2403" y="25249"/>
                    <a:pt x="1623" y="26577"/>
                  </a:cubicBezTo>
                  <a:cubicBezTo>
                    <a:pt x="948" y="27673"/>
                    <a:pt x="970" y="27652"/>
                    <a:pt x="1749" y="28706"/>
                  </a:cubicBezTo>
                  <a:cubicBezTo>
                    <a:pt x="2740" y="30097"/>
                    <a:pt x="3709" y="31488"/>
                    <a:pt x="4700" y="32879"/>
                  </a:cubicBezTo>
                  <a:cubicBezTo>
                    <a:pt x="6239" y="32816"/>
                    <a:pt x="7756" y="32710"/>
                    <a:pt x="9295" y="32668"/>
                  </a:cubicBezTo>
                  <a:cubicBezTo>
                    <a:pt x="12077" y="32563"/>
                    <a:pt x="14838" y="32436"/>
                    <a:pt x="17620" y="32247"/>
                  </a:cubicBezTo>
                  <a:cubicBezTo>
                    <a:pt x="16460" y="30666"/>
                    <a:pt x="15343" y="29085"/>
                    <a:pt x="14163" y="27526"/>
                  </a:cubicBezTo>
                  <a:cubicBezTo>
                    <a:pt x="13910" y="27188"/>
                    <a:pt x="13868" y="26957"/>
                    <a:pt x="14100" y="26556"/>
                  </a:cubicBezTo>
                  <a:cubicBezTo>
                    <a:pt x="15027" y="25081"/>
                    <a:pt x="15870" y="23584"/>
                    <a:pt x="16777" y="22109"/>
                  </a:cubicBezTo>
                  <a:cubicBezTo>
                    <a:pt x="17072" y="21645"/>
                    <a:pt x="17072" y="21329"/>
                    <a:pt x="16734" y="20887"/>
                  </a:cubicBezTo>
                  <a:cubicBezTo>
                    <a:pt x="15702" y="19538"/>
                    <a:pt x="14711" y="18147"/>
                    <a:pt x="13678" y="16777"/>
                  </a:cubicBezTo>
                  <a:cubicBezTo>
                    <a:pt x="13447" y="16461"/>
                    <a:pt x="13362" y="16208"/>
                    <a:pt x="13615" y="15786"/>
                  </a:cubicBezTo>
                  <a:cubicBezTo>
                    <a:pt x="14564" y="14311"/>
                    <a:pt x="15428" y="12794"/>
                    <a:pt x="16355" y="11297"/>
                  </a:cubicBezTo>
                  <a:cubicBezTo>
                    <a:pt x="16566" y="10918"/>
                    <a:pt x="16629" y="10665"/>
                    <a:pt x="16313" y="10264"/>
                  </a:cubicBezTo>
                  <a:cubicBezTo>
                    <a:pt x="15449" y="9168"/>
                    <a:pt x="14648" y="8009"/>
                    <a:pt x="13784" y="6892"/>
                  </a:cubicBezTo>
                  <a:cubicBezTo>
                    <a:pt x="12772" y="5543"/>
                    <a:pt x="12793" y="5564"/>
                    <a:pt x="13678" y="4089"/>
                  </a:cubicBezTo>
                  <a:cubicBezTo>
                    <a:pt x="14479" y="2740"/>
                    <a:pt x="15386" y="1434"/>
                    <a:pt x="160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5" name="Google Shape;1895;p49"/>
            <p:cNvSpPr/>
            <p:nvPr/>
          </p:nvSpPr>
          <p:spPr>
            <a:xfrm>
              <a:off x="4722716" y="5282747"/>
              <a:ext cx="332289" cy="612444"/>
            </a:xfrm>
            <a:custGeom>
              <a:avLst/>
              <a:gdLst/>
              <a:ahLst/>
              <a:cxnLst/>
              <a:rect l="l" t="t" r="r" b="b"/>
              <a:pathLst>
                <a:path w="17853" h="32905" extrusionOk="0">
                  <a:moveTo>
                    <a:pt x="16377" y="0"/>
                  </a:moveTo>
                  <a:lnTo>
                    <a:pt x="3057" y="654"/>
                  </a:lnTo>
                  <a:cubicBezTo>
                    <a:pt x="2108" y="2277"/>
                    <a:pt x="1181" y="3878"/>
                    <a:pt x="233" y="5480"/>
                  </a:cubicBezTo>
                  <a:cubicBezTo>
                    <a:pt x="1" y="5775"/>
                    <a:pt x="22" y="6197"/>
                    <a:pt x="254" y="6492"/>
                  </a:cubicBezTo>
                  <a:cubicBezTo>
                    <a:pt x="1308" y="7904"/>
                    <a:pt x="2298" y="9337"/>
                    <a:pt x="3373" y="10728"/>
                  </a:cubicBezTo>
                  <a:cubicBezTo>
                    <a:pt x="3689" y="11129"/>
                    <a:pt x="3626" y="11381"/>
                    <a:pt x="3394" y="11761"/>
                  </a:cubicBezTo>
                  <a:cubicBezTo>
                    <a:pt x="2530" y="13236"/>
                    <a:pt x="1687" y="14711"/>
                    <a:pt x="781" y="16166"/>
                  </a:cubicBezTo>
                  <a:cubicBezTo>
                    <a:pt x="507" y="16503"/>
                    <a:pt x="528" y="16967"/>
                    <a:pt x="823" y="17283"/>
                  </a:cubicBezTo>
                  <a:cubicBezTo>
                    <a:pt x="1856" y="18653"/>
                    <a:pt x="2846" y="20065"/>
                    <a:pt x="3900" y="21456"/>
                  </a:cubicBezTo>
                  <a:cubicBezTo>
                    <a:pt x="4174" y="21709"/>
                    <a:pt x="4195" y="22151"/>
                    <a:pt x="3963" y="22446"/>
                  </a:cubicBezTo>
                  <a:cubicBezTo>
                    <a:pt x="3036" y="23964"/>
                    <a:pt x="2130" y="25523"/>
                    <a:pt x="1223" y="27062"/>
                  </a:cubicBezTo>
                  <a:cubicBezTo>
                    <a:pt x="1013" y="27315"/>
                    <a:pt x="1034" y="27673"/>
                    <a:pt x="1265" y="27905"/>
                  </a:cubicBezTo>
                  <a:cubicBezTo>
                    <a:pt x="1666" y="28411"/>
                    <a:pt x="2045" y="28917"/>
                    <a:pt x="2382" y="29444"/>
                  </a:cubicBezTo>
                  <a:cubicBezTo>
                    <a:pt x="3183" y="30603"/>
                    <a:pt x="4132" y="31635"/>
                    <a:pt x="4764" y="32900"/>
                  </a:cubicBezTo>
                  <a:cubicBezTo>
                    <a:pt x="4877" y="32903"/>
                    <a:pt x="4990" y="32904"/>
                    <a:pt x="5104" y="32904"/>
                  </a:cubicBezTo>
                  <a:cubicBezTo>
                    <a:pt x="5839" y="32904"/>
                    <a:pt x="6587" y="32849"/>
                    <a:pt x="7335" y="32795"/>
                  </a:cubicBezTo>
                  <a:cubicBezTo>
                    <a:pt x="9822" y="32668"/>
                    <a:pt x="12330" y="32626"/>
                    <a:pt x="14817" y="32479"/>
                  </a:cubicBezTo>
                  <a:cubicBezTo>
                    <a:pt x="15808" y="32415"/>
                    <a:pt x="16820" y="32415"/>
                    <a:pt x="17852" y="32331"/>
                  </a:cubicBezTo>
                  <a:cubicBezTo>
                    <a:pt x="17705" y="32057"/>
                    <a:pt x="17452" y="31973"/>
                    <a:pt x="17262" y="31846"/>
                  </a:cubicBezTo>
                  <a:cubicBezTo>
                    <a:pt x="15787" y="30835"/>
                    <a:pt x="14290" y="29823"/>
                    <a:pt x="12794" y="28811"/>
                  </a:cubicBezTo>
                  <a:cubicBezTo>
                    <a:pt x="12499" y="28622"/>
                    <a:pt x="12351" y="28495"/>
                    <a:pt x="12710" y="28200"/>
                  </a:cubicBezTo>
                  <a:cubicBezTo>
                    <a:pt x="14143" y="27041"/>
                    <a:pt x="15576" y="25819"/>
                    <a:pt x="17051" y="24680"/>
                  </a:cubicBezTo>
                  <a:cubicBezTo>
                    <a:pt x="17578" y="24280"/>
                    <a:pt x="17431" y="24132"/>
                    <a:pt x="16988" y="23837"/>
                  </a:cubicBezTo>
                  <a:cubicBezTo>
                    <a:pt x="15323" y="22741"/>
                    <a:pt x="13679" y="21603"/>
                    <a:pt x="11993" y="20465"/>
                  </a:cubicBezTo>
                  <a:cubicBezTo>
                    <a:pt x="12183" y="20297"/>
                    <a:pt x="12309" y="20170"/>
                    <a:pt x="12478" y="20044"/>
                  </a:cubicBezTo>
                  <a:cubicBezTo>
                    <a:pt x="13827" y="18906"/>
                    <a:pt x="15218" y="17789"/>
                    <a:pt x="16567" y="16650"/>
                  </a:cubicBezTo>
                  <a:cubicBezTo>
                    <a:pt x="17136" y="16187"/>
                    <a:pt x="17136" y="16124"/>
                    <a:pt x="16525" y="15723"/>
                  </a:cubicBezTo>
                  <a:lnTo>
                    <a:pt x="12225" y="12794"/>
                  </a:lnTo>
                  <a:cubicBezTo>
                    <a:pt x="11593" y="12372"/>
                    <a:pt x="11572" y="12351"/>
                    <a:pt x="12183" y="11845"/>
                  </a:cubicBezTo>
                  <a:cubicBezTo>
                    <a:pt x="13532" y="10728"/>
                    <a:pt x="14881" y="9611"/>
                    <a:pt x="16251" y="8536"/>
                  </a:cubicBezTo>
                  <a:cubicBezTo>
                    <a:pt x="16756" y="8157"/>
                    <a:pt x="16672" y="7988"/>
                    <a:pt x="16208" y="7672"/>
                  </a:cubicBezTo>
                  <a:cubicBezTo>
                    <a:pt x="14691" y="6682"/>
                    <a:pt x="13195" y="5628"/>
                    <a:pt x="11698" y="4616"/>
                  </a:cubicBezTo>
                  <a:cubicBezTo>
                    <a:pt x="11340" y="4384"/>
                    <a:pt x="11319" y="4195"/>
                    <a:pt x="11656" y="3942"/>
                  </a:cubicBezTo>
                  <a:cubicBezTo>
                    <a:pt x="12351" y="3373"/>
                    <a:pt x="13026" y="2783"/>
                    <a:pt x="13721" y="2213"/>
                  </a:cubicBezTo>
                  <a:lnTo>
                    <a:pt x="163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6" name="Google Shape;1896;p49"/>
            <p:cNvSpPr/>
            <p:nvPr/>
          </p:nvSpPr>
          <p:spPr>
            <a:xfrm>
              <a:off x="2628456" y="5385091"/>
              <a:ext cx="307572" cy="614361"/>
            </a:xfrm>
            <a:custGeom>
              <a:avLst/>
              <a:gdLst/>
              <a:ahLst/>
              <a:cxnLst/>
              <a:rect l="l" t="t" r="r" b="b"/>
              <a:pathLst>
                <a:path w="16525" h="33008" extrusionOk="0">
                  <a:moveTo>
                    <a:pt x="14860" y="0"/>
                  </a:moveTo>
                  <a:cubicBezTo>
                    <a:pt x="13036" y="0"/>
                    <a:pt x="11227" y="156"/>
                    <a:pt x="9400" y="255"/>
                  </a:cubicBezTo>
                  <a:cubicBezTo>
                    <a:pt x="7061" y="382"/>
                    <a:pt x="4722" y="424"/>
                    <a:pt x="2382" y="571"/>
                  </a:cubicBezTo>
                  <a:cubicBezTo>
                    <a:pt x="1644" y="635"/>
                    <a:pt x="886" y="614"/>
                    <a:pt x="0" y="740"/>
                  </a:cubicBezTo>
                  <a:cubicBezTo>
                    <a:pt x="1771" y="1941"/>
                    <a:pt x="3415" y="3058"/>
                    <a:pt x="5080" y="4154"/>
                  </a:cubicBezTo>
                  <a:cubicBezTo>
                    <a:pt x="5417" y="4386"/>
                    <a:pt x="5459" y="4513"/>
                    <a:pt x="5122" y="4765"/>
                  </a:cubicBezTo>
                  <a:cubicBezTo>
                    <a:pt x="3668" y="5946"/>
                    <a:pt x="2256" y="7147"/>
                    <a:pt x="801" y="8306"/>
                  </a:cubicBezTo>
                  <a:cubicBezTo>
                    <a:pt x="359" y="8665"/>
                    <a:pt x="422" y="8833"/>
                    <a:pt x="843" y="9107"/>
                  </a:cubicBezTo>
                  <a:cubicBezTo>
                    <a:pt x="2298" y="10077"/>
                    <a:pt x="3752" y="11088"/>
                    <a:pt x="5206" y="12058"/>
                  </a:cubicBezTo>
                  <a:cubicBezTo>
                    <a:pt x="5860" y="12500"/>
                    <a:pt x="5881" y="12500"/>
                    <a:pt x="5291" y="13006"/>
                  </a:cubicBezTo>
                  <a:cubicBezTo>
                    <a:pt x="5122" y="13154"/>
                    <a:pt x="4932" y="13322"/>
                    <a:pt x="4743" y="13470"/>
                  </a:cubicBezTo>
                  <a:lnTo>
                    <a:pt x="696" y="16800"/>
                  </a:lnTo>
                  <a:cubicBezTo>
                    <a:pt x="928" y="16968"/>
                    <a:pt x="1139" y="17116"/>
                    <a:pt x="1328" y="17242"/>
                  </a:cubicBezTo>
                  <a:cubicBezTo>
                    <a:pt x="2825" y="18254"/>
                    <a:pt x="4300" y="19287"/>
                    <a:pt x="5796" y="20256"/>
                  </a:cubicBezTo>
                  <a:cubicBezTo>
                    <a:pt x="6239" y="20551"/>
                    <a:pt x="6218" y="20720"/>
                    <a:pt x="5839" y="21015"/>
                  </a:cubicBezTo>
                  <a:cubicBezTo>
                    <a:pt x="4426" y="22153"/>
                    <a:pt x="3056" y="23354"/>
                    <a:pt x="1623" y="24493"/>
                  </a:cubicBezTo>
                  <a:cubicBezTo>
                    <a:pt x="1181" y="24851"/>
                    <a:pt x="1181" y="25019"/>
                    <a:pt x="1665" y="25336"/>
                  </a:cubicBezTo>
                  <a:cubicBezTo>
                    <a:pt x="3183" y="26326"/>
                    <a:pt x="4679" y="27359"/>
                    <a:pt x="6197" y="28349"/>
                  </a:cubicBezTo>
                  <a:cubicBezTo>
                    <a:pt x="6555" y="28581"/>
                    <a:pt x="6703" y="28708"/>
                    <a:pt x="6281" y="29045"/>
                  </a:cubicBezTo>
                  <a:cubicBezTo>
                    <a:pt x="5522" y="29614"/>
                    <a:pt x="4806" y="30225"/>
                    <a:pt x="4110" y="30836"/>
                  </a:cubicBezTo>
                  <a:cubicBezTo>
                    <a:pt x="3330" y="31511"/>
                    <a:pt x="2487" y="32080"/>
                    <a:pt x="1792" y="32818"/>
                  </a:cubicBezTo>
                  <a:cubicBezTo>
                    <a:pt x="1813" y="32881"/>
                    <a:pt x="1834" y="32944"/>
                    <a:pt x="1855" y="33007"/>
                  </a:cubicBezTo>
                  <a:lnTo>
                    <a:pt x="16524" y="32249"/>
                  </a:lnTo>
                  <a:cubicBezTo>
                    <a:pt x="16419" y="32059"/>
                    <a:pt x="16313" y="31869"/>
                    <a:pt x="16187" y="31701"/>
                  </a:cubicBezTo>
                  <a:cubicBezTo>
                    <a:pt x="15217" y="30352"/>
                    <a:pt x="14248" y="28982"/>
                    <a:pt x="13257" y="27654"/>
                  </a:cubicBezTo>
                  <a:cubicBezTo>
                    <a:pt x="13025" y="27443"/>
                    <a:pt x="13004" y="27085"/>
                    <a:pt x="13173" y="26832"/>
                  </a:cubicBezTo>
                  <a:cubicBezTo>
                    <a:pt x="14121" y="25293"/>
                    <a:pt x="15007" y="23734"/>
                    <a:pt x="15934" y="22216"/>
                  </a:cubicBezTo>
                  <a:cubicBezTo>
                    <a:pt x="16166" y="21921"/>
                    <a:pt x="16166" y="21500"/>
                    <a:pt x="15913" y="21205"/>
                  </a:cubicBezTo>
                  <a:cubicBezTo>
                    <a:pt x="14859" y="19750"/>
                    <a:pt x="13805" y="18296"/>
                    <a:pt x="12752" y="16863"/>
                  </a:cubicBezTo>
                  <a:cubicBezTo>
                    <a:pt x="12520" y="16631"/>
                    <a:pt x="12499" y="16252"/>
                    <a:pt x="12688" y="15999"/>
                  </a:cubicBezTo>
                  <a:cubicBezTo>
                    <a:pt x="13658" y="14439"/>
                    <a:pt x="14543" y="12859"/>
                    <a:pt x="15491" y="11299"/>
                  </a:cubicBezTo>
                  <a:cubicBezTo>
                    <a:pt x="15681" y="11088"/>
                    <a:pt x="15660" y="10751"/>
                    <a:pt x="15449" y="10561"/>
                  </a:cubicBezTo>
                  <a:cubicBezTo>
                    <a:pt x="14353" y="9107"/>
                    <a:pt x="13299" y="7632"/>
                    <a:pt x="12225" y="6178"/>
                  </a:cubicBezTo>
                  <a:cubicBezTo>
                    <a:pt x="11972" y="5904"/>
                    <a:pt x="11972" y="5503"/>
                    <a:pt x="12182" y="5229"/>
                  </a:cubicBezTo>
                  <a:cubicBezTo>
                    <a:pt x="12583" y="4618"/>
                    <a:pt x="12962" y="4007"/>
                    <a:pt x="13299" y="3374"/>
                  </a:cubicBezTo>
                  <a:cubicBezTo>
                    <a:pt x="13932" y="2236"/>
                    <a:pt x="14691" y="1204"/>
                    <a:pt x="15196" y="2"/>
                  </a:cubicBezTo>
                  <a:cubicBezTo>
                    <a:pt x="15084" y="1"/>
                    <a:pt x="14972" y="0"/>
                    <a:pt x="148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97" name="Google Shape;1897;p49"/>
          <p:cNvGrpSpPr/>
          <p:nvPr/>
        </p:nvGrpSpPr>
        <p:grpSpPr>
          <a:xfrm rot="1445359">
            <a:off x="-523289" y="3759473"/>
            <a:ext cx="1719380" cy="916216"/>
            <a:chOff x="7463504" y="3075665"/>
            <a:chExt cx="2603050" cy="1387103"/>
          </a:xfrm>
        </p:grpSpPr>
        <p:sp>
          <p:nvSpPr>
            <p:cNvPr id="1898" name="Google Shape;1898;p49"/>
            <p:cNvSpPr/>
            <p:nvPr/>
          </p:nvSpPr>
          <p:spPr>
            <a:xfrm rot="-970049">
              <a:off x="7514122" y="3409760"/>
              <a:ext cx="2501813" cy="718914"/>
            </a:xfrm>
            <a:custGeom>
              <a:avLst/>
              <a:gdLst/>
              <a:ahLst/>
              <a:cxnLst/>
              <a:rect l="l" t="t" r="r" b="b"/>
              <a:pathLst>
                <a:path w="128944" h="37053" extrusionOk="0">
                  <a:moveTo>
                    <a:pt x="119723" y="3025"/>
                  </a:moveTo>
                  <a:cubicBezTo>
                    <a:pt x="119950" y="3025"/>
                    <a:pt x="120176" y="3078"/>
                    <a:pt x="120387" y="3183"/>
                  </a:cubicBezTo>
                  <a:cubicBezTo>
                    <a:pt x="121455" y="3183"/>
                    <a:pt x="122523" y="3192"/>
                    <a:pt x="123590" y="3192"/>
                  </a:cubicBezTo>
                  <a:cubicBezTo>
                    <a:pt x="124124" y="3192"/>
                    <a:pt x="124658" y="3190"/>
                    <a:pt x="125192" y="3183"/>
                  </a:cubicBezTo>
                  <a:cubicBezTo>
                    <a:pt x="125219" y="3182"/>
                    <a:pt x="125245" y="3181"/>
                    <a:pt x="125270" y="3181"/>
                  </a:cubicBezTo>
                  <a:cubicBezTo>
                    <a:pt x="125652" y="3181"/>
                    <a:pt x="125782" y="3338"/>
                    <a:pt x="125782" y="3773"/>
                  </a:cubicBezTo>
                  <a:cubicBezTo>
                    <a:pt x="125782" y="5544"/>
                    <a:pt x="125782" y="7335"/>
                    <a:pt x="125782" y="9105"/>
                  </a:cubicBezTo>
                  <a:lnTo>
                    <a:pt x="125782" y="10560"/>
                  </a:lnTo>
                  <a:lnTo>
                    <a:pt x="125782" y="18063"/>
                  </a:lnTo>
                  <a:lnTo>
                    <a:pt x="125782" y="19517"/>
                  </a:lnTo>
                  <a:lnTo>
                    <a:pt x="125782" y="26493"/>
                  </a:lnTo>
                  <a:lnTo>
                    <a:pt x="125782" y="27947"/>
                  </a:lnTo>
                  <a:cubicBezTo>
                    <a:pt x="125782" y="29739"/>
                    <a:pt x="125761" y="31509"/>
                    <a:pt x="125782" y="33280"/>
                  </a:cubicBezTo>
                  <a:cubicBezTo>
                    <a:pt x="125803" y="33764"/>
                    <a:pt x="125635" y="33870"/>
                    <a:pt x="125171" y="33870"/>
                  </a:cubicBezTo>
                  <a:lnTo>
                    <a:pt x="4257" y="33870"/>
                  </a:lnTo>
                  <a:cubicBezTo>
                    <a:pt x="4052" y="33870"/>
                    <a:pt x="3889" y="33874"/>
                    <a:pt x="3759" y="33874"/>
                  </a:cubicBezTo>
                  <a:cubicBezTo>
                    <a:pt x="3197" y="33874"/>
                    <a:pt x="3267" y="33791"/>
                    <a:pt x="3267" y="32900"/>
                  </a:cubicBezTo>
                  <a:lnTo>
                    <a:pt x="3267" y="27947"/>
                  </a:lnTo>
                  <a:cubicBezTo>
                    <a:pt x="3098" y="27484"/>
                    <a:pt x="3098" y="26978"/>
                    <a:pt x="3267" y="26493"/>
                  </a:cubicBezTo>
                  <a:lnTo>
                    <a:pt x="3267" y="19517"/>
                  </a:lnTo>
                  <a:cubicBezTo>
                    <a:pt x="3098" y="19053"/>
                    <a:pt x="3098" y="18547"/>
                    <a:pt x="3267" y="18084"/>
                  </a:cubicBezTo>
                  <a:lnTo>
                    <a:pt x="3267" y="10560"/>
                  </a:lnTo>
                  <a:cubicBezTo>
                    <a:pt x="3098" y="10096"/>
                    <a:pt x="3098" y="9590"/>
                    <a:pt x="3267" y="9127"/>
                  </a:cubicBezTo>
                  <a:cubicBezTo>
                    <a:pt x="3267" y="7356"/>
                    <a:pt x="3309" y="5628"/>
                    <a:pt x="3267" y="3879"/>
                  </a:cubicBezTo>
                  <a:cubicBezTo>
                    <a:pt x="3267" y="3310"/>
                    <a:pt x="3457" y="3183"/>
                    <a:pt x="3983" y="3183"/>
                  </a:cubicBezTo>
                  <a:cubicBezTo>
                    <a:pt x="4812" y="3190"/>
                    <a:pt x="5641" y="3192"/>
                    <a:pt x="6471" y="3192"/>
                  </a:cubicBezTo>
                  <a:cubicBezTo>
                    <a:pt x="8131" y="3192"/>
                    <a:pt x="9793" y="3183"/>
                    <a:pt x="11465" y="3183"/>
                  </a:cubicBezTo>
                  <a:cubicBezTo>
                    <a:pt x="11645" y="3078"/>
                    <a:pt x="11845" y="3025"/>
                    <a:pt x="12048" y="3025"/>
                  </a:cubicBezTo>
                  <a:cubicBezTo>
                    <a:pt x="12251" y="3025"/>
                    <a:pt x="12456" y="3078"/>
                    <a:pt x="12646" y="3183"/>
                  </a:cubicBezTo>
                  <a:lnTo>
                    <a:pt x="25966" y="3183"/>
                  </a:lnTo>
                  <a:cubicBezTo>
                    <a:pt x="26166" y="3078"/>
                    <a:pt x="26387" y="3025"/>
                    <a:pt x="26611" y="3025"/>
                  </a:cubicBezTo>
                  <a:cubicBezTo>
                    <a:pt x="26835" y="3025"/>
                    <a:pt x="27062" y="3078"/>
                    <a:pt x="27273" y="3183"/>
                  </a:cubicBezTo>
                  <a:lnTo>
                    <a:pt x="38064" y="3183"/>
                  </a:lnTo>
                  <a:cubicBezTo>
                    <a:pt x="38274" y="3078"/>
                    <a:pt x="38501" y="3025"/>
                    <a:pt x="38727" y="3025"/>
                  </a:cubicBezTo>
                  <a:cubicBezTo>
                    <a:pt x="38954" y="3025"/>
                    <a:pt x="39181" y="3078"/>
                    <a:pt x="39391" y="3183"/>
                  </a:cubicBezTo>
                  <a:lnTo>
                    <a:pt x="52690" y="3183"/>
                  </a:lnTo>
                  <a:cubicBezTo>
                    <a:pt x="52901" y="3078"/>
                    <a:pt x="53128" y="3025"/>
                    <a:pt x="53352" y="3025"/>
                  </a:cubicBezTo>
                  <a:cubicBezTo>
                    <a:pt x="53576" y="3025"/>
                    <a:pt x="53797" y="3078"/>
                    <a:pt x="53997" y="3183"/>
                  </a:cubicBezTo>
                  <a:lnTo>
                    <a:pt x="65463" y="3183"/>
                  </a:lnTo>
                  <a:cubicBezTo>
                    <a:pt x="65673" y="3078"/>
                    <a:pt x="65900" y="3025"/>
                    <a:pt x="66126" y="3025"/>
                  </a:cubicBezTo>
                  <a:cubicBezTo>
                    <a:pt x="66353" y="3025"/>
                    <a:pt x="66580" y="3078"/>
                    <a:pt x="66790" y="3183"/>
                  </a:cubicBezTo>
                  <a:lnTo>
                    <a:pt x="79963" y="3183"/>
                  </a:lnTo>
                  <a:cubicBezTo>
                    <a:pt x="80163" y="3078"/>
                    <a:pt x="80384" y="3025"/>
                    <a:pt x="80608" y="3025"/>
                  </a:cubicBezTo>
                  <a:cubicBezTo>
                    <a:pt x="80832" y="3025"/>
                    <a:pt x="81059" y="3078"/>
                    <a:pt x="81270" y="3183"/>
                  </a:cubicBezTo>
                  <a:lnTo>
                    <a:pt x="92208" y="3183"/>
                  </a:lnTo>
                  <a:cubicBezTo>
                    <a:pt x="92419" y="3078"/>
                    <a:pt x="92645" y="3025"/>
                    <a:pt x="92869" y="3025"/>
                  </a:cubicBezTo>
                  <a:cubicBezTo>
                    <a:pt x="93093" y="3025"/>
                    <a:pt x="93315" y="3078"/>
                    <a:pt x="93515" y="3183"/>
                  </a:cubicBezTo>
                  <a:lnTo>
                    <a:pt x="106687" y="3183"/>
                  </a:lnTo>
                  <a:cubicBezTo>
                    <a:pt x="106898" y="3078"/>
                    <a:pt x="107125" y="3025"/>
                    <a:pt x="107351" y="3025"/>
                  </a:cubicBezTo>
                  <a:cubicBezTo>
                    <a:pt x="107578" y="3025"/>
                    <a:pt x="107804" y="3078"/>
                    <a:pt x="108015" y="3183"/>
                  </a:cubicBezTo>
                  <a:lnTo>
                    <a:pt x="119059" y="3183"/>
                  </a:lnTo>
                  <a:cubicBezTo>
                    <a:pt x="119270" y="3078"/>
                    <a:pt x="119496" y="3025"/>
                    <a:pt x="119723" y="3025"/>
                  </a:cubicBezTo>
                  <a:close/>
                  <a:moveTo>
                    <a:pt x="125677" y="1"/>
                  </a:moveTo>
                  <a:cubicBezTo>
                    <a:pt x="84874" y="1"/>
                    <a:pt x="44049" y="22"/>
                    <a:pt x="3225" y="22"/>
                  </a:cubicBezTo>
                  <a:cubicBezTo>
                    <a:pt x="3187" y="20"/>
                    <a:pt x="3149" y="20"/>
                    <a:pt x="3111" y="20"/>
                  </a:cubicBezTo>
                  <a:cubicBezTo>
                    <a:pt x="2017" y="20"/>
                    <a:pt x="1015" y="604"/>
                    <a:pt x="506" y="1581"/>
                  </a:cubicBezTo>
                  <a:cubicBezTo>
                    <a:pt x="63" y="2361"/>
                    <a:pt x="0" y="3246"/>
                    <a:pt x="0" y="4110"/>
                  </a:cubicBezTo>
                  <a:lnTo>
                    <a:pt x="0" y="31699"/>
                  </a:lnTo>
                  <a:cubicBezTo>
                    <a:pt x="0" y="32479"/>
                    <a:pt x="63" y="33280"/>
                    <a:pt x="105" y="34059"/>
                  </a:cubicBezTo>
                  <a:cubicBezTo>
                    <a:pt x="190" y="35893"/>
                    <a:pt x="1834" y="37052"/>
                    <a:pt x="3372" y="37052"/>
                  </a:cubicBezTo>
                  <a:cubicBezTo>
                    <a:pt x="23732" y="37031"/>
                    <a:pt x="44070" y="37031"/>
                    <a:pt x="64430" y="37031"/>
                  </a:cubicBezTo>
                  <a:lnTo>
                    <a:pt x="125593" y="37031"/>
                  </a:lnTo>
                  <a:cubicBezTo>
                    <a:pt x="125633" y="37033"/>
                    <a:pt x="125673" y="37033"/>
                    <a:pt x="125713" y="37033"/>
                  </a:cubicBezTo>
                  <a:cubicBezTo>
                    <a:pt x="126786" y="37033"/>
                    <a:pt x="127806" y="36491"/>
                    <a:pt x="128375" y="35577"/>
                  </a:cubicBezTo>
                  <a:cubicBezTo>
                    <a:pt x="128902" y="34797"/>
                    <a:pt x="128944" y="33933"/>
                    <a:pt x="128944" y="33069"/>
                  </a:cubicBezTo>
                  <a:lnTo>
                    <a:pt x="128944" y="5206"/>
                  </a:lnTo>
                  <a:cubicBezTo>
                    <a:pt x="128944" y="4427"/>
                    <a:pt x="128902" y="3626"/>
                    <a:pt x="128838" y="2846"/>
                  </a:cubicBezTo>
                  <a:cubicBezTo>
                    <a:pt x="128733" y="1307"/>
                    <a:pt x="127173" y="1"/>
                    <a:pt x="125677" y="1"/>
                  </a:cubicBezTo>
                  <a:close/>
                </a:path>
              </a:pathLst>
            </a:custGeom>
            <a:solidFill>
              <a:schemeClr val="accent4"/>
            </a:solidFill>
            <a:ln>
              <a:noFill/>
            </a:ln>
            <a:effectLst>
              <a:outerShdw dist="57150" dir="3000000" algn="bl" rotWithShape="0">
                <a:schemeClr val="dk1">
                  <a:alpha val="79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9" name="Google Shape;1899;p49"/>
            <p:cNvSpPr/>
            <p:nvPr/>
          </p:nvSpPr>
          <p:spPr>
            <a:xfrm rot="-970049">
              <a:off x="7643875" y="3941661"/>
              <a:ext cx="2378822" cy="115793"/>
            </a:xfrm>
            <a:custGeom>
              <a:avLst/>
              <a:gdLst/>
              <a:ahLst/>
              <a:cxnLst/>
              <a:rect l="l" t="t" r="r" b="b"/>
              <a:pathLst>
                <a:path w="122605" h="5968" extrusionOk="0">
                  <a:moveTo>
                    <a:pt x="7529" y="0"/>
                  </a:moveTo>
                  <a:cubicBezTo>
                    <a:pt x="5042" y="21"/>
                    <a:pt x="2534" y="21"/>
                    <a:pt x="26" y="21"/>
                  </a:cubicBezTo>
                  <a:cubicBezTo>
                    <a:pt x="26" y="1665"/>
                    <a:pt x="26" y="3309"/>
                    <a:pt x="89" y="4974"/>
                  </a:cubicBezTo>
                  <a:cubicBezTo>
                    <a:pt x="89" y="5893"/>
                    <a:pt x="0" y="5968"/>
                    <a:pt x="630" y="5968"/>
                  </a:cubicBezTo>
                  <a:cubicBezTo>
                    <a:pt x="752" y="5968"/>
                    <a:pt x="900" y="5965"/>
                    <a:pt x="1080" y="5965"/>
                  </a:cubicBezTo>
                  <a:lnTo>
                    <a:pt x="116724" y="5965"/>
                  </a:lnTo>
                  <a:cubicBezTo>
                    <a:pt x="117905" y="5965"/>
                    <a:pt x="119076" y="5955"/>
                    <a:pt x="120243" y="5955"/>
                  </a:cubicBezTo>
                  <a:cubicBezTo>
                    <a:pt x="120827" y="5955"/>
                    <a:pt x="121410" y="5958"/>
                    <a:pt x="121993" y="5965"/>
                  </a:cubicBezTo>
                  <a:cubicBezTo>
                    <a:pt x="122436" y="5965"/>
                    <a:pt x="122605" y="5838"/>
                    <a:pt x="122605" y="5375"/>
                  </a:cubicBezTo>
                  <a:cubicBezTo>
                    <a:pt x="122584" y="3583"/>
                    <a:pt x="122584" y="1813"/>
                    <a:pt x="122584" y="42"/>
                  </a:cubicBezTo>
                  <a:cubicBezTo>
                    <a:pt x="120982" y="42"/>
                    <a:pt x="119380" y="42"/>
                    <a:pt x="117778" y="21"/>
                  </a:cubicBezTo>
                  <a:cubicBezTo>
                    <a:pt x="117755" y="20"/>
                    <a:pt x="117733" y="20"/>
                    <a:pt x="117711" y="20"/>
                  </a:cubicBezTo>
                  <a:cubicBezTo>
                    <a:pt x="117302" y="20"/>
                    <a:pt x="117188" y="212"/>
                    <a:pt x="117188" y="633"/>
                  </a:cubicBezTo>
                  <a:cubicBezTo>
                    <a:pt x="117209" y="2129"/>
                    <a:pt x="117188" y="3625"/>
                    <a:pt x="117209" y="5101"/>
                  </a:cubicBezTo>
                  <a:cubicBezTo>
                    <a:pt x="117230" y="5628"/>
                    <a:pt x="117104" y="5838"/>
                    <a:pt x="116535" y="5838"/>
                  </a:cubicBezTo>
                  <a:cubicBezTo>
                    <a:pt x="116513" y="5839"/>
                    <a:pt x="116493" y="5839"/>
                    <a:pt x="116473" y="5839"/>
                  </a:cubicBezTo>
                  <a:cubicBezTo>
                    <a:pt x="115901" y="5839"/>
                    <a:pt x="115881" y="5548"/>
                    <a:pt x="115881" y="5080"/>
                  </a:cubicBezTo>
                  <a:cubicBezTo>
                    <a:pt x="115902" y="3604"/>
                    <a:pt x="115881" y="2129"/>
                    <a:pt x="115902" y="675"/>
                  </a:cubicBezTo>
                  <a:cubicBezTo>
                    <a:pt x="115902" y="190"/>
                    <a:pt x="115797" y="21"/>
                    <a:pt x="115270" y="21"/>
                  </a:cubicBezTo>
                  <a:lnTo>
                    <a:pt x="105406" y="21"/>
                  </a:lnTo>
                  <a:cubicBezTo>
                    <a:pt x="104922" y="21"/>
                    <a:pt x="104816" y="190"/>
                    <a:pt x="104816" y="633"/>
                  </a:cubicBezTo>
                  <a:cubicBezTo>
                    <a:pt x="104837" y="2129"/>
                    <a:pt x="104795" y="3625"/>
                    <a:pt x="104837" y="5101"/>
                  </a:cubicBezTo>
                  <a:cubicBezTo>
                    <a:pt x="104837" y="5628"/>
                    <a:pt x="104732" y="5838"/>
                    <a:pt x="104142" y="5838"/>
                  </a:cubicBezTo>
                  <a:cubicBezTo>
                    <a:pt x="104121" y="5839"/>
                    <a:pt x="104102" y="5839"/>
                    <a:pt x="104082" y="5839"/>
                  </a:cubicBezTo>
                  <a:cubicBezTo>
                    <a:pt x="103528" y="5839"/>
                    <a:pt x="103489" y="5548"/>
                    <a:pt x="103489" y="5080"/>
                  </a:cubicBezTo>
                  <a:cubicBezTo>
                    <a:pt x="103510" y="3604"/>
                    <a:pt x="103489" y="2150"/>
                    <a:pt x="103510" y="675"/>
                  </a:cubicBezTo>
                  <a:cubicBezTo>
                    <a:pt x="103531" y="211"/>
                    <a:pt x="103425" y="21"/>
                    <a:pt x="102898" y="21"/>
                  </a:cubicBezTo>
                  <a:lnTo>
                    <a:pt x="90906" y="21"/>
                  </a:lnTo>
                  <a:cubicBezTo>
                    <a:pt x="90442" y="21"/>
                    <a:pt x="90316" y="190"/>
                    <a:pt x="90316" y="633"/>
                  </a:cubicBezTo>
                  <a:cubicBezTo>
                    <a:pt x="90337" y="2129"/>
                    <a:pt x="90316" y="3604"/>
                    <a:pt x="90337" y="5101"/>
                  </a:cubicBezTo>
                  <a:cubicBezTo>
                    <a:pt x="90358" y="5628"/>
                    <a:pt x="90232" y="5838"/>
                    <a:pt x="89663" y="5838"/>
                  </a:cubicBezTo>
                  <a:cubicBezTo>
                    <a:pt x="89641" y="5839"/>
                    <a:pt x="89621" y="5839"/>
                    <a:pt x="89601" y="5839"/>
                  </a:cubicBezTo>
                  <a:cubicBezTo>
                    <a:pt x="89029" y="5839"/>
                    <a:pt x="89009" y="5548"/>
                    <a:pt x="89009" y="5080"/>
                  </a:cubicBezTo>
                  <a:cubicBezTo>
                    <a:pt x="89030" y="3625"/>
                    <a:pt x="88988" y="2171"/>
                    <a:pt x="89030" y="738"/>
                  </a:cubicBezTo>
                  <a:cubicBezTo>
                    <a:pt x="89030" y="211"/>
                    <a:pt x="88904" y="21"/>
                    <a:pt x="88335" y="21"/>
                  </a:cubicBezTo>
                  <a:cubicBezTo>
                    <a:pt x="86733" y="32"/>
                    <a:pt x="85131" y="37"/>
                    <a:pt x="83529" y="37"/>
                  </a:cubicBezTo>
                  <a:cubicBezTo>
                    <a:pt x="81928" y="37"/>
                    <a:pt x="80326" y="32"/>
                    <a:pt x="78724" y="21"/>
                  </a:cubicBezTo>
                  <a:cubicBezTo>
                    <a:pt x="78699" y="20"/>
                    <a:pt x="78675" y="20"/>
                    <a:pt x="78652" y="20"/>
                  </a:cubicBezTo>
                  <a:cubicBezTo>
                    <a:pt x="78167" y="20"/>
                    <a:pt x="78071" y="233"/>
                    <a:pt x="78071" y="696"/>
                  </a:cubicBezTo>
                  <a:cubicBezTo>
                    <a:pt x="78092" y="2108"/>
                    <a:pt x="78071" y="3520"/>
                    <a:pt x="78071" y="4911"/>
                  </a:cubicBezTo>
                  <a:cubicBezTo>
                    <a:pt x="78071" y="5375"/>
                    <a:pt x="78218" y="5859"/>
                    <a:pt x="77396" y="5859"/>
                  </a:cubicBezTo>
                  <a:cubicBezTo>
                    <a:pt x="76638" y="5838"/>
                    <a:pt x="76764" y="5396"/>
                    <a:pt x="76764" y="4953"/>
                  </a:cubicBezTo>
                  <a:cubicBezTo>
                    <a:pt x="76764" y="3541"/>
                    <a:pt x="76722" y="2129"/>
                    <a:pt x="76764" y="738"/>
                  </a:cubicBezTo>
                  <a:cubicBezTo>
                    <a:pt x="76785" y="211"/>
                    <a:pt x="76638" y="21"/>
                    <a:pt x="76069" y="21"/>
                  </a:cubicBezTo>
                  <a:cubicBezTo>
                    <a:pt x="74098" y="32"/>
                    <a:pt x="72122" y="37"/>
                    <a:pt x="70146" y="37"/>
                  </a:cubicBezTo>
                  <a:cubicBezTo>
                    <a:pt x="68170" y="37"/>
                    <a:pt x="66194" y="32"/>
                    <a:pt x="64224" y="21"/>
                  </a:cubicBezTo>
                  <a:cubicBezTo>
                    <a:pt x="64197" y="20"/>
                    <a:pt x="64171" y="20"/>
                    <a:pt x="64146" y="20"/>
                  </a:cubicBezTo>
                  <a:cubicBezTo>
                    <a:pt x="63666" y="20"/>
                    <a:pt x="63570" y="215"/>
                    <a:pt x="63570" y="696"/>
                  </a:cubicBezTo>
                  <a:cubicBezTo>
                    <a:pt x="63570" y="2129"/>
                    <a:pt x="63570" y="3541"/>
                    <a:pt x="63570" y="4974"/>
                  </a:cubicBezTo>
                  <a:cubicBezTo>
                    <a:pt x="63570" y="5447"/>
                    <a:pt x="63630" y="5839"/>
                    <a:pt x="62950" y="5839"/>
                  </a:cubicBezTo>
                  <a:cubicBezTo>
                    <a:pt x="62933" y="5839"/>
                    <a:pt x="62915" y="5839"/>
                    <a:pt x="62896" y="5838"/>
                  </a:cubicBezTo>
                  <a:cubicBezTo>
                    <a:pt x="62200" y="5838"/>
                    <a:pt x="62264" y="5459"/>
                    <a:pt x="62264" y="5016"/>
                  </a:cubicBezTo>
                  <a:cubicBezTo>
                    <a:pt x="62264" y="3583"/>
                    <a:pt x="62222" y="2150"/>
                    <a:pt x="62264" y="738"/>
                  </a:cubicBezTo>
                  <a:cubicBezTo>
                    <a:pt x="62264" y="211"/>
                    <a:pt x="62137" y="21"/>
                    <a:pt x="61568" y="21"/>
                  </a:cubicBezTo>
                  <a:cubicBezTo>
                    <a:pt x="59882" y="32"/>
                    <a:pt x="58191" y="37"/>
                    <a:pt x="56499" y="37"/>
                  </a:cubicBezTo>
                  <a:cubicBezTo>
                    <a:pt x="54808" y="37"/>
                    <a:pt x="53117" y="32"/>
                    <a:pt x="51431" y="21"/>
                  </a:cubicBezTo>
                  <a:cubicBezTo>
                    <a:pt x="51406" y="20"/>
                    <a:pt x="51382" y="20"/>
                    <a:pt x="51359" y="20"/>
                  </a:cubicBezTo>
                  <a:cubicBezTo>
                    <a:pt x="50873" y="20"/>
                    <a:pt x="50777" y="233"/>
                    <a:pt x="50777" y="696"/>
                  </a:cubicBezTo>
                  <a:cubicBezTo>
                    <a:pt x="50777" y="2108"/>
                    <a:pt x="50777" y="3520"/>
                    <a:pt x="50777" y="4911"/>
                  </a:cubicBezTo>
                  <a:cubicBezTo>
                    <a:pt x="50777" y="5375"/>
                    <a:pt x="50925" y="5859"/>
                    <a:pt x="50103" y="5859"/>
                  </a:cubicBezTo>
                  <a:cubicBezTo>
                    <a:pt x="49323" y="5838"/>
                    <a:pt x="49449" y="5396"/>
                    <a:pt x="49449" y="4953"/>
                  </a:cubicBezTo>
                  <a:cubicBezTo>
                    <a:pt x="49449" y="3562"/>
                    <a:pt x="49428" y="2192"/>
                    <a:pt x="49449" y="801"/>
                  </a:cubicBezTo>
                  <a:cubicBezTo>
                    <a:pt x="49470" y="211"/>
                    <a:pt x="49344" y="0"/>
                    <a:pt x="48712" y="0"/>
                  </a:cubicBezTo>
                  <a:cubicBezTo>
                    <a:pt x="46741" y="21"/>
                    <a:pt x="44776" y="32"/>
                    <a:pt x="42810" y="32"/>
                  </a:cubicBezTo>
                  <a:cubicBezTo>
                    <a:pt x="40845" y="32"/>
                    <a:pt x="38880" y="21"/>
                    <a:pt x="36909" y="0"/>
                  </a:cubicBezTo>
                  <a:cubicBezTo>
                    <a:pt x="36256" y="0"/>
                    <a:pt x="36108" y="211"/>
                    <a:pt x="36129" y="843"/>
                  </a:cubicBezTo>
                  <a:cubicBezTo>
                    <a:pt x="36171" y="2255"/>
                    <a:pt x="36129" y="3689"/>
                    <a:pt x="36150" y="5122"/>
                  </a:cubicBezTo>
                  <a:cubicBezTo>
                    <a:pt x="36171" y="5628"/>
                    <a:pt x="36024" y="5838"/>
                    <a:pt x="35455" y="5838"/>
                  </a:cubicBezTo>
                  <a:cubicBezTo>
                    <a:pt x="34907" y="5838"/>
                    <a:pt x="34823" y="5628"/>
                    <a:pt x="34823" y="5143"/>
                  </a:cubicBezTo>
                  <a:cubicBezTo>
                    <a:pt x="34844" y="3646"/>
                    <a:pt x="34801" y="2150"/>
                    <a:pt x="34844" y="654"/>
                  </a:cubicBezTo>
                  <a:cubicBezTo>
                    <a:pt x="34844" y="190"/>
                    <a:pt x="34717" y="0"/>
                    <a:pt x="34211" y="0"/>
                  </a:cubicBezTo>
                  <a:cubicBezTo>
                    <a:pt x="32620" y="11"/>
                    <a:pt x="31029" y="16"/>
                    <a:pt x="29438" y="16"/>
                  </a:cubicBezTo>
                  <a:cubicBezTo>
                    <a:pt x="27846" y="16"/>
                    <a:pt x="26255" y="11"/>
                    <a:pt x="24664" y="0"/>
                  </a:cubicBezTo>
                  <a:cubicBezTo>
                    <a:pt x="24116" y="0"/>
                    <a:pt x="24011" y="190"/>
                    <a:pt x="24011" y="696"/>
                  </a:cubicBezTo>
                  <a:cubicBezTo>
                    <a:pt x="24032" y="2150"/>
                    <a:pt x="24011" y="3583"/>
                    <a:pt x="24032" y="5037"/>
                  </a:cubicBezTo>
                  <a:cubicBezTo>
                    <a:pt x="24032" y="5543"/>
                    <a:pt x="23968" y="5838"/>
                    <a:pt x="23336" y="5838"/>
                  </a:cubicBezTo>
                  <a:cubicBezTo>
                    <a:pt x="22704" y="5817"/>
                    <a:pt x="22704" y="5543"/>
                    <a:pt x="22704" y="5059"/>
                  </a:cubicBezTo>
                  <a:cubicBezTo>
                    <a:pt x="22704" y="3583"/>
                    <a:pt x="22683" y="2129"/>
                    <a:pt x="22704" y="654"/>
                  </a:cubicBezTo>
                  <a:cubicBezTo>
                    <a:pt x="22725" y="169"/>
                    <a:pt x="22598" y="0"/>
                    <a:pt x="22093" y="0"/>
                  </a:cubicBezTo>
                  <a:cubicBezTo>
                    <a:pt x="20080" y="11"/>
                    <a:pt x="18072" y="16"/>
                    <a:pt x="16065" y="16"/>
                  </a:cubicBezTo>
                  <a:cubicBezTo>
                    <a:pt x="14057" y="16"/>
                    <a:pt x="12050" y="11"/>
                    <a:pt x="10037" y="0"/>
                  </a:cubicBezTo>
                  <a:cubicBezTo>
                    <a:pt x="9489" y="0"/>
                    <a:pt x="9405" y="211"/>
                    <a:pt x="9405" y="696"/>
                  </a:cubicBezTo>
                  <a:cubicBezTo>
                    <a:pt x="9405" y="2192"/>
                    <a:pt x="9384" y="3689"/>
                    <a:pt x="9405" y="5164"/>
                  </a:cubicBezTo>
                  <a:cubicBezTo>
                    <a:pt x="9426" y="5649"/>
                    <a:pt x="9278" y="5838"/>
                    <a:pt x="8794" y="5838"/>
                  </a:cubicBezTo>
                  <a:cubicBezTo>
                    <a:pt x="8309" y="5817"/>
                    <a:pt x="8203" y="5628"/>
                    <a:pt x="8203" y="5206"/>
                  </a:cubicBezTo>
                  <a:cubicBezTo>
                    <a:pt x="8224" y="3710"/>
                    <a:pt x="8203" y="2213"/>
                    <a:pt x="8224" y="717"/>
                  </a:cubicBezTo>
                  <a:cubicBezTo>
                    <a:pt x="8246" y="190"/>
                    <a:pt x="8098" y="0"/>
                    <a:pt x="752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0" name="Google Shape;1900;p49"/>
            <p:cNvSpPr/>
            <p:nvPr/>
          </p:nvSpPr>
          <p:spPr>
            <a:xfrm rot="-970049">
              <a:off x="7726880" y="3725119"/>
              <a:ext cx="258458" cy="115327"/>
            </a:xfrm>
            <a:custGeom>
              <a:avLst/>
              <a:gdLst/>
              <a:ahLst/>
              <a:cxnLst/>
              <a:rect l="l" t="t" r="r" b="b"/>
              <a:pathLst>
                <a:path w="13321" h="5944" extrusionOk="0">
                  <a:moveTo>
                    <a:pt x="1" y="0"/>
                  </a:moveTo>
                  <a:cubicBezTo>
                    <a:pt x="1" y="1770"/>
                    <a:pt x="22" y="3562"/>
                    <a:pt x="1" y="5332"/>
                  </a:cubicBezTo>
                  <a:cubicBezTo>
                    <a:pt x="1" y="5796"/>
                    <a:pt x="148" y="5944"/>
                    <a:pt x="612" y="5944"/>
                  </a:cubicBezTo>
                  <a:cubicBezTo>
                    <a:pt x="2625" y="5933"/>
                    <a:pt x="4643" y="5928"/>
                    <a:pt x="6663" y="5928"/>
                  </a:cubicBezTo>
                  <a:cubicBezTo>
                    <a:pt x="8684" y="5928"/>
                    <a:pt x="10707" y="5933"/>
                    <a:pt x="12731" y="5944"/>
                  </a:cubicBezTo>
                  <a:cubicBezTo>
                    <a:pt x="13194" y="5944"/>
                    <a:pt x="13321" y="5796"/>
                    <a:pt x="13321" y="5332"/>
                  </a:cubicBezTo>
                  <a:lnTo>
                    <a:pt x="13321"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1" name="Google Shape;1901;p49"/>
            <p:cNvSpPr/>
            <p:nvPr/>
          </p:nvSpPr>
          <p:spPr>
            <a:xfrm rot="-970049">
              <a:off x="8225258" y="3580598"/>
              <a:ext cx="258458" cy="115327"/>
            </a:xfrm>
            <a:custGeom>
              <a:avLst/>
              <a:gdLst/>
              <a:ahLst/>
              <a:cxnLst/>
              <a:rect l="l" t="t" r="r" b="b"/>
              <a:pathLst>
                <a:path w="13321" h="5944" extrusionOk="0">
                  <a:moveTo>
                    <a:pt x="0" y="0"/>
                  </a:moveTo>
                  <a:cubicBezTo>
                    <a:pt x="0" y="1749"/>
                    <a:pt x="21" y="3499"/>
                    <a:pt x="0" y="5248"/>
                  </a:cubicBezTo>
                  <a:cubicBezTo>
                    <a:pt x="0" y="5754"/>
                    <a:pt x="106" y="5944"/>
                    <a:pt x="654" y="5944"/>
                  </a:cubicBezTo>
                  <a:cubicBezTo>
                    <a:pt x="2656" y="5933"/>
                    <a:pt x="4658" y="5928"/>
                    <a:pt x="6660" y="5928"/>
                  </a:cubicBezTo>
                  <a:cubicBezTo>
                    <a:pt x="8663" y="5928"/>
                    <a:pt x="10665" y="5933"/>
                    <a:pt x="12667" y="5944"/>
                  </a:cubicBezTo>
                  <a:cubicBezTo>
                    <a:pt x="13215" y="5944"/>
                    <a:pt x="13320" y="5733"/>
                    <a:pt x="13320" y="5248"/>
                  </a:cubicBezTo>
                  <a:cubicBezTo>
                    <a:pt x="13299" y="3499"/>
                    <a:pt x="13320" y="1749"/>
                    <a:pt x="1332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2" name="Google Shape;1902;p49"/>
            <p:cNvSpPr/>
            <p:nvPr/>
          </p:nvSpPr>
          <p:spPr>
            <a:xfrm rot="-970049">
              <a:off x="8735460" y="3433005"/>
              <a:ext cx="255994" cy="115327"/>
            </a:xfrm>
            <a:custGeom>
              <a:avLst/>
              <a:gdLst/>
              <a:ahLst/>
              <a:cxnLst/>
              <a:rect l="l" t="t" r="r" b="b"/>
              <a:pathLst>
                <a:path w="13194" h="5944" extrusionOk="0">
                  <a:moveTo>
                    <a:pt x="21" y="0"/>
                  </a:moveTo>
                  <a:cubicBezTo>
                    <a:pt x="0" y="1749"/>
                    <a:pt x="21" y="3499"/>
                    <a:pt x="0" y="5248"/>
                  </a:cubicBezTo>
                  <a:cubicBezTo>
                    <a:pt x="0" y="5754"/>
                    <a:pt x="106" y="5944"/>
                    <a:pt x="654" y="5944"/>
                  </a:cubicBezTo>
                  <a:cubicBezTo>
                    <a:pt x="2635" y="5933"/>
                    <a:pt x="4616" y="5928"/>
                    <a:pt x="6597" y="5928"/>
                  </a:cubicBezTo>
                  <a:cubicBezTo>
                    <a:pt x="8578" y="5928"/>
                    <a:pt x="10559" y="5933"/>
                    <a:pt x="12540" y="5944"/>
                  </a:cubicBezTo>
                  <a:cubicBezTo>
                    <a:pt x="13088" y="5944"/>
                    <a:pt x="13194" y="5754"/>
                    <a:pt x="13194" y="5248"/>
                  </a:cubicBezTo>
                  <a:lnTo>
                    <a:pt x="13194"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3" name="Google Shape;1903;p49"/>
            <p:cNvSpPr/>
            <p:nvPr/>
          </p:nvSpPr>
          <p:spPr>
            <a:xfrm rot="-970049">
              <a:off x="9233818" y="3288487"/>
              <a:ext cx="256014" cy="115327"/>
            </a:xfrm>
            <a:custGeom>
              <a:avLst/>
              <a:gdLst/>
              <a:ahLst/>
              <a:cxnLst/>
              <a:rect l="l" t="t" r="r" b="b"/>
              <a:pathLst>
                <a:path w="13195" h="5944" extrusionOk="0">
                  <a:moveTo>
                    <a:pt x="22" y="0"/>
                  </a:moveTo>
                  <a:cubicBezTo>
                    <a:pt x="1" y="1749"/>
                    <a:pt x="43" y="3499"/>
                    <a:pt x="1" y="5248"/>
                  </a:cubicBezTo>
                  <a:cubicBezTo>
                    <a:pt x="1" y="5754"/>
                    <a:pt x="106" y="5944"/>
                    <a:pt x="654" y="5944"/>
                  </a:cubicBezTo>
                  <a:cubicBezTo>
                    <a:pt x="2635" y="5933"/>
                    <a:pt x="4622" y="5928"/>
                    <a:pt x="6608" y="5928"/>
                  </a:cubicBezTo>
                  <a:cubicBezTo>
                    <a:pt x="8595" y="5928"/>
                    <a:pt x="10581" y="5933"/>
                    <a:pt x="12562" y="5944"/>
                  </a:cubicBezTo>
                  <a:cubicBezTo>
                    <a:pt x="13110" y="5944"/>
                    <a:pt x="13194" y="5754"/>
                    <a:pt x="13194" y="5248"/>
                  </a:cubicBezTo>
                  <a:cubicBezTo>
                    <a:pt x="13194" y="3499"/>
                    <a:pt x="13194" y="1749"/>
                    <a:pt x="13194"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4" name="Google Shape;1904;p49"/>
            <p:cNvSpPr/>
            <p:nvPr/>
          </p:nvSpPr>
          <p:spPr>
            <a:xfrm rot="-970049">
              <a:off x="8498125" y="3506629"/>
              <a:ext cx="222875" cy="115327"/>
            </a:xfrm>
            <a:custGeom>
              <a:avLst/>
              <a:gdLst/>
              <a:ahLst/>
              <a:cxnLst/>
              <a:rect l="l" t="t" r="r" b="b"/>
              <a:pathLst>
                <a:path w="11487" h="5944" extrusionOk="0">
                  <a:moveTo>
                    <a:pt x="21" y="0"/>
                  </a:moveTo>
                  <a:cubicBezTo>
                    <a:pt x="21" y="1749"/>
                    <a:pt x="21" y="3499"/>
                    <a:pt x="0" y="5248"/>
                  </a:cubicBezTo>
                  <a:cubicBezTo>
                    <a:pt x="0" y="5754"/>
                    <a:pt x="105" y="5944"/>
                    <a:pt x="653" y="5944"/>
                  </a:cubicBezTo>
                  <a:cubicBezTo>
                    <a:pt x="2350" y="5933"/>
                    <a:pt x="4047" y="5928"/>
                    <a:pt x="5743" y="5928"/>
                  </a:cubicBezTo>
                  <a:cubicBezTo>
                    <a:pt x="7440" y="5928"/>
                    <a:pt x="9137" y="5933"/>
                    <a:pt x="10833" y="5944"/>
                  </a:cubicBezTo>
                  <a:cubicBezTo>
                    <a:pt x="11381" y="5944"/>
                    <a:pt x="11487" y="5733"/>
                    <a:pt x="11487" y="5248"/>
                  </a:cubicBezTo>
                  <a:cubicBezTo>
                    <a:pt x="11465" y="3499"/>
                    <a:pt x="11487" y="1749"/>
                    <a:pt x="11487"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5" name="Google Shape;1905;p49"/>
            <p:cNvSpPr/>
            <p:nvPr/>
          </p:nvSpPr>
          <p:spPr>
            <a:xfrm rot="-970049">
              <a:off x="9504826" y="3215769"/>
              <a:ext cx="215521" cy="115327"/>
            </a:xfrm>
            <a:custGeom>
              <a:avLst/>
              <a:gdLst/>
              <a:ahLst/>
              <a:cxnLst/>
              <a:rect l="l" t="t" r="r" b="b"/>
              <a:pathLst>
                <a:path w="11108" h="5944" extrusionOk="0">
                  <a:moveTo>
                    <a:pt x="21" y="0"/>
                  </a:moveTo>
                  <a:cubicBezTo>
                    <a:pt x="0" y="1749"/>
                    <a:pt x="42" y="3499"/>
                    <a:pt x="0" y="5248"/>
                  </a:cubicBezTo>
                  <a:cubicBezTo>
                    <a:pt x="0" y="5754"/>
                    <a:pt x="105" y="5944"/>
                    <a:pt x="653" y="5944"/>
                  </a:cubicBezTo>
                  <a:cubicBezTo>
                    <a:pt x="2287" y="5933"/>
                    <a:pt x="3920" y="5928"/>
                    <a:pt x="5554" y="5928"/>
                  </a:cubicBezTo>
                  <a:cubicBezTo>
                    <a:pt x="7187" y="5928"/>
                    <a:pt x="8820" y="5933"/>
                    <a:pt x="10454" y="5944"/>
                  </a:cubicBezTo>
                  <a:cubicBezTo>
                    <a:pt x="11002" y="5944"/>
                    <a:pt x="11107" y="5754"/>
                    <a:pt x="11107" y="5248"/>
                  </a:cubicBezTo>
                  <a:cubicBezTo>
                    <a:pt x="11086" y="3499"/>
                    <a:pt x="11086" y="1749"/>
                    <a:pt x="1108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6" name="Google Shape;1906;p49"/>
            <p:cNvSpPr/>
            <p:nvPr/>
          </p:nvSpPr>
          <p:spPr>
            <a:xfrm rot="-970049">
              <a:off x="9006505" y="3360687"/>
              <a:ext cx="212669" cy="115327"/>
            </a:xfrm>
            <a:custGeom>
              <a:avLst/>
              <a:gdLst/>
              <a:ahLst/>
              <a:cxnLst/>
              <a:rect l="l" t="t" r="r" b="b"/>
              <a:pathLst>
                <a:path w="10961" h="5944" extrusionOk="0">
                  <a:moveTo>
                    <a:pt x="1" y="0"/>
                  </a:moveTo>
                  <a:cubicBezTo>
                    <a:pt x="1" y="1749"/>
                    <a:pt x="22" y="3499"/>
                    <a:pt x="1" y="5248"/>
                  </a:cubicBezTo>
                  <a:cubicBezTo>
                    <a:pt x="1" y="5733"/>
                    <a:pt x="106" y="5944"/>
                    <a:pt x="654" y="5944"/>
                  </a:cubicBezTo>
                  <a:cubicBezTo>
                    <a:pt x="2266" y="5933"/>
                    <a:pt x="3879" y="5928"/>
                    <a:pt x="5488" y="5928"/>
                  </a:cubicBezTo>
                  <a:cubicBezTo>
                    <a:pt x="7098" y="5928"/>
                    <a:pt x="8705" y="5933"/>
                    <a:pt x="10307" y="5944"/>
                  </a:cubicBezTo>
                  <a:cubicBezTo>
                    <a:pt x="10855" y="5944"/>
                    <a:pt x="10960" y="5733"/>
                    <a:pt x="10960" y="5248"/>
                  </a:cubicBezTo>
                  <a:cubicBezTo>
                    <a:pt x="10939" y="3499"/>
                    <a:pt x="10960" y="1749"/>
                    <a:pt x="109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7" name="Google Shape;1907;p49"/>
            <p:cNvSpPr/>
            <p:nvPr/>
          </p:nvSpPr>
          <p:spPr>
            <a:xfrm rot="-970049">
              <a:off x="7999999" y="3652914"/>
              <a:ext cx="210205" cy="115327"/>
            </a:xfrm>
            <a:custGeom>
              <a:avLst/>
              <a:gdLst/>
              <a:ahLst/>
              <a:cxnLst/>
              <a:rect l="l" t="t" r="r" b="b"/>
              <a:pathLst>
                <a:path w="10834" h="5944" extrusionOk="0">
                  <a:moveTo>
                    <a:pt x="0" y="0"/>
                  </a:moveTo>
                  <a:cubicBezTo>
                    <a:pt x="0" y="1749"/>
                    <a:pt x="22" y="3499"/>
                    <a:pt x="0" y="5248"/>
                  </a:cubicBezTo>
                  <a:cubicBezTo>
                    <a:pt x="0" y="5754"/>
                    <a:pt x="106" y="5944"/>
                    <a:pt x="654" y="5944"/>
                  </a:cubicBezTo>
                  <a:cubicBezTo>
                    <a:pt x="2245" y="5933"/>
                    <a:pt x="3831" y="5928"/>
                    <a:pt x="5417" y="5928"/>
                  </a:cubicBezTo>
                  <a:cubicBezTo>
                    <a:pt x="7003" y="5928"/>
                    <a:pt x="8589" y="5933"/>
                    <a:pt x="10180" y="5944"/>
                  </a:cubicBezTo>
                  <a:cubicBezTo>
                    <a:pt x="10728" y="5944"/>
                    <a:pt x="10834" y="5754"/>
                    <a:pt x="10834" y="5248"/>
                  </a:cubicBezTo>
                  <a:lnTo>
                    <a:pt x="10834"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8" name="Google Shape;1908;p49"/>
            <p:cNvSpPr/>
            <p:nvPr/>
          </p:nvSpPr>
          <p:spPr>
            <a:xfrm rot="-970049">
              <a:off x="7598541" y="3925954"/>
              <a:ext cx="159099" cy="146410"/>
            </a:xfrm>
            <a:custGeom>
              <a:avLst/>
              <a:gdLst/>
              <a:ahLst/>
              <a:cxnLst/>
              <a:rect l="l" t="t" r="r" b="b"/>
              <a:pathLst>
                <a:path w="8200" h="7546" extrusionOk="0">
                  <a:moveTo>
                    <a:pt x="7504" y="1"/>
                  </a:moveTo>
                  <a:cubicBezTo>
                    <a:pt x="6260" y="22"/>
                    <a:pt x="5012" y="27"/>
                    <a:pt x="3760" y="27"/>
                  </a:cubicBezTo>
                  <a:cubicBezTo>
                    <a:pt x="2509" y="27"/>
                    <a:pt x="1255" y="22"/>
                    <a:pt x="1" y="22"/>
                  </a:cubicBezTo>
                  <a:lnTo>
                    <a:pt x="1" y="7525"/>
                  </a:lnTo>
                  <a:cubicBezTo>
                    <a:pt x="1244" y="7525"/>
                    <a:pt x="2493" y="7519"/>
                    <a:pt x="3745" y="7519"/>
                  </a:cubicBezTo>
                  <a:cubicBezTo>
                    <a:pt x="4996" y="7519"/>
                    <a:pt x="6250" y="7525"/>
                    <a:pt x="7504" y="7546"/>
                  </a:cubicBezTo>
                  <a:cubicBezTo>
                    <a:pt x="8052" y="7546"/>
                    <a:pt x="8199" y="7356"/>
                    <a:pt x="8199" y="6829"/>
                  </a:cubicBezTo>
                  <a:cubicBezTo>
                    <a:pt x="8178" y="4785"/>
                    <a:pt x="8178" y="2762"/>
                    <a:pt x="8199" y="717"/>
                  </a:cubicBezTo>
                  <a:cubicBezTo>
                    <a:pt x="8199" y="169"/>
                    <a:pt x="8052" y="1"/>
                    <a:pt x="750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9" name="Google Shape;1909;p49"/>
            <p:cNvSpPr/>
            <p:nvPr/>
          </p:nvSpPr>
          <p:spPr>
            <a:xfrm rot="-970049">
              <a:off x="7645519" y="4093058"/>
              <a:ext cx="159099" cy="136204"/>
            </a:xfrm>
            <a:custGeom>
              <a:avLst/>
              <a:gdLst/>
              <a:ahLst/>
              <a:cxnLst/>
              <a:rect l="l" t="t" r="r" b="b"/>
              <a:pathLst>
                <a:path w="8200" h="7020" extrusionOk="0">
                  <a:moveTo>
                    <a:pt x="7504" y="1"/>
                  </a:moveTo>
                  <a:cubicBezTo>
                    <a:pt x="5017" y="22"/>
                    <a:pt x="2509" y="22"/>
                    <a:pt x="1" y="22"/>
                  </a:cubicBezTo>
                  <a:lnTo>
                    <a:pt x="1" y="6998"/>
                  </a:lnTo>
                  <a:cubicBezTo>
                    <a:pt x="1244" y="6998"/>
                    <a:pt x="2493" y="6993"/>
                    <a:pt x="3745" y="6993"/>
                  </a:cubicBezTo>
                  <a:cubicBezTo>
                    <a:pt x="4996" y="6993"/>
                    <a:pt x="6250" y="6998"/>
                    <a:pt x="7504" y="7019"/>
                  </a:cubicBezTo>
                  <a:cubicBezTo>
                    <a:pt x="8052" y="7019"/>
                    <a:pt x="8199" y="6830"/>
                    <a:pt x="8199" y="6303"/>
                  </a:cubicBezTo>
                  <a:cubicBezTo>
                    <a:pt x="8178" y="4448"/>
                    <a:pt x="8178" y="2572"/>
                    <a:pt x="8199" y="717"/>
                  </a:cubicBezTo>
                  <a:cubicBezTo>
                    <a:pt x="8199" y="170"/>
                    <a:pt x="8052" y="1"/>
                    <a:pt x="750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0" name="Google Shape;1910;p49"/>
            <p:cNvSpPr/>
            <p:nvPr/>
          </p:nvSpPr>
          <p:spPr>
            <a:xfrm rot="-970049">
              <a:off x="7554414" y="3789119"/>
              <a:ext cx="159099" cy="115735"/>
            </a:xfrm>
            <a:custGeom>
              <a:avLst/>
              <a:gdLst/>
              <a:ahLst/>
              <a:cxnLst/>
              <a:rect l="l" t="t" r="r" b="b"/>
              <a:pathLst>
                <a:path w="8200" h="5965" extrusionOk="0">
                  <a:moveTo>
                    <a:pt x="696" y="0"/>
                  </a:moveTo>
                  <a:cubicBezTo>
                    <a:pt x="169" y="0"/>
                    <a:pt x="1" y="126"/>
                    <a:pt x="1" y="696"/>
                  </a:cubicBezTo>
                  <a:cubicBezTo>
                    <a:pt x="22" y="2445"/>
                    <a:pt x="1" y="4194"/>
                    <a:pt x="1" y="5943"/>
                  </a:cubicBezTo>
                  <a:cubicBezTo>
                    <a:pt x="1244" y="5943"/>
                    <a:pt x="2488" y="5938"/>
                    <a:pt x="3734" y="5938"/>
                  </a:cubicBezTo>
                  <a:cubicBezTo>
                    <a:pt x="4980" y="5938"/>
                    <a:pt x="6229" y="5943"/>
                    <a:pt x="7483" y="5965"/>
                  </a:cubicBezTo>
                  <a:cubicBezTo>
                    <a:pt x="8094" y="5965"/>
                    <a:pt x="8199" y="5754"/>
                    <a:pt x="8199" y="5206"/>
                  </a:cubicBezTo>
                  <a:cubicBezTo>
                    <a:pt x="8178" y="3478"/>
                    <a:pt x="8199" y="1749"/>
                    <a:pt x="8199" y="21"/>
                  </a:cubicBezTo>
                  <a:cubicBezTo>
                    <a:pt x="6945" y="21"/>
                    <a:pt x="5697" y="26"/>
                    <a:pt x="4448" y="26"/>
                  </a:cubicBezTo>
                  <a:cubicBezTo>
                    <a:pt x="3199" y="26"/>
                    <a:pt x="1950" y="21"/>
                    <a:pt x="69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1" name="Google Shape;1911;p49"/>
            <p:cNvSpPr/>
            <p:nvPr/>
          </p:nvSpPr>
          <p:spPr>
            <a:xfrm rot="-970049">
              <a:off x="9781589" y="3301079"/>
              <a:ext cx="105122" cy="145653"/>
            </a:xfrm>
            <a:custGeom>
              <a:avLst/>
              <a:gdLst/>
              <a:ahLst/>
              <a:cxnLst/>
              <a:rect l="l" t="t" r="r" b="b"/>
              <a:pathLst>
                <a:path w="5418" h="7507" extrusionOk="0">
                  <a:moveTo>
                    <a:pt x="509" y="1"/>
                  </a:moveTo>
                  <a:cubicBezTo>
                    <a:pt x="179" y="1"/>
                    <a:pt x="22" y="108"/>
                    <a:pt x="22" y="531"/>
                  </a:cubicBezTo>
                  <a:cubicBezTo>
                    <a:pt x="22" y="2680"/>
                    <a:pt x="22" y="4830"/>
                    <a:pt x="22" y="6980"/>
                  </a:cubicBezTo>
                  <a:cubicBezTo>
                    <a:pt x="1" y="7422"/>
                    <a:pt x="212" y="7507"/>
                    <a:pt x="612" y="7507"/>
                  </a:cubicBezTo>
                  <a:cubicBezTo>
                    <a:pt x="2214" y="7486"/>
                    <a:pt x="3794" y="7486"/>
                    <a:pt x="5396" y="7486"/>
                  </a:cubicBezTo>
                  <a:cubicBezTo>
                    <a:pt x="5396" y="4999"/>
                    <a:pt x="5417" y="2512"/>
                    <a:pt x="5417" y="25"/>
                  </a:cubicBezTo>
                  <a:cubicBezTo>
                    <a:pt x="3816" y="25"/>
                    <a:pt x="2214" y="25"/>
                    <a:pt x="612" y="4"/>
                  </a:cubicBezTo>
                  <a:cubicBezTo>
                    <a:pt x="576" y="2"/>
                    <a:pt x="542" y="1"/>
                    <a:pt x="509"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2" name="Google Shape;1912;p49"/>
            <p:cNvSpPr/>
            <p:nvPr/>
          </p:nvSpPr>
          <p:spPr>
            <a:xfrm rot="-970049">
              <a:off x="9828515" y="3467822"/>
              <a:ext cx="105122" cy="135816"/>
            </a:xfrm>
            <a:custGeom>
              <a:avLst/>
              <a:gdLst/>
              <a:ahLst/>
              <a:cxnLst/>
              <a:rect l="l" t="t" r="r" b="b"/>
              <a:pathLst>
                <a:path w="5418" h="7000" extrusionOk="0">
                  <a:moveTo>
                    <a:pt x="536" y="0"/>
                  </a:moveTo>
                  <a:cubicBezTo>
                    <a:pt x="116" y="0"/>
                    <a:pt x="22" y="175"/>
                    <a:pt x="22" y="613"/>
                  </a:cubicBezTo>
                  <a:cubicBezTo>
                    <a:pt x="22" y="2531"/>
                    <a:pt x="22" y="4470"/>
                    <a:pt x="22" y="6409"/>
                  </a:cubicBezTo>
                  <a:cubicBezTo>
                    <a:pt x="1" y="6852"/>
                    <a:pt x="148" y="6999"/>
                    <a:pt x="612" y="6999"/>
                  </a:cubicBezTo>
                  <a:lnTo>
                    <a:pt x="5417" y="6999"/>
                  </a:lnTo>
                  <a:cubicBezTo>
                    <a:pt x="5396" y="4681"/>
                    <a:pt x="5396" y="2341"/>
                    <a:pt x="5396" y="23"/>
                  </a:cubicBezTo>
                  <a:cubicBezTo>
                    <a:pt x="3794" y="23"/>
                    <a:pt x="2214" y="23"/>
                    <a:pt x="612" y="2"/>
                  </a:cubicBezTo>
                  <a:cubicBezTo>
                    <a:pt x="585" y="1"/>
                    <a:pt x="560" y="0"/>
                    <a:pt x="53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3" name="Google Shape;1913;p49"/>
            <p:cNvSpPr/>
            <p:nvPr/>
          </p:nvSpPr>
          <p:spPr>
            <a:xfrm rot="-970049">
              <a:off x="9737527" y="3164293"/>
              <a:ext cx="105122" cy="115327"/>
            </a:xfrm>
            <a:custGeom>
              <a:avLst/>
              <a:gdLst/>
              <a:ahLst/>
              <a:cxnLst/>
              <a:rect l="l" t="t" r="r" b="b"/>
              <a:pathLst>
                <a:path w="5418" h="5944" extrusionOk="0">
                  <a:moveTo>
                    <a:pt x="22" y="0"/>
                  </a:moveTo>
                  <a:cubicBezTo>
                    <a:pt x="22" y="1770"/>
                    <a:pt x="43" y="3541"/>
                    <a:pt x="22" y="5332"/>
                  </a:cubicBezTo>
                  <a:cubicBezTo>
                    <a:pt x="1" y="5775"/>
                    <a:pt x="127" y="5944"/>
                    <a:pt x="612" y="5944"/>
                  </a:cubicBezTo>
                  <a:cubicBezTo>
                    <a:pt x="2214" y="5922"/>
                    <a:pt x="3794" y="5922"/>
                    <a:pt x="5417" y="5922"/>
                  </a:cubicBezTo>
                  <a:cubicBezTo>
                    <a:pt x="5417" y="4152"/>
                    <a:pt x="5396" y="2361"/>
                    <a:pt x="5417" y="590"/>
                  </a:cubicBezTo>
                  <a:cubicBezTo>
                    <a:pt x="5417" y="127"/>
                    <a:pt x="5270" y="0"/>
                    <a:pt x="4806" y="0"/>
                  </a:cubicBezTo>
                  <a:cubicBezTo>
                    <a:pt x="4272" y="7"/>
                    <a:pt x="3741" y="9"/>
                    <a:pt x="3210" y="9"/>
                  </a:cubicBezTo>
                  <a:cubicBezTo>
                    <a:pt x="2148" y="9"/>
                    <a:pt x="1090" y="0"/>
                    <a:pt x="22"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4" name="Google Shape;1914;p49"/>
            <p:cNvSpPr/>
            <p:nvPr/>
          </p:nvSpPr>
          <p:spPr>
            <a:xfrm rot="-970049">
              <a:off x="7770942" y="3861499"/>
              <a:ext cx="258866" cy="146410"/>
            </a:xfrm>
            <a:custGeom>
              <a:avLst/>
              <a:gdLst/>
              <a:ahLst/>
              <a:cxnLst/>
              <a:rect l="l" t="t" r="r" b="b"/>
              <a:pathLst>
                <a:path w="13342" h="7546" extrusionOk="0">
                  <a:moveTo>
                    <a:pt x="675" y="1"/>
                  </a:moveTo>
                  <a:cubicBezTo>
                    <a:pt x="169" y="1"/>
                    <a:pt x="22" y="148"/>
                    <a:pt x="22" y="675"/>
                  </a:cubicBezTo>
                  <a:cubicBezTo>
                    <a:pt x="43" y="2740"/>
                    <a:pt x="43" y="4806"/>
                    <a:pt x="22" y="6871"/>
                  </a:cubicBezTo>
                  <a:cubicBezTo>
                    <a:pt x="1" y="7377"/>
                    <a:pt x="148" y="7546"/>
                    <a:pt x="675" y="7546"/>
                  </a:cubicBezTo>
                  <a:cubicBezTo>
                    <a:pt x="1666" y="7525"/>
                    <a:pt x="2656" y="7519"/>
                    <a:pt x="3644" y="7519"/>
                  </a:cubicBezTo>
                  <a:cubicBezTo>
                    <a:pt x="4632" y="7519"/>
                    <a:pt x="5617" y="7525"/>
                    <a:pt x="6598" y="7525"/>
                  </a:cubicBezTo>
                  <a:cubicBezTo>
                    <a:pt x="7609" y="7525"/>
                    <a:pt x="8621" y="7519"/>
                    <a:pt x="9632" y="7519"/>
                  </a:cubicBezTo>
                  <a:cubicBezTo>
                    <a:pt x="10644" y="7519"/>
                    <a:pt x="11656" y="7525"/>
                    <a:pt x="12667" y="7546"/>
                  </a:cubicBezTo>
                  <a:cubicBezTo>
                    <a:pt x="13194" y="7546"/>
                    <a:pt x="13342" y="7398"/>
                    <a:pt x="13342" y="6871"/>
                  </a:cubicBezTo>
                  <a:cubicBezTo>
                    <a:pt x="13300" y="4806"/>
                    <a:pt x="13300" y="2740"/>
                    <a:pt x="13342" y="675"/>
                  </a:cubicBezTo>
                  <a:cubicBezTo>
                    <a:pt x="13342" y="169"/>
                    <a:pt x="13194" y="1"/>
                    <a:pt x="12667" y="1"/>
                  </a:cubicBezTo>
                  <a:cubicBezTo>
                    <a:pt x="10665" y="11"/>
                    <a:pt x="8668" y="16"/>
                    <a:pt x="6671" y="16"/>
                  </a:cubicBezTo>
                  <a:cubicBezTo>
                    <a:pt x="4674" y="16"/>
                    <a:pt x="2677" y="11"/>
                    <a:pt x="6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5" name="Google Shape;1915;p49"/>
            <p:cNvSpPr/>
            <p:nvPr/>
          </p:nvSpPr>
          <p:spPr>
            <a:xfrm rot="-970049">
              <a:off x="8269271" y="3717043"/>
              <a:ext cx="258458" cy="146002"/>
            </a:xfrm>
            <a:custGeom>
              <a:avLst/>
              <a:gdLst/>
              <a:ahLst/>
              <a:cxnLst/>
              <a:rect l="l" t="t" r="r" b="b"/>
              <a:pathLst>
                <a:path w="13321" h="7525" extrusionOk="0">
                  <a:moveTo>
                    <a:pt x="590" y="1"/>
                  </a:moveTo>
                  <a:cubicBezTo>
                    <a:pt x="106" y="1"/>
                    <a:pt x="0" y="169"/>
                    <a:pt x="0" y="612"/>
                  </a:cubicBezTo>
                  <a:cubicBezTo>
                    <a:pt x="21" y="2698"/>
                    <a:pt x="21" y="4785"/>
                    <a:pt x="0" y="6871"/>
                  </a:cubicBezTo>
                  <a:cubicBezTo>
                    <a:pt x="0" y="7398"/>
                    <a:pt x="169" y="7525"/>
                    <a:pt x="675" y="7525"/>
                  </a:cubicBezTo>
                  <a:cubicBezTo>
                    <a:pt x="1342" y="7518"/>
                    <a:pt x="2010" y="7515"/>
                    <a:pt x="2677" y="7515"/>
                  </a:cubicBezTo>
                  <a:cubicBezTo>
                    <a:pt x="4012" y="7515"/>
                    <a:pt x="5347" y="7525"/>
                    <a:pt x="6681" y="7525"/>
                  </a:cubicBezTo>
                  <a:lnTo>
                    <a:pt x="12667" y="7525"/>
                  </a:lnTo>
                  <a:cubicBezTo>
                    <a:pt x="13131" y="7525"/>
                    <a:pt x="13320" y="7440"/>
                    <a:pt x="13320" y="6914"/>
                  </a:cubicBezTo>
                  <a:cubicBezTo>
                    <a:pt x="13299" y="4806"/>
                    <a:pt x="13299" y="2698"/>
                    <a:pt x="13320" y="591"/>
                  </a:cubicBezTo>
                  <a:cubicBezTo>
                    <a:pt x="13320" y="106"/>
                    <a:pt x="13152" y="1"/>
                    <a:pt x="12709" y="1"/>
                  </a:cubicBezTo>
                  <a:cubicBezTo>
                    <a:pt x="10686" y="11"/>
                    <a:pt x="8668" y="16"/>
                    <a:pt x="6650" y="16"/>
                  </a:cubicBezTo>
                  <a:cubicBezTo>
                    <a:pt x="4632" y="16"/>
                    <a:pt x="2614" y="11"/>
                    <a:pt x="5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6" name="Google Shape;1916;p49"/>
            <p:cNvSpPr/>
            <p:nvPr/>
          </p:nvSpPr>
          <p:spPr>
            <a:xfrm rot="-970049">
              <a:off x="9277888" y="3424923"/>
              <a:ext cx="256014" cy="146410"/>
            </a:xfrm>
            <a:custGeom>
              <a:avLst/>
              <a:gdLst/>
              <a:ahLst/>
              <a:cxnLst/>
              <a:rect l="l" t="t" r="r" b="b"/>
              <a:pathLst>
                <a:path w="13195" h="7546" extrusionOk="0">
                  <a:moveTo>
                    <a:pt x="633" y="1"/>
                  </a:moveTo>
                  <a:cubicBezTo>
                    <a:pt x="127" y="1"/>
                    <a:pt x="1" y="169"/>
                    <a:pt x="1" y="633"/>
                  </a:cubicBezTo>
                  <a:cubicBezTo>
                    <a:pt x="22" y="2719"/>
                    <a:pt x="22" y="4806"/>
                    <a:pt x="1" y="6892"/>
                  </a:cubicBezTo>
                  <a:cubicBezTo>
                    <a:pt x="1" y="7377"/>
                    <a:pt x="148" y="7525"/>
                    <a:pt x="633" y="7525"/>
                  </a:cubicBezTo>
                  <a:cubicBezTo>
                    <a:pt x="1300" y="7518"/>
                    <a:pt x="1966" y="7515"/>
                    <a:pt x="2630" y="7515"/>
                  </a:cubicBezTo>
                  <a:cubicBezTo>
                    <a:pt x="3958" y="7515"/>
                    <a:pt x="5284" y="7525"/>
                    <a:pt x="6619" y="7525"/>
                  </a:cubicBezTo>
                  <a:cubicBezTo>
                    <a:pt x="8600" y="7525"/>
                    <a:pt x="10560" y="7525"/>
                    <a:pt x="12541" y="7546"/>
                  </a:cubicBezTo>
                  <a:cubicBezTo>
                    <a:pt x="12984" y="7546"/>
                    <a:pt x="13194" y="7462"/>
                    <a:pt x="13194" y="6935"/>
                  </a:cubicBezTo>
                  <a:cubicBezTo>
                    <a:pt x="13173" y="4827"/>
                    <a:pt x="13173" y="2719"/>
                    <a:pt x="13194" y="612"/>
                  </a:cubicBezTo>
                  <a:cubicBezTo>
                    <a:pt x="13194" y="148"/>
                    <a:pt x="13068" y="1"/>
                    <a:pt x="12604" y="1"/>
                  </a:cubicBezTo>
                  <a:cubicBezTo>
                    <a:pt x="10602" y="11"/>
                    <a:pt x="8605" y="16"/>
                    <a:pt x="6611" y="16"/>
                  </a:cubicBezTo>
                  <a:cubicBezTo>
                    <a:pt x="4616" y="16"/>
                    <a:pt x="2625" y="11"/>
                    <a:pt x="6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7" name="Google Shape;1917;p49"/>
            <p:cNvSpPr/>
            <p:nvPr/>
          </p:nvSpPr>
          <p:spPr>
            <a:xfrm rot="-970049">
              <a:off x="8779522" y="3569385"/>
              <a:ext cx="256402" cy="146410"/>
            </a:xfrm>
            <a:custGeom>
              <a:avLst/>
              <a:gdLst/>
              <a:ahLst/>
              <a:cxnLst/>
              <a:rect l="l" t="t" r="r" b="b"/>
              <a:pathLst>
                <a:path w="13215" h="7546" extrusionOk="0">
                  <a:moveTo>
                    <a:pt x="654" y="1"/>
                  </a:moveTo>
                  <a:cubicBezTo>
                    <a:pt x="148" y="1"/>
                    <a:pt x="21" y="148"/>
                    <a:pt x="21" y="633"/>
                  </a:cubicBezTo>
                  <a:cubicBezTo>
                    <a:pt x="42" y="2719"/>
                    <a:pt x="42" y="4806"/>
                    <a:pt x="21" y="6892"/>
                  </a:cubicBezTo>
                  <a:cubicBezTo>
                    <a:pt x="0" y="7440"/>
                    <a:pt x="232" y="7525"/>
                    <a:pt x="717" y="7525"/>
                  </a:cubicBezTo>
                  <a:lnTo>
                    <a:pt x="6639" y="7525"/>
                  </a:lnTo>
                  <a:cubicBezTo>
                    <a:pt x="8599" y="7525"/>
                    <a:pt x="10580" y="7525"/>
                    <a:pt x="12540" y="7546"/>
                  </a:cubicBezTo>
                  <a:cubicBezTo>
                    <a:pt x="13004" y="7546"/>
                    <a:pt x="13215" y="7462"/>
                    <a:pt x="13215" y="6935"/>
                  </a:cubicBezTo>
                  <a:cubicBezTo>
                    <a:pt x="13173" y="4827"/>
                    <a:pt x="13194" y="2719"/>
                    <a:pt x="13215" y="612"/>
                  </a:cubicBezTo>
                  <a:cubicBezTo>
                    <a:pt x="13215" y="169"/>
                    <a:pt x="13088" y="1"/>
                    <a:pt x="12604" y="1"/>
                  </a:cubicBezTo>
                  <a:cubicBezTo>
                    <a:pt x="10612" y="11"/>
                    <a:pt x="8620" y="16"/>
                    <a:pt x="6629" y="16"/>
                  </a:cubicBezTo>
                  <a:cubicBezTo>
                    <a:pt x="4637" y="16"/>
                    <a:pt x="2645" y="11"/>
                    <a:pt x="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8" name="Google Shape;1918;p49"/>
            <p:cNvSpPr/>
            <p:nvPr/>
          </p:nvSpPr>
          <p:spPr>
            <a:xfrm rot="-970049">
              <a:off x="8316354" y="3884481"/>
              <a:ext cx="258866" cy="135797"/>
            </a:xfrm>
            <a:custGeom>
              <a:avLst/>
              <a:gdLst/>
              <a:ahLst/>
              <a:cxnLst/>
              <a:rect l="l" t="t" r="r" b="b"/>
              <a:pathLst>
                <a:path w="13342" h="6999" extrusionOk="0">
                  <a:moveTo>
                    <a:pt x="611" y="1"/>
                  </a:moveTo>
                  <a:cubicBezTo>
                    <a:pt x="148" y="1"/>
                    <a:pt x="0" y="149"/>
                    <a:pt x="0" y="591"/>
                  </a:cubicBezTo>
                  <a:cubicBezTo>
                    <a:pt x="21" y="2530"/>
                    <a:pt x="21" y="4469"/>
                    <a:pt x="0" y="6387"/>
                  </a:cubicBezTo>
                  <a:cubicBezTo>
                    <a:pt x="0" y="6851"/>
                    <a:pt x="148" y="6998"/>
                    <a:pt x="611" y="6998"/>
                  </a:cubicBezTo>
                  <a:cubicBezTo>
                    <a:pt x="2624" y="6988"/>
                    <a:pt x="4642" y="6982"/>
                    <a:pt x="6663" y="6982"/>
                  </a:cubicBezTo>
                  <a:cubicBezTo>
                    <a:pt x="8684" y="6982"/>
                    <a:pt x="10707" y="6988"/>
                    <a:pt x="12730" y="6998"/>
                  </a:cubicBezTo>
                  <a:cubicBezTo>
                    <a:pt x="13194" y="6998"/>
                    <a:pt x="13320" y="6851"/>
                    <a:pt x="13320" y="6387"/>
                  </a:cubicBezTo>
                  <a:cubicBezTo>
                    <a:pt x="13299" y="4490"/>
                    <a:pt x="13299" y="2572"/>
                    <a:pt x="13320" y="675"/>
                  </a:cubicBezTo>
                  <a:cubicBezTo>
                    <a:pt x="13341" y="149"/>
                    <a:pt x="13173" y="1"/>
                    <a:pt x="126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9" name="Google Shape;1919;p49"/>
            <p:cNvSpPr/>
            <p:nvPr/>
          </p:nvSpPr>
          <p:spPr>
            <a:xfrm rot="-970049">
              <a:off x="7817920" y="4028603"/>
              <a:ext cx="258866" cy="136204"/>
            </a:xfrm>
            <a:custGeom>
              <a:avLst/>
              <a:gdLst/>
              <a:ahLst/>
              <a:cxnLst/>
              <a:rect l="l" t="t" r="r" b="b"/>
              <a:pathLst>
                <a:path w="13342" h="7020" extrusionOk="0">
                  <a:moveTo>
                    <a:pt x="696" y="1"/>
                  </a:moveTo>
                  <a:cubicBezTo>
                    <a:pt x="169" y="1"/>
                    <a:pt x="1" y="148"/>
                    <a:pt x="1" y="675"/>
                  </a:cubicBezTo>
                  <a:cubicBezTo>
                    <a:pt x="43" y="2551"/>
                    <a:pt x="43" y="4448"/>
                    <a:pt x="1" y="6324"/>
                  </a:cubicBezTo>
                  <a:cubicBezTo>
                    <a:pt x="1" y="6830"/>
                    <a:pt x="148" y="7019"/>
                    <a:pt x="675" y="7019"/>
                  </a:cubicBezTo>
                  <a:cubicBezTo>
                    <a:pt x="2667" y="7009"/>
                    <a:pt x="4664" y="7003"/>
                    <a:pt x="6661" y="7003"/>
                  </a:cubicBezTo>
                  <a:cubicBezTo>
                    <a:pt x="8658" y="7003"/>
                    <a:pt x="10655" y="7009"/>
                    <a:pt x="12646" y="7019"/>
                  </a:cubicBezTo>
                  <a:cubicBezTo>
                    <a:pt x="13173" y="7019"/>
                    <a:pt x="13342" y="6872"/>
                    <a:pt x="13342" y="6345"/>
                  </a:cubicBezTo>
                  <a:cubicBezTo>
                    <a:pt x="13300" y="4490"/>
                    <a:pt x="13300" y="2614"/>
                    <a:pt x="13342" y="760"/>
                  </a:cubicBezTo>
                  <a:cubicBezTo>
                    <a:pt x="13342" y="191"/>
                    <a:pt x="13194" y="1"/>
                    <a:pt x="12604" y="1"/>
                  </a:cubicBezTo>
                  <a:cubicBezTo>
                    <a:pt x="11614" y="22"/>
                    <a:pt x="10628" y="27"/>
                    <a:pt x="9643" y="27"/>
                  </a:cubicBezTo>
                  <a:cubicBezTo>
                    <a:pt x="8658" y="27"/>
                    <a:pt x="7672" y="22"/>
                    <a:pt x="6682" y="22"/>
                  </a:cubicBezTo>
                  <a:cubicBezTo>
                    <a:pt x="4680" y="22"/>
                    <a:pt x="2677" y="22"/>
                    <a:pt x="6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0" name="Google Shape;1920;p49"/>
            <p:cNvSpPr/>
            <p:nvPr/>
          </p:nvSpPr>
          <p:spPr>
            <a:xfrm rot="-970049">
              <a:off x="9324798" y="3591959"/>
              <a:ext cx="256421" cy="135816"/>
            </a:xfrm>
            <a:custGeom>
              <a:avLst/>
              <a:gdLst/>
              <a:ahLst/>
              <a:cxnLst/>
              <a:rect l="l" t="t" r="r" b="b"/>
              <a:pathLst>
                <a:path w="13216" h="7000" extrusionOk="0">
                  <a:moveTo>
                    <a:pt x="582" y="0"/>
                  </a:moveTo>
                  <a:cubicBezTo>
                    <a:pt x="97" y="0"/>
                    <a:pt x="1" y="214"/>
                    <a:pt x="1" y="676"/>
                  </a:cubicBezTo>
                  <a:cubicBezTo>
                    <a:pt x="22" y="2573"/>
                    <a:pt x="43" y="4449"/>
                    <a:pt x="1" y="6346"/>
                  </a:cubicBezTo>
                  <a:cubicBezTo>
                    <a:pt x="1" y="6873"/>
                    <a:pt x="169" y="6999"/>
                    <a:pt x="675" y="6999"/>
                  </a:cubicBezTo>
                  <a:cubicBezTo>
                    <a:pt x="1329" y="6992"/>
                    <a:pt x="1982" y="6990"/>
                    <a:pt x="2634" y="6990"/>
                  </a:cubicBezTo>
                  <a:cubicBezTo>
                    <a:pt x="3940" y="6990"/>
                    <a:pt x="5242" y="6999"/>
                    <a:pt x="6534" y="6999"/>
                  </a:cubicBezTo>
                  <a:lnTo>
                    <a:pt x="12520" y="6999"/>
                  </a:lnTo>
                  <a:cubicBezTo>
                    <a:pt x="13005" y="6999"/>
                    <a:pt x="13194" y="6894"/>
                    <a:pt x="13194" y="6346"/>
                  </a:cubicBezTo>
                  <a:cubicBezTo>
                    <a:pt x="13173" y="4428"/>
                    <a:pt x="13173" y="2531"/>
                    <a:pt x="13194" y="634"/>
                  </a:cubicBezTo>
                  <a:cubicBezTo>
                    <a:pt x="13215" y="128"/>
                    <a:pt x="13047" y="2"/>
                    <a:pt x="12562" y="2"/>
                  </a:cubicBezTo>
                  <a:cubicBezTo>
                    <a:pt x="10581" y="12"/>
                    <a:pt x="8595" y="18"/>
                    <a:pt x="6608" y="18"/>
                  </a:cubicBezTo>
                  <a:cubicBezTo>
                    <a:pt x="4622" y="18"/>
                    <a:pt x="2635" y="12"/>
                    <a:pt x="654" y="2"/>
                  </a:cubicBezTo>
                  <a:cubicBezTo>
                    <a:pt x="629" y="1"/>
                    <a:pt x="605" y="0"/>
                    <a:pt x="5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1" name="Google Shape;1921;p49"/>
            <p:cNvSpPr/>
            <p:nvPr/>
          </p:nvSpPr>
          <p:spPr>
            <a:xfrm rot="-970049">
              <a:off x="8826899" y="3736432"/>
              <a:ext cx="255994" cy="136204"/>
            </a:xfrm>
            <a:custGeom>
              <a:avLst/>
              <a:gdLst/>
              <a:ahLst/>
              <a:cxnLst/>
              <a:rect l="l" t="t" r="r" b="b"/>
              <a:pathLst>
                <a:path w="13194" h="7020" extrusionOk="0">
                  <a:moveTo>
                    <a:pt x="611" y="1"/>
                  </a:moveTo>
                  <a:cubicBezTo>
                    <a:pt x="169" y="1"/>
                    <a:pt x="0" y="127"/>
                    <a:pt x="0" y="591"/>
                  </a:cubicBezTo>
                  <a:cubicBezTo>
                    <a:pt x="21" y="2530"/>
                    <a:pt x="21" y="4469"/>
                    <a:pt x="0" y="6387"/>
                  </a:cubicBezTo>
                  <a:cubicBezTo>
                    <a:pt x="0" y="6893"/>
                    <a:pt x="169" y="7019"/>
                    <a:pt x="654" y="7019"/>
                  </a:cubicBezTo>
                  <a:cubicBezTo>
                    <a:pt x="2635" y="7009"/>
                    <a:pt x="4616" y="7003"/>
                    <a:pt x="6597" y="7003"/>
                  </a:cubicBezTo>
                  <a:cubicBezTo>
                    <a:pt x="8578" y="7003"/>
                    <a:pt x="10559" y="7009"/>
                    <a:pt x="12541" y="7019"/>
                  </a:cubicBezTo>
                  <a:cubicBezTo>
                    <a:pt x="13025" y="7019"/>
                    <a:pt x="13194" y="6893"/>
                    <a:pt x="13194" y="6387"/>
                  </a:cubicBezTo>
                  <a:cubicBezTo>
                    <a:pt x="13173" y="4490"/>
                    <a:pt x="13173" y="2572"/>
                    <a:pt x="13194" y="675"/>
                  </a:cubicBezTo>
                  <a:cubicBezTo>
                    <a:pt x="13194" y="127"/>
                    <a:pt x="13025" y="22"/>
                    <a:pt x="12519" y="22"/>
                  </a:cubicBezTo>
                  <a:lnTo>
                    <a:pt x="6597" y="22"/>
                  </a:lnTo>
                  <a:cubicBezTo>
                    <a:pt x="4595" y="22"/>
                    <a:pt x="2614" y="22"/>
                    <a:pt x="6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2" name="Google Shape;1922;p49"/>
            <p:cNvSpPr/>
            <p:nvPr/>
          </p:nvSpPr>
          <p:spPr>
            <a:xfrm rot="-970049">
              <a:off x="8542700" y="3643344"/>
              <a:ext cx="222875" cy="146410"/>
            </a:xfrm>
            <a:custGeom>
              <a:avLst/>
              <a:gdLst/>
              <a:ahLst/>
              <a:cxnLst/>
              <a:rect l="l" t="t" r="r" b="b"/>
              <a:pathLst>
                <a:path w="11487" h="7546" extrusionOk="0">
                  <a:moveTo>
                    <a:pt x="5796" y="1"/>
                  </a:moveTo>
                  <a:cubicBezTo>
                    <a:pt x="4068" y="1"/>
                    <a:pt x="2340" y="1"/>
                    <a:pt x="611" y="22"/>
                  </a:cubicBezTo>
                  <a:cubicBezTo>
                    <a:pt x="581" y="20"/>
                    <a:pt x="552" y="20"/>
                    <a:pt x="525" y="20"/>
                  </a:cubicBezTo>
                  <a:cubicBezTo>
                    <a:pt x="147" y="20"/>
                    <a:pt x="0" y="160"/>
                    <a:pt x="0" y="612"/>
                  </a:cubicBezTo>
                  <a:cubicBezTo>
                    <a:pt x="21" y="2719"/>
                    <a:pt x="21" y="4848"/>
                    <a:pt x="0" y="6977"/>
                  </a:cubicBezTo>
                  <a:cubicBezTo>
                    <a:pt x="0" y="7419"/>
                    <a:pt x="148" y="7546"/>
                    <a:pt x="569" y="7546"/>
                  </a:cubicBezTo>
                  <a:cubicBezTo>
                    <a:pt x="2287" y="7535"/>
                    <a:pt x="4010" y="7530"/>
                    <a:pt x="5733" y="7530"/>
                  </a:cubicBezTo>
                  <a:cubicBezTo>
                    <a:pt x="7456" y="7530"/>
                    <a:pt x="9179" y="7535"/>
                    <a:pt x="10896" y="7546"/>
                  </a:cubicBezTo>
                  <a:cubicBezTo>
                    <a:pt x="11381" y="7546"/>
                    <a:pt x="11487" y="7335"/>
                    <a:pt x="11487" y="6914"/>
                  </a:cubicBezTo>
                  <a:cubicBezTo>
                    <a:pt x="11466" y="4806"/>
                    <a:pt x="11466" y="2698"/>
                    <a:pt x="11487" y="591"/>
                  </a:cubicBezTo>
                  <a:cubicBezTo>
                    <a:pt x="11487" y="127"/>
                    <a:pt x="11318" y="1"/>
                    <a:pt x="108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3" name="Google Shape;1923;p49"/>
            <p:cNvSpPr/>
            <p:nvPr/>
          </p:nvSpPr>
          <p:spPr>
            <a:xfrm rot="-970049">
              <a:off x="9548896" y="3352205"/>
              <a:ext cx="215521" cy="146410"/>
            </a:xfrm>
            <a:custGeom>
              <a:avLst/>
              <a:gdLst/>
              <a:ahLst/>
              <a:cxnLst/>
              <a:rect l="l" t="t" r="r" b="b"/>
              <a:pathLst>
                <a:path w="11108" h="7546" extrusionOk="0">
                  <a:moveTo>
                    <a:pt x="653" y="1"/>
                  </a:moveTo>
                  <a:cubicBezTo>
                    <a:pt x="169" y="1"/>
                    <a:pt x="0" y="127"/>
                    <a:pt x="0" y="633"/>
                  </a:cubicBezTo>
                  <a:cubicBezTo>
                    <a:pt x="21" y="2698"/>
                    <a:pt x="21" y="4785"/>
                    <a:pt x="0" y="6871"/>
                  </a:cubicBezTo>
                  <a:cubicBezTo>
                    <a:pt x="0" y="7419"/>
                    <a:pt x="190" y="7525"/>
                    <a:pt x="696" y="7525"/>
                  </a:cubicBezTo>
                  <a:cubicBezTo>
                    <a:pt x="1237" y="7518"/>
                    <a:pt x="1778" y="7515"/>
                    <a:pt x="2318" y="7515"/>
                  </a:cubicBezTo>
                  <a:cubicBezTo>
                    <a:pt x="3398" y="7515"/>
                    <a:pt x="4475" y="7525"/>
                    <a:pt x="5543" y="7525"/>
                  </a:cubicBezTo>
                  <a:cubicBezTo>
                    <a:pt x="6365" y="7525"/>
                    <a:pt x="7187" y="7519"/>
                    <a:pt x="8009" y="7519"/>
                  </a:cubicBezTo>
                  <a:cubicBezTo>
                    <a:pt x="8831" y="7519"/>
                    <a:pt x="9653" y="7525"/>
                    <a:pt x="10475" y="7546"/>
                  </a:cubicBezTo>
                  <a:cubicBezTo>
                    <a:pt x="10939" y="7546"/>
                    <a:pt x="11086" y="7419"/>
                    <a:pt x="11086" y="6935"/>
                  </a:cubicBezTo>
                  <a:cubicBezTo>
                    <a:pt x="11065" y="4827"/>
                    <a:pt x="11065" y="2719"/>
                    <a:pt x="11086" y="612"/>
                  </a:cubicBezTo>
                  <a:cubicBezTo>
                    <a:pt x="11107" y="106"/>
                    <a:pt x="10918" y="1"/>
                    <a:pt x="10433" y="1"/>
                  </a:cubicBezTo>
                  <a:cubicBezTo>
                    <a:pt x="8799" y="11"/>
                    <a:pt x="7166" y="16"/>
                    <a:pt x="5535" y="16"/>
                  </a:cubicBezTo>
                  <a:cubicBezTo>
                    <a:pt x="3904" y="16"/>
                    <a:pt x="2276" y="11"/>
                    <a:pt x="6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4" name="Google Shape;1924;p49"/>
            <p:cNvSpPr/>
            <p:nvPr/>
          </p:nvSpPr>
          <p:spPr>
            <a:xfrm rot="-970049">
              <a:off x="9050524" y="3497131"/>
              <a:ext cx="212669" cy="146041"/>
            </a:xfrm>
            <a:custGeom>
              <a:avLst/>
              <a:gdLst/>
              <a:ahLst/>
              <a:cxnLst/>
              <a:rect l="l" t="t" r="r" b="b"/>
              <a:pathLst>
                <a:path w="10961" h="7527" extrusionOk="0">
                  <a:moveTo>
                    <a:pt x="612" y="1"/>
                  </a:moveTo>
                  <a:cubicBezTo>
                    <a:pt x="169" y="1"/>
                    <a:pt x="1" y="127"/>
                    <a:pt x="1" y="591"/>
                  </a:cubicBezTo>
                  <a:cubicBezTo>
                    <a:pt x="22" y="2698"/>
                    <a:pt x="22" y="4806"/>
                    <a:pt x="1" y="6914"/>
                  </a:cubicBezTo>
                  <a:cubicBezTo>
                    <a:pt x="1" y="7377"/>
                    <a:pt x="148" y="7525"/>
                    <a:pt x="612" y="7525"/>
                  </a:cubicBezTo>
                  <a:cubicBezTo>
                    <a:pt x="1153" y="7518"/>
                    <a:pt x="1694" y="7515"/>
                    <a:pt x="2235" y="7515"/>
                  </a:cubicBezTo>
                  <a:cubicBezTo>
                    <a:pt x="3316" y="7515"/>
                    <a:pt x="4398" y="7525"/>
                    <a:pt x="5480" y="7525"/>
                  </a:cubicBezTo>
                  <a:cubicBezTo>
                    <a:pt x="6562" y="7525"/>
                    <a:pt x="7644" y="7515"/>
                    <a:pt x="8726" y="7515"/>
                  </a:cubicBezTo>
                  <a:cubicBezTo>
                    <a:pt x="9267" y="7515"/>
                    <a:pt x="9808" y="7518"/>
                    <a:pt x="10349" y="7525"/>
                  </a:cubicBezTo>
                  <a:cubicBezTo>
                    <a:pt x="10377" y="7526"/>
                    <a:pt x="10404" y="7527"/>
                    <a:pt x="10430" y="7527"/>
                  </a:cubicBezTo>
                  <a:cubicBezTo>
                    <a:pt x="10830" y="7527"/>
                    <a:pt x="10960" y="7370"/>
                    <a:pt x="10960" y="6935"/>
                  </a:cubicBezTo>
                  <a:cubicBezTo>
                    <a:pt x="10939" y="4827"/>
                    <a:pt x="10939" y="2719"/>
                    <a:pt x="10960" y="612"/>
                  </a:cubicBezTo>
                  <a:cubicBezTo>
                    <a:pt x="10960" y="148"/>
                    <a:pt x="10834" y="1"/>
                    <a:pt x="10370" y="1"/>
                  </a:cubicBezTo>
                  <a:cubicBezTo>
                    <a:pt x="8747" y="11"/>
                    <a:pt x="7119" y="16"/>
                    <a:pt x="5491" y="16"/>
                  </a:cubicBezTo>
                  <a:cubicBezTo>
                    <a:pt x="3863" y="16"/>
                    <a:pt x="2235" y="11"/>
                    <a:pt x="6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5" name="Google Shape;1925;p49"/>
            <p:cNvSpPr/>
            <p:nvPr/>
          </p:nvSpPr>
          <p:spPr>
            <a:xfrm rot="-970049">
              <a:off x="8044452" y="3789180"/>
              <a:ext cx="210612" cy="146410"/>
            </a:xfrm>
            <a:custGeom>
              <a:avLst/>
              <a:gdLst/>
              <a:ahLst/>
              <a:cxnLst/>
              <a:rect l="l" t="t" r="r" b="b"/>
              <a:pathLst>
                <a:path w="10855" h="7546" extrusionOk="0">
                  <a:moveTo>
                    <a:pt x="633" y="1"/>
                  </a:moveTo>
                  <a:cubicBezTo>
                    <a:pt x="169" y="1"/>
                    <a:pt x="22" y="127"/>
                    <a:pt x="22" y="612"/>
                  </a:cubicBezTo>
                  <a:cubicBezTo>
                    <a:pt x="43" y="2719"/>
                    <a:pt x="43" y="4827"/>
                    <a:pt x="22" y="6935"/>
                  </a:cubicBezTo>
                  <a:cubicBezTo>
                    <a:pt x="1" y="7440"/>
                    <a:pt x="190" y="7546"/>
                    <a:pt x="675" y="7546"/>
                  </a:cubicBezTo>
                  <a:cubicBezTo>
                    <a:pt x="2256" y="7535"/>
                    <a:pt x="3842" y="7530"/>
                    <a:pt x="5430" y="7530"/>
                  </a:cubicBezTo>
                  <a:cubicBezTo>
                    <a:pt x="7019" y="7530"/>
                    <a:pt x="8610" y="7535"/>
                    <a:pt x="10201" y="7546"/>
                  </a:cubicBezTo>
                  <a:cubicBezTo>
                    <a:pt x="10686" y="7546"/>
                    <a:pt x="10855" y="7419"/>
                    <a:pt x="10855" y="6914"/>
                  </a:cubicBezTo>
                  <a:cubicBezTo>
                    <a:pt x="10813" y="4827"/>
                    <a:pt x="10813" y="2762"/>
                    <a:pt x="10855" y="675"/>
                  </a:cubicBezTo>
                  <a:cubicBezTo>
                    <a:pt x="10855" y="127"/>
                    <a:pt x="10665" y="22"/>
                    <a:pt x="10159" y="22"/>
                  </a:cubicBezTo>
                  <a:cubicBezTo>
                    <a:pt x="9632" y="29"/>
                    <a:pt x="9105" y="31"/>
                    <a:pt x="8578" y="31"/>
                  </a:cubicBezTo>
                  <a:cubicBezTo>
                    <a:pt x="7525" y="31"/>
                    <a:pt x="6471" y="22"/>
                    <a:pt x="5417" y="22"/>
                  </a:cubicBezTo>
                  <a:cubicBezTo>
                    <a:pt x="3815" y="22"/>
                    <a:pt x="2213" y="22"/>
                    <a:pt x="6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6" name="Google Shape;1926;p49"/>
            <p:cNvSpPr/>
            <p:nvPr/>
          </p:nvSpPr>
          <p:spPr>
            <a:xfrm rot="-970049">
              <a:off x="8589616" y="3810417"/>
              <a:ext cx="222875" cy="135836"/>
            </a:xfrm>
            <a:custGeom>
              <a:avLst/>
              <a:gdLst/>
              <a:ahLst/>
              <a:cxnLst/>
              <a:rect l="l" t="t" r="r" b="b"/>
              <a:pathLst>
                <a:path w="11487" h="7001" extrusionOk="0">
                  <a:moveTo>
                    <a:pt x="525" y="1"/>
                  </a:moveTo>
                  <a:cubicBezTo>
                    <a:pt x="147" y="1"/>
                    <a:pt x="0" y="141"/>
                    <a:pt x="0" y="593"/>
                  </a:cubicBezTo>
                  <a:cubicBezTo>
                    <a:pt x="21" y="2532"/>
                    <a:pt x="21" y="4492"/>
                    <a:pt x="0" y="6431"/>
                  </a:cubicBezTo>
                  <a:cubicBezTo>
                    <a:pt x="0" y="6874"/>
                    <a:pt x="148" y="7000"/>
                    <a:pt x="569" y="7000"/>
                  </a:cubicBezTo>
                  <a:cubicBezTo>
                    <a:pt x="2287" y="6990"/>
                    <a:pt x="4005" y="6984"/>
                    <a:pt x="5725" y="6984"/>
                  </a:cubicBezTo>
                  <a:cubicBezTo>
                    <a:pt x="7445" y="6984"/>
                    <a:pt x="9168" y="6990"/>
                    <a:pt x="10896" y="7000"/>
                  </a:cubicBezTo>
                  <a:cubicBezTo>
                    <a:pt x="11318" y="7000"/>
                    <a:pt x="11466" y="6874"/>
                    <a:pt x="11466" y="6431"/>
                  </a:cubicBezTo>
                  <a:cubicBezTo>
                    <a:pt x="11444" y="4492"/>
                    <a:pt x="11444" y="2532"/>
                    <a:pt x="11466" y="593"/>
                  </a:cubicBezTo>
                  <a:cubicBezTo>
                    <a:pt x="11487" y="129"/>
                    <a:pt x="11318" y="3"/>
                    <a:pt x="10854" y="3"/>
                  </a:cubicBezTo>
                  <a:lnTo>
                    <a:pt x="611" y="3"/>
                  </a:lnTo>
                  <a:cubicBezTo>
                    <a:pt x="581" y="2"/>
                    <a:pt x="552" y="1"/>
                    <a:pt x="5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7" name="Google Shape;1927;p49"/>
            <p:cNvSpPr/>
            <p:nvPr/>
          </p:nvSpPr>
          <p:spPr>
            <a:xfrm rot="-970049">
              <a:off x="9595882" y="3519366"/>
              <a:ext cx="215114" cy="136204"/>
            </a:xfrm>
            <a:custGeom>
              <a:avLst/>
              <a:gdLst/>
              <a:ahLst/>
              <a:cxnLst/>
              <a:rect l="l" t="t" r="r" b="b"/>
              <a:pathLst>
                <a:path w="11087" h="7020" extrusionOk="0">
                  <a:moveTo>
                    <a:pt x="653" y="1"/>
                  </a:moveTo>
                  <a:cubicBezTo>
                    <a:pt x="190" y="1"/>
                    <a:pt x="0" y="106"/>
                    <a:pt x="0" y="633"/>
                  </a:cubicBezTo>
                  <a:cubicBezTo>
                    <a:pt x="21" y="2572"/>
                    <a:pt x="21" y="4490"/>
                    <a:pt x="0" y="6429"/>
                  </a:cubicBezTo>
                  <a:cubicBezTo>
                    <a:pt x="0" y="6893"/>
                    <a:pt x="148" y="7019"/>
                    <a:pt x="611" y="7019"/>
                  </a:cubicBezTo>
                  <a:cubicBezTo>
                    <a:pt x="2255" y="7009"/>
                    <a:pt x="3899" y="7003"/>
                    <a:pt x="5543" y="7003"/>
                  </a:cubicBezTo>
                  <a:cubicBezTo>
                    <a:pt x="7187" y="7003"/>
                    <a:pt x="8831" y="7009"/>
                    <a:pt x="10475" y="7019"/>
                  </a:cubicBezTo>
                  <a:cubicBezTo>
                    <a:pt x="10981" y="7019"/>
                    <a:pt x="11086" y="6851"/>
                    <a:pt x="11086" y="6366"/>
                  </a:cubicBezTo>
                  <a:cubicBezTo>
                    <a:pt x="11065" y="4469"/>
                    <a:pt x="11065" y="2551"/>
                    <a:pt x="11086" y="654"/>
                  </a:cubicBezTo>
                  <a:cubicBezTo>
                    <a:pt x="11086" y="148"/>
                    <a:pt x="10939" y="22"/>
                    <a:pt x="10454" y="22"/>
                  </a:cubicBezTo>
                  <a:lnTo>
                    <a:pt x="5585" y="22"/>
                  </a:lnTo>
                  <a:cubicBezTo>
                    <a:pt x="3941" y="22"/>
                    <a:pt x="2297" y="22"/>
                    <a:pt x="6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8" name="Google Shape;1928;p49"/>
            <p:cNvSpPr/>
            <p:nvPr/>
          </p:nvSpPr>
          <p:spPr>
            <a:xfrm rot="-970049">
              <a:off x="9097607" y="3664608"/>
              <a:ext cx="212669" cy="135816"/>
            </a:xfrm>
            <a:custGeom>
              <a:avLst/>
              <a:gdLst/>
              <a:ahLst/>
              <a:cxnLst/>
              <a:rect l="l" t="t" r="r" b="b"/>
              <a:pathLst>
                <a:path w="10961" h="7000" extrusionOk="0">
                  <a:moveTo>
                    <a:pt x="534" y="0"/>
                  </a:moveTo>
                  <a:cubicBezTo>
                    <a:pt x="149" y="0"/>
                    <a:pt x="1" y="157"/>
                    <a:pt x="1" y="592"/>
                  </a:cubicBezTo>
                  <a:cubicBezTo>
                    <a:pt x="22" y="2531"/>
                    <a:pt x="22" y="4491"/>
                    <a:pt x="1" y="6430"/>
                  </a:cubicBezTo>
                  <a:cubicBezTo>
                    <a:pt x="1" y="6873"/>
                    <a:pt x="169" y="6999"/>
                    <a:pt x="591" y="6999"/>
                  </a:cubicBezTo>
                  <a:cubicBezTo>
                    <a:pt x="2224" y="6989"/>
                    <a:pt x="3857" y="6983"/>
                    <a:pt x="5491" y="6983"/>
                  </a:cubicBezTo>
                  <a:cubicBezTo>
                    <a:pt x="7124" y="6983"/>
                    <a:pt x="8758" y="6989"/>
                    <a:pt x="10391" y="6999"/>
                  </a:cubicBezTo>
                  <a:cubicBezTo>
                    <a:pt x="10791" y="6999"/>
                    <a:pt x="10960" y="6873"/>
                    <a:pt x="10960" y="6430"/>
                  </a:cubicBezTo>
                  <a:cubicBezTo>
                    <a:pt x="10939" y="4491"/>
                    <a:pt x="10939" y="2531"/>
                    <a:pt x="10960" y="592"/>
                  </a:cubicBezTo>
                  <a:cubicBezTo>
                    <a:pt x="10960" y="107"/>
                    <a:pt x="10791" y="2"/>
                    <a:pt x="10349" y="2"/>
                  </a:cubicBezTo>
                  <a:lnTo>
                    <a:pt x="612" y="2"/>
                  </a:lnTo>
                  <a:cubicBezTo>
                    <a:pt x="585" y="1"/>
                    <a:pt x="559" y="0"/>
                    <a:pt x="5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9" name="Google Shape;1929;p49"/>
            <p:cNvSpPr/>
            <p:nvPr/>
          </p:nvSpPr>
          <p:spPr>
            <a:xfrm rot="-970049">
              <a:off x="8090987" y="3956405"/>
              <a:ext cx="210612" cy="135836"/>
            </a:xfrm>
            <a:custGeom>
              <a:avLst/>
              <a:gdLst/>
              <a:ahLst/>
              <a:cxnLst/>
              <a:rect l="l" t="t" r="r" b="b"/>
              <a:pathLst>
                <a:path w="10855" h="7001" extrusionOk="0">
                  <a:moveTo>
                    <a:pt x="654" y="1"/>
                  </a:moveTo>
                  <a:cubicBezTo>
                    <a:pt x="169" y="1"/>
                    <a:pt x="22" y="127"/>
                    <a:pt x="22" y="633"/>
                  </a:cubicBezTo>
                  <a:cubicBezTo>
                    <a:pt x="43" y="2530"/>
                    <a:pt x="43" y="4448"/>
                    <a:pt x="22" y="6345"/>
                  </a:cubicBezTo>
                  <a:cubicBezTo>
                    <a:pt x="0" y="6893"/>
                    <a:pt x="211" y="6998"/>
                    <a:pt x="717" y="6998"/>
                  </a:cubicBezTo>
                  <a:cubicBezTo>
                    <a:pt x="1230" y="6991"/>
                    <a:pt x="1745" y="6989"/>
                    <a:pt x="2262" y="6989"/>
                  </a:cubicBezTo>
                  <a:cubicBezTo>
                    <a:pt x="3295" y="6989"/>
                    <a:pt x="4335" y="6998"/>
                    <a:pt x="5375" y="6998"/>
                  </a:cubicBezTo>
                  <a:cubicBezTo>
                    <a:pt x="6443" y="6998"/>
                    <a:pt x="7511" y="6989"/>
                    <a:pt x="8572" y="6989"/>
                  </a:cubicBezTo>
                  <a:cubicBezTo>
                    <a:pt x="9103" y="6989"/>
                    <a:pt x="9632" y="6991"/>
                    <a:pt x="10159" y="6998"/>
                  </a:cubicBezTo>
                  <a:cubicBezTo>
                    <a:pt x="10191" y="6999"/>
                    <a:pt x="10221" y="7000"/>
                    <a:pt x="10250" y="7000"/>
                  </a:cubicBezTo>
                  <a:cubicBezTo>
                    <a:pt x="10706" y="7000"/>
                    <a:pt x="10855" y="6840"/>
                    <a:pt x="10855" y="6345"/>
                  </a:cubicBezTo>
                  <a:cubicBezTo>
                    <a:pt x="10812" y="4448"/>
                    <a:pt x="10812" y="2572"/>
                    <a:pt x="10855" y="675"/>
                  </a:cubicBezTo>
                  <a:cubicBezTo>
                    <a:pt x="10855" y="191"/>
                    <a:pt x="10728" y="1"/>
                    <a:pt x="10180" y="1"/>
                  </a:cubicBezTo>
                  <a:cubicBezTo>
                    <a:pt x="8599" y="11"/>
                    <a:pt x="7014" y="17"/>
                    <a:pt x="5425" y="17"/>
                  </a:cubicBezTo>
                  <a:cubicBezTo>
                    <a:pt x="3836" y="17"/>
                    <a:pt x="2245" y="11"/>
                    <a:pt x="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0" name="Google Shape;1930;p49"/>
            <p:cNvSpPr/>
            <p:nvPr/>
          </p:nvSpPr>
          <p:spPr>
            <a:xfrm rot="-970049">
              <a:off x="7574270" y="3471541"/>
              <a:ext cx="2381597" cy="596854"/>
            </a:xfrm>
            <a:custGeom>
              <a:avLst/>
              <a:gdLst/>
              <a:ahLst/>
              <a:cxnLst/>
              <a:rect l="l" t="t" r="r" b="b"/>
              <a:pathLst>
                <a:path w="122748" h="30762" extrusionOk="0">
                  <a:moveTo>
                    <a:pt x="22318" y="7534"/>
                  </a:moveTo>
                  <a:cubicBezTo>
                    <a:pt x="22778" y="7534"/>
                    <a:pt x="22910" y="7712"/>
                    <a:pt x="22910" y="8210"/>
                  </a:cubicBezTo>
                  <a:cubicBezTo>
                    <a:pt x="22868" y="10254"/>
                    <a:pt x="22868" y="12320"/>
                    <a:pt x="22910" y="14385"/>
                  </a:cubicBezTo>
                  <a:cubicBezTo>
                    <a:pt x="22910" y="14912"/>
                    <a:pt x="22762" y="15060"/>
                    <a:pt x="22235" y="15060"/>
                  </a:cubicBezTo>
                  <a:cubicBezTo>
                    <a:pt x="21561" y="15053"/>
                    <a:pt x="20887" y="15050"/>
                    <a:pt x="20212" y="15050"/>
                  </a:cubicBezTo>
                  <a:cubicBezTo>
                    <a:pt x="18863" y="15050"/>
                    <a:pt x="17514" y="15060"/>
                    <a:pt x="16166" y="15060"/>
                  </a:cubicBezTo>
                  <a:cubicBezTo>
                    <a:pt x="14859" y="15060"/>
                    <a:pt x="13543" y="15050"/>
                    <a:pt x="12223" y="15050"/>
                  </a:cubicBezTo>
                  <a:cubicBezTo>
                    <a:pt x="11564" y="15050"/>
                    <a:pt x="10903" y="15053"/>
                    <a:pt x="10243" y="15060"/>
                  </a:cubicBezTo>
                  <a:cubicBezTo>
                    <a:pt x="9716" y="15060"/>
                    <a:pt x="9590" y="14912"/>
                    <a:pt x="9590" y="14385"/>
                  </a:cubicBezTo>
                  <a:cubicBezTo>
                    <a:pt x="9611" y="12320"/>
                    <a:pt x="9611" y="10254"/>
                    <a:pt x="9590" y="8189"/>
                  </a:cubicBezTo>
                  <a:cubicBezTo>
                    <a:pt x="9569" y="7683"/>
                    <a:pt x="9737" y="7536"/>
                    <a:pt x="10264" y="7536"/>
                  </a:cubicBezTo>
                  <a:cubicBezTo>
                    <a:pt x="12256" y="7546"/>
                    <a:pt x="14253" y="7551"/>
                    <a:pt x="16250" y="7551"/>
                  </a:cubicBezTo>
                  <a:cubicBezTo>
                    <a:pt x="18247" y="7551"/>
                    <a:pt x="20244" y="7546"/>
                    <a:pt x="22235" y="7536"/>
                  </a:cubicBezTo>
                  <a:cubicBezTo>
                    <a:pt x="22264" y="7534"/>
                    <a:pt x="22291" y="7534"/>
                    <a:pt x="22318" y="7534"/>
                  </a:cubicBezTo>
                  <a:close/>
                  <a:moveTo>
                    <a:pt x="49023" y="7536"/>
                  </a:moveTo>
                  <a:cubicBezTo>
                    <a:pt x="49466" y="7536"/>
                    <a:pt x="49634" y="7641"/>
                    <a:pt x="49634" y="8126"/>
                  </a:cubicBezTo>
                  <a:cubicBezTo>
                    <a:pt x="49613" y="10233"/>
                    <a:pt x="49613" y="12341"/>
                    <a:pt x="49634" y="14449"/>
                  </a:cubicBezTo>
                  <a:cubicBezTo>
                    <a:pt x="49655" y="14954"/>
                    <a:pt x="49445" y="15060"/>
                    <a:pt x="48981" y="15060"/>
                  </a:cubicBezTo>
                  <a:lnTo>
                    <a:pt x="42995" y="15060"/>
                  </a:lnTo>
                  <a:cubicBezTo>
                    <a:pt x="41661" y="15060"/>
                    <a:pt x="40326" y="15050"/>
                    <a:pt x="38997" y="15050"/>
                  </a:cubicBezTo>
                  <a:cubicBezTo>
                    <a:pt x="38333" y="15050"/>
                    <a:pt x="37670" y="15053"/>
                    <a:pt x="37010" y="15060"/>
                  </a:cubicBezTo>
                  <a:cubicBezTo>
                    <a:pt x="36504" y="15060"/>
                    <a:pt x="36314" y="14933"/>
                    <a:pt x="36314" y="14406"/>
                  </a:cubicBezTo>
                  <a:cubicBezTo>
                    <a:pt x="36335" y="12320"/>
                    <a:pt x="36335" y="10233"/>
                    <a:pt x="36314" y="8147"/>
                  </a:cubicBezTo>
                  <a:cubicBezTo>
                    <a:pt x="36314" y="7704"/>
                    <a:pt x="36441" y="7536"/>
                    <a:pt x="36904" y="7536"/>
                  </a:cubicBezTo>
                  <a:close/>
                  <a:moveTo>
                    <a:pt x="76317" y="7515"/>
                  </a:moveTo>
                  <a:cubicBezTo>
                    <a:pt x="76780" y="7515"/>
                    <a:pt x="76907" y="7683"/>
                    <a:pt x="76907" y="8126"/>
                  </a:cubicBezTo>
                  <a:cubicBezTo>
                    <a:pt x="76886" y="10233"/>
                    <a:pt x="76886" y="12341"/>
                    <a:pt x="76907" y="14449"/>
                  </a:cubicBezTo>
                  <a:cubicBezTo>
                    <a:pt x="76907" y="14975"/>
                    <a:pt x="76696" y="15060"/>
                    <a:pt x="76254" y="15060"/>
                  </a:cubicBezTo>
                  <a:lnTo>
                    <a:pt x="64409" y="15060"/>
                  </a:lnTo>
                  <a:cubicBezTo>
                    <a:pt x="63924" y="15060"/>
                    <a:pt x="63713" y="14975"/>
                    <a:pt x="63713" y="14406"/>
                  </a:cubicBezTo>
                  <a:cubicBezTo>
                    <a:pt x="63734" y="12320"/>
                    <a:pt x="63734" y="10254"/>
                    <a:pt x="63713" y="8168"/>
                  </a:cubicBezTo>
                  <a:cubicBezTo>
                    <a:pt x="63713" y="7683"/>
                    <a:pt x="63840" y="7515"/>
                    <a:pt x="64346" y="7515"/>
                  </a:cubicBezTo>
                  <a:cubicBezTo>
                    <a:pt x="66337" y="7525"/>
                    <a:pt x="68334" y="7530"/>
                    <a:pt x="70331" y="7530"/>
                  </a:cubicBezTo>
                  <a:cubicBezTo>
                    <a:pt x="72328" y="7530"/>
                    <a:pt x="74325" y="7525"/>
                    <a:pt x="76317" y="7515"/>
                  </a:cubicBezTo>
                  <a:close/>
                  <a:moveTo>
                    <a:pt x="88562" y="7515"/>
                  </a:moveTo>
                  <a:cubicBezTo>
                    <a:pt x="89026" y="7515"/>
                    <a:pt x="89152" y="7683"/>
                    <a:pt x="89152" y="8126"/>
                  </a:cubicBezTo>
                  <a:cubicBezTo>
                    <a:pt x="89131" y="10233"/>
                    <a:pt x="89131" y="12341"/>
                    <a:pt x="89152" y="14449"/>
                  </a:cubicBezTo>
                  <a:cubicBezTo>
                    <a:pt x="89152" y="14912"/>
                    <a:pt x="89005" y="15060"/>
                    <a:pt x="88541" y="15060"/>
                  </a:cubicBezTo>
                  <a:cubicBezTo>
                    <a:pt x="88000" y="15053"/>
                    <a:pt x="87459" y="15050"/>
                    <a:pt x="86918" y="15050"/>
                  </a:cubicBezTo>
                  <a:cubicBezTo>
                    <a:pt x="85836" y="15050"/>
                    <a:pt x="84754" y="15060"/>
                    <a:pt x="83672" y="15060"/>
                  </a:cubicBezTo>
                  <a:cubicBezTo>
                    <a:pt x="82576" y="15060"/>
                    <a:pt x="81499" y="15050"/>
                    <a:pt x="80422" y="15050"/>
                  </a:cubicBezTo>
                  <a:cubicBezTo>
                    <a:pt x="79883" y="15050"/>
                    <a:pt x="79345" y="15053"/>
                    <a:pt x="78804" y="15060"/>
                  </a:cubicBezTo>
                  <a:cubicBezTo>
                    <a:pt x="78340" y="15060"/>
                    <a:pt x="78193" y="14891"/>
                    <a:pt x="78193" y="14449"/>
                  </a:cubicBezTo>
                  <a:cubicBezTo>
                    <a:pt x="78214" y="12341"/>
                    <a:pt x="78214" y="10233"/>
                    <a:pt x="78193" y="8126"/>
                  </a:cubicBezTo>
                  <a:cubicBezTo>
                    <a:pt x="78193" y="7662"/>
                    <a:pt x="78340" y="7515"/>
                    <a:pt x="78804" y="7515"/>
                  </a:cubicBezTo>
                  <a:cubicBezTo>
                    <a:pt x="80427" y="7525"/>
                    <a:pt x="82049" y="7530"/>
                    <a:pt x="83675" y="7530"/>
                  </a:cubicBezTo>
                  <a:cubicBezTo>
                    <a:pt x="85300" y="7530"/>
                    <a:pt x="86929" y="7525"/>
                    <a:pt x="88562" y="7515"/>
                  </a:cubicBezTo>
                  <a:close/>
                  <a:moveTo>
                    <a:pt x="103041" y="7515"/>
                  </a:moveTo>
                  <a:cubicBezTo>
                    <a:pt x="103505" y="7515"/>
                    <a:pt x="103652" y="7683"/>
                    <a:pt x="103652" y="8126"/>
                  </a:cubicBezTo>
                  <a:cubicBezTo>
                    <a:pt x="103631" y="10233"/>
                    <a:pt x="103610" y="12341"/>
                    <a:pt x="103652" y="14449"/>
                  </a:cubicBezTo>
                  <a:cubicBezTo>
                    <a:pt x="103652" y="14975"/>
                    <a:pt x="103442" y="15060"/>
                    <a:pt x="102978" y="15060"/>
                  </a:cubicBezTo>
                  <a:lnTo>
                    <a:pt x="97056" y="15060"/>
                  </a:lnTo>
                  <a:cubicBezTo>
                    <a:pt x="95735" y="15060"/>
                    <a:pt x="94405" y="15050"/>
                    <a:pt x="93078" y="15050"/>
                  </a:cubicBezTo>
                  <a:cubicBezTo>
                    <a:pt x="92414" y="15050"/>
                    <a:pt x="91751" y="15053"/>
                    <a:pt x="91091" y="15060"/>
                  </a:cubicBezTo>
                  <a:cubicBezTo>
                    <a:pt x="90585" y="15060"/>
                    <a:pt x="90459" y="14891"/>
                    <a:pt x="90459" y="14406"/>
                  </a:cubicBezTo>
                  <a:cubicBezTo>
                    <a:pt x="90480" y="12341"/>
                    <a:pt x="90480" y="10254"/>
                    <a:pt x="90459" y="8168"/>
                  </a:cubicBezTo>
                  <a:cubicBezTo>
                    <a:pt x="90438" y="7683"/>
                    <a:pt x="90585" y="7515"/>
                    <a:pt x="91070" y="7515"/>
                  </a:cubicBezTo>
                  <a:cubicBezTo>
                    <a:pt x="93072" y="7525"/>
                    <a:pt x="95069" y="7530"/>
                    <a:pt x="97064" y="7530"/>
                  </a:cubicBezTo>
                  <a:cubicBezTo>
                    <a:pt x="99058" y="7530"/>
                    <a:pt x="101050" y="7525"/>
                    <a:pt x="103041" y="7515"/>
                  </a:cubicBezTo>
                  <a:close/>
                  <a:moveTo>
                    <a:pt x="115371" y="7515"/>
                  </a:moveTo>
                  <a:cubicBezTo>
                    <a:pt x="115856" y="7515"/>
                    <a:pt x="116024" y="7641"/>
                    <a:pt x="116024" y="8147"/>
                  </a:cubicBezTo>
                  <a:cubicBezTo>
                    <a:pt x="116003" y="10254"/>
                    <a:pt x="116003" y="12362"/>
                    <a:pt x="116024" y="14470"/>
                  </a:cubicBezTo>
                  <a:cubicBezTo>
                    <a:pt x="116024" y="14933"/>
                    <a:pt x="115877" y="15060"/>
                    <a:pt x="115413" y="15060"/>
                  </a:cubicBezTo>
                  <a:cubicBezTo>
                    <a:pt x="114865" y="15053"/>
                    <a:pt x="114317" y="15050"/>
                    <a:pt x="113769" y="15050"/>
                  </a:cubicBezTo>
                  <a:cubicBezTo>
                    <a:pt x="112673" y="15050"/>
                    <a:pt x="111577" y="15060"/>
                    <a:pt x="110481" y="15060"/>
                  </a:cubicBezTo>
                  <a:cubicBezTo>
                    <a:pt x="109399" y="15060"/>
                    <a:pt x="108317" y="15050"/>
                    <a:pt x="107235" y="15050"/>
                  </a:cubicBezTo>
                  <a:cubicBezTo>
                    <a:pt x="106694" y="15050"/>
                    <a:pt x="106154" y="15053"/>
                    <a:pt x="105613" y="15060"/>
                  </a:cubicBezTo>
                  <a:cubicBezTo>
                    <a:pt x="105128" y="15060"/>
                    <a:pt x="104938" y="14933"/>
                    <a:pt x="104938" y="14385"/>
                  </a:cubicBezTo>
                  <a:cubicBezTo>
                    <a:pt x="104959" y="12320"/>
                    <a:pt x="104959" y="10233"/>
                    <a:pt x="104938" y="8147"/>
                  </a:cubicBezTo>
                  <a:cubicBezTo>
                    <a:pt x="104917" y="7662"/>
                    <a:pt x="105086" y="7515"/>
                    <a:pt x="105570" y="7515"/>
                  </a:cubicBezTo>
                  <a:cubicBezTo>
                    <a:pt x="107204" y="7525"/>
                    <a:pt x="108837" y="7530"/>
                    <a:pt x="110471" y="7530"/>
                  </a:cubicBezTo>
                  <a:cubicBezTo>
                    <a:pt x="112104" y="7530"/>
                    <a:pt x="113737" y="7525"/>
                    <a:pt x="115371" y="7515"/>
                  </a:cubicBezTo>
                  <a:close/>
                  <a:moveTo>
                    <a:pt x="61795" y="7536"/>
                  </a:moveTo>
                  <a:cubicBezTo>
                    <a:pt x="62259" y="7536"/>
                    <a:pt x="62407" y="7662"/>
                    <a:pt x="62407" y="8126"/>
                  </a:cubicBezTo>
                  <a:cubicBezTo>
                    <a:pt x="62385" y="10233"/>
                    <a:pt x="62385" y="12341"/>
                    <a:pt x="62407" y="14449"/>
                  </a:cubicBezTo>
                  <a:cubicBezTo>
                    <a:pt x="62407" y="14891"/>
                    <a:pt x="62322" y="15081"/>
                    <a:pt x="61837" y="15081"/>
                  </a:cubicBezTo>
                  <a:cubicBezTo>
                    <a:pt x="60109" y="15070"/>
                    <a:pt x="58386" y="15065"/>
                    <a:pt x="56666" y="15065"/>
                  </a:cubicBezTo>
                  <a:cubicBezTo>
                    <a:pt x="54946" y="15065"/>
                    <a:pt x="53228" y="15070"/>
                    <a:pt x="51510" y="15081"/>
                  </a:cubicBezTo>
                  <a:cubicBezTo>
                    <a:pt x="51089" y="15081"/>
                    <a:pt x="50941" y="14954"/>
                    <a:pt x="50941" y="14512"/>
                  </a:cubicBezTo>
                  <a:cubicBezTo>
                    <a:pt x="50941" y="12383"/>
                    <a:pt x="50941" y="10254"/>
                    <a:pt x="50941" y="8147"/>
                  </a:cubicBezTo>
                  <a:cubicBezTo>
                    <a:pt x="50920" y="7662"/>
                    <a:pt x="51110" y="7557"/>
                    <a:pt x="51552" y="7557"/>
                  </a:cubicBezTo>
                  <a:lnTo>
                    <a:pt x="56737" y="7557"/>
                  </a:lnTo>
                  <a:cubicBezTo>
                    <a:pt x="58423" y="7557"/>
                    <a:pt x="60109" y="7557"/>
                    <a:pt x="61795" y="7536"/>
                  </a:cubicBezTo>
                  <a:close/>
                  <a:moveTo>
                    <a:pt x="34354" y="7557"/>
                  </a:moveTo>
                  <a:cubicBezTo>
                    <a:pt x="34839" y="7557"/>
                    <a:pt x="35029" y="7683"/>
                    <a:pt x="35029" y="8210"/>
                  </a:cubicBezTo>
                  <a:cubicBezTo>
                    <a:pt x="35008" y="10297"/>
                    <a:pt x="35008" y="12383"/>
                    <a:pt x="35029" y="14470"/>
                  </a:cubicBezTo>
                  <a:cubicBezTo>
                    <a:pt x="35029" y="14954"/>
                    <a:pt x="34881" y="15102"/>
                    <a:pt x="34396" y="15102"/>
                  </a:cubicBezTo>
                  <a:cubicBezTo>
                    <a:pt x="32805" y="15091"/>
                    <a:pt x="31214" y="15086"/>
                    <a:pt x="29623" y="15086"/>
                  </a:cubicBezTo>
                  <a:cubicBezTo>
                    <a:pt x="28031" y="15086"/>
                    <a:pt x="26440" y="15091"/>
                    <a:pt x="24849" y="15102"/>
                  </a:cubicBezTo>
                  <a:cubicBezTo>
                    <a:pt x="24385" y="15102"/>
                    <a:pt x="24196" y="14975"/>
                    <a:pt x="24196" y="14470"/>
                  </a:cubicBezTo>
                  <a:cubicBezTo>
                    <a:pt x="24217" y="12362"/>
                    <a:pt x="24217" y="10254"/>
                    <a:pt x="24196" y="8147"/>
                  </a:cubicBezTo>
                  <a:cubicBezTo>
                    <a:pt x="24196" y="7683"/>
                    <a:pt x="24364" y="7557"/>
                    <a:pt x="24807" y="7557"/>
                  </a:cubicBezTo>
                  <a:lnTo>
                    <a:pt x="29612" y="7557"/>
                  </a:lnTo>
                  <a:cubicBezTo>
                    <a:pt x="30666" y="7557"/>
                    <a:pt x="31720" y="7566"/>
                    <a:pt x="32773" y="7566"/>
                  </a:cubicBezTo>
                  <a:cubicBezTo>
                    <a:pt x="33300" y="7566"/>
                    <a:pt x="33827" y="7564"/>
                    <a:pt x="34354" y="7557"/>
                  </a:cubicBezTo>
                  <a:close/>
                  <a:moveTo>
                    <a:pt x="34375" y="16472"/>
                  </a:moveTo>
                  <a:cubicBezTo>
                    <a:pt x="34923" y="16472"/>
                    <a:pt x="35029" y="16683"/>
                    <a:pt x="35029" y="17167"/>
                  </a:cubicBezTo>
                  <a:cubicBezTo>
                    <a:pt x="35008" y="19043"/>
                    <a:pt x="34986" y="20940"/>
                    <a:pt x="35029" y="22816"/>
                  </a:cubicBezTo>
                  <a:cubicBezTo>
                    <a:pt x="35029" y="23343"/>
                    <a:pt x="34881" y="23490"/>
                    <a:pt x="34354" y="23490"/>
                  </a:cubicBezTo>
                  <a:cubicBezTo>
                    <a:pt x="33820" y="23483"/>
                    <a:pt x="33286" y="23481"/>
                    <a:pt x="32752" y="23481"/>
                  </a:cubicBezTo>
                  <a:cubicBezTo>
                    <a:pt x="31685" y="23481"/>
                    <a:pt x="30617" y="23490"/>
                    <a:pt x="29549" y="23490"/>
                  </a:cubicBezTo>
                  <a:cubicBezTo>
                    <a:pt x="28509" y="23490"/>
                    <a:pt x="27479" y="23481"/>
                    <a:pt x="26445" y="23481"/>
                  </a:cubicBezTo>
                  <a:cubicBezTo>
                    <a:pt x="25928" y="23481"/>
                    <a:pt x="25411" y="23483"/>
                    <a:pt x="24891" y="23490"/>
                  </a:cubicBezTo>
                  <a:cubicBezTo>
                    <a:pt x="24385" y="23490"/>
                    <a:pt x="24196" y="23385"/>
                    <a:pt x="24196" y="22837"/>
                  </a:cubicBezTo>
                  <a:cubicBezTo>
                    <a:pt x="24217" y="20940"/>
                    <a:pt x="24217" y="19022"/>
                    <a:pt x="24196" y="17125"/>
                  </a:cubicBezTo>
                  <a:cubicBezTo>
                    <a:pt x="24196" y="16619"/>
                    <a:pt x="24343" y="16472"/>
                    <a:pt x="24828" y="16472"/>
                  </a:cubicBezTo>
                  <a:cubicBezTo>
                    <a:pt x="26665" y="16484"/>
                    <a:pt x="28503" y="16496"/>
                    <a:pt x="30340" y="16496"/>
                  </a:cubicBezTo>
                  <a:cubicBezTo>
                    <a:pt x="31685" y="16496"/>
                    <a:pt x="33030" y="16490"/>
                    <a:pt x="34375" y="16472"/>
                  </a:cubicBezTo>
                  <a:close/>
                  <a:moveTo>
                    <a:pt x="102999" y="16493"/>
                  </a:moveTo>
                  <a:cubicBezTo>
                    <a:pt x="103484" y="16493"/>
                    <a:pt x="103652" y="16619"/>
                    <a:pt x="103652" y="17125"/>
                  </a:cubicBezTo>
                  <a:cubicBezTo>
                    <a:pt x="103610" y="19022"/>
                    <a:pt x="103610" y="20940"/>
                    <a:pt x="103652" y="22837"/>
                  </a:cubicBezTo>
                  <a:cubicBezTo>
                    <a:pt x="103652" y="23385"/>
                    <a:pt x="103463" y="23490"/>
                    <a:pt x="102957" y="23490"/>
                  </a:cubicBezTo>
                  <a:lnTo>
                    <a:pt x="96971" y="23490"/>
                  </a:lnTo>
                  <a:cubicBezTo>
                    <a:pt x="95679" y="23490"/>
                    <a:pt x="94377" y="23481"/>
                    <a:pt x="93078" y="23481"/>
                  </a:cubicBezTo>
                  <a:cubicBezTo>
                    <a:pt x="92428" y="23481"/>
                    <a:pt x="91780" y="23483"/>
                    <a:pt x="91133" y="23490"/>
                  </a:cubicBezTo>
                  <a:cubicBezTo>
                    <a:pt x="91103" y="23491"/>
                    <a:pt x="91074" y="23492"/>
                    <a:pt x="91045" y="23492"/>
                  </a:cubicBezTo>
                  <a:cubicBezTo>
                    <a:pt x="90608" y="23492"/>
                    <a:pt x="90459" y="23332"/>
                    <a:pt x="90459" y="22837"/>
                  </a:cubicBezTo>
                  <a:cubicBezTo>
                    <a:pt x="90480" y="20940"/>
                    <a:pt x="90480" y="19064"/>
                    <a:pt x="90459" y="17188"/>
                  </a:cubicBezTo>
                  <a:cubicBezTo>
                    <a:pt x="90438" y="16683"/>
                    <a:pt x="90543" y="16493"/>
                    <a:pt x="91091" y="16493"/>
                  </a:cubicBezTo>
                  <a:cubicBezTo>
                    <a:pt x="93083" y="16503"/>
                    <a:pt x="95069" y="16509"/>
                    <a:pt x="97053" y="16509"/>
                  </a:cubicBezTo>
                  <a:cubicBezTo>
                    <a:pt x="99037" y="16509"/>
                    <a:pt x="101018" y="16503"/>
                    <a:pt x="102999" y="16493"/>
                  </a:cubicBezTo>
                  <a:close/>
                  <a:moveTo>
                    <a:pt x="22172" y="16493"/>
                  </a:moveTo>
                  <a:cubicBezTo>
                    <a:pt x="22762" y="16493"/>
                    <a:pt x="22910" y="16683"/>
                    <a:pt x="22910" y="17252"/>
                  </a:cubicBezTo>
                  <a:cubicBezTo>
                    <a:pt x="22868" y="19127"/>
                    <a:pt x="22868" y="20982"/>
                    <a:pt x="22910" y="22858"/>
                  </a:cubicBezTo>
                  <a:cubicBezTo>
                    <a:pt x="22910" y="23385"/>
                    <a:pt x="22741" y="23511"/>
                    <a:pt x="22214" y="23511"/>
                  </a:cubicBezTo>
                  <a:cubicBezTo>
                    <a:pt x="20223" y="23501"/>
                    <a:pt x="18226" y="23495"/>
                    <a:pt x="16229" y="23495"/>
                  </a:cubicBezTo>
                  <a:cubicBezTo>
                    <a:pt x="14232" y="23495"/>
                    <a:pt x="12235" y="23501"/>
                    <a:pt x="10243" y="23511"/>
                  </a:cubicBezTo>
                  <a:cubicBezTo>
                    <a:pt x="9716" y="23511"/>
                    <a:pt x="9590" y="23343"/>
                    <a:pt x="9590" y="22837"/>
                  </a:cubicBezTo>
                  <a:cubicBezTo>
                    <a:pt x="9611" y="20940"/>
                    <a:pt x="9611" y="19064"/>
                    <a:pt x="9590" y="17167"/>
                  </a:cubicBezTo>
                  <a:cubicBezTo>
                    <a:pt x="9569" y="16640"/>
                    <a:pt x="9737" y="16514"/>
                    <a:pt x="10264" y="16514"/>
                  </a:cubicBezTo>
                  <a:lnTo>
                    <a:pt x="16250" y="16514"/>
                  </a:lnTo>
                  <a:cubicBezTo>
                    <a:pt x="17240" y="16514"/>
                    <a:pt x="18226" y="16519"/>
                    <a:pt x="19211" y="16519"/>
                  </a:cubicBezTo>
                  <a:cubicBezTo>
                    <a:pt x="20196" y="16519"/>
                    <a:pt x="21182" y="16514"/>
                    <a:pt x="22172" y="16493"/>
                  </a:cubicBezTo>
                  <a:close/>
                  <a:moveTo>
                    <a:pt x="49051" y="16512"/>
                  </a:moveTo>
                  <a:cubicBezTo>
                    <a:pt x="49504" y="16512"/>
                    <a:pt x="49634" y="16672"/>
                    <a:pt x="49634" y="17167"/>
                  </a:cubicBezTo>
                  <a:cubicBezTo>
                    <a:pt x="49613" y="19085"/>
                    <a:pt x="49613" y="21003"/>
                    <a:pt x="49634" y="22900"/>
                  </a:cubicBezTo>
                  <a:cubicBezTo>
                    <a:pt x="49634" y="23364"/>
                    <a:pt x="49508" y="23511"/>
                    <a:pt x="49044" y="23511"/>
                  </a:cubicBezTo>
                  <a:cubicBezTo>
                    <a:pt x="47021" y="23501"/>
                    <a:pt x="44998" y="23495"/>
                    <a:pt x="42977" y="23495"/>
                  </a:cubicBezTo>
                  <a:cubicBezTo>
                    <a:pt x="40956" y="23495"/>
                    <a:pt x="38938" y="23501"/>
                    <a:pt x="36925" y="23511"/>
                  </a:cubicBezTo>
                  <a:cubicBezTo>
                    <a:pt x="36462" y="23511"/>
                    <a:pt x="36314" y="23364"/>
                    <a:pt x="36314" y="22900"/>
                  </a:cubicBezTo>
                  <a:cubicBezTo>
                    <a:pt x="36335" y="20982"/>
                    <a:pt x="36335" y="19043"/>
                    <a:pt x="36314" y="17104"/>
                  </a:cubicBezTo>
                  <a:cubicBezTo>
                    <a:pt x="36314" y="16662"/>
                    <a:pt x="36462" y="16514"/>
                    <a:pt x="36925" y="16514"/>
                  </a:cubicBezTo>
                  <a:lnTo>
                    <a:pt x="48960" y="16514"/>
                  </a:lnTo>
                  <a:cubicBezTo>
                    <a:pt x="48992" y="16513"/>
                    <a:pt x="49022" y="16512"/>
                    <a:pt x="49051" y="16512"/>
                  </a:cubicBezTo>
                  <a:close/>
                  <a:moveTo>
                    <a:pt x="61816" y="16514"/>
                  </a:moveTo>
                  <a:cubicBezTo>
                    <a:pt x="62259" y="16514"/>
                    <a:pt x="62428" y="16640"/>
                    <a:pt x="62428" y="17104"/>
                  </a:cubicBezTo>
                  <a:cubicBezTo>
                    <a:pt x="62407" y="19043"/>
                    <a:pt x="62407" y="21003"/>
                    <a:pt x="62428" y="22963"/>
                  </a:cubicBezTo>
                  <a:cubicBezTo>
                    <a:pt x="62428" y="23385"/>
                    <a:pt x="62259" y="23511"/>
                    <a:pt x="61837" y="23511"/>
                  </a:cubicBezTo>
                  <a:cubicBezTo>
                    <a:pt x="60120" y="23501"/>
                    <a:pt x="58397" y="23495"/>
                    <a:pt x="56674" y="23495"/>
                  </a:cubicBezTo>
                  <a:cubicBezTo>
                    <a:pt x="54951" y="23495"/>
                    <a:pt x="53228" y="23501"/>
                    <a:pt x="51510" y="23511"/>
                  </a:cubicBezTo>
                  <a:cubicBezTo>
                    <a:pt x="51089" y="23511"/>
                    <a:pt x="50941" y="23385"/>
                    <a:pt x="50941" y="22942"/>
                  </a:cubicBezTo>
                  <a:cubicBezTo>
                    <a:pt x="50962" y="21003"/>
                    <a:pt x="50962" y="19043"/>
                    <a:pt x="50941" y="17104"/>
                  </a:cubicBezTo>
                  <a:cubicBezTo>
                    <a:pt x="50941" y="16619"/>
                    <a:pt x="51110" y="16514"/>
                    <a:pt x="51552" y="16514"/>
                  </a:cubicBezTo>
                  <a:close/>
                  <a:moveTo>
                    <a:pt x="76232" y="16514"/>
                  </a:moveTo>
                  <a:cubicBezTo>
                    <a:pt x="76717" y="16514"/>
                    <a:pt x="76907" y="16640"/>
                    <a:pt x="76907" y="17167"/>
                  </a:cubicBezTo>
                  <a:cubicBezTo>
                    <a:pt x="76886" y="19085"/>
                    <a:pt x="76886" y="20982"/>
                    <a:pt x="76907" y="22900"/>
                  </a:cubicBezTo>
                  <a:cubicBezTo>
                    <a:pt x="76907" y="23406"/>
                    <a:pt x="76738" y="23511"/>
                    <a:pt x="76254" y="23511"/>
                  </a:cubicBezTo>
                  <a:lnTo>
                    <a:pt x="64367" y="23511"/>
                  </a:lnTo>
                  <a:cubicBezTo>
                    <a:pt x="63882" y="23511"/>
                    <a:pt x="63713" y="23406"/>
                    <a:pt x="63713" y="22900"/>
                  </a:cubicBezTo>
                  <a:cubicBezTo>
                    <a:pt x="63734" y="20961"/>
                    <a:pt x="63734" y="19022"/>
                    <a:pt x="63713" y="17104"/>
                  </a:cubicBezTo>
                  <a:cubicBezTo>
                    <a:pt x="63713" y="16619"/>
                    <a:pt x="63882" y="16514"/>
                    <a:pt x="64324" y="16514"/>
                  </a:cubicBezTo>
                  <a:close/>
                  <a:moveTo>
                    <a:pt x="88541" y="16514"/>
                  </a:moveTo>
                  <a:cubicBezTo>
                    <a:pt x="88983" y="16514"/>
                    <a:pt x="89152" y="16619"/>
                    <a:pt x="89152" y="17104"/>
                  </a:cubicBezTo>
                  <a:cubicBezTo>
                    <a:pt x="89131" y="19043"/>
                    <a:pt x="89131" y="21003"/>
                    <a:pt x="89152" y="22942"/>
                  </a:cubicBezTo>
                  <a:cubicBezTo>
                    <a:pt x="89152" y="23385"/>
                    <a:pt x="89005" y="23511"/>
                    <a:pt x="88583" y="23511"/>
                  </a:cubicBezTo>
                  <a:cubicBezTo>
                    <a:pt x="86950" y="23501"/>
                    <a:pt x="85316" y="23495"/>
                    <a:pt x="83683" y="23495"/>
                  </a:cubicBezTo>
                  <a:cubicBezTo>
                    <a:pt x="82049" y="23495"/>
                    <a:pt x="80416" y="23501"/>
                    <a:pt x="78783" y="23511"/>
                  </a:cubicBezTo>
                  <a:cubicBezTo>
                    <a:pt x="78361" y="23511"/>
                    <a:pt x="78214" y="23385"/>
                    <a:pt x="78214" y="22942"/>
                  </a:cubicBezTo>
                  <a:cubicBezTo>
                    <a:pt x="78235" y="21003"/>
                    <a:pt x="78235" y="19043"/>
                    <a:pt x="78214" y="17104"/>
                  </a:cubicBezTo>
                  <a:cubicBezTo>
                    <a:pt x="78193" y="16640"/>
                    <a:pt x="78361" y="16514"/>
                    <a:pt x="78825" y="16514"/>
                  </a:cubicBezTo>
                  <a:close/>
                  <a:moveTo>
                    <a:pt x="115392" y="16514"/>
                  </a:moveTo>
                  <a:cubicBezTo>
                    <a:pt x="115877" y="16514"/>
                    <a:pt x="116024" y="16662"/>
                    <a:pt x="116024" y="17146"/>
                  </a:cubicBezTo>
                  <a:cubicBezTo>
                    <a:pt x="116003" y="19064"/>
                    <a:pt x="116003" y="20961"/>
                    <a:pt x="116024" y="22879"/>
                  </a:cubicBezTo>
                  <a:cubicBezTo>
                    <a:pt x="116045" y="23343"/>
                    <a:pt x="115919" y="23532"/>
                    <a:pt x="115413" y="23532"/>
                  </a:cubicBezTo>
                  <a:cubicBezTo>
                    <a:pt x="113769" y="23522"/>
                    <a:pt x="112125" y="23516"/>
                    <a:pt x="110481" y="23516"/>
                  </a:cubicBezTo>
                  <a:cubicBezTo>
                    <a:pt x="108837" y="23516"/>
                    <a:pt x="107193" y="23522"/>
                    <a:pt x="105549" y="23532"/>
                  </a:cubicBezTo>
                  <a:cubicBezTo>
                    <a:pt x="105086" y="23532"/>
                    <a:pt x="104938" y="23385"/>
                    <a:pt x="104938" y="22921"/>
                  </a:cubicBezTo>
                  <a:cubicBezTo>
                    <a:pt x="104959" y="20982"/>
                    <a:pt x="104959" y="19064"/>
                    <a:pt x="104938" y="17125"/>
                  </a:cubicBezTo>
                  <a:cubicBezTo>
                    <a:pt x="104938" y="16619"/>
                    <a:pt x="105128" y="16514"/>
                    <a:pt x="105591" y="16514"/>
                  </a:cubicBezTo>
                  <a:close/>
                  <a:moveTo>
                    <a:pt x="8968" y="1"/>
                  </a:moveTo>
                  <a:cubicBezTo>
                    <a:pt x="8763" y="1"/>
                    <a:pt x="8557" y="54"/>
                    <a:pt x="8367" y="159"/>
                  </a:cubicBezTo>
                  <a:cubicBezTo>
                    <a:pt x="8367" y="1887"/>
                    <a:pt x="8346" y="3615"/>
                    <a:pt x="8367" y="5344"/>
                  </a:cubicBezTo>
                  <a:cubicBezTo>
                    <a:pt x="8388" y="5892"/>
                    <a:pt x="8283" y="6102"/>
                    <a:pt x="7672" y="6102"/>
                  </a:cubicBezTo>
                  <a:cubicBezTo>
                    <a:pt x="5164" y="6081"/>
                    <a:pt x="2677" y="6081"/>
                    <a:pt x="190" y="6081"/>
                  </a:cubicBezTo>
                  <a:cubicBezTo>
                    <a:pt x="0" y="6566"/>
                    <a:pt x="0" y="7072"/>
                    <a:pt x="190" y="7536"/>
                  </a:cubicBezTo>
                  <a:cubicBezTo>
                    <a:pt x="1848" y="7536"/>
                    <a:pt x="3515" y="7545"/>
                    <a:pt x="5179" y="7545"/>
                  </a:cubicBezTo>
                  <a:cubicBezTo>
                    <a:pt x="6011" y="7545"/>
                    <a:pt x="6843" y="7543"/>
                    <a:pt x="7672" y="7536"/>
                  </a:cubicBezTo>
                  <a:cubicBezTo>
                    <a:pt x="7700" y="7535"/>
                    <a:pt x="7727" y="7534"/>
                    <a:pt x="7753" y="7534"/>
                  </a:cubicBezTo>
                  <a:cubicBezTo>
                    <a:pt x="8253" y="7534"/>
                    <a:pt x="8367" y="7730"/>
                    <a:pt x="8367" y="8231"/>
                  </a:cubicBezTo>
                  <a:cubicBezTo>
                    <a:pt x="8346" y="10275"/>
                    <a:pt x="8346" y="12320"/>
                    <a:pt x="8367" y="14343"/>
                  </a:cubicBezTo>
                  <a:cubicBezTo>
                    <a:pt x="8388" y="14891"/>
                    <a:pt x="8241" y="15060"/>
                    <a:pt x="7672" y="15060"/>
                  </a:cubicBezTo>
                  <a:cubicBezTo>
                    <a:pt x="5185" y="15039"/>
                    <a:pt x="2677" y="15039"/>
                    <a:pt x="190" y="15039"/>
                  </a:cubicBezTo>
                  <a:cubicBezTo>
                    <a:pt x="0" y="15523"/>
                    <a:pt x="0" y="16029"/>
                    <a:pt x="190" y="16493"/>
                  </a:cubicBezTo>
                  <a:cubicBezTo>
                    <a:pt x="1433" y="16493"/>
                    <a:pt x="2682" y="16498"/>
                    <a:pt x="3931" y="16498"/>
                  </a:cubicBezTo>
                  <a:cubicBezTo>
                    <a:pt x="5180" y="16498"/>
                    <a:pt x="6428" y="16493"/>
                    <a:pt x="7672" y="16472"/>
                  </a:cubicBezTo>
                  <a:cubicBezTo>
                    <a:pt x="8241" y="16472"/>
                    <a:pt x="8367" y="16640"/>
                    <a:pt x="8367" y="17188"/>
                  </a:cubicBezTo>
                  <a:cubicBezTo>
                    <a:pt x="8346" y="19043"/>
                    <a:pt x="8346" y="20919"/>
                    <a:pt x="8367" y="22774"/>
                  </a:cubicBezTo>
                  <a:cubicBezTo>
                    <a:pt x="8388" y="23322"/>
                    <a:pt x="8241" y="23490"/>
                    <a:pt x="7672" y="23490"/>
                  </a:cubicBezTo>
                  <a:cubicBezTo>
                    <a:pt x="5185" y="23469"/>
                    <a:pt x="2677" y="23469"/>
                    <a:pt x="190" y="23469"/>
                  </a:cubicBezTo>
                  <a:cubicBezTo>
                    <a:pt x="0" y="23933"/>
                    <a:pt x="0" y="24460"/>
                    <a:pt x="190" y="24923"/>
                  </a:cubicBezTo>
                  <a:cubicBezTo>
                    <a:pt x="1433" y="24923"/>
                    <a:pt x="2682" y="24929"/>
                    <a:pt x="3933" y="24929"/>
                  </a:cubicBezTo>
                  <a:cubicBezTo>
                    <a:pt x="5185" y="24929"/>
                    <a:pt x="6439" y="24923"/>
                    <a:pt x="7693" y="24902"/>
                  </a:cubicBezTo>
                  <a:cubicBezTo>
                    <a:pt x="8262" y="24902"/>
                    <a:pt x="8367" y="25092"/>
                    <a:pt x="8367" y="25619"/>
                  </a:cubicBezTo>
                  <a:cubicBezTo>
                    <a:pt x="8346" y="27115"/>
                    <a:pt x="8367" y="28612"/>
                    <a:pt x="8346" y="30108"/>
                  </a:cubicBezTo>
                  <a:cubicBezTo>
                    <a:pt x="8346" y="30551"/>
                    <a:pt x="8431" y="30740"/>
                    <a:pt x="8936" y="30740"/>
                  </a:cubicBezTo>
                  <a:cubicBezTo>
                    <a:pt x="9442" y="30740"/>
                    <a:pt x="9569" y="30551"/>
                    <a:pt x="9569" y="30087"/>
                  </a:cubicBezTo>
                  <a:cubicBezTo>
                    <a:pt x="9548" y="28591"/>
                    <a:pt x="9569" y="27094"/>
                    <a:pt x="9548" y="25598"/>
                  </a:cubicBezTo>
                  <a:cubicBezTo>
                    <a:pt x="9527" y="25113"/>
                    <a:pt x="9632" y="24902"/>
                    <a:pt x="10180" y="24902"/>
                  </a:cubicBezTo>
                  <a:cubicBezTo>
                    <a:pt x="12193" y="24913"/>
                    <a:pt x="14205" y="24918"/>
                    <a:pt x="16216" y="24918"/>
                  </a:cubicBezTo>
                  <a:cubicBezTo>
                    <a:pt x="18226" y="24918"/>
                    <a:pt x="20233" y="24913"/>
                    <a:pt x="22235" y="24902"/>
                  </a:cubicBezTo>
                  <a:cubicBezTo>
                    <a:pt x="22741" y="24902"/>
                    <a:pt x="22868" y="25092"/>
                    <a:pt x="22868" y="25556"/>
                  </a:cubicBezTo>
                  <a:cubicBezTo>
                    <a:pt x="22847" y="27031"/>
                    <a:pt x="22868" y="28506"/>
                    <a:pt x="22847" y="29960"/>
                  </a:cubicBezTo>
                  <a:cubicBezTo>
                    <a:pt x="22847" y="30445"/>
                    <a:pt x="22847" y="30719"/>
                    <a:pt x="23500" y="30740"/>
                  </a:cubicBezTo>
                  <a:cubicBezTo>
                    <a:pt x="23521" y="30741"/>
                    <a:pt x="23541" y="30741"/>
                    <a:pt x="23560" y="30741"/>
                  </a:cubicBezTo>
                  <a:cubicBezTo>
                    <a:pt x="24155" y="30741"/>
                    <a:pt x="24174" y="30430"/>
                    <a:pt x="24174" y="29960"/>
                  </a:cubicBezTo>
                  <a:cubicBezTo>
                    <a:pt x="24153" y="28506"/>
                    <a:pt x="24174" y="27052"/>
                    <a:pt x="24153" y="25598"/>
                  </a:cubicBezTo>
                  <a:cubicBezTo>
                    <a:pt x="24153" y="25113"/>
                    <a:pt x="24259" y="24923"/>
                    <a:pt x="24807" y="24923"/>
                  </a:cubicBezTo>
                  <a:cubicBezTo>
                    <a:pt x="26398" y="24934"/>
                    <a:pt x="27989" y="24939"/>
                    <a:pt x="29580" y="24939"/>
                  </a:cubicBezTo>
                  <a:cubicBezTo>
                    <a:pt x="31172" y="24939"/>
                    <a:pt x="32763" y="24934"/>
                    <a:pt x="34354" y="24923"/>
                  </a:cubicBezTo>
                  <a:cubicBezTo>
                    <a:pt x="34860" y="24923"/>
                    <a:pt x="34986" y="25092"/>
                    <a:pt x="34986" y="25577"/>
                  </a:cubicBezTo>
                  <a:cubicBezTo>
                    <a:pt x="34965" y="27073"/>
                    <a:pt x="34986" y="28548"/>
                    <a:pt x="34965" y="30045"/>
                  </a:cubicBezTo>
                  <a:cubicBezTo>
                    <a:pt x="34965" y="30529"/>
                    <a:pt x="35050" y="30761"/>
                    <a:pt x="35619" y="30761"/>
                  </a:cubicBezTo>
                  <a:cubicBezTo>
                    <a:pt x="36188" y="30761"/>
                    <a:pt x="36293" y="30551"/>
                    <a:pt x="36293" y="30024"/>
                  </a:cubicBezTo>
                  <a:cubicBezTo>
                    <a:pt x="36272" y="28591"/>
                    <a:pt x="36314" y="27178"/>
                    <a:pt x="36272" y="25745"/>
                  </a:cubicBezTo>
                  <a:cubicBezTo>
                    <a:pt x="36272" y="25134"/>
                    <a:pt x="36420" y="24923"/>
                    <a:pt x="37073" y="24923"/>
                  </a:cubicBezTo>
                  <a:cubicBezTo>
                    <a:pt x="39033" y="24934"/>
                    <a:pt x="40998" y="24939"/>
                    <a:pt x="42964" y="24939"/>
                  </a:cubicBezTo>
                  <a:cubicBezTo>
                    <a:pt x="44929" y="24939"/>
                    <a:pt x="46894" y="24934"/>
                    <a:pt x="48855" y="24923"/>
                  </a:cubicBezTo>
                  <a:cubicBezTo>
                    <a:pt x="49487" y="24923"/>
                    <a:pt x="49634" y="25134"/>
                    <a:pt x="49613" y="25703"/>
                  </a:cubicBezTo>
                  <a:cubicBezTo>
                    <a:pt x="49592" y="27094"/>
                    <a:pt x="49613" y="28485"/>
                    <a:pt x="49613" y="29855"/>
                  </a:cubicBezTo>
                  <a:cubicBezTo>
                    <a:pt x="49613" y="30298"/>
                    <a:pt x="49466" y="30740"/>
                    <a:pt x="50246" y="30761"/>
                  </a:cubicBezTo>
                  <a:cubicBezTo>
                    <a:pt x="50263" y="30762"/>
                    <a:pt x="50280" y="30762"/>
                    <a:pt x="50296" y="30762"/>
                  </a:cubicBezTo>
                  <a:cubicBezTo>
                    <a:pt x="51061" y="30762"/>
                    <a:pt x="50920" y="30288"/>
                    <a:pt x="50920" y="29834"/>
                  </a:cubicBezTo>
                  <a:cubicBezTo>
                    <a:pt x="50920" y="28422"/>
                    <a:pt x="50941" y="27010"/>
                    <a:pt x="50920" y="25619"/>
                  </a:cubicBezTo>
                  <a:cubicBezTo>
                    <a:pt x="50920" y="25113"/>
                    <a:pt x="51025" y="24923"/>
                    <a:pt x="51573" y="24923"/>
                  </a:cubicBezTo>
                  <a:cubicBezTo>
                    <a:pt x="53270" y="24934"/>
                    <a:pt x="54961" y="24939"/>
                    <a:pt x="56650" y="24939"/>
                  </a:cubicBezTo>
                  <a:cubicBezTo>
                    <a:pt x="58339" y="24939"/>
                    <a:pt x="60025" y="24934"/>
                    <a:pt x="61711" y="24923"/>
                  </a:cubicBezTo>
                  <a:cubicBezTo>
                    <a:pt x="62280" y="24923"/>
                    <a:pt x="62407" y="25113"/>
                    <a:pt x="62407" y="25640"/>
                  </a:cubicBezTo>
                  <a:cubicBezTo>
                    <a:pt x="62385" y="27073"/>
                    <a:pt x="62407" y="28485"/>
                    <a:pt x="62407" y="29918"/>
                  </a:cubicBezTo>
                  <a:cubicBezTo>
                    <a:pt x="62407" y="30382"/>
                    <a:pt x="62343" y="30761"/>
                    <a:pt x="63039" y="30761"/>
                  </a:cubicBezTo>
                  <a:cubicBezTo>
                    <a:pt x="63798" y="30761"/>
                    <a:pt x="63734" y="30361"/>
                    <a:pt x="63734" y="29897"/>
                  </a:cubicBezTo>
                  <a:cubicBezTo>
                    <a:pt x="63713" y="28464"/>
                    <a:pt x="63734" y="27031"/>
                    <a:pt x="63713" y="25598"/>
                  </a:cubicBezTo>
                  <a:cubicBezTo>
                    <a:pt x="63713" y="25113"/>
                    <a:pt x="63819" y="24923"/>
                    <a:pt x="64367" y="24923"/>
                  </a:cubicBezTo>
                  <a:cubicBezTo>
                    <a:pt x="66348" y="24934"/>
                    <a:pt x="68324" y="24939"/>
                    <a:pt x="70300" y="24939"/>
                  </a:cubicBezTo>
                  <a:cubicBezTo>
                    <a:pt x="72275" y="24939"/>
                    <a:pt x="74251" y="24934"/>
                    <a:pt x="76232" y="24923"/>
                  </a:cubicBezTo>
                  <a:cubicBezTo>
                    <a:pt x="76801" y="24923"/>
                    <a:pt x="76928" y="25113"/>
                    <a:pt x="76907" y="25640"/>
                  </a:cubicBezTo>
                  <a:cubicBezTo>
                    <a:pt x="76886" y="27052"/>
                    <a:pt x="76907" y="28443"/>
                    <a:pt x="76907" y="29855"/>
                  </a:cubicBezTo>
                  <a:cubicBezTo>
                    <a:pt x="76907" y="30298"/>
                    <a:pt x="76780" y="30740"/>
                    <a:pt x="77560" y="30761"/>
                  </a:cubicBezTo>
                  <a:cubicBezTo>
                    <a:pt x="77578" y="30762"/>
                    <a:pt x="77594" y="30762"/>
                    <a:pt x="77611" y="30762"/>
                  </a:cubicBezTo>
                  <a:cubicBezTo>
                    <a:pt x="78375" y="30762"/>
                    <a:pt x="78214" y="30288"/>
                    <a:pt x="78214" y="29834"/>
                  </a:cubicBezTo>
                  <a:cubicBezTo>
                    <a:pt x="78214" y="28422"/>
                    <a:pt x="78256" y="27010"/>
                    <a:pt x="78214" y="25619"/>
                  </a:cubicBezTo>
                  <a:cubicBezTo>
                    <a:pt x="78214" y="25113"/>
                    <a:pt x="78340" y="24923"/>
                    <a:pt x="78888" y="24923"/>
                  </a:cubicBezTo>
                  <a:cubicBezTo>
                    <a:pt x="80490" y="24934"/>
                    <a:pt x="82092" y="24939"/>
                    <a:pt x="83693" y="24939"/>
                  </a:cubicBezTo>
                  <a:cubicBezTo>
                    <a:pt x="85295" y="24939"/>
                    <a:pt x="86897" y="24934"/>
                    <a:pt x="88499" y="24923"/>
                  </a:cubicBezTo>
                  <a:cubicBezTo>
                    <a:pt x="89068" y="24923"/>
                    <a:pt x="89173" y="25113"/>
                    <a:pt x="89173" y="25640"/>
                  </a:cubicBezTo>
                  <a:cubicBezTo>
                    <a:pt x="89152" y="27094"/>
                    <a:pt x="89173" y="28548"/>
                    <a:pt x="89152" y="29982"/>
                  </a:cubicBezTo>
                  <a:cubicBezTo>
                    <a:pt x="89152" y="30466"/>
                    <a:pt x="89194" y="30761"/>
                    <a:pt x="89805" y="30761"/>
                  </a:cubicBezTo>
                  <a:cubicBezTo>
                    <a:pt x="90396" y="30740"/>
                    <a:pt x="90480" y="30551"/>
                    <a:pt x="90480" y="30024"/>
                  </a:cubicBezTo>
                  <a:cubicBezTo>
                    <a:pt x="90480" y="28527"/>
                    <a:pt x="90501" y="27031"/>
                    <a:pt x="90480" y="25534"/>
                  </a:cubicBezTo>
                  <a:cubicBezTo>
                    <a:pt x="90459" y="25092"/>
                    <a:pt x="90585" y="24923"/>
                    <a:pt x="91070" y="24923"/>
                  </a:cubicBezTo>
                  <a:cubicBezTo>
                    <a:pt x="93062" y="24934"/>
                    <a:pt x="95059" y="24939"/>
                    <a:pt x="97056" y="24939"/>
                  </a:cubicBezTo>
                  <a:cubicBezTo>
                    <a:pt x="99053" y="24939"/>
                    <a:pt x="101050" y="24934"/>
                    <a:pt x="103041" y="24923"/>
                  </a:cubicBezTo>
                  <a:cubicBezTo>
                    <a:pt x="103568" y="24923"/>
                    <a:pt x="103674" y="25113"/>
                    <a:pt x="103674" y="25577"/>
                  </a:cubicBezTo>
                  <a:cubicBezTo>
                    <a:pt x="103652" y="27052"/>
                    <a:pt x="103674" y="28527"/>
                    <a:pt x="103652" y="29982"/>
                  </a:cubicBezTo>
                  <a:cubicBezTo>
                    <a:pt x="103631" y="30466"/>
                    <a:pt x="103674" y="30761"/>
                    <a:pt x="104306" y="30761"/>
                  </a:cubicBezTo>
                  <a:cubicBezTo>
                    <a:pt x="104875" y="30740"/>
                    <a:pt x="104980" y="30551"/>
                    <a:pt x="104980" y="30024"/>
                  </a:cubicBezTo>
                  <a:cubicBezTo>
                    <a:pt x="104959" y="28527"/>
                    <a:pt x="104980" y="27031"/>
                    <a:pt x="104959" y="25534"/>
                  </a:cubicBezTo>
                  <a:cubicBezTo>
                    <a:pt x="104959" y="25092"/>
                    <a:pt x="105086" y="24923"/>
                    <a:pt x="105549" y="24923"/>
                  </a:cubicBezTo>
                  <a:cubicBezTo>
                    <a:pt x="107193" y="24934"/>
                    <a:pt x="108837" y="24939"/>
                    <a:pt x="110484" y="24939"/>
                  </a:cubicBezTo>
                  <a:cubicBezTo>
                    <a:pt x="112130" y="24939"/>
                    <a:pt x="113780" y="24934"/>
                    <a:pt x="115434" y="24923"/>
                  </a:cubicBezTo>
                  <a:cubicBezTo>
                    <a:pt x="115940" y="24923"/>
                    <a:pt x="116045" y="25113"/>
                    <a:pt x="116045" y="25577"/>
                  </a:cubicBezTo>
                  <a:cubicBezTo>
                    <a:pt x="116024" y="27052"/>
                    <a:pt x="116045" y="28527"/>
                    <a:pt x="116024" y="29982"/>
                  </a:cubicBezTo>
                  <a:cubicBezTo>
                    <a:pt x="116024" y="30466"/>
                    <a:pt x="116066" y="30761"/>
                    <a:pt x="116678" y="30761"/>
                  </a:cubicBezTo>
                  <a:cubicBezTo>
                    <a:pt x="117268" y="30740"/>
                    <a:pt x="117373" y="30551"/>
                    <a:pt x="117373" y="30024"/>
                  </a:cubicBezTo>
                  <a:cubicBezTo>
                    <a:pt x="117352" y="28527"/>
                    <a:pt x="117373" y="27031"/>
                    <a:pt x="117352" y="25534"/>
                  </a:cubicBezTo>
                  <a:cubicBezTo>
                    <a:pt x="117331" y="25092"/>
                    <a:pt x="117457" y="24923"/>
                    <a:pt x="117942" y="24923"/>
                  </a:cubicBezTo>
                  <a:cubicBezTo>
                    <a:pt x="119544" y="24944"/>
                    <a:pt x="121146" y="24944"/>
                    <a:pt x="122747" y="24944"/>
                  </a:cubicBezTo>
                  <a:lnTo>
                    <a:pt x="122747" y="23469"/>
                  </a:lnTo>
                  <a:cubicBezTo>
                    <a:pt x="121947" y="23480"/>
                    <a:pt x="121146" y="23480"/>
                    <a:pt x="120345" y="23480"/>
                  </a:cubicBezTo>
                  <a:cubicBezTo>
                    <a:pt x="119544" y="23480"/>
                    <a:pt x="118743" y="23480"/>
                    <a:pt x="117942" y="23490"/>
                  </a:cubicBezTo>
                  <a:cubicBezTo>
                    <a:pt x="117917" y="23491"/>
                    <a:pt x="117892" y="23492"/>
                    <a:pt x="117869" y="23492"/>
                  </a:cubicBezTo>
                  <a:cubicBezTo>
                    <a:pt x="117465" y="23492"/>
                    <a:pt x="117352" y="23318"/>
                    <a:pt x="117352" y="22900"/>
                  </a:cubicBezTo>
                  <a:cubicBezTo>
                    <a:pt x="117373" y="20961"/>
                    <a:pt x="117373" y="19022"/>
                    <a:pt x="117352" y="17104"/>
                  </a:cubicBezTo>
                  <a:cubicBezTo>
                    <a:pt x="117331" y="16640"/>
                    <a:pt x="117478" y="16493"/>
                    <a:pt x="117942" y="16493"/>
                  </a:cubicBezTo>
                  <a:cubicBezTo>
                    <a:pt x="119544" y="16514"/>
                    <a:pt x="121146" y="16514"/>
                    <a:pt x="122747" y="16514"/>
                  </a:cubicBezTo>
                  <a:lnTo>
                    <a:pt x="122747" y="15039"/>
                  </a:lnTo>
                  <a:cubicBezTo>
                    <a:pt x="121146" y="15039"/>
                    <a:pt x="119544" y="15039"/>
                    <a:pt x="117942" y="15060"/>
                  </a:cubicBezTo>
                  <a:cubicBezTo>
                    <a:pt x="117542" y="15060"/>
                    <a:pt x="117352" y="14975"/>
                    <a:pt x="117352" y="14512"/>
                  </a:cubicBezTo>
                  <a:cubicBezTo>
                    <a:pt x="117373" y="12362"/>
                    <a:pt x="117373" y="10212"/>
                    <a:pt x="117352" y="8063"/>
                  </a:cubicBezTo>
                  <a:cubicBezTo>
                    <a:pt x="117352" y="7620"/>
                    <a:pt x="117542" y="7536"/>
                    <a:pt x="117942" y="7536"/>
                  </a:cubicBezTo>
                  <a:cubicBezTo>
                    <a:pt x="119544" y="7557"/>
                    <a:pt x="121146" y="7557"/>
                    <a:pt x="122747" y="7557"/>
                  </a:cubicBezTo>
                  <a:lnTo>
                    <a:pt x="122747" y="6102"/>
                  </a:lnTo>
                  <a:cubicBezTo>
                    <a:pt x="121947" y="6102"/>
                    <a:pt x="121146" y="6097"/>
                    <a:pt x="120345" y="6097"/>
                  </a:cubicBezTo>
                  <a:cubicBezTo>
                    <a:pt x="119544" y="6097"/>
                    <a:pt x="118743" y="6102"/>
                    <a:pt x="117942" y="6124"/>
                  </a:cubicBezTo>
                  <a:cubicBezTo>
                    <a:pt x="117478" y="6124"/>
                    <a:pt x="117352" y="5955"/>
                    <a:pt x="117352" y="5512"/>
                  </a:cubicBezTo>
                  <a:lnTo>
                    <a:pt x="117352" y="180"/>
                  </a:lnTo>
                  <a:cubicBezTo>
                    <a:pt x="117141" y="75"/>
                    <a:pt x="116915" y="22"/>
                    <a:pt x="116688" y="22"/>
                  </a:cubicBezTo>
                  <a:cubicBezTo>
                    <a:pt x="116461" y="22"/>
                    <a:pt x="116235" y="75"/>
                    <a:pt x="116024" y="180"/>
                  </a:cubicBezTo>
                  <a:cubicBezTo>
                    <a:pt x="116045" y="1929"/>
                    <a:pt x="116024" y="3679"/>
                    <a:pt x="116045" y="5428"/>
                  </a:cubicBezTo>
                  <a:cubicBezTo>
                    <a:pt x="116045" y="5934"/>
                    <a:pt x="115940" y="6124"/>
                    <a:pt x="115392" y="6124"/>
                  </a:cubicBezTo>
                  <a:cubicBezTo>
                    <a:pt x="113758" y="6113"/>
                    <a:pt x="112125" y="6108"/>
                    <a:pt x="110494" y="6108"/>
                  </a:cubicBezTo>
                  <a:cubicBezTo>
                    <a:pt x="108864" y="6108"/>
                    <a:pt x="107235" y="6113"/>
                    <a:pt x="105613" y="6124"/>
                  </a:cubicBezTo>
                  <a:cubicBezTo>
                    <a:pt x="105065" y="6124"/>
                    <a:pt x="104959" y="5934"/>
                    <a:pt x="104959" y="5428"/>
                  </a:cubicBezTo>
                  <a:cubicBezTo>
                    <a:pt x="104959" y="3679"/>
                    <a:pt x="104959" y="1929"/>
                    <a:pt x="104959" y="180"/>
                  </a:cubicBezTo>
                  <a:cubicBezTo>
                    <a:pt x="104759" y="75"/>
                    <a:pt x="104532" y="22"/>
                    <a:pt x="104306" y="22"/>
                  </a:cubicBezTo>
                  <a:cubicBezTo>
                    <a:pt x="104079" y="22"/>
                    <a:pt x="103853" y="75"/>
                    <a:pt x="103652" y="180"/>
                  </a:cubicBezTo>
                  <a:cubicBezTo>
                    <a:pt x="103652" y="1929"/>
                    <a:pt x="103631" y="3679"/>
                    <a:pt x="103652" y="5428"/>
                  </a:cubicBezTo>
                  <a:cubicBezTo>
                    <a:pt x="103652" y="5934"/>
                    <a:pt x="103547" y="6124"/>
                    <a:pt x="102999" y="6124"/>
                  </a:cubicBezTo>
                  <a:cubicBezTo>
                    <a:pt x="101018" y="6113"/>
                    <a:pt x="99037" y="6108"/>
                    <a:pt x="97056" y="6108"/>
                  </a:cubicBezTo>
                  <a:cubicBezTo>
                    <a:pt x="95074" y="6108"/>
                    <a:pt x="93093" y="6113"/>
                    <a:pt x="91112" y="6124"/>
                  </a:cubicBezTo>
                  <a:cubicBezTo>
                    <a:pt x="90564" y="6124"/>
                    <a:pt x="90459" y="5934"/>
                    <a:pt x="90459" y="5428"/>
                  </a:cubicBezTo>
                  <a:cubicBezTo>
                    <a:pt x="90459" y="3679"/>
                    <a:pt x="90459" y="1929"/>
                    <a:pt x="90459" y="180"/>
                  </a:cubicBezTo>
                  <a:cubicBezTo>
                    <a:pt x="90259" y="75"/>
                    <a:pt x="90037" y="22"/>
                    <a:pt x="89813" y="22"/>
                  </a:cubicBezTo>
                  <a:cubicBezTo>
                    <a:pt x="89589" y="22"/>
                    <a:pt x="89363" y="75"/>
                    <a:pt x="89152" y="180"/>
                  </a:cubicBezTo>
                  <a:cubicBezTo>
                    <a:pt x="89152" y="1929"/>
                    <a:pt x="89131" y="3679"/>
                    <a:pt x="89236" y="5428"/>
                  </a:cubicBezTo>
                  <a:cubicBezTo>
                    <a:pt x="89236" y="5913"/>
                    <a:pt x="89131" y="6102"/>
                    <a:pt x="88583" y="6102"/>
                  </a:cubicBezTo>
                  <a:cubicBezTo>
                    <a:pt x="86971" y="6092"/>
                    <a:pt x="85358" y="6087"/>
                    <a:pt x="83749" y="6087"/>
                  </a:cubicBezTo>
                  <a:cubicBezTo>
                    <a:pt x="82139" y="6087"/>
                    <a:pt x="80532" y="6092"/>
                    <a:pt x="78930" y="6102"/>
                  </a:cubicBezTo>
                  <a:cubicBezTo>
                    <a:pt x="78382" y="6102"/>
                    <a:pt x="78277" y="5913"/>
                    <a:pt x="78277" y="5428"/>
                  </a:cubicBezTo>
                  <a:lnTo>
                    <a:pt x="78277" y="159"/>
                  </a:lnTo>
                  <a:cubicBezTo>
                    <a:pt x="78066" y="54"/>
                    <a:pt x="77839" y="1"/>
                    <a:pt x="77613" y="1"/>
                  </a:cubicBezTo>
                  <a:cubicBezTo>
                    <a:pt x="77386" y="1"/>
                    <a:pt x="77160" y="54"/>
                    <a:pt x="76949" y="159"/>
                  </a:cubicBezTo>
                  <a:cubicBezTo>
                    <a:pt x="76949" y="1908"/>
                    <a:pt x="76928" y="3679"/>
                    <a:pt x="76949" y="5428"/>
                  </a:cubicBezTo>
                  <a:cubicBezTo>
                    <a:pt x="76970" y="5913"/>
                    <a:pt x="76844" y="6102"/>
                    <a:pt x="76296" y="6102"/>
                  </a:cubicBezTo>
                  <a:cubicBezTo>
                    <a:pt x="74315" y="6092"/>
                    <a:pt x="72333" y="6087"/>
                    <a:pt x="70352" y="6087"/>
                  </a:cubicBezTo>
                  <a:cubicBezTo>
                    <a:pt x="68371" y="6087"/>
                    <a:pt x="66390" y="6092"/>
                    <a:pt x="64409" y="6102"/>
                  </a:cubicBezTo>
                  <a:cubicBezTo>
                    <a:pt x="63861" y="6102"/>
                    <a:pt x="63755" y="5913"/>
                    <a:pt x="63755" y="5428"/>
                  </a:cubicBezTo>
                  <a:cubicBezTo>
                    <a:pt x="63776" y="3679"/>
                    <a:pt x="63776" y="1908"/>
                    <a:pt x="63776" y="159"/>
                  </a:cubicBezTo>
                  <a:cubicBezTo>
                    <a:pt x="63566" y="54"/>
                    <a:pt x="63339" y="1"/>
                    <a:pt x="63113" y="1"/>
                  </a:cubicBezTo>
                  <a:cubicBezTo>
                    <a:pt x="62886" y="1"/>
                    <a:pt x="62659" y="54"/>
                    <a:pt x="62449" y="159"/>
                  </a:cubicBezTo>
                  <a:cubicBezTo>
                    <a:pt x="62449" y="1908"/>
                    <a:pt x="62428" y="3658"/>
                    <a:pt x="62449" y="5428"/>
                  </a:cubicBezTo>
                  <a:cubicBezTo>
                    <a:pt x="62470" y="5913"/>
                    <a:pt x="62364" y="6102"/>
                    <a:pt x="61816" y="6102"/>
                  </a:cubicBezTo>
                  <a:cubicBezTo>
                    <a:pt x="60120" y="6092"/>
                    <a:pt x="58423" y="6087"/>
                    <a:pt x="56726" y="6087"/>
                  </a:cubicBezTo>
                  <a:cubicBezTo>
                    <a:pt x="55030" y="6087"/>
                    <a:pt x="53333" y="6092"/>
                    <a:pt x="51637" y="6102"/>
                  </a:cubicBezTo>
                  <a:cubicBezTo>
                    <a:pt x="51089" y="6102"/>
                    <a:pt x="50983" y="5913"/>
                    <a:pt x="50983" y="5428"/>
                  </a:cubicBezTo>
                  <a:cubicBezTo>
                    <a:pt x="50983" y="3679"/>
                    <a:pt x="50983" y="1908"/>
                    <a:pt x="50983" y="159"/>
                  </a:cubicBezTo>
                  <a:cubicBezTo>
                    <a:pt x="50783" y="54"/>
                    <a:pt x="50556" y="1"/>
                    <a:pt x="50330" y="1"/>
                  </a:cubicBezTo>
                  <a:cubicBezTo>
                    <a:pt x="50103" y="1"/>
                    <a:pt x="49877" y="54"/>
                    <a:pt x="49677" y="159"/>
                  </a:cubicBezTo>
                  <a:cubicBezTo>
                    <a:pt x="49677" y="1908"/>
                    <a:pt x="49655" y="3679"/>
                    <a:pt x="49677" y="5428"/>
                  </a:cubicBezTo>
                  <a:cubicBezTo>
                    <a:pt x="49677" y="5913"/>
                    <a:pt x="49571" y="6102"/>
                    <a:pt x="49023" y="6102"/>
                  </a:cubicBezTo>
                  <a:cubicBezTo>
                    <a:pt x="47021" y="6092"/>
                    <a:pt x="45019" y="6087"/>
                    <a:pt x="43014" y="6087"/>
                  </a:cubicBezTo>
                  <a:cubicBezTo>
                    <a:pt x="41009" y="6087"/>
                    <a:pt x="39001" y="6092"/>
                    <a:pt x="36989" y="6102"/>
                  </a:cubicBezTo>
                  <a:cubicBezTo>
                    <a:pt x="36441" y="6102"/>
                    <a:pt x="36356" y="5913"/>
                    <a:pt x="36356" y="5428"/>
                  </a:cubicBezTo>
                  <a:lnTo>
                    <a:pt x="36356" y="159"/>
                  </a:lnTo>
                  <a:cubicBezTo>
                    <a:pt x="36146" y="54"/>
                    <a:pt x="35919" y="1"/>
                    <a:pt x="35693" y="1"/>
                  </a:cubicBezTo>
                  <a:cubicBezTo>
                    <a:pt x="35466" y="1"/>
                    <a:pt x="35239" y="54"/>
                    <a:pt x="35029" y="159"/>
                  </a:cubicBezTo>
                  <a:cubicBezTo>
                    <a:pt x="35029" y="1908"/>
                    <a:pt x="35008" y="3679"/>
                    <a:pt x="35029" y="5428"/>
                  </a:cubicBezTo>
                  <a:cubicBezTo>
                    <a:pt x="35029" y="5913"/>
                    <a:pt x="34923" y="6102"/>
                    <a:pt x="34375" y="6102"/>
                  </a:cubicBezTo>
                  <a:cubicBezTo>
                    <a:pt x="32795" y="6092"/>
                    <a:pt x="31209" y="6087"/>
                    <a:pt x="29620" y="6087"/>
                  </a:cubicBezTo>
                  <a:cubicBezTo>
                    <a:pt x="28031" y="6087"/>
                    <a:pt x="26440" y="6092"/>
                    <a:pt x="24849" y="6102"/>
                  </a:cubicBezTo>
                  <a:cubicBezTo>
                    <a:pt x="24301" y="6102"/>
                    <a:pt x="24196" y="5913"/>
                    <a:pt x="24196" y="5428"/>
                  </a:cubicBezTo>
                  <a:lnTo>
                    <a:pt x="24196" y="159"/>
                  </a:lnTo>
                  <a:cubicBezTo>
                    <a:pt x="23995" y="54"/>
                    <a:pt x="23774" y="1"/>
                    <a:pt x="23550" y="1"/>
                  </a:cubicBezTo>
                  <a:cubicBezTo>
                    <a:pt x="23326" y="1"/>
                    <a:pt x="23100" y="54"/>
                    <a:pt x="22889" y="159"/>
                  </a:cubicBezTo>
                  <a:cubicBezTo>
                    <a:pt x="22889" y="1950"/>
                    <a:pt x="22868" y="3721"/>
                    <a:pt x="22889" y="5491"/>
                  </a:cubicBezTo>
                  <a:cubicBezTo>
                    <a:pt x="22889" y="5955"/>
                    <a:pt x="22741" y="6102"/>
                    <a:pt x="22278" y="6102"/>
                  </a:cubicBezTo>
                  <a:cubicBezTo>
                    <a:pt x="20265" y="6092"/>
                    <a:pt x="18247" y="6087"/>
                    <a:pt x="16226" y="6087"/>
                  </a:cubicBezTo>
                  <a:cubicBezTo>
                    <a:pt x="14205" y="6087"/>
                    <a:pt x="12182" y="6092"/>
                    <a:pt x="10159" y="6102"/>
                  </a:cubicBezTo>
                  <a:cubicBezTo>
                    <a:pt x="9695" y="6102"/>
                    <a:pt x="9569" y="5955"/>
                    <a:pt x="9569" y="5491"/>
                  </a:cubicBezTo>
                  <a:cubicBezTo>
                    <a:pt x="9569" y="3721"/>
                    <a:pt x="9569" y="1950"/>
                    <a:pt x="9569" y="159"/>
                  </a:cubicBezTo>
                  <a:cubicBezTo>
                    <a:pt x="9379" y="54"/>
                    <a:pt x="9173" y="1"/>
                    <a:pt x="896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539750" y="554990"/>
            <a:ext cx="7719060" cy="3347085"/>
          </a:xfrm>
        </p:spPr>
        <p:txBody>
          <a:bodyPr/>
          <a:p>
            <a:pPr marL="152400" indent="0" algn="just">
              <a:buNone/>
            </a:pPr>
            <a:r>
              <a:rPr lang="en-US" sz="2400"/>
              <a:t>Driver dan Bell (dalam Susan, Marilyn dan Tony, 1995: 222) mengajukan karakteristik sebagai berikut:</a:t>
            </a:r>
            <a:endParaRPr lang="en-US" sz="2400"/>
          </a:p>
          <a:p>
            <a:pPr marL="609600" indent="-457200" algn="just">
              <a:buSzPct val="100000"/>
              <a:buFont typeface="+mj-lt"/>
            </a:pPr>
            <a:r>
              <a:rPr lang="en-US" sz="2400"/>
              <a:t>Siswa tidak dipandang sebagai sesuatu yang pasif melainkan memiliki tujuan.</a:t>
            </a:r>
            <a:endParaRPr lang="en-US" sz="2400"/>
          </a:p>
          <a:p>
            <a:pPr marL="609600" indent="-457200" algn="just">
              <a:buSzPct val="100000"/>
              <a:buFont typeface="+mj-lt"/>
            </a:pPr>
            <a:r>
              <a:rPr lang="en-US" sz="2400"/>
              <a:t>Belajar mempertimbangkan seoptimal mungkin proses keterlibatan siswa.</a:t>
            </a:r>
            <a:endParaRPr lang="en-US" sz="2400"/>
          </a:p>
          <a:p>
            <a:pPr marL="609600" indent="-457200" algn="just">
              <a:buSzPct val="100000"/>
              <a:buFont typeface="+mj-lt"/>
            </a:pPr>
            <a:r>
              <a:rPr lang="en-US" sz="2400"/>
              <a:t>Pengetahuan bukan sesuatu yang datang dari luar melainkan dikonstruksi secara personal.</a:t>
            </a:r>
            <a:endParaRPr lang="en-US" sz="2400"/>
          </a:p>
          <a:p>
            <a:pPr marL="609600" indent="-457200" algn="just">
              <a:buSzPct val="100000"/>
              <a:buFont typeface="+mj-lt"/>
            </a:pPr>
            <a:r>
              <a:rPr lang="en-US" sz="2400"/>
              <a:t>Pembelajaran bukanlah transmisi pengetahuan, melainkan melibatkan pengaturan situasi kelas.</a:t>
            </a:r>
            <a:endParaRPr lang="en-US" sz="2400"/>
          </a:p>
          <a:p>
            <a:pPr marL="609600" indent="-457200" algn="just">
              <a:buSzPct val="100000"/>
              <a:buFont typeface="+mj-lt"/>
            </a:pPr>
            <a:r>
              <a:rPr lang="en-US" sz="2400"/>
              <a:t>Kurikulum bukanlah sekedar dipelajari, melainkan seperangkat pembelajaran, materi, dan sumber.</a:t>
            </a:r>
            <a:endParaRPr lang="en-US" sz="2400"/>
          </a:p>
        </p:txBody>
      </p:sp>
      <p:sp>
        <p:nvSpPr>
          <p:cNvPr id="3" name="Title 2"/>
          <p:cNvSpPr/>
          <p:nvPr>
            <p:ph type="title"/>
          </p:nvPr>
        </p:nvSpPr>
        <p:spPr>
          <a:xfrm>
            <a:off x="611505" y="51435"/>
            <a:ext cx="2298065"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p:txBody>
          <a:bodyPr/>
          <a:p>
            <a:pPr marL="152400" indent="0" algn="just">
              <a:buNone/>
            </a:pPr>
            <a:r>
              <a:rPr lang="en-US" sz="2400"/>
              <a:t>Menurut teori belajar konstruktivisme, pengetahuan tidak dapat dipindahkan begitu saja dari pikiran guru ke pikiran siswa. Artinya, bahwa siswa harus aktif secara mental membangun struktur pengetahuannya berdasarkan kematangan kognitif yang dimilikinya. Dengan kata lain, siswa tidak diharapkan sebagai botol-botol kecil yang siap diisi dengan berbagai ilmu pengetahuan sesuai dengan kehendak guru.</a:t>
            </a:r>
            <a:endParaRPr lang="en-US" sz="2400"/>
          </a:p>
        </p:txBody>
      </p:sp>
      <p:sp>
        <p:nvSpPr>
          <p:cNvPr id="3" name="Title 2"/>
          <p:cNvSpPr/>
          <p:nvPr>
            <p:ph type="title"/>
          </p:nvPr>
        </p:nvSpPr>
        <p:spPr>
          <a:xfrm>
            <a:off x="713105" y="-92710"/>
            <a:ext cx="7717790" cy="1100455"/>
          </a:xfrm>
        </p:spPr>
        <p:txBody>
          <a:bodyPr/>
          <a:p>
            <a:r>
              <a:rPr lang="en-US" sz="3200">
                <a:latin typeface="Delius Swash Caps" panose="02000603000000000000" charset="0"/>
                <a:cs typeface="Delius Swash Caps" panose="02000603000000000000" charset="0"/>
              </a:rPr>
              <a:t>Hakikat Pembelajaran Menurut Teori Belajar Konstruktivisme</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899555" y="699435"/>
            <a:ext cx="7361400" cy="3346800"/>
          </a:xfrm>
        </p:spPr>
        <p:txBody>
          <a:bodyPr/>
          <a:p>
            <a:pPr marL="152400" indent="0" algn="just">
              <a:buSzPct val="100000"/>
              <a:buFont typeface="+mj-lt"/>
              <a:buNone/>
            </a:pPr>
            <a:r>
              <a:rPr lang="en-US" sz="2400"/>
              <a:t>Hanbury (1996: 3) mengemukakan sejumlah aspek dalam kaitannya dengan pembelajaran, yaitu: </a:t>
            </a:r>
            <a:endParaRPr lang="en-US" sz="2400"/>
          </a:p>
          <a:p>
            <a:pPr marL="152400" indent="0" algn="just">
              <a:buSzPct val="100000"/>
              <a:buFont typeface="+mj-lt"/>
              <a:buNone/>
            </a:pPr>
            <a:endParaRPr lang="en-US" sz="2400"/>
          </a:p>
          <a:p>
            <a:pPr marL="609600" indent="-457200" algn="just">
              <a:buSzPct val="100000"/>
              <a:buFont typeface="+mj-lt"/>
            </a:pPr>
            <a:r>
              <a:rPr lang="en-US" sz="2400"/>
              <a:t>Siswa mengkonstruksi pengetahuan dengan cara mengintegrasikan ide yang mereka miliki.</a:t>
            </a:r>
            <a:endParaRPr lang="en-US" sz="2400"/>
          </a:p>
          <a:p>
            <a:pPr marL="609600" indent="-457200" algn="just">
              <a:buSzPct val="100000"/>
              <a:buFont typeface="+mj-lt"/>
            </a:pPr>
            <a:r>
              <a:rPr lang="en-US" sz="2400"/>
              <a:t>Pembelajaran menjadi lebih bermakna karena siswa mengerti.</a:t>
            </a:r>
            <a:endParaRPr lang="en-US" sz="2400"/>
          </a:p>
          <a:p>
            <a:pPr marL="609600" indent="-457200" algn="just">
              <a:buSzPct val="100000"/>
              <a:buFont typeface="+mj-lt"/>
            </a:pPr>
            <a:r>
              <a:rPr lang="en-US" sz="2400"/>
              <a:t>Strategi siswa lebih bernilai, dan</a:t>
            </a:r>
            <a:endParaRPr lang="en-US" sz="2400"/>
          </a:p>
          <a:p>
            <a:pPr marL="609600" indent="-457200" algn="just">
              <a:buSzPct val="100000"/>
              <a:buFont typeface="+mj-lt"/>
            </a:pPr>
            <a:r>
              <a:rPr lang="en-US" sz="2400"/>
              <a:t>Siswa mempunyai kesempatan untuk berdiskusi dan saling bertukar pengalaman dan ilmu pengetahuan dengan temannya.</a:t>
            </a:r>
            <a:endParaRPr lang="en-US" sz="2400"/>
          </a:p>
        </p:txBody>
      </p:sp>
      <p:sp>
        <p:nvSpPr>
          <p:cNvPr id="3" name="Title 2"/>
          <p:cNvSpPr/>
          <p:nvPr>
            <p:ph type="title"/>
          </p:nvPr>
        </p:nvSpPr>
        <p:spPr>
          <a:xfrm>
            <a:off x="611505" y="51435"/>
            <a:ext cx="1998980"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611505" y="267335"/>
            <a:ext cx="7901305" cy="3347085"/>
          </a:xfrm>
        </p:spPr>
        <p:txBody>
          <a:bodyPr/>
          <a:p>
            <a:pPr marL="152400" indent="0" algn="just">
              <a:buNone/>
            </a:pPr>
            <a:r>
              <a:rPr lang="en-US" sz="2400"/>
              <a:t>Tytler (1996: 20) mengajukan beberapa saran yang berkaitan dengan rancangan pembelajaran :</a:t>
            </a:r>
            <a:endParaRPr lang="en-US" sz="2400"/>
          </a:p>
          <a:p>
            <a:pPr marL="609600" indent="-457200" algn="just">
              <a:buSzPct val="100000"/>
              <a:buFont typeface="+mj-lt"/>
            </a:pPr>
            <a:r>
              <a:rPr lang="en-US" sz="2400"/>
              <a:t>Memberi kesempatan kepada siswa mengemukakan gagasan dengan bahasa sendiri.</a:t>
            </a:r>
            <a:endParaRPr lang="en-US" sz="2400"/>
          </a:p>
          <a:p>
            <a:pPr marL="609600" indent="-457200" algn="just">
              <a:buSzPct val="100000"/>
              <a:buFont typeface="+mj-lt"/>
            </a:pPr>
            <a:r>
              <a:rPr lang="en-US" sz="2400"/>
              <a:t>Memberi kesempatan kepada siswa untuk berfikir tentang pengalamannya.</a:t>
            </a:r>
            <a:endParaRPr lang="en-US" sz="2400"/>
          </a:p>
          <a:p>
            <a:pPr marL="609600" indent="-457200" algn="just">
              <a:buSzPct val="100000"/>
              <a:buFont typeface="+mj-lt"/>
              <a:buAutoNum type="arabicPeriod" startAt="3"/>
            </a:pPr>
            <a:r>
              <a:rPr lang="en-US" sz="2400">
                <a:sym typeface="+mn-ea"/>
              </a:rPr>
              <a:t>Memberi kesempatan kepada siswa untuk mencoba gagasan baru.</a:t>
            </a:r>
            <a:endParaRPr lang="en-US" sz="2400">
              <a:sym typeface="+mn-ea"/>
            </a:endParaRPr>
          </a:p>
          <a:p>
            <a:pPr marL="609600" indent="-457200" algn="just">
              <a:buSzPct val="100000"/>
              <a:buFont typeface="+mj-lt"/>
              <a:buAutoNum type="arabicPeriod" startAt="3"/>
            </a:pPr>
            <a:r>
              <a:rPr lang="en-US" sz="2400">
                <a:sym typeface="+mn-ea"/>
              </a:rPr>
              <a:t>Memberi pengalaman yang berhubungan dengan gagasan yang telah dimiliki siswa.</a:t>
            </a:r>
            <a:endParaRPr lang="en-US" sz="2400"/>
          </a:p>
          <a:p>
            <a:pPr marL="609600" indent="-457200" algn="just">
              <a:buSzPct val="100000"/>
              <a:buFont typeface="+mj-lt"/>
              <a:buAutoNum type="arabicPeriod" startAt="3"/>
            </a:pPr>
            <a:r>
              <a:rPr lang="en-US" sz="2400">
                <a:sym typeface="+mn-ea"/>
              </a:rPr>
              <a:t>Mendorong siswa memikirkan perubahan gagasan mereka, dan</a:t>
            </a:r>
            <a:endParaRPr lang="en-US" sz="2400"/>
          </a:p>
          <a:p>
            <a:pPr marL="609600" indent="-457200" algn="just">
              <a:buSzPct val="100000"/>
              <a:buFont typeface="+mj-lt"/>
              <a:buAutoNum type="arabicPeriod" startAt="3"/>
            </a:pPr>
            <a:r>
              <a:rPr lang="en-US" sz="2400">
                <a:sym typeface="+mn-ea"/>
              </a:rPr>
              <a:t>Menciptakan lingkungan belajar yang kondusif</a:t>
            </a:r>
            <a:endParaRPr lang="en-US" sz="2400"/>
          </a:p>
          <a:p>
            <a:pPr marL="152400" indent="0" algn="just">
              <a:buSzPct val="100000"/>
              <a:buFont typeface="+mj-lt"/>
              <a:buNone/>
            </a:pPr>
            <a:endParaRPr lang="en-US" sz="2400"/>
          </a:p>
        </p:txBody>
      </p:sp>
      <p:sp>
        <p:nvSpPr>
          <p:cNvPr id="3" name="Title 2"/>
          <p:cNvSpPr/>
          <p:nvPr>
            <p:ph type="title"/>
          </p:nvPr>
        </p:nvSpPr>
        <p:spPr>
          <a:xfrm>
            <a:off x="683895" y="-92075"/>
            <a:ext cx="1830070"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676275" y="1369060"/>
            <a:ext cx="7978775" cy="3347085"/>
          </a:xfrm>
        </p:spPr>
        <p:txBody>
          <a:bodyPr/>
          <a:p>
            <a:pPr marL="152400" indent="0" algn="just">
              <a:buNone/>
            </a:pPr>
            <a:r>
              <a:rPr lang="en-US" sz="2400"/>
              <a:t>(1)Tujuan pendidikan menurut teori belajar konstruktivisme adalah menghasilkan individu atau anak yang memiliki kemampuan berfikir untuk menyelesaikan setiap persoalan yang dihadapi, </a:t>
            </a:r>
            <a:endParaRPr lang="en-US" sz="2400"/>
          </a:p>
          <a:p>
            <a:pPr marL="152400" indent="0" algn="just">
              <a:buNone/>
            </a:pPr>
            <a:r>
              <a:rPr lang="en-US" sz="2400"/>
              <a:t>(2)Kurikulum dirancang sedemikian rupa sehingga terjadi situasi yang memungkinkan pengetahuan dan keterampilan dapat dikonstruksi oleh peserta didik. </a:t>
            </a:r>
            <a:endParaRPr lang="en-US" sz="2400"/>
          </a:p>
          <a:p>
            <a:pPr marL="152400" indent="0" algn="just">
              <a:buNone/>
            </a:pPr>
            <a:r>
              <a:rPr lang="en-US" sz="2400">
                <a:sym typeface="+mn-ea"/>
              </a:rPr>
              <a:t>(3)Peserta didik diharapkan selalu aktif dan dapat menemukan cara belajar yang sesuai bagi dirinya.</a:t>
            </a:r>
            <a:endParaRPr lang="en-US" sz="2400"/>
          </a:p>
        </p:txBody>
      </p:sp>
      <p:sp>
        <p:nvSpPr>
          <p:cNvPr id="3" name="Title 2"/>
          <p:cNvSpPr/>
          <p:nvPr>
            <p:ph type="title"/>
          </p:nvPr>
        </p:nvSpPr>
        <p:spPr>
          <a:xfrm>
            <a:off x="2051685" y="267335"/>
            <a:ext cx="5207635" cy="444500"/>
          </a:xfrm>
        </p:spPr>
        <p:txBody>
          <a:bodyPr/>
          <a:p>
            <a:r>
              <a:rPr lang="en-US" sz="3200">
                <a:latin typeface="Delius Swash Caps" panose="02000603000000000000" charset="0"/>
                <a:cs typeface="Delius Swash Caps" panose="02000603000000000000" charset="0"/>
              </a:rPr>
              <a:t>Implikasi Konstruktivisme dalam Pembelajaran</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467360" y="196850"/>
            <a:ext cx="8403590" cy="3347085"/>
          </a:xfrm>
        </p:spPr>
        <p:txBody>
          <a:bodyPr/>
          <a:p>
            <a:pPr marL="152400" indent="0" algn="just">
              <a:buNone/>
            </a:pPr>
            <a:r>
              <a:rPr lang="en-US" sz="2400"/>
              <a:t>Pembelajaran yang memenuhi metode konstruktivis hendaknya memenuhi beberapa prinsip, yaitu: </a:t>
            </a:r>
            <a:endParaRPr lang="en-US" sz="2400"/>
          </a:p>
          <a:p>
            <a:pPr marL="152400" indent="0" algn="just">
              <a:buNone/>
            </a:pPr>
            <a:endParaRPr lang="en-US" sz="2400"/>
          </a:p>
          <a:p>
            <a:pPr marL="152400" indent="0" algn="just">
              <a:buNone/>
            </a:pPr>
            <a:r>
              <a:rPr lang="en-US" sz="2400"/>
              <a:t>a)Menyediakan pengalaman belajar yang menjadikan peserta didik dapat melakukan konstruksi pengetahuan</a:t>
            </a:r>
            <a:endParaRPr lang="en-US" sz="2400"/>
          </a:p>
          <a:p>
            <a:pPr marL="152400" indent="0" algn="just">
              <a:buNone/>
            </a:pPr>
            <a:r>
              <a:rPr lang="en-US" sz="2400"/>
              <a:t>b)Pembelajaran dilaksanakan dengan mengkaitkan kepada kehidupan nyata</a:t>
            </a:r>
            <a:endParaRPr lang="en-US" sz="2400"/>
          </a:p>
          <a:p>
            <a:pPr marL="152400" indent="0" algn="just">
              <a:buNone/>
            </a:pPr>
            <a:r>
              <a:rPr lang="en-US" sz="2400"/>
              <a:t>c)Pembelajaran dilakukan dengan mengkaitkan kepada kenyataan yang sesuai</a:t>
            </a:r>
            <a:endParaRPr lang="en-US" sz="2400"/>
          </a:p>
          <a:p>
            <a:pPr marL="152400" indent="0" algn="just">
              <a:buNone/>
            </a:pPr>
            <a:r>
              <a:rPr lang="en-US" sz="2400">
                <a:sym typeface="+mn-ea"/>
              </a:rPr>
              <a:t>d)Memotivasi peserta didik aktif dalam pembelajaran</a:t>
            </a:r>
            <a:endParaRPr lang="en-US" sz="2400"/>
          </a:p>
          <a:p>
            <a:pPr marL="152400" indent="0" algn="just">
              <a:buNone/>
            </a:pPr>
            <a:r>
              <a:rPr lang="en-US" sz="2400">
                <a:sym typeface="+mn-ea"/>
              </a:rPr>
              <a:t>e)Pembelajaran dilaksanakan dengan menyesuaikan pada kehidupan sosial peserta didik</a:t>
            </a:r>
            <a:endParaRPr lang="en-US" sz="2400">
              <a:sym typeface="+mn-ea"/>
            </a:endParaRPr>
          </a:p>
          <a:p>
            <a:pPr marL="152400" indent="0" algn="just">
              <a:buNone/>
            </a:pPr>
            <a:r>
              <a:rPr lang="en-US" sz="2400">
                <a:sym typeface="+mn-ea"/>
              </a:rPr>
              <a:t>f) Pembelajaran menggunakan barbagia sarana</a:t>
            </a:r>
            <a:endParaRPr lang="en-US" sz="2400"/>
          </a:p>
          <a:p>
            <a:pPr marL="152400" indent="0" algn="just">
              <a:buNone/>
            </a:pPr>
            <a:endParaRPr lang="en-US" sz="2400"/>
          </a:p>
          <a:p>
            <a:pPr marL="152400" indent="0" algn="just">
              <a:buNone/>
            </a:pPr>
            <a:endParaRPr lang="en-US" sz="2400"/>
          </a:p>
          <a:p>
            <a:pPr marL="152400" indent="0" algn="just">
              <a:buNone/>
            </a:pPr>
            <a:endParaRPr lang="en-US" sz="2400"/>
          </a:p>
        </p:txBody>
      </p:sp>
      <p:sp>
        <p:nvSpPr>
          <p:cNvPr id="3" name="Title 2"/>
          <p:cNvSpPr/>
          <p:nvPr>
            <p:ph type="title"/>
          </p:nvPr>
        </p:nvSpPr>
        <p:spPr>
          <a:xfrm>
            <a:off x="-2228730" y="-35040"/>
            <a:ext cx="7717500" cy="444600"/>
          </a:xfrm>
        </p:spPr>
        <p:txBody>
          <a:bodyPr/>
          <a:p>
            <a:r>
              <a:rPr lang="en-US">
                <a:latin typeface="Delius Swash Caps" panose="02000603000000000000" charset="0"/>
                <a:cs typeface="Delius Swash Caps" panose="02000603000000000000" charset="0"/>
              </a:rPr>
              <a:t> &gt;&gt;&gt;&gt;&gt;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p:txBody>
          <a:bodyPr/>
          <a:p>
            <a:pPr marL="152400" indent="0" algn="just">
              <a:buNone/>
            </a:pPr>
            <a:r>
              <a:rPr lang="en-US" sz="2400"/>
              <a:t>Nama lengkap Vygotsky adalah Lev Semonovich Vygotsky lahir pada tahun 1896 di Tsarist Russia, di suatu kota Orscha, Belorussia dari keluarga kelas menengah Keturunan Yahudi. Dia tumbuh dan besar di Gomel, suatu   kota sekitar 400 mil bagian barat Moscow. Sewaktu dia masih muda, dia tertarik pada studi-studi kesusasteraan dan analisis sastra, dan menjadi seorang penyair dan Filosof.</a:t>
            </a:r>
            <a:endParaRPr lang="en-US" sz="2400"/>
          </a:p>
        </p:txBody>
      </p:sp>
      <p:sp>
        <p:nvSpPr>
          <p:cNvPr id="3" name="Title 2"/>
          <p:cNvSpPr/>
          <p:nvPr>
            <p:ph type="title"/>
          </p:nvPr>
        </p:nvSpPr>
        <p:spPr>
          <a:xfrm>
            <a:off x="713225" y="267220"/>
            <a:ext cx="7717500" cy="444600"/>
          </a:xfrm>
        </p:spPr>
        <p:txBody>
          <a:bodyPr/>
          <a:p>
            <a:r>
              <a:rPr lang="en-US" sz="3200">
                <a:latin typeface="Delius Swash Caps" panose="02000603000000000000" charset="0"/>
                <a:cs typeface="Delius Swash Caps" panose="02000603000000000000" charset="0"/>
              </a:rPr>
              <a:t>Biodata Vygotsky</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539750" y="267335"/>
            <a:ext cx="8506460" cy="3347085"/>
          </a:xfrm>
        </p:spPr>
        <p:txBody>
          <a:bodyPr/>
          <a:p>
            <a:pPr marL="152400" indent="0" algn="just">
              <a:buNone/>
            </a:pPr>
            <a:r>
              <a:rPr lang="en-US" sz="2400"/>
              <a:t>Berkaitan dengan perkembangan intelektual siswa, Vygotsky mengemukakan dua ide; Pertama, bahwa perkembangan intelektual siswa dapat dipahami hanya dalam konteks budaya dan sejarah pengalaman siswa. Kedua, Vygotsky mempercayai bahwa perkembangan intelektual bergantung pada sistem tanda (sign system) setiap individu selalu berkembang.</a:t>
            </a:r>
            <a:endParaRPr lang="en-US" sz="2400"/>
          </a:p>
          <a:p>
            <a:pPr marL="152400" indent="0">
              <a:buNone/>
            </a:pPr>
            <a:r>
              <a:rPr lang="en-US" sz="2400">
                <a:sym typeface="+mn-ea"/>
              </a:rPr>
              <a:t>Berkaitan dengan pembelajaran, Vygotsky mengemukakan empat prinsip yaitu:</a:t>
            </a:r>
            <a:endParaRPr lang="en-US" sz="2400"/>
          </a:p>
          <a:p>
            <a:pPr marL="609600" indent="-457200">
              <a:buSzPct val="100000"/>
              <a:buFont typeface="+mj-lt"/>
            </a:pPr>
            <a:r>
              <a:rPr lang="en-US" sz="2400">
                <a:sym typeface="+mn-ea"/>
              </a:rPr>
              <a:t>Pembelajaran sosial (social leaning).</a:t>
            </a:r>
            <a:endParaRPr lang="en-US" sz="2400"/>
          </a:p>
          <a:p>
            <a:pPr marL="609600" indent="-457200">
              <a:buSzPct val="100000"/>
              <a:buFont typeface="+mj-lt"/>
            </a:pPr>
            <a:r>
              <a:rPr lang="en-US" sz="2400">
                <a:sym typeface="+mn-ea"/>
              </a:rPr>
              <a:t>ZPD (zone of proximal development).</a:t>
            </a:r>
            <a:endParaRPr lang="en-US" sz="2400"/>
          </a:p>
          <a:p>
            <a:pPr marL="609600" indent="-457200">
              <a:buSzPct val="100000"/>
              <a:buFont typeface="+mj-lt"/>
            </a:pPr>
            <a:r>
              <a:rPr lang="en-US" sz="2400">
                <a:sym typeface="+mn-ea"/>
              </a:rPr>
              <a:t>Masa Magang Kognitif (cognitif apprenticeship).</a:t>
            </a:r>
            <a:endParaRPr lang="en-US" sz="2400"/>
          </a:p>
          <a:p>
            <a:pPr marL="609600" indent="-457200">
              <a:buSzPct val="100000"/>
              <a:buFont typeface="+mj-lt"/>
            </a:pPr>
            <a:r>
              <a:rPr lang="en-US" sz="2400">
                <a:sym typeface="+mn-ea"/>
              </a:rPr>
              <a:t>Pembelajaran Termediasi (mediated learning).</a:t>
            </a:r>
            <a:endParaRPr lang="en-US" sz="2400"/>
          </a:p>
          <a:p>
            <a:pPr marL="152400" indent="0" algn="just">
              <a:buNone/>
            </a:pPr>
            <a:endParaRPr lang="en-US" sz="2400"/>
          </a:p>
        </p:txBody>
      </p:sp>
      <p:sp>
        <p:nvSpPr>
          <p:cNvPr id="3" name="Title 2"/>
          <p:cNvSpPr/>
          <p:nvPr>
            <p:ph type="title"/>
          </p:nvPr>
        </p:nvSpPr>
        <p:spPr>
          <a:xfrm>
            <a:off x="354330" y="-34925"/>
            <a:ext cx="2757805"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890665" y="772460"/>
            <a:ext cx="7361400" cy="3346800"/>
          </a:xfrm>
        </p:spPr>
        <p:txBody>
          <a:bodyPr/>
          <a:p>
            <a:pPr marL="152400" indent="0" algn="just">
              <a:buNone/>
            </a:pPr>
            <a:r>
              <a:rPr lang="en-US" sz="2400"/>
              <a:t>Sedangkan Ratumanan (2004:45) menguraikan 5 prinsip-prinsip kunci teori Konstruktivisme oleh Vygotsky:</a:t>
            </a:r>
            <a:endParaRPr lang="en-US" sz="2400"/>
          </a:p>
          <a:p>
            <a:pPr marL="152400" indent="0" algn="just">
              <a:buNone/>
            </a:pPr>
            <a:endParaRPr lang="en-US" sz="2400"/>
          </a:p>
          <a:p>
            <a:pPr marL="609600" indent="-457200" algn="just">
              <a:buSzPct val="100000"/>
              <a:buFont typeface="+mj-lt"/>
            </a:pPr>
            <a:r>
              <a:rPr lang="en-US" sz="2400"/>
              <a:t>Penekanan pada hakekat sosiokultural belajar</a:t>
            </a:r>
            <a:endParaRPr lang="en-US" sz="2400"/>
          </a:p>
          <a:p>
            <a:pPr marL="609600" indent="-457200" algn="just">
              <a:buSzPct val="100000"/>
              <a:buFont typeface="+mj-lt"/>
            </a:pPr>
            <a:r>
              <a:rPr lang="en-US" sz="2400"/>
              <a:t>Daerah Perkembangan Terdekat ( Zone of Proximal Development = ZPD)</a:t>
            </a:r>
            <a:endParaRPr lang="en-US" sz="2400"/>
          </a:p>
          <a:p>
            <a:pPr marL="609600" indent="-457200" algn="just">
              <a:buSzPct val="100000"/>
              <a:buFont typeface="+mj-lt"/>
            </a:pPr>
            <a:r>
              <a:rPr lang="en-US" sz="2400"/>
              <a:t>Pemagangan kognitif</a:t>
            </a:r>
            <a:endParaRPr lang="en-US" sz="2400"/>
          </a:p>
          <a:p>
            <a:pPr marL="609600" indent="-457200" algn="just">
              <a:buSzPct val="100000"/>
              <a:buFont typeface="+mj-lt"/>
            </a:pPr>
            <a:r>
              <a:rPr lang="en-US" sz="2400"/>
              <a:t>Perancahan (Scaffolding)</a:t>
            </a:r>
            <a:endParaRPr lang="en-US" sz="2400"/>
          </a:p>
          <a:p>
            <a:pPr marL="609600" indent="-457200" algn="just">
              <a:buSzPct val="100000"/>
              <a:buFont typeface="+mj-lt"/>
            </a:pPr>
            <a:r>
              <a:rPr lang="en-US" sz="2400"/>
              <a:t>Bergumam (Private Speech)</a:t>
            </a:r>
            <a:endParaRPr lang="en-US" sz="2400"/>
          </a:p>
        </p:txBody>
      </p:sp>
      <p:sp>
        <p:nvSpPr>
          <p:cNvPr id="3" name="Title 2"/>
          <p:cNvSpPr/>
          <p:nvPr>
            <p:ph type="title"/>
          </p:nvPr>
        </p:nvSpPr>
        <p:spPr>
          <a:xfrm>
            <a:off x="755650" y="51435"/>
            <a:ext cx="1783715"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p:txBody>
          <a:bodyPr/>
          <a:p>
            <a:pPr marL="609600" indent="-457200">
              <a:buSzPct val="105000"/>
              <a:buFont typeface="+mj-lt"/>
            </a:pPr>
            <a:r>
              <a:rPr lang="en-US" sz="2400"/>
              <a:t>Identifikasi prior knowledge dan miskonsepsi</a:t>
            </a:r>
            <a:endParaRPr lang="en-US" sz="2400"/>
          </a:p>
          <a:p>
            <a:pPr marL="609600" indent="-457200">
              <a:buSzPct val="105000"/>
              <a:buFont typeface="+mj-lt"/>
            </a:pPr>
            <a:r>
              <a:rPr lang="en-US" sz="2400"/>
              <a:t>Penyusunan program pembelajaran</a:t>
            </a:r>
            <a:endParaRPr lang="en-US" sz="2400"/>
          </a:p>
          <a:p>
            <a:pPr marL="609600" indent="-457200">
              <a:buSzPct val="105000"/>
              <a:buFont typeface="+mj-lt"/>
            </a:pPr>
            <a:r>
              <a:rPr lang="en-US" sz="2400"/>
              <a:t>Orientasi dan elicitasi</a:t>
            </a:r>
            <a:endParaRPr lang="en-US" sz="2400"/>
          </a:p>
          <a:p>
            <a:pPr marL="609600" indent="-457200">
              <a:buSzPct val="105000"/>
              <a:buFont typeface="+mj-lt"/>
            </a:pPr>
            <a:r>
              <a:rPr lang="en-US" sz="2400"/>
              <a:t>Refleksi</a:t>
            </a:r>
            <a:endParaRPr lang="en-US" sz="2400"/>
          </a:p>
          <a:p>
            <a:pPr marL="609600" indent="-457200">
              <a:buSzPct val="105000"/>
              <a:buFont typeface="+mj-lt"/>
            </a:pPr>
            <a:r>
              <a:rPr lang="en-US" sz="2400"/>
              <a:t>Resrtukturisasi ide, berupa:  Tantangan, Konflik kognitif dan diskusi kelas, Membangun ulang kerangka konseptual.</a:t>
            </a:r>
            <a:endParaRPr lang="en-US" sz="2400"/>
          </a:p>
          <a:p>
            <a:pPr marL="609600" indent="-457200">
              <a:buSzPct val="105000"/>
              <a:buFont typeface="+mj-lt"/>
            </a:pPr>
            <a:r>
              <a:rPr lang="en-US" sz="2400"/>
              <a:t>Aplikasi</a:t>
            </a:r>
            <a:endParaRPr lang="en-US" sz="2400"/>
          </a:p>
          <a:p>
            <a:pPr marL="609600" indent="-457200">
              <a:buSzPct val="105000"/>
              <a:buFont typeface="+mj-lt"/>
            </a:pPr>
            <a:r>
              <a:rPr lang="en-US" sz="2400"/>
              <a:t>Review </a:t>
            </a:r>
            <a:endParaRPr lang="en-US" sz="2400"/>
          </a:p>
          <a:p>
            <a:pPr marL="609600" indent="-457200">
              <a:buSzPct val="105000"/>
              <a:buFont typeface="+mj-lt"/>
            </a:pPr>
            <a:endParaRPr lang="en-US" sz="2400"/>
          </a:p>
        </p:txBody>
      </p:sp>
      <p:sp>
        <p:nvSpPr>
          <p:cNvPr id="3" name="Title 2"/>
          <p:cNvSpPr/>
          <p:nvPr>
            <p:ph type="title"/>
          </p:nvPr>
        </p:nvSpPr>
        <p:spPr>
          <a:xfrm>
            <a:off x="713225" y="267220"/>
            <a:ext cx="7717500" cy="444600"/>
          </a:xfrm>
        </p:spPr>
        <p:txBody>
          <a:bodyPr/>
          <a:p>
            <a:r>
              <a:rPr lang="en-US" sz="3200">
                <a:latin typeface="Delius Swash Caps" panose="02000603000000000000" charset="0"/>
                <a:cs typeface="Delius Swash Caps" panose="02000603000000000000" charset="0"/>
              </a:rPr>
              <a:t>Rancangan Pembelajaran Konstruktivistik Vygotsky</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934" name="Shape 1934"/>
        <p:cNvGrpSpPr/>
        <p:nvPr/>
      </p:nvGrpSpPr>
      <p:grpSpPr>
        <a:xfrm>
          <a:off x="0" y="0"/>
          <a:ext cx="0" cy="0"/>
          <a:chOff x="0" y="0"/>
          <a:chExt cx="0" cy="0"/>
        </a:xfrm>
      </p:grpSpPr>
      <p:sp>
        <p:nvSpPr>
          <p:cNvPr id="1935" name="Google Shape;1935;p50"/>
          <p:cNvSpPr txBox="1"/>
          <p:nvPr>
            <p:ph type="title"/>
          </p:nvPr>
        </p:nvSpPr>
        <p:spPr>
          <a:xfrm>
            <a:off x="713225" y="539000"/>
            <a:ext cx="7717500" cy="444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GB" sz="4000">
                <a:latin typeface="Delius Swash Caps" panose="02000603000000000000" charset="0"/>
                <a:cs typeface="Delius Swash Caps" panose="02000603000000000000" charset="0"/>
              </a:rPr>
              <a:t> Pengertian Teori Belajar Kontruktivistik Oleh Vygotsky</a:t>
            </a:r>
            <a:endParaRPr lang="en-GB" sz="4000">
              <a:latin typeface="Delius Swash Caps" panose="02000603000000000000" charset="0"/>
              <a:cs typeface="Delius Swash Caps" panose="02000603000000000000" charset="0"/>
            </a:endParaRPr>
          </a:p>
        </p:txBody>
      </p:sp>
      <p:sp>
        <p:nvSpPr>
          <p:cNvPr id="1936" name="Google Shape;1936;p50"/>
          <p:cNvSpPr txBox="1"/>
          <p:nvPr>
            <p:ph type="body" idx="1"/>
          </p:nvPr>
        </p:nvSpPr>
        <p:spPr>
          <a:xfrm>
            <a:off x="878840" y="1563370"/>
            <a:ext cx="7361555" cy="3192145"/>
          </a:xfrm>
          <a:prstGeom prst="rect">
            <a:avLst/>
          </a:prstGeom>
        </p:spPr>
        <p:txBody>
          <a:bodyPr spcFirstLastPara="1" wrap="square" lIns="91425" tIns="91425" rIns="91425" bIns="91425" anchor="t" anchorCtr="0">
            <a:noAutofit/>
          </a:bodyPr>
          <a:lstStyle/>
          <a:p>
            <a:pPr marL="0" lvl="0" indent="0" algn="just" rtl="0">
              <a:spcBef>
                <a:spcPts val="0"/>
              </a:spcBef>
              <a:spcAft>
                <a:spcPts val="0"/>
              </a:spcAft>
              <a:buClr>
                <a:schemeClr val="dk1"/>
              </a:buClr>
              <a:buSzPts val="1100"/>
              <a:buFont typeface="Arial" panose="020B0604020202020204"/>
              <a:buNone/>
            </a:pPr>
            <a:r>
              <a:rPr lang="en-US" altLang="en-GB" sz="2400"/>
              <a:t>Belajar menurut konstruktivisme adalah suatu proses mengasimilasikan dan mengkaitkan pengalaman atau pelajaran yang dipelajari dengan pengertian yang sudah dimilikinya, sehingga pengetahuannya dapat dikembangkan. Teori Konstruktivisme didefinisikan sebagai pembelajaran yang bersifat generatif, yaitu tindakan mencipta sesuatu makna dari apa yang dipelajari. </a:t>
            </a:r>
            <a:endParaRPr lang="en-US" altLang="en-GB" sz="2400"/>
          </a:p>
        </p:txBody>
      </p:sp>
      <p:grpSp>
        <p:nvGrpSpPr>
          <p:cNvPr id="1937" name="Google Shape;1937;p50"/>
          <p:cNvGrpSpPr/>
          <p:nvPr/>
        </p:nvGrpSpPr>
        <p:grpSpPr>
          <a:xfrm>
            <a:off x="8250648" y="2113126"/>
            <a:ext cx="1693701" cy="857873"/>
            <a:chOff x="0" y="6078527"/>
            <a:chExt cx="2501774" cy="1267169"/>
          </a:xfrm>
        </p:grpSpPr>
        <p:sp>
          <p:nvSpPr>
            <p:cNvPr id="1938" name="Google Shape;1938;p50"/>
            <p:cNvSpPr/>
            <p:nvPr/>
          </p:nvSpPr>
          <p:spPr>
            <a:xfrm>
              <a:off x="0" y="6078527"/>
              <a:ext cx="2501774" cy="1267169"/>
            </a:xfrm>
            <a:custGeom>
              <a:avLst/>
              <a:gdLst/>
              <a:ahLst/>
              <a:cxnLst/>
              <a:rect l="l" t="t" r="r" b="b"/>
              <a:pathLst>
                <a:path w="136448" h="69112" extrusionOk="0">
                  <a:moveTo>
                    <a:pt x="124307" y="3227"/>
                  </a:moveTo>
                  <a:lnTo>
                    <a:pt x="124307" y="3227"/>
                  </a:lnTo>
                  <a:cubicBezTo>
                    <a:pt x="123991" y="3965"/>
                    <a:pt x="123443" y="4450"/>
                    <a:pt x="123022" y="4998"/>
                  </a:cubicBezTo>
                  <a:cubicBezTo>
                    <a:pt x="122242" y="6051"/>
                    <a:pt x="121420" y="7084"/>
                    <a:pt x="120619" y="8117"/>
                  </a:cubicBezTo>
                  <a:cubicBezTo>
                    <a:pt x="120577" y="8201"/>
                    <a:pt x="120556" y="8264"/>
                    <a:pt x="120535" y="8349"/>
                  </a:cubicBezTo>
                  <a:cubicBezTo>
                    <a:pt x="122347" y="9065"/>
                    <a:pt x="124139" y="9803"/>
                    <a:pt x="125951" y="10498"/>
                  </a:cubicBezTo>
                  <a:cubicBezTo>
                    <a:pt x="126457" y="10688"/>
                    <a:pt x="126394" y="10899"/>
                    <a:pt x="126141" y="11236"/>
                  </a:cubicBezTo>
                  <a:cubicBezTo>
                    <a:pt x="125108" y="12543"/>
                    <a:pt x="124076" y="13828"/>
                    <a:pt x="123043" y="15135"/>
                  </a:cubicBezTo>
                  <a:cubicBezTo>
                    <a:pt x="122853" y="15388"/>
                    <a:pt x="122685" y="15641"/>
                    <a:pt x="122495" y="15873"/>
                  </a:cubicBezTo>
                  <a:lnTo>
                    <a:pt x="128544" y="18339"/>
                  </a:lnTo>
                  <a:cubicBezTo>
                    <a:pt x="127701" y="19392"/>
                    <a:pt x="126858" y="20446"/>
                    <a:pt x="126078" y="21500"/>
                  </a:cubicBezTo>
                  <a:cubicBezTo>
                    <a:pt x="125572" y="22153"/>
                    <a:pt x="124940" y="22722"/>
                    <a:pt x="124645" y="23523"/>
                  </a:cubicBezTo>
                  <a:cubicBezTo>
                    <a:pt x="126457" y="24261"/>
                    <a:pt x="128270" y="24999"/>
                    <a:pt x="130103" y="25736"/>
                  </a:cubicBezTo>
                  <a:cubicBezTo>
                    <a:pt x="130504" y="25884"/>
                    <a:pt x="130567" y="26031"/>
                    <a:pt x="130272" y="26411"/>
                  </a:cubicBezTo>
                  <a:cubicBezTo>
                    <a:pt x="129029" y="27928"/>
                    <a:pt x="127827" y="29488"/>
                    <a:pt x="126605" y="31026"/>
                  </a:cubicBezTo>
                  <a:cubicBezTo>
                    <a:pt x="127827" y="31701"/>
                    <a:pt x="129155" y="32080"/>
                    <a:pt x="130420" y="32628"/>
                  </a:cubicBezTo>
                  <a:cubicBezTo>
                    <a:pt x="131052" y="32923"/>
                    <a:pt x="131747" y="33092"/>
                    <a:pt x="132485" y="33555"/>
                  </a:cubicBezTo>
                  <a:lnTo>
                    <a:pt x="11466" y="65970"/>
                  </a:lnTo>
                  <a:cubicBezTo>
                    <a:pt x="12414" y="64748"/>
                    <a:pt x="13278" y="63673"/>
                    <a:pt x="14100" y="62577"/>
                  </a:cubicBezTo>
                  <a:cubicBezTo>
                    <a:pt x="14543" y="61987"/>
                    <a:pt x="15112" y="61481"/>
                    <a:pt x="15428" y="60786"/>
                  </a:cubicBezTo>
                  <a:cubicBezTo>
                    <a:pt x="13721" y="60111"/>
                    <a:pt x="12014" y="59437"/>
                    <a:pt x="10307" y="58741"/>
                  </a:cubicBezTo>
                  <a:cubicBezTo>
                    <a:pt x="9400" y="58383"/>
                    <a:pt x="9400" y="58383"/>
                    <a:pt x="10012" y="57603"/>
                  </a:cubicBezTo>
                  <a:cubicBezTo>
                    <a:pt x="11108" y="56170"/>
                    <a:pt x="12225" y="54737"/>
                    <a:pt x="13342" y="53304"/>
                  </a:cubicBezTo>
                  <a:cubicBezTo>
                    <a:pt x="12899" y="52840"/>
                    <a:pt x="12267" y="52756"/>
                    <a:pt x="11698" y="52524"/>
                  </a:cubicBezTo>
                  <a:cubicBezTo>
                    <a:pt x="10454" y="51997"/>
                    <a:pt x="9211" y="51470"/>
                    <a:pt x="7925" y="51006"/>
                  </a:cubicBezTo>
                  <a:cubicBezTo>
                    <a:pt x="7440" y="50838"/>
                    <a:pt x="7419" y="50669"/>
                    <a:pt x="7714" y="50311"/>
                  </a:cubicBezTo>
                  <a:cubicBezTo>
                    <a:pt x="8789" y="48962"/>
                    <a:pt x="9864" y="47613"/>
                    <a:pt x="10939" y="46243"/>
                  </a:cubicBezTo>
                  <a:cubicBezTo>
                    <a:pt x="11087" y="46075"/>
                    <a:pt x="11213" y="45864"/>
                    <a:pt x="11339" y="45653"/>
                  </a:cubicBezTo>
                  <a:cubicBezTo>
                    <a:pt x="9674" y="44852"/>
                    <a:pt x="7925" y="44262"/>
                    <a:pt x="6239" y="43545"/>
                  </a:cubicBezTo>
                  <a:cubicBezTo>
                    <a:pt x="5312" y="43166"/>
                    <a:pt x="5333" y="43187"/>
                    <a:pt x="5944" y="42407"/>
                  </a:cubicBezTo>
                  <a:cubicBezTo>
                    <a:pt x="7103" y="40953"/>
                    <a:pt x="8305" y="39541"/>
                    <a:pt x="9358" y="38002"/>
                  </a:cubicBezTo>
                  <a:lnTo>
                    <a:pt x="3541" y="35705"/>
                  </a:lnTo>
                  <a:lnTo>
                    <a:pt x="3562" y="35558"/>
                  </a:lnTo>
                  <a:lnTo>
                    <a:pt x="7946" y="34377"/>
                  </a:lnTo>
                  <a:cubicBezTo>
                    <a:pt x="13995" y="32755"/>
                    <a:pt x="20044" y="31132"/>
                    <a:pt x="26114" y="29509"/>
                  </a:cubicBezTo>
                  <a:cubicBezTo>
                    <a:pt x="34460" y="27275"/>
                    <a:pt x="42806" y="25062"/>
                    <a:pt x="51152" y="22828"/>
                  </a:cubicBezTo>
                  <a:cubicBezTo>
                    <a:pt x="57180" y="21205"/>
                    <a:pt x="63229" y="19582"/>
                    <a:pt x="69278" y="17959"/>
                  </a:cubicBezTo>
                  <a:lnTo>
                    <a:pt x="93410" y="11510"/>
                  </a:lnTo>
                  <a:cubicBezTo>
                    <a:pt x="100133" y="9719"/>
                    <a:pt x="106856" y="7906"/>
                    <a:pt x="113559" y="6093"/>
                  </a:cubicBezTo>
                  <a:cubicBezTo>
                    <a:pt x="117036" y="5166"/>
                    <a:pt x="120493" y="4239"/>
                    <a:pt x="123949" y="3290"/>
                  </a:cubicBezTo>
                  <a:cubicBezTo>
                    <a:pt x="124034" y="3269"/>
                    <a:pt x="124118" y="3269"/>
                    <a:pt x="124307" y="3227"/>
                  </a:cubicBezTo>
                  <a:close/>
                  <a:moveTo>
                    <a:pt x="124677" y="1"/>
                  </a:moveTo>
                  <a:cubicBezTo>
                    <a:pt x="124482" y="1"/>
                    <a:pt x="124281" y="22"/>
                    <a:pt x="124076" y="66"/>
                  </a:cubicBezTo>
                  <a:cubicBezTo>
                    <a:pt x="120893" y="740"/>
                    <a:pt x="117795" y="1689"/>
                    <a:pt x="114676" y="2532"/>
                  </a:cubicBezTo>
                  <a:cubicBezTo>
                    <a:pt x="106941" y="4576"/>
                    <a:pt x="99206" y="6641"/>
                    <a:pt x="91471" y="8728"/>
                  </a:cubicBezTo>
                  <a:cubicBezTo>
                    <a:pt x="84453" y="10625"/>
                    <a:pt x="77413" y="12501"/>
                    <a:pt x="70374" y="14397"/>
                  </a:cubicBezTo>
                  <a:cubicBezTo>
                    <a:pt x="64620" y="15936"/>
                    <a:pt x="58866" y="17453"/>
                    <a:pt x="53133" y="18992"/>
                  </a:cubicBezTo>
                  <a:lnTo>
                    <a:pt x="29107" y="25420"/>
                  </a:lnTo>
                  <a:lnTo>
                    <a:pt x="8557" y="30921"/>
                  </a:lnTo>
                  <a:cubicBezTo>
                    <a:pt x="6597" y="31448"/>
                    <a:pt x="4616" y="31975"/>
                    <a:pt x="2656" y="32502"/>
                  </a:cubicBezTo>
                  <a:cubicBezTo>
                    <a:pt x="1223" y="32881"/>
                    <a:pt x="275" y="33893"/>
                    <a:pt x="148" y="35284"/>
                  </a:cubicBezTo>
                  <a:cubicBezTo>
                    <a:pt x="1" y="36675"/>
                    <a:pt x="738" y="37918"/>
                    <a:pt x="2108" y="38529"/>
                  </a:cubicBezTo>
                  <a:cubicBezTo>
                    <a:pt x="2677" y="38782"/>
                    <a:pt x="3246" y="38993"/>
                    <a:pt x="3815" y="39204"/>
                  </a:cubicBezTo>
                  <a:cubicBezTo>
                    <a:pt x="4216" y="39351"/>
                    <a:pt x="4237" y="39499"/>
                    <a:pt x="3963" y="39794"/>
                  </a:cubicBezTo>
                  <a:cubicBezTo>
                    <a:pt x="3562" y="40237"/>
                    <a:pt x="3183" y="40700"/>
                    <a:pt x="2867" y="41185"/>
                  </a:cubicBezTo>
                  <a:cubicBezTo>
                    <a:pt x="1855" y="42660"/>
                    <a:pt x="1855" y="44241"/>
                    <a:pt x="3267" y="45548"/>
                  </a:cubicBezTo>
                  <a:cubicBezTo>
                    <a:pt x="3984" y="46201"/>
                    <a:pt x="4911" y="46433"/>
                    <a:pt x="5775" y="46791"/>
                  </a:cubicBezTo>
                  <a:cubicBezTo>
                    <a:pt x="6218" y="46960"/>
                    <a:pt x="6218" y="47086"/>
                    <a:pt x="5944" y="47423"/>
                  </a:cubicBezTo>
                  <a:cubicBezTo>
                    <a:pt x="5501" y="47950"/>
                    <a:pt x="5101" y="48477"/>
                    <a:pt x="4722" y="49046"/>
                  </a:cubicBezTo>
                  <a:cubicBezTo>
                    <a:pt x="3900" y="50290"/>
                    <a:pt x="4068" y="51934"/>
                    <a:pt x="5143" y="52966"/>
                  </a:cubicBezTo>
                  <a:cubicBezTo>
                    <a:pt x="5902" y="53746"/>
                    <a:pt x="6935" y="53999"/>
                    <a:pt x="7904" y="54400"/>
                  </a:cubicBezTo>
                  <a:cubicBezTo>
                    <a:pt x="8220" y="54526"/>
                    <a:pt x="8368" y="54610"/>
                    <a:pt x="8073" y="54926"/>
                  </a:cubicBezTo>
                  <a:cubicBezTo>
                    <a:pt x="7714" y="55306"/>
                    <a:pt x="7440" y="55748"/>
                    <a:pt x="7082" y="56149"/>
                  </a:cubicBezTo>
                  <a:cubicBezTo>
                    <a:pt x="6007" y="57350"/>
                    <a:pt x="5944" y="59163"/>
                    <a:pt x="6956" y="60427"/>
                  </a:cubicBezTo>
                  <a:cubicBezTo>
                    <a:pt x="7525" y="61123"/>
                    <a:pt x="8347" y="61397"/>
                    <a:pt x="9148" y="61713"/>
                  </a:cubicBezTo>
                  <a:cubicBezTo>
                    <a:pt x="10328" y="62156"/>
                    <a:pt x="10328" y="62156"/>
                    <a:pt x="9590" y="63146"/>
                  </a:cubicBezTo>
                  <a:cubicBezTo>
                    <a:pt x="8979" y="63989"/>
                    <a:pt x="8157" y="64727"/>
                    <a:pt x="8305" y="65886"/>
                  </a:cubicBezTo>
                  <a:cubicBezTo>
                    <a:pt x="8177" y="67642"/>
                    <a:pt x="9651" y="69112"/>
                    <a:pt x="11449" y="69112"/>
                  </a:cubicBezTo>
                  <a:cubicBezTo>
                    <a:pt x="11722" y="69112"/>
                    <a:pt x="12004" y="69078"/>
                    <a:pt x="12288" y="69005"/>
                  </a:cubicBezTo>
                  <a:cubicBezTo>
                    <a:pt x="16377" y="67930"/>
                    <a:pt x="20465" y="66813"/>
                    <a:pt x="24575" y="65717"/>
                  </a:cubicBezTo>
                  <a:cubicBezTo>
                    <a:pt x="32310" y="63652"/>
                    <a:pt x="40045" y="61586"/>
                    <a:pt x="47780" y="59500"/>
                  </a:cubicBezTo>
                  <a:cubicBezTo>
                    <a:pt x="54820" y="57624"/>
                    <a:pt x="61859" y="55706"/>
                    <a:pt x="68898" y="53809"/>
                  </a:cubicBezTo>
                  <a:cubicBezTo>
                    <a:pt x="74294" y="52355"/>
                    <a:pt x="79668" y="50901"/>
                    <a:pt x="85064" y="49468"/>
                  </a:cubicBezTo>
                  <a:cubicBezTo>
                    <a:pt x="92757" y="47423"/>
                    <a:pt x="100449" y="45358"/>
                    <a:pt x="108142" y="43314"/>
                  </a:cubicBezTo>
                  <a:cubicBezTo>
                    <a:pt x="115013" y="41480"/>
                    <a:pt x="121905" y="39667"/>
                    <a:pt x="128755" y="37792"/>
                  </a:cubicBezTo>
                  <a:cubicBezTo>
                    <a:pt x="130462" y="37328"/>
                    <a:pt x="132190" y="36991"/>
                    <a:pt x="133855" y="36359"/>
                  </a:cubicBezTo>
                  <a:cubicBezTo>
                    <a:pt x="135899" y="35600"/>
                    <a:pt x="136447" y="32944"/>
                    <a:pt x="134972" y="31364"/>
                  </a:cubicBezTo>
                  <a:cubicBezTo>
                    <a:pt x="134213" y="30542"/>
                    <a:pt x="133223" y="30310"/>
                    <a:pt x="132274" y="29930"/>
                  </a:cubicBezTo>
                  <a:cubicBezTo>
                    <a:pt x="131768" y="29741"/>
                    <a:pt x="131726" y="29530"/>
                    <a:pt x="132085" y="29129"/>
                  </a:cubicBezTo>
                  <a:cubicBezTo>
                    <a:pt x="132464" y="28708"/>
                    <a:pt x="132822" y="28223"/>
                    <a:pt x="133202" y="27760"/>
                  </a:cubicBezTo>
                  <a:cubicBezTo>
                    <a:pt x="133981" y="26811"/>
                    <a:pt x="133876" y="24556"/>
                    <a:pt x="132928" y="23755"/>
                  </a:cubicBezTo>
                  <a:cubicBezTo>
                    <a:pt x="132042" y="23017"/>
                    <a:pt x="131031" y="22680"/>
                    <a:pt x="130040" y="22238"/>
                  </a:cubicBezTo>
                  <a:cubicBezTo>
                    <a:pt x="129724" y="22111"/>
                    <a:pt x="129577" y="22048"/>
                    <a:pt x="129872" y="21711"/>
                  </a:cubicBezTo>
                  <a:cubicBezTo>
                    <a:pt x="130272" y="21289"/>
                    <a:pt x="130630" y="20804"/>
                    <a:pt x="130989" y="20341"/>
                  </a:cubicBezTo>
                  <a:cubicBezTo>
                    <a:pt x="132295" y="18676"/>
                    <a:pt x="131895" y="16610"/>
                    <a:pt x="130061" y="15514"/>
                  </a:cubicBezTo>
                  <a:cubicBezTo>
                    <a:pt x="129450" y="15198"/>
                    <a:pt x="128797" y="14924"/>
                    <a:pt x="128143" y="14692"/>
                  </a:cubicBezTo>
                  <a:cubicBezTo>
                    <a:pt x="127764" y="14545"/>
                    <a:pt x="127574" y="14418"/>
                    <a:pt x="127954" y="14018"/>
                  </a:cubicBezTo>
                  <a:cubicBezTo>
                    <a:pt x="128333" y="13597"/>
                    <a:pt x="128691" y="13175"/>
                    <a:pt x="129007" y="12711"/>
                  </a:cubicBezTo>
                  <a:cubicBezTo>
                    <a:pt x="130251" y="11025"/>
                    <a:pt x="129829" y="9002"/>
                    <a:pt x="128017" y="7948"/>
                  </a:cubicBezTo>
                  <a:cubicBezTo>
                    <a:pt x="127406" y="7611"/>
                    <a:pt x="126752" y="7337"/>
                    <a:pt x="126099" y="7105"/>
                  </a:cubicBezTo>
                  <a:cubicBezTo>
                    <a:pt x="125762" y="6979"/>
                    <a:pt x="125551" y="6810"/>
                    <a:pt x="125909" y="6452"/>
                  </a:cubicBezTo>
                  <a:cubicBezTo>
                    <a:pt x="126162" y="6199"/>
                    <a:pt x="126394" y="5946"/>
                    <a:pt x="126584" y="5651"/>
                  </a:cubicBezTo>
                  <a:cubicBezTo>
                    <a:pt x="127216" y="4850"/>
                    <a:pt x="127722" y="4007"/>
                    <a:pt x="127659" y="2911"/>
                  </a:cubicBezTo>
                  <a:cubicBezTo>
                    <a:pt x="127564" y="1515"/>
                    <a:pt x="126339" y="1"/>
                    <a:pt x="124677" y="1"/>
                  </a:cubicBezTo>
                  <a:close/>
                </a:path>
              </a:pathLst>
            </a:custGeom>
            <a:solidFill>
              <a:schemeClr val="accent4"/>
            </a:solidFill>
            <a:ln>
              <a:noFill/>
            </a:ln>
            <a:effectLst>
              <a:outerShdw dist="66675" dir="180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9" name="Google Shape;1939;p50"/>
            <p:cNvSpPr/>
            <p:nvPr/>
          </p:nvSpPr>
          <p:spPr>
            <a:xfrm>
              <a:off x="129158" y="6370241"/>
              <a:ext cx="2231644" cy="690152"/>
            </a:xfrm>
            <a:custGeom>
              <a:avLst/>
              <a:gdLst/>
              <a:ahLst/>
              <a:cxnLst/>
              <a:rect l="l" t="t" r="r" b="b"/>
              <a:pathLst>
                <a:path w="121104" h="37432" extrusionOk="0">
                  <a:moveTo>
                    <a:pt x="115076" y="1"/>
                  </a:moveTo>
                  <a:cubicBezTo>
                    <a:pt x="112968" y="570"/>
                    <a:pt x="110861" y="1097"/>
                    <a:pt x="108732" y="1645"/>
                  </a:cubicBezTo>
                  <a:cubicBezTo>
                    <a:pt x="100407" y="3879"/>
                    <a:pt x="92061" y="6092"/>
                    <a:pt x="83715" y="8326"/>
                  </a:cubicBezTo>
                  <a:cubicBezTo>
                    <a:pt x="76991" y="10117"/>
                    <a:pt x="70289" y="11909"/>
                    <a:pt x="63566" y="13721"/>
                  </a:cubicBezTo>
                  <a:lnTo>
                    <a:pt x="41457" y="19644"/>
                  </a:lnTo>
                  <a:lnTo>
                    <a:pt x="17325" y="26114"/>
                  </a:lnTo>
                  <a:cubicBezTo>
                    <a:pt x="13089" y="27231"/>
                    <a:pt x="8873" y="28369"/>
                    <a:pt x="4658" y="29507"/>
                  </a:cubicBezTo>
                  <a:cubicBezTo>
                    <a:pt x="4405" y="29570"/>
                    <a:pt x="4152" y="29676"/>
                    <a:pt x="3920" y="29781"/>
                  </a:cubicBezTo>
                  <a:cubicBezTo>
                    <a:pt x="3773" y="29971"/>
                    <a:pt x="3668" y="30181"/>
                    <a:pt x="3520" y="30371"/>
                  </a:cubicBezTo>
                  <a:cubicBezTo>
                    <a:pt x="2445" y="31720"/>
                    <a:pt x="1370" y="33069"/>
                    <a:pt x="274" y="34418"/>
                  </a:cubicBezTo>
                  <a:cubicBezTo>
                    <a:pt x="0" y="34776"/>
                    <a:pt x="21" y="34945"/>
                    <a:pt x="506" y="35134"/>
                  </a:cubicBezTo>
                  <a:cubicBezTo>
                    <a:pt x="1771" y="35577"/>
                    <a:pt x="3035" y="36104"/>
                    <a:pt x="4279" y="36631"/>
                  </a:cubicBezTo>
                  <a:cubicBezTo>
                    <a:pt x="4827" y="36884"/>
                    <a:pt x="5459" y="36968"/>
                    <a:pt x="5902" y="37432"/>
                  </a:cubicBezTo>
                  <a:cubicBezTo>
                    <a:pt x="8136" y="36799"/>
                    <a:pt x="10370" y="36188"/>
                    <a:pt x="12625" y="35577"/>
                  </a:cubicBezTo>
                  <a:cubicBezTo>
                    <a:pt x="18948" y="33870"/>
                    <a:pt x="25292" y="32184"/>
                    <a:pt x="31615" y="30477"/>
                  </a:cubicBezTo>
                  <a:cubicBezTo>
                    <a:pt x="35724" y="29381"/>
                    <a:pt x="39834" y="28306"/>
                    <a:pt x="43923" y="27210"/>
                  </a:cubicBezTo>
                  <a:cubicBezTo>
                    <a:pt x="49824" y="25629"/>
                    <a:pt x="55705" y="24048"/>
                    <a:pt x="61606" y="22468"/>
                  </a:cubicBezTo>
                  <a:cubicBezTo>
                    <a:pt x="69952" y="20234"/>
                    <a:pt x="78298" y="18000"/>
                    <a:pt x="86644" y="15787"/>
                  </a:cubicBezTo>
                  <a:cubicBezTo>
                    <a:pt x="94021" y="13805"/>
                    <a:pt x="101398" y="11824"/>
                    <a:pt x="108774" y="9843"/>
                  </a:cubicBezTo>
                  <a:cubicBezTo>
                    <a:pt x="111409" y="9148"/>
                    <a:pt x="114043" y="8410"/>
                    <a:pt x="116678" y="7693"/>
                  </a:cubicBezTo>
                  <a:cubicBezTo>
                    <a:pt x="116846" y="7672"/>
                    <a:pt x="117015" y="7651"/>
                    <a:pt x="117205" y="7630"/>
                  </a:cubicBezTo>
                  <a:cubicBezTo>
                    <a:pt x="117500" y="6829"/>
                    <a:pt x="118132" y="6281"/>
                    <a:pt x="118638" y="5628"/>
                  </a:cubicBezTo>
                  <a:cubicBezTo>
                    <a:pt x="119439" y="4574"/>
                    <a:pt x="120261" y="3520"/>
                    <a:pt x="121104" y="2467"/>
                  </a:cubicBezTo>
                  <a:lnTo>
                    <a:pt x="115076" y="1"/>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0" name="Google Shape;1940;p50"/>
            <p:cNvSpPr/>
            <p:nvPr/>
          </p:nvSpPr>
          <p:spPr>
            <a:xfrm>
              <a:off x="165662" y="6510918"/>
              <a:ext cx="2232436" cy="687424"/>
            </a:xfrm>
            <a:custGeom>
              <a:avLst/>
              <a:gdLst/>
              <a:ahLst/>
              <a:cxnLst/>
              <a:rect l="l" t="t" r="r" b="b"/>
              <a:pathLst>
                <a:path w="121147" h="37284" extrusionOk="0">
                  <a:moveTo>
                    <a:pt x="115224" y="0"/>
                  </a:moveTo>
                  <a:cubicBezTo>
                    <a:pt x="115034" y="0"/>
                    <a:pt x="114865" y="42"/>
                    <a:pt x="114697" y="63"/>
                  </a:cubicBezTo>
                  <a:cubicBezTo>
                    <a:pt x="112062" y="780"/>
                    <a:pt x="109428" y="1518"/>
                    <a:pt x="106793" y="2213"/>
                  </a:cubicBezTo>
                  <a:cubicBezTo>
                    <a:pt x="99417" y="4194"/>
                    <a:pt x="92040" y="6175"/>
                    <a:pt x="84663" y="8136"/>
                  </a:cubicBezTo>
                  <a:cubicBezTo>
                    <a:pt x="76317" y="10370"/>
                    <a:pt x="67971" y="12604"/>
                    <a:pt x="59625" y="14838"/>
                  </a:cubicBezTo>
                  <a:cubicBezTo>
                    <a:pt x="53745" y="16397"/>
                    <a:pt x="47843" y="17978"/>
                    <a:pt x="41942" y="19580"/>
                  </a:cubicBezTo>
                  <a:cubicBezTo>
                    <a:pt x="37853" y="20676"/>
                    <a:pt x="33743" y="21751"/>
                    <a:pt x="29655" y="22847"/>
                  </a:cubicBezTo>
                  <a:cubicBezTo>
                    <a:pt x="23311" y="24533"/>
                    <a:pt x="16967" y="26240"/>
                    <a:pt x="10644" y="27947"/>
                  </a:cubicBezTo>
                  <a:cubicBezTo>
                    <a:pt x="8410" y="28558"/>
                    <a:pt x="6176" y="29190"/>
                    <a:pt x="3942" y="29802"/>
                  </a:cubicBezTo>
                  <a:cubicBezTo>
                    <a:pt x="2825" y="31235"/>
                    <a:pt x="1708" y="32668"/>
                    <a:pt x="612" y="34080"/>
                  </a:cubicBezTo>
                  <a:cubicBezTo>
                    <a:pt x="0" y="34881"/>
                    <a:pt x="0" y="34881"/>
                    <a:pt x="907" y="35239"/>
                  </a:cubicBezTo>
                  <a:cubicBezTo>
                    <a:pt x="2614" y="35914"/>
                    <a:pt x="4321" y="36609"/>
                    <a:pt x="6028" y="37284"/>
                  </a:cubicBezTo>
                  <a:cubicBezTo>
                    <a:pt x="8241" y="36693"/>
                    <a:pt x="10454" y="36124"/>
                    <a:pt x="12667" y="35513"/>
                  </a:cubicBezTo>
                  <a:cubicBezTo>
                    <a:pt x="16292" y="34565"/>
                    <a:pt x="19896" y="33595"/>
                    <a:pt x="23500" y="32626"/>
                  </a:cubicBezTo>
                  <a:cubicBezTo>
                    <a:pt x="29402" y="31045"/>
                    <a:pt x="35282" y="29464"/>
                    <a:pt x="41183" y="27884"/>
                  </a:cubicBezTo>
                  <a:cubicBezTo>
                    <a:pt x="50204" y="25481"/>
                    <a:pt x="59203" y="23057"/>
                    <a:pt x="68224" y="20655"/>
                  </a:cubicBezTo>
                  <a:cubicBezTo>
                    <a:pt x="74252" y="19032"/>
                    <a:pt x="80301" y="17409"/>
                    <a:pt x="86349" y="15786"/>
                  </a:cubicBezTo>
                  <a:cubicBezTo>
                    <a:pt x="94379" y="13636"/>
                    <a:pt x="102430" y="11487"/>
                    <a:pt x="110482" y="9337"/>
                  </a:cubicBezTo>
                  <a:cubicBezTo>
                    <a:pt x="112716" y="8726"/>
                    <a:pt x="114950" y="8114"/>
                    <a:pt x="117184" y="7524"/>
                  </a:cubicBezTo>
                  <a:cubicBezTo>
                    <a:pt x="118406" y="5965"/>
                    <a:pt x="119607" y="4405"/>
                    <a:pt x="120851" y="2888"/>
                  </a:cubicBezTo>
                  <a:cubicBezTo>
                    <a:pt x="121146" y="2508"/>
                    <a:pt x="121083" y="2382"/>
                    <a:pt x="120682" y="2213"/>
                  </a:cubicBezTo>
                  <a:cubicBezTo>
                    <a:pt x="118849" y="1476"/>
                    <a:pt x="117036" y="738"/>
                    <a:pt x="11522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1" name="Google Shape;1941;p50"/>
            <p:cNvSpPr/>
            <p:nvPr/>
          </p:nvSpPr>
          <p:spPr>
            <a:xfrm>
              <a:off x="90315" y="6231518"/>
              <a:ext cx="2232823" cy="687829"/>
            </a:xfrm>
            <a:custGeom>
              <a:avLst/>
              <a:gdLst/>
              <a:ahLst/>
              <a:cxnLst/>
              <a:rect l="l" t="t" r="r" b="b"/>
              <a:pathLst>
                <a:path w="121168" h="37306" extrusionOk="0">
                  <a:moveTo>
                    <a:pt x="115224" y="1"/>
                  </a:moveTo>
                  <a:cubicBezTo>
                    <a:pt x="113917" y="338"/>
                    <a:pt x="112610" y="654"/>
                    <a:pt x="111283" y="1012"/>
                  </a:cubicBezTo>
                  <a:cubicBezTo>
                    <a:pt x="107636" y="1982"/>
                    <a:pt x="103990" y="2972"/>
                    <a:pt x="100323" y="3942"/>
                  </a:cubicBezTo>
                  <a:cubicBezTo>
                    <a:pt x="94000" y="5649"/>
                    <a:pt x="87656" y="7356"/>
                    <a:pt x="81312" y="9063"/>
                  </a:cubicBezTo>
                  <a:cubicBezTo>
                    <a:pt x="76633" y="10307"/>
                    <a:pt x="71934" y="11550"/>
                    <a:pt x="67255" y="12794"/>
                  </a:cubicBezTo>
                  <a:cubicBezTo>
                    <a:pt x="60784" y="14543"/>
                    <a:pt x="54314" y="16292"/>
                    <a:pt x="47865" y="18021"/>
                  </a:cubicBezTo>
                  <a:cubicBezTo>
                    <a:pt x="43122" y="19285"/>
                    <a:pt x="38401" y="20529"/>
                    <a:pt x="33659" y="21793"/>
                  </a:cubicBezTo>
                  <a:cubicBezTo>
                    <a:pt x="27252" y="23521"/>
                    <a:pt x="20845" y="25229"/>
                    <a:pt x="14459" y="26957"/>
                  </a:cubicBezTo>
                  <a:cubicBezTo>
                    <a:pt x="11171" y="27821"/>
                    <a:pt x="7904" y="28706"/>
                    <a:pt x="4616" y="29570"/>
                  </a:cubicBezTo>
                  <a:cubicBezTo>
                    <a:pt x="4427" y="29612"/>
                    <a:pt x="4237" y="29633"/>
                    <a:pt x="4047" y="29654"/>
                  </a:cubicBezTo>
                  <a:cubicBezTo>
                    <a:pt x="2994" y="31193"/>
                    <a:pt x="1771" y="32605"/>
                    <a:pt x="612" y="34059"/>
                  </a:cubicBezTo>
                  <a:cubicBezTo>
                    <a:pt x="22" y="34839"/>
                    <a:pt x="1" y="34818"/>
                    <a:pt x="907" y="35197"/>
                  </a:cubicBezTo>
                  <a:cubicBezTo>
                    <a:pt x="2614" y="35914"/>
                    <a:pt x="4363" y="36525"/>
                    <a:pt x="6028" y="37305"/>
                  </a:cubicBezTo>
                  <a:cubicBezTo>
                    <a:pt x="6260" y="37221"/>
                    <a:pt x="6492" y="37115"/>
                    <a:pt x="6766" y="37052"/>
                  </a:cubicBezTo>
                  <a:cubicBezTo>
                    <a:pt x="11002" y="35914"/>
                    <a:pt x="15218" y="34776"/>
                    <a:pt x="19433" y="33638"/>
                  </a:cubicBezTo>
                  <a:lnTo>
                    <a:pt x="43565" y="27189"/>
                  </a:lnTo>
                  <a:lnTo>
                    <a:pt x="65674" y="21245"/>
                  </a:lnTo>
                  <a:cubicBezTo>
                    <a:pt x="72397" y="19454"/>
                    <a:pt x="79099" y="17662"/>
                    <a:pt x="85823" y="15850"/>
                  </a:cubicBezTo>
                  <a:cubicBezTo>
                    <a:pt x="94169" y="13637"/>
                    <a:pt x="102494" y="11403"/>
                    <a:pt x="110840" y="9190"/>
                  </a:cubicBezTo>
                  <a:cubicBezTo>
                    <a:pt x="112969" y="8621"/>
                    <a:pt x="115076" y="8073"/>
                    <a:pt x="117184" y="7525"/>
                  </a:cubicBezTo>
                  <a:cubicBezTo>
                    <a:pt x="117374" y="7293"/>
                    <a:pt x="117563" y="7040"/>
                    <a:pt x="117732" y="6787"/>
                  </a:cubicBezTo>
                  <a:cubicBezTo>
                    <a:pt x="118765" y="5480"/>
                    <a:pt x="119797" y="4174"/>
                    <a:pt x="120830" y="2888"/>
                  </a:cubicBezTo>
                  <a:cubicBezTo>
                    <a:pt x="121104" y="2551"/>
                    <a:pt x="121167" y="2340"/>
                    <a:pt x="120662" y="2150"/>
                  </a:cubicBezTo>
                  <a:cubicBezTo>
                    <a:pt x="118849" y="1455"/>
                    <a:pt x="117036" y="717"/>
                    <a:pt x="11522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2" name="Google Shape;1942;p50"/>
            <p:cNvSpPr/>
            <p:nvPr/>
          </p:nvSpPr>
          <p:spPr>
            <a:xfrm>
              <a:off x="203326" y="6649642"/>
              <a:ext cx="2230096" cy="644298"/>
            </a:xfrm>
            <a:custGeom>
              <a:avLst/>
              <a:gdLst/>
              <a:ahLst/>
              <a:cxnLst/>
              <a:rect l="l" t="t" r="r" b="b"/>
              <a:pathLst>
                <a:path w="121020" h="34945" extrusionOk="0">
                  <a:moveTo>
                    <a:pt x="115140" y="0"/>
                  </a:moveTo>
                  <a:cubicBezTo>
                    <a:pt x="112927" y="612"/>
                    <a:pt x="110672" y="1223"/>
                    <a:pt x="108438" y="1834"/>
                  </a:cubicBezTo>
                  <a:cubicBezTo>
                    <a:pt x="100386" y="3984"/>
                    <a:pt x="92356" y="6133"/>
                    <a:pt x="84305" y="8283"/>
                  </a:cubicBezTo>
                  <a:cubicBezTo>
                    <a:pt x="78257" y="9906"/>
                    <a:pt x="72229" y="11529"/>
                    <a:pt x="66180" y="13152"/>
                  </a:cubicBezTo>
                  <a:cubicBezTo>
                    <a:pt x="57159" y="15554"/>
                    <a:pt x="48139" y="17957"/>
                    <a:pt x="39139" y="20360"/>
                  </a:cubicBezTo>
                  <a:lnTo>
                    <a:pt x="21456" y="25102"/>
                  </a:lnTo>
                  <a:cubicBezTo>
                    <a:pt x="17852" y="26071"/>
                    <a:pt x="14227" y="27041"/>
                    <a:pt x="10623" y="28010"/>
                  </a:cubicBezTo>
                  <a:cubicBezTo>
                    <a:pt x="8410" y="28600"/>
                    <a:pt x="6197" y="29191"/>
                    <a:pt x="3963" y="29760"/>
                  </a:cubicBezTo>
                  <a:cubicBezTo>
                    <a:pt x="3668" y="30455"/>
                    <a:pt x="3099" y="30961"/>
                    <a:pt x="2635" y="31551"/>
                  </a:cubicBezTo>
                  <a:cubicBezTo>
                    <a:pt x="1813" y="32647"/>
                    <a:pt x="949" y="33722"/>
                    <a:pt x="1" y="34944"/>
                  </a:cubicBezTo>
                  <a:lnTo>
                    <a:pt x="121020" y="2529"/>
                  </a:lnTo>
                  <a:cubicBezTo>
                    <a:pt x="120303" y="2066"/>
                    <a:pt x="119587" y="1897"/>
                    <a:pt x="118954" y="1602"/>
                  </a:cubicBezTo>
                  <a:cubicBezTo>
                    <a:pt x="117690" y="1054"/>
                    <a:pt x="116362" y="675"/>
                    <a:pt x="115140"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3" name="Google Shape;1943;p50"/>
            <p:cNvSpPr/>
            <p:nvPr/>
          </p:nvSpPr>
          <p:spPr>
            <a:xfrm>
              <a:off x="57312" y="6136303"/>
              <a:ext cx="2225434" cy="641183"/>
            </a:xfrm>
            <a:custGeom>
              <a:avLst/>
              <a:gdLst/>
              <a:ahLst/>
              <a:cxnLst/>
              <a:rect l="l" t="t" r="r" b="b"/>
              <a:pathLst>
                <a:path w="120767" h="34776" extrusionOk="0">
                  <a:moveTo>
                    <a:pt x="120766" y="0"/>
                  </a:moveTo>
                  <a:cubicBezTo>
                    <a:pt x="120577" y="42"/>
                    <a:pt x="120492" y="42"/>
                    <a:pt x="120408" y="63"/>
                  </a:cubicBezTo>
                  <a:cubicBezTo>
                    <a:pt x="116952" y="1012"/>
                    <a:pt x="113495" y="1939"/>
                    <a:pt x="110039" y="2866"/>
                  </a:cubicBezTo>
                  <a:cubicBezTo>
                    <a:pt x="103315" y="4679"/>
                    <a:pt x="96592" y="6470"/>
                    <a:pt x="89869" y="8283"/>
                  </a:cubicBezTo>
                  <a:lnTo>
                    <a:pt x="65737" y="14732"/>
                  </a:lnTo>
                  <a:cubicBezTo>
                    <a:pt x="59688" y="16355"/>
                    <a:pt x="53639" y="17978"/>
                    <a:pt x="47611" y="19601"/>
                  </a:cubicBezTo>
                  <a:cubicBezTo>
                    <a:pt x="39265" y="21814"/>
                    <a:pt x="30919" y="24048"/>
                    <a:pt x="22573" y="26282"/>
                  </a:cubicBezTo>
                  <a:cubicBezTo>
                    <a:pt x="16524" y="27905"/>
                    <a:pt x="10454" y="29528"/>
                    <a:pt x="4405" y="31150"/>
                  </a:cubicBezTo>
                  <a:lnTo>
                    <a:pt x="21" y="32331"/>
                  </a:lnTo>
                  <a:lnTo>
                    <a:pt x="0" y="32478"/>
                  </a:lnTo>
                  <a:lnTo>
                    <a:pt x="5838" y="34775"/>
                  </a:lnTo>
                  <a:cubicBezTo>
                    <a:pt x="6028" y="34754"/>
                    <a:pt x="6218" y="34733"/>
                    <a:pt x="6407" y="34691"/>
                  </a:cubicBezTo>
                  <a:cubicBezTo>
                    <a:pt x="9695" y="33827"/>
                    <a:pt x="12962" y="32963"/>
                    <a:pt x="16229" y="32078"/>
                  </a:cubicBezTo>
                  <a:cubicBezTo>
                    <a:pt x="22636" y="30350"/>
                    <a:pt x="29043" y="28621"/>
                    <a:pt x="35450" y="26914"/>
                  </a:cubicBezTo>
                  <a:cubicBezTo>
                    <a:pt x="40171" y="25650"/>
                    <a:pt x="44913" y="24406"/>
                    <a:pt x="49656" y="23142"/>
                  </a:cubicBezTo>
                  <a:cubicBezTo>
                    <a:pt x="56105" y="21392"/>
                    <a:pt x="62575" y="19664"/>
                    <a:pt x="69046" y="17936"/>
                  </a:cubicBezTo>
                  <a:cubicBezTo>
                    <a:pt x="73725" y="16671"/>
                    <a:pt x="78424" y="15428"/>
                    <a:pt x="83103" y="14184"/>
                  </a:cubicBezTo>
                  <a:lnTo>
                    <a:pt x="102114" y="9084"/>
                  </a:lnTo>
                  <a:cubicBezTo>
                    <a:pt x="105781" y="8093"/>
                    <a:pt x="109427" y="7103"/>
                    <a:pt x="113074" y="6133"/>
                  </a:cubicBezTo>
                  <a:cubicBezTo>
                    <a:pt x="114380" y="5775"/>
                    <a:pt x="115708" y="5459"/>
                    <a:pt x="117015" y="5122"/>
                  </a:cubicBezTo>
                  <a:cubicBezTo>
                    <a:pt x="117015" y="5037"/>
                    <a:pt x="117036" y="4974"/>
                    <a:pt x="117078" y="4890"/>
                  </a:cubicBezTo>
                  <a:cubicBezTo>
                    <a:pt x="117879" y="3836"/>
                    <a:pt x="118701" y="2824"/>
                    <a:pt x="119481" y="1771"/>
                  </a:cubicBezTo>
                  <a:cubicBezTo>
                    <a:pt x="119923" y="1223"/>
                    <a:pt x="120450" y="738"/>
                    <a:pt x="12076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44" name="Google Shape;1944;p50"/>
          <p:cNvGrpSpPr/>
          <p:nvPr/>
        </p:nvGrpSpPr>
        <p:grpSpPr>
          <a:xfrm rot="549047">
            <a:off x="-833486" y="3416204"/>
            <a:ext cx="1653892" cy="539981"/>
            <a:chOff x="2564525" y="5223525"/>
            <a:chExt cx="2556110" cy="834547"/>
          </a:xfrm>
        </p:grpSpPr>
        <p:sp>
          <p:nvSpPr>
            <p:cNvPr id="1945" name="Google Shape;1945;p50"/>
            <p:cNvSpPr/>
            <p:nvPr/>
          </p:nvSpPr>
          <p:spPr>
            <a:xfrm>
              <a:off x="2564525" y="5223525"/>
              <a:ext cx="2556110" cy="834547"/>
            </a:xfrm>
            <a:custGeom>
              <a:avLst/>
              <a:gdLst/>
              <a:ahLst/>
              <a:cxnLst/>
              <a:rect l="l" t="t" r="r" b="b"/>
              <a:pathLst>
                <a:path w="137333" h="44838" extrusionOk="0">
                  <a:moveTo>
                    <a:pt x="132358" y="3182"/>
                  </a:moveTo>
                  <a:lnTo>
                    <a:pt x="129681" y="5395"/>
                  </a:lnTo>
                  <a:cubicBezTo>
                    <a:pt x="128986" y="5986"/>
                    <a:pt x="128290" y="6555"/>
                    <a:pt x="127595" y="7124"/>
                  </a:cubicBezTo>
                  <a:cubicBezTo>
                    <a:pt x="127258" y="7398"/>
                    <a:pt x="127300" y="7566"/>
                    <a:pt x="127637" y="7798"/>
                  </a:cubicBezTo>
                  <a:cubicBezTo>
                    <a:pt x="129155" y="8810"/>
                    <a:pt x="130651" y="9864"/>
                    <a:pt x="132168" y="10875"/>
                  </a:cubicBezTo>
                  <a:cubicBezTo>
                    <a:pt x="132632" y="11170"/>
                    <a:pt x="132716" y="11339"/>
                    <a:pt x="132211" y="11718"/>
                  </a:cubicBezTo>
                  <a:cubicBezTo>
                    <a:pt x="130841" y="12793"/>
                    <a:pt x="129492" y="13910"/>
                    <a:pt x="128143" y="15048"/>
                  </a:cubicBezTo>
                  <a:cubicBezTo>
                    <a:pt x="127532" y="15554"/>
                    <a:pt x="127553" y="15554"/>
                    <a:pt x="128185" y="15997"/>
                  </a:cubicBezTo>
                  <a:lnTo>
                    <a:pt x="132463" y="18905"/>
                  </a:lnTo>
                  <a:cubicBezTo>
                    <a:pt x="133075" y="19327"/>
                    <a:pt x="133075" y="19369"/>
                    <a:pt x="132506" y="19854"/>
                  </a:cubicBezTo>
                  <a:cubicBezTo>
                    <a:pt x="131157" y="20971"/>
                    <a:pt x="129766" y="22109"/>
                    <a:pt x="128396" y="23226"/>
                  </a:cubicBezTo>
                  <a:cubicBezTo>
                    <a:pt x="128248" y="23352"/>
                    <a:pt x="128122" y="23500"/>
                    <a:pt x="127932" y="23668"/>
                  </a:cubicBezTo>
                  <a:cubicBezTo>
                    <a:pt x="129618" y="24806"/>
                    <a:pt x="131262" y="25945"/>
                    <a:pt x="132927" y="27040"/>
                  </a:cubicBezTo>
                  <a:cubicBezTo>
                    <a:pt x="133370" y="27336"/>
                    <a:pt x="133517" y="27462"/>
                    <a:pt x="132990" y="27884"/>
                  </a:cubicBezTo>
                  <a:cubicBezTo>
                    <a:pt x="131515" y="29022"/>
                    <a:pt x="130103" y="30244"/>
                    <a:pt x="128649" y="31403"/>
                  </a:cubicBezTo>
                  <a:cubicBezTo>
                    <a:pt x="128290" y="31698"/>
                    <a:pt x="128438" y="31825"/>
                    <a:pt x="128733" y="32014"/>
                  </a:cubicBezTo>
                  <a:cubicBezTo>
                    <a:pt x="130229" y="33026"/>
                    <a:pt x="131726" y="34017"/>
                    <a:pt x="133201" y="35028"/>
                  </a:cubicBezTo>
                  <a:cubicBezTo>
                    <a:pt x="133391" y="35176"/>
                    <a:pt x="133644" y="35239"/>
                    <a:pt x="133770" y="35534"/>
                  </a:cubicBezTo>
                  <a:cubicBezTo>
                    <a:pt x="132737" y="35597"/>
                    <a:pt x="131747" y="35618"/>
                    <a:pt x="130756" y="35661"/>
                  </a:cubicBezTo>
                  <a:cubicBezTo>
                    <a:pt x="128269" y="35808"/>
                    <a:pt x="125761" y="35850"/>
                    <a:pt x="123274" y="35998"/>
                  </a:cubicBezTo>
                  <a:cubicBezTo>
                    <a:pt x="122410" y="36040"/>
                    <a:pt x="121567" y="36082"/>
                    <a:pt x="120703" y="36082"/>
                  </a:cubicBezTo>
                  <a:cubicBezTo>
                    <a:pt x="117816" y="36272"/>
                    <a:pt x="114886" y="36398"/>
                    <a:pt x="111999" y="36525"/>
                  </a:cubicBezTo>
                  <a:cubicBezTo>
                    <a:pt x="110017" y="36588"/>
                    <a:pt x="108057" y="36756"/>
                    <a:pt x="106097" y="36756"/>
                  </a:cubicBezTo>
                  <a:cubicBezTo>
                    <a:pt x="105971" y="36862"/>
                    <a:pt x="105802" y="36883"/>
                    <a:pt x="105655" y="36883"/>
                  </a:cubicBezTo>
                  <a:cubicBezTo>
                    <a:pt x="103210" y="36967"/>
                    <a:pt x="100765" y="37052"/>
                    <a:pt x="98341" y="37157"/>
                  </a:cubicBezTo>
                  <a:cubicBezTo>
                    <a:pt x="96065" y="37262"/>
                    <a:pt x="93810" y="37410"/>
                    <a:pt x="91491" y="37515"/>
                  </a:cubicBezTo>
                  <a:cubicBezTo>
                    <a:pt x="89173" y="37621"/>
                    <a:pt x="86855" y="37684"/>
                    <a:pt x="84536" y="37831"/>
                  </a:cubicBezTo>
                  <a:cubicBezTo>
                    <a:pt x="81965" y="37979"/>
                    <a:pt x="79415" y="38148"/>
                    <a:pt x="76865" y="38211"/>
                  </a:cubicBezTo>
                  <a:lnTo>
                    <a:pt x="76865" y="38190"/>
                  </a:lnTo>
                  <a:cubicBezTo>
                    <a:pt x="74083" y="38379"/>
                    <a:pt x="71322" y="38506"/>
                    <a:pt x="68540" y="38590"/>
                  </a:cubicBezTo>
                  <a:cubicBezTo>
                    <a:pt x="67022" y="38632"/>
                    <a:pt x="65484" y="38738"/>
                    <a:pt x="63966" y="38801"/>
                  </a:cubicBezTo>
                  <a:cubicBezTo>
                    <a:pt x="61774" y="38948"/>
                    <a:pt x="59582" y="39012"/>
                    <a:pt x="57411" y="39117"/>
                  </a:cubicBezTo>
                  <a:cubicBezTo>
                    <a:pt x="54714" y="39243"/>
                    <a:pt x="52037" y="39412"/>
                    <a:pt x="49339" y="39475"/>
                  </a:cubicBezTo>
                  <a:cubicBezTo>
                    <a:pt x="46452" y="39686"/>
                    <a:pt x="43564" y="39791"/>
                    <a:pt x="40677" y="39897"/>
                  </a:cubicBezTo>
                  <a:cubicBezTo>
                    <a:pt x="38851" y="39992"/>
                    <a:pt x="37024" y="40156"/>
                    <a:pt x="35183" y="40156"/>
                  </a:cubicBezTo>
                  <a:cubicBezTo>
                    <a:pt x="34984" y="40156"/>
                    <a:pt x="34785" y="40154"/>
                    <a:pt x="34586" y="40150"/>
                  </a:cubicBezTo>
                  <a:cubicBezTo>
                    <a:pt x="34453" y="40259"/>
                    <a:pt x="34312" y="40277"/>
                    <a:pt x="34165" y="40277"/>
                  </a:cubicBezTo>
                  <a:cubicBezTo>
                    <a:pt x="34090" y="40277"/>
                    <a:pt x="34013" y="40272"/>
                    <a:pt x="33934" y="40272"/>
                  </a:cubicBezTo>
                  <a:cubicBezTo>
                    <a:pt x="33899" y="40272"/>
                    <a:pt x="33863" y="40273"/>
                    <a:pt x="33827" y="40276"/>
                  </a:cubicBezTo>
                  <a:cubicBezTo>
                    <a:pt x="31593" y="40360"/>
                    <a:pt x="29338" y="40445"/>
                    <a:pt x="27083" y="40571"/>
                  </a:cubicBezTo>
                  <a:cubicBezTo>
                    <a:pt x="24975" y="40656"/>
                    <a:pt x="22868" y="40803"/>
                    <a:pt x="20760" y="40930"/>
                  </a:cubicBezTo>
                  <a:cubicBezTo>
                    <a:pt x="20669" y="40937"/>
                    <a:pt x="20580" y="40939"/>
                    <a:pt x="20491" y="40939"/>
                  </a:cubicBezTo>
                  <a:cubicBezTo>
                    <a:pt x="20315" y="40939"/>
                    <a:pt x="20142" y="40930"/>
                    <a:pt x="19959" y="40930"/>
                  </a:cubicBezTo>
                  <a:lnTo>
                    <a:pt x="5290" y="41667"/>
                  </a:lnTo>
                  <a:cubicBezTo>
                    <a:pt x="5269" y="41604"/>
                    <a:pt x="5269" y="41541"/>
                    <a:pt x="5248" y="41499"/>
                  </a:cubicBezTo>
                  <a:cubicBezTo>
                    <a:pt x="5944" y="40740"/>
                    <a:pt x="6787" y="40171"/>
                    <a:pt x="7545" y="39517"/>
                  </a:cubicBezTo>
                  <a:cubicBezTo>
                    <a:pt x="8262" y="38885"/>
                    <a:pt x="8978" y="38274"/>
                    <a:pt x="9716" y="37705"/>
                  </a:cubicBezTo>
                  <a:cubicBezTo>
                    <a:pt x="10138" y="37389"/>
                    <a:pt x="10011" y="37241"/>
                    <a:pt x="9653" y="37030"/>
                  </a:cubicBezTo>
                  <a:cubicBezTo>
                    <a:pt x="8135" y="36019"/>
                    <a:pt x="6639" y="34986"/>
                    <a:pt x="5100" y="33996"/>
                  </a:cubicBezTo>
                  <a:cubicBezTo>
                    <a:pt x="4637" y="33679"/>
                    <a:pt x="4616" y="33511"/>
                    <a:pt x="5079" y="33152"/>
                  </a:cubicBezTo>
                  <a:cubicBezTo>
                    <a:pt x="6513" y="32014"/>
                    <a:pt x="7883" y="30834"/>
                    <a:pt x="9295" y="29696"/>
                  </a:cubicBezTo>
                  <a:cubicBezTo>
                    <a:pt x="9653" y="29380"/>
                    <a:pt x="9695" y="29211"/>
                    <a:pt x="9252" y="28937"/>
                  </a:cubicBezTo>
                  <a:cubicBezTo>
                    <a:pt x="7735" y="27947"/>
                    <a:pt x="6260" y="26914"/>
                    <a:pt x="4784" y="25902"/>
                  </a:cubicBezTo>
                  <a:cubicBezTo>
                    <a:pt x="4574" y="25776"/>
                    <a:pt x="4384" y="25649"/>
                    <a:pt x="4152" y="25481"/>
                  </a:cubicBezTo>
                  <a:lnTo>
                    <a:pt x="8178" y="22172"/>
                  </a:lnTo>
                  <a:cubicBezTo>
                    <a:pt x="8367" y="22003"/>
                    <a:pt x="8557" y="21856"/>
                    <a:pt x="8747" y="21708"/>
                  </a:cubicBezTo>
                  <a:cubicBezTo>
                    <a:pt x="9316" y="21202"/>
                    <a:pt x="9316" y="21202"/>
                    <a:pt x="8641" y="20760"/>
                  </a:cubicBezTo>
                  <a:cubicBezTo>
                    <a:pt x="7187" y="19769"/>
                    <a:pt x="5754" y="18779"/>
                    <a:pt x="4278" y="17809"/>
                  </a:cubicBezTo>
                  <a:cubicBezTo>
                    <a:pt x="3857" y="17535"/>
                    <a:pt x="3815" y="17346"/>
                    <a:pt x="4236" y="17008"/>
                  </a:cubicBezTo>
                  <a:cubicBezTo>
                    <a:pt x="5691" y="15828"/>
                    <a:pt x="7124" y="14627"/>
                    <a:pt x="8557" y="13468"/>
                  </a:cubicBezTo>
                  <a:cubicBezTo>
                    <a:pt x="8894" y="13194"/>
                    <a:pt x="8852" y="13088"/>
                    <a:pt x="8536" y="12856"/>
                  </a:cubicBezTo>
                  <a:cubicBezTo>
                    <a:pt x="6850" y="11760"/>
                    <a:pt x="5227" y="10643"/>
                    <a:pt x="3435" y="9442"/>
                  </a:cubicBezTo>
                  <a:cubicBezTo>
                    <a:pt x="4321" y="9295"/>
                    <a:pt x="5079" y="9316"/>
                    <a:pt x="5817" y="9273"/>
                  </a:cubicBezTo>
                  <a:cubicBezTo>
                    <a:pt x="8157" y="9126"/>
                    <a:pt x="10517" y="9084"/>
                    <a:pt x="12856" y="8957"/>
                  </a:cubicBezTo>
                  <a:cubicBezTo>
                    <a:pt x="14664" y="8858"/>
                    <a:pt x="16471" y="8703"/>
                    <a:pt x="18295" y="8703"/>
                  </a:cubicBezTo>
                  <a:cubicBezTo>
                    <a:pt x="18407" y="8703"/>
                    <a:pt x="18519" y="8703"/>
                    <a:pt x="18631" y="8704"/>
                  </a:cubicBezTo>
                  <a:cubicBezTo>
                    <a:pt x="18737" y="8617"/>
                    <a:pt x="18857" y="8573"/>
                    <a:pt x="18979" y="8573"/>
                  </a:cubicBezTo>
                  <a:cubicBezTo>
                    <a:pt x="19004" y="8573"/>
                    <a:pt x="19028" y="8574"/>
                    <a:pt x="19053" y="8578"/>
                  </a:cubicBezTo>
                  <a:cubicBezTo>
                    <a:pt x="21540" y="8494"/>
                    <a:pt x="24048" y="8409"/>
                    <a:pt x="26535" y="8304"/>
                  </a:cubicBezTo>
                  <a:cubicBezTo>
                    <a:pt x="28642" y="8199"/>
                    <a:pt x="30750" y="8051"/>
                    <a:pt x="32858" y="7925"/>
                  </a:cubicBezTo>
                  <a:cubicBezTo>
                    <a:pt x="33005" y="7925"/>
                    <a:pt x="33132" y="7946"/>
                    <a:pt x="33258" y="7946"/>
                  </a:cubicBezTo>
                  <a:cubicBezTo>
                    <a:pt x="35408" y="7840"/>
                    <a:pt x="37537" y="7756"/>
                    <a:pt x="39686" y="7651"/>
                  </a:cubicBezTo>
                  <a:cubicBezTo>
                    <a:pt x="42068" y="7545"/>
                    <a:pt x="44471" y="7398"/>
                    <a:pt x="46831" y="7271"/>
                  </a:cubicBezTo>
                  <a:cubicBezTo>
                    <a:pt x="46937" y="7264"/>
                    <a:pt x="47040" y="7262"/>
                    <a:pt x="47142" y="7262"/>
                  </a:cubicBezTo>
                  <a:cubicBezTo>
                    <a:pt x="47346" y="7262"/>
                    <a:pt x="47548" y="7271"/>
                    <a:pt x="47759" y="7271"/>
                  </a:cubicBezTo>
                  <a:cubicBezTo>
                    <a:pt x="49993" y="7166"/>
                    <a:pt x="52206" y="7082"/>
                    <a:pt x="54440" y="6955"/>
                  </a:cubicBezTo>
                  <a:cubicBezTo>
                    <a:pt x="57095" y="6808"/>
                    <a:pt x="59730" y="6597"/>
                    <a:pt x="62385" y="6597"/>
                  </a:cubicBezTo>
                  <a:cubicBezTo>
                    <a:pt x="62533" y="6534"/>
                    <a:pt x="62701" y="6491"/>
                    <a:pt x="62891" y="6470"/>
                  </a:cubicBezTo>
                  <a:cubicBezTo>
                    <a:pt x="65462" y="6386"/>
                    <a:pt x="68055" y="6281"/>
                    <a:pt x="70626" y="6175"/>
                  </a:cubicBezTo>
                  <a:cubicBezTo>
                    <a:pt x="72186" y="6112"/>
                    <a:pt x="73724" y="6028"/>
                    <a:pt x="75284" y="5965"/>
                  </a:cubicBezTo>
                  <a:cubicBezTo>
                    <a:pt x="77518" y="5859"/>
                    <a:pt x="79731" y="5775"/>
                    <a:pt x="81965" y="5648"/>
                  </a:cubicBezTo>
                  <a:cubicBezTo>
                    <a:pt x="84621" y="5501"/>
                    <a:pt x="87255" y="5290"/>
                    <a:pt x="89911" y="5269"/>
                  </a:cubicBezTo>
                  <a:cubicBezTo>
                    <a:pt x="90058" y="5227"/>
                    <a:pt x="90227" y="5185"/>
                    <a:pt x="90417" y="5164"/>
                  </a:cubicBezTo>
                  <a:cubicBezTo>
                    <a:pt x="92882" y="5058"/>
                    <a:pt x="95348" y="4974"/>
                    <a:pt x="97814" y="4869"/>
                  </a:cubicBezTo>
                  <a:cubicBezTo>
                    <a:pt x="100006" y="4784"/>
                    <a:pt x="102177" y="4637"/>
                    <a:pt x="104369" y="4510"/>
                  </a:cubicBezTo>
                  <a:cubicBezTo>
                    <a:pt x="106708" y="4426"/>
                    <a:pt x="109069" y="4321"/>
                    <a:pt x="111429" y="4215"/>
                  </a:cubicBezTo>
                  <a:cubicBezTo>
                    <a:pt x="113600" y="4110"/>
                    <a:pt x="115771" y="3962"/>
                    <a:pt x="117963" y="3857"/>
                  </a:cubicBezTo>
                  <a:cubicBezTo>
                    <a:pt x="118083" y="3843"/>
                    <a:pt x="118200" y="3838"/>
                    <a:pt x="118316" y="3838"/>
                  </a:cubicBezTo>
                  <a:cubicBezTo>
                    <a:pt x="118549" y="3838"/>
                    <a:pt x="118778" y="3857"/>
                    <a:pt x="119017" y="3857"/>
                  </a:cubicBezTo>
                  <a:lnTo>
                    <a:pt x="132358" y="3182"/>
                  </a:lnTo>
                  <a:close/>
                  <a:moveTo>
                    <a:pt x="131831" y="0"/>
                  </a:moveTo>
                  <a:cubicBezTo>
                    <a:pt x="129787" y="253"/>
                    <a:pt x="127468" y="211"/>
                    <a:pt x="125150" y="337"/>
                  </a:cubicBezTo>
                  <a:cubicBezTo>
                    <a:pt x="123232" y="464"/>
                    <a:pt x="121314" y="506"/>
                    <a:pt x="119396" y="590"/>
                  </a:cubicBezTo>
                  <a:cubicBezTo>
                    <a:pt x="117647" y="674"/>
                    <a:pt x="115898" y="780"/>
                    <a:pt x="114148" y="864"/>
                  </a:cubicBezTo>
                  <a:cubicBezTo>
                    <a:pt x="112357" y="948"/>
                    <a:pt x="110565" y="1033"/>
                    <a:pt x="108774" y="1117"/>
                  </a:cubicBezTo>
                  <a:cubicBezTo>
                    <a:pt x="107004" y="1201"/>
                    <a:pt x="105212" y="1307"/>
                    <a:pt x="103421" y="1391"/>
                  </a:cubicBezTo>
                  <a:lnTo>
                    <a:pt x="97646" y="1644"/>
                  </a:lnTo>
                  <a:lnTo>
                    <a:pt x="91744" y="1918"/>
                  </a:lnTo>
                  <a:cubicBezTo>
                    <a:pt x="89995" y="2002"/>
                    <a:pt x="88267" y="2108"/>
                    <a:pt x="86518" y="2171"/>
                  </a:cubicBezTo>
                  <a:cubicBezTo>
                    <a:pt x="83757" y="2297"/>
                    <a:pt x="81017" y="2445"/>
                    <a:pt x="78256" y="2571"/>
                  </a:cubicBezTo>
                  <a:cubicBezTo>
                    <a:pt x="76527" y="2677"/>
                    <a:pt x="74820" y="2761"/>
                    <a:pt x="73092" y="2845"/>
                  </a:cubicBezTo>
                  <a:cubicBezTo>
                    <a:pt x="70289" y="2972"/>
                    <a:pt x="67486" y="3098"/>
                    <a:pt x="64704" y="3246"/>
                  </a:cubicBezTo>
                  <a:cubicBezTo>
                    <a:pt x="62975" y="3330"/>
                    <a:pt x="61247" y="3435"/>
                    <a:pt x="59519" y="3499"/>
                  </a:cubicBezTo>
                  <a:cubicBezTo>
                    <a:pt x="56674" y="3625"/>
                    <a:pt x="53807" y="3773"/>
                    <a:pt x="50941" y="3899"/>
                  </a:cubicBezTo>
                  <a:cubicBezTo>
                    <a:pt x="49150" y="4004"/>
                    <a:pt x="47358" y="4089"/>
                    <a:pt x="45567" y="4173"/>
                  </a:cubicBezTo>
                  <a:cubicBezTo>
                    <a:pt x="42700" y="4300"/>
                    <a:pt x="39813" y="4447"/>
                    <a:pt x="36925" y="4573"/>
                  </a:cubicBezTo>
                  <a:cubicBezTo>
                    <a:pt x="35197" y="4658"/>
                    <a:pt x="33469" y="4763"/>
                    <a:pt x="31762" y="4847"/>
                  </a:cubicBezTo>
                  <a:cubicBezTo>
                    <a:pt x="28769" y="4953"/>
                    <a:pt x="25818" y="5100"/>
                    <a:pt x="22847" y="5248"/>
                  </a:cubicBezTo>
                  <a:cubicBezTo>
                    <a:pt x="21160" y="5332"/>
                    <a:pt x="19474" y="5438"/>
                    <a:pt x="17788" y="5501"/>
                  </a:cubicBezTo>
                  <a:cubicBezTo>
                    <a:pt x="14985" y="5627"/>
                    <a:pt x="12161" y="5796"/>
                    <a:pt x="9358" y="5901"/>
                  </a:cubicBezTo>
                  <a:cubicBezTo>
                    <a:pt x="7967" y="5965"/>
                    <a:pt x="6597" y="6028"/>
                    <a:pt x="5206" y="6091"/>
                  </a:cubicBezTo>
                  <a:cubicBezTo>
                    <a:pt x="4321" y="6154"/>
                    <a:pt x="3414" y="6049"/>
                    <a:pt x="2550" y="6323"/>
                  </a:cubicBezTo>
                  <a:cubicBezTo>
                    <a:pt x="1433" y="6681"/>
                    <a:pt x="632" y="7377"/>
                    <a:pt x="337" y="8536"/>
                  </a:cubicBezTo>
                  <a:cubicBezTo>
                    <a:pt x="0" y="9611"/>
                    <a:pt x="316" y="10770"/>
                    <a:pt x="1117" y="11550"/>
                  </a:cubicBezTo>
                  <a:cubicBezTo>
                    <a:pt x="1749" y="12182"/>
                    <a:pt x="2529" y="12603"/>
                    <a:pt x="3246" y="13088"/>
                  </a:cubicBezTo>
                  <a:cubicBezTo>
                    <a:pt x="3625" y="13320"/>
                    <a:pt x="3562" y="13489"/>
                    <a:pt x="3288" y="13699"/>
                  </a:cubicBezTo>
                  <a:cubicBezTo>
                    <a:pt x="2909" y="14016"/>
                    <a:pt x="2550" y="14332"/>
                    <a:pt x="2171" y="14627"/>
                  </a:cubicBezTo>
                  <a:cubicBezTo>
                    <a:pt x="127" y="16081"/>
                    <a:pt x="42" y="18779"/>
                    <a:pt x="2087" y="20128"/>
                  </a:cubicBezTo>
                  <a:cubicBezTo>
                    <a:pt x="2550" y="20444"/>
                    <a:pt x="3014" y="20781"/>
                    <a:pt x="3457" y="21055"/>
                  </a:cubicBezTo>
                  <a:cubicBezTo>
                    <a:pt x="3899" y="21308"/>
                    <a:pt x="3920" y="21582"/>
                    <a:pt x="3541" y="21877"/>
                  </a:cubicBezTo>
                  <a:cubicBezTo>
                    <a:pt x="3161" y="22172"/>
                    <a:pt x="2803" y="22509"/>
                    <a:pt x="2424" y="22783"/>
                  </a:cubicBezTo>
                  <a:cubicBezTo>
                    <a:pt x="485" y="24216"/>
                    <a:pt x="527" y="26872"/>
                    <a:pt x="2508" y="28221"/>
                  </a:cubicBezTo>
                  <a:cubicBezTo>
                    <a:pt x="2993" y="28558"/>
                    <a:pt x="3457" y="28937"/>
                    <a:pt x="3962" y="29232"/>
                  </a:cubicBezTo>
                  <a:cubicBezTo>
                    <a:pt x="4531" y="29549"/>
                    <a:pt x="4278" y="29759"/>
                    <a:pt x="3920" y="30012"/>
                  </a:cubicBezTo>
                  <a:cubicBezTo>
                    <a:pt x="3309" y="30476"/>
                    <a:pt x="2740" y="30982"/>
                    <a:pt x="2192" y="31509"/>
                  </a:cubicBezTo>
                  <a:cubicBezTo>
                    <a:pt x="948" y="32794"/>
                    <a:pt x="1244" y="35028"/>
                    <a:pt x="2466" y="35956"/>
                  </a:cubicBezTo>
                  <a:cubicBezTo>
                    <a:pt x="3098" y="36461"/>
                    <a:pt x="3773" y="36925"/>
                    <a:pt x="4447" y="37368"/>
                  </a:cubicBezTo>
                  <a:cubicBezTo>
                    <a:pt x="4742" y="37578"/>
                    <a:pt x="4763" y="37726"/>
                    <a:pt x="4489" y="37937"/>
                  </a:cubicBezTo>
                  <a:cubicBezTo>
                    <a:pt x="4026" y="38295"/>
                    <a:pt x="3625" y="38695"/>
                    <a:pt x="3161" y="39033"/>
                  </a:cubicBezTo>
                  <a:cubicBezTo>
                    <a:pt x="1665" y="40150"/>
                    <a:pt x="1286" y="42194"/>
                    <a:pt x="2382" y="43564"/>
                  </a:cubicBezTo>
                  <a:cubicBezTo>
                    <a:pt x="3127" y="44539"/>
                    <a:pt x="4133" y="44838"/>
                    <a:pt x="5320" y="44838"/>
                  </a:cubicBezTo>
                  <a:cubicBezTo>
                    <a:pt x="5441" y="44838"/>
                    <a:pt x="5565" y="44834"/>
                    <a:pt x="5691" y="44829"/>
                  </a:cubicBezTo>
                  <a:cubicBezTo>
                    <a:pt x="8409" y="44681"/>
                    <a:pt x="11149" y="44555"/>
                    <a:pt x="13868" y="44407"/>
                  </a:cubicBezTo>
                  <a:cubicBezTo>
                    <a:pt x="15596" y="44323"/>
                    <a:pt x="17325" y="44217"/>
                    <a:pt x="19053" y="44154"/>
                  </a:cubicBezTo>
                  <a:cubicBezTo>
                    <a:pt x="20908" y="44070"/>
                    <a:pt x="22762" y="43964"/>
                    <a:pt x="24617" y="43880"/>
                  </a:cubicBezTo>
                  <a:cubicBezTo>
                    <a:pt x="26451" y="43796"/>
                    <a:pt x="28284" y="43712"/>
                    <a:pt x="30118" y="43627"/>
                  </a:cubicBezTo>
                  <a:cubicBezTo>
                    <a:pt x="32015" y="43522"/>
                    <a:pt x="33912" y="43438"/>
                    <a:pt x="35829" y="43353"/>
                  </a:cubicBezTo>
                  <a:cubicBezTo>
                    <a:pt x="37663" y="43269"/>
                    <a:pt x="39476" y="43185"/>
                    <a:pt x="41330" y="43100"/>
                  </a:cubicBezTo>
                  <a:cubicBezTo>
                    <a:pt x="43227" y="42995"/>
                    <a:pt x="45124" y="42890"/>
                    <a:pt x="47021" y="42826"/>
                  </a:cubicBezTo>
                  <a:cubicBezTo>
                    <a:pt x="49698" y="42742"/>
                    <a:pt x="52332" y="42552"/>
                    <a:pt x="55009" y="42426"/>
                  </a:cubicBezTo>
                  <a:cubicBezTo>
                    <a:pt x="57706" y="42321"/>
                    <a:pt x="60383" y="42173"/>
                    <a:pt x="63081" y="42047"/>
                  </a:cubicBezTo>
                  <a:cubicBezTo>
                    <a:pt x="64914" y="41941"/>
                    <a:pt x="66727" y="41857"/>
                    <a:pt x="68582" y="41773"/>
                  </a:cubicBezTo>
                  <a:cubicBezTo>
                    <a:pt x="70521" y="41688"/>
                    <a:pt x="72460" y="41562"/>
                    <a:pt x="74399" y="41520"/>
                  </a:cubicBezTo>
                  <a:cubicBezTo>
                    <a:pt x="77118" y="41435"/>
                    <a:pt x="79815" y="41246"/>
                    <a:pt x="82534" y="41119"/>
                  </a:cubicBezTo>
                  <a:lnTo>
                    <a:pt x="87972" y="40845"/>
                  </a:lnTo>
                  <a:cubicBezTo>
                    <a:pt x="89700" y="40761"/>
                    <a:pt x="91449" y="40656"/>
                    <a:pt x="93199" y="40592"/>
                  </a:cubicBezTo>
                  <a:cubicBezTo>
                    <a:pt x="96002" y="40445"/>
                    <a:pt x="98784" y="40318"/>
                    <a:pt x="101587" y="40192"/>
                  </a:cubicBezTo>
                  <a:lnTo>
                    <a:pt x="107151" y="39918"/>
                  </a:lnTo>
                  <a:lnTo>
                    <a:pt x="112715" y="39665"/>
                  </a:lnTo>
                  <a:cubicBezTo>
                    <a:pt x="114549" y="39581"/>
                    <a:pt x="116382" y="39454"/>
                    <a:pt x="118216" y="39391"/>
                  </a:cubicBezTo>
                  <a:cubicBezTo>
                    <a:pt x="121019" y="39307"/>
                    <a:pt x="123822" y="39138"/>
                    <a:pt x="126604" y="38991"/>
                  </a:cubicBezTo>
                  <a:cubicBezTo>
                    <a:pt x="128965" y="38864"/>
                    <a:pt x="131325" y="38822"/>
                    <a:pt x="133686" y="38717"/>
                  </a:cubicBezTo>
                  <a:cubicBezTo>
                    <a:pt x="135372" y="38653"/>
                    <a:pt x="136510" y="37810"/>
                    <a:pt x="136953" y="36272"/>
                  </a:cubicBezTo>
                  <a:cubicBezTo>
                    <a:pt x="137332" y="34986"/>
                    <a:pt x="136721" y="33574"/>
                    <a:pt x="135414" y="32668"/>
                  </a:cubicBezTo>
                  <a:cubicBezTo>
                    <a:pt x="134972" y="32373"/>
                    <a:pt x="134550" y="32057"/>
                    <a:pt x="134086" y="31804"/>
                  </a:cubicBezTo>
                  <a:cubicBezTo>
                    <a:pt x="133749" y="31593"/>
                    <a:pt x="133707" y="31424"/>
                    <a:pt x="134002" y="31150"/>
                  </a:cubicBezTo>
                  <a:cubicBezTo>
                    <a:pt x="134487" y="30771"/>
                    <a:pt x="134929" y="30349"/>
                    <a:pt x="135414" y="29991"/>
                  </a:cubicBezTo>
                  <a:cubicBezTo>
                    <a:pt x="136953" y="28832"/>
                    <a:pt x="137100" y="26598"/>
                    <a:pt x="135751" y="25249"/>
                  </a:cubicBezTo>
                  <a:cubicBezTo>
                    <a:pt x="135119" y="24596"/>
                    <a:pt x="134339" y="24174"/>
                    <a:pt x="133602" y="23668"/>
                  </a:cubicBezTo>
                  <a:cubicBezTo>
                    <a:pt x="133222" y="23415"/>
                    <a:pt x="133285" y="23289"/>
                    <a:pt x="133602" y="23057"/>
                  </a:cubicBezTo>
                  <a:cubicBezTo>
                    <a:pt x="134002" y="22762"/>
                    <a:pt x="134360" y="22425"/>
                    <a:pt x="134761" y="22109"/>
                  </a:cubicBezTo>
                  <a:cubicBezTo>
                    <a:pt x="137100" y="20296"/>
                    <a:pt x="136573" y="17598"/>
                    <a:pt x="134445" y="16355"/>
                  </a:cubicBezTo>
                  <a:cubicBezTo>
                    <a:pt x="134065" y="16144"/>
                    <a:pt x="133749" y="15870"/>
                    <a:pt x="133391" y="15659"/>
                  </a:cubicBezTo>
                  <a:cubicBezTo>
                    <a:pt x="132822" y="15364"/>
                    <a:pt x="132990" y="15111"/>
                    <a:pt x="133391" y="14816"/>
                  </a:cubicBezTo>
                  <a:cubicBezTo>
                    <a:pt x="133981" y="14374"/>
                    <a:pt x="134550" y="13889"/>
                    <a:pt x="135077" y="13362"/>
                  </a:cubicBezTo>
                  <a:cubicBezTo>
                    <a:pt x="136236" y="12245"/>
                    <a:pt x="136067" y="9969"/>
                    <a:pt x="135014" y="9084"/>
                  </a:cubicBezTo>
                  <a:cubicBezTo>
                    <a:pt x="134360" y="8536"/>
                    <a:pt x="133665" y="8030"/>
                    <a:pt x="132948" y="7566"/>
                  </a:cubicBezTo>
                  <a:cubicBezTo>
                    <a:pt x="132548" y="7313"/>
                    <a:pt x="132569" y="7124"/>
                    <a:pt x="132906" y="6850"/>
                  </a:cubicBezTo>
                  <a:cubicBezTo>
                    <a:pt x="133264" y="6555"/>
                    <a:pt x="133602" y="6302"/>
                    <a:pt x="133939" y="6028"/>
                  </a:cubicBezTo>
                  <a:cubicBezTo>
                    <a:pt x="135309" y="5016"/>
                    <a:pt x="135793" y="3583"/>
                    <a:pt x="135309" y="2108"/>
                  </a:cubicBezTo>
                  <a:cubicBezTo>
                    <a:pt x="134866" y="759"/>
                    <a:pt x="133707" y="0"/>
                    <a:pt x="131831" y="0"/>
                  </a:cubicBezTo>
                  <a:close/>
                </a:path>
              </a:pathLst>
            </a:custGeom>
            <a:solidFill>
              <a:schemeClr val="accent4"/>
            </a:solidFill>
            <a:ln>
              <a:noFill/>
            </a:ln>
            <a:effectLst>
              <a:outerShdw dist="66675" dir="288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6" name="Google Shape;1946;p50"/>
            <p:cNvSpPr/>
            <p:nvPr/>
          </p:nvSpPr>
          <p:spPr>
            <a:xfrm>
              <a:off x="2851254" y="5371002"/>
              <a:ext cx="356988" cy="614883"/>
            </a:xfrm>
            <a:custGeom>
              <a:avLst/>
              <a:gdLst/>
              <a:ahLst/>
              <a:cxnLst/>
              <a:rect l="l" t="t" r="r" b="b"/>
              <a:pathLst>
                <a:path w="19180" h="33036" extrusionOk="0">
                  <a:moveTo>
                    <a:pt x="17473" y="1"/>
                  </a:moveTo>
                  <a:cubicBezTo>
                    <a:pt x="15344" y="127"/>
                    <a:pt x="13236" y="275"/>
                    <a:pt x="11129" y="380"/>
                  </a:cubicBezTo>
                  <a:cubicBezTo>
                    <a:pt x="8642" y="485"/>
                    <a:pt x="6134" y="570"/>
                    <a:pt x="3647" y="654"/>
                  </a:cubicBezTo>
                  <a:cubicBezTo>
                    <a:pt x="3622" y="650"/>
                    <a:pt x="3598" y="649"/>
                    <a:pt x="3573" y="649"/>
                  </a:cubicBezTo>
                  <a:cubicBezTo>
                    <a:pt x="3451" y="649"/>
                    <a:pt x="3331" y="693"/>
                    <a:pt x="3225" y="780"/>
                  </a:cubicBezTo>
                  <a:cubicBezTo>
                    <a:pt x="2720" y="1961"/>
                    <a:pt x="1961" y="3014"/>
                    <a:pt x="1328" y="4131"/>
                  </a:cubicBezTo>
                  <a:cubicBezTo>
                    <a:pt x="991" y="4764"/>
                    <a:pt x="612" y="5396"/>
                    <a:pt x="211" y="6007"/>
                  </a:cubicBezTo>
                  <a:cubicBezTo>
                    <a:pt x="1" y="6281"/>
                    <a:pt x="1" y="6682"/>
                    <a:pt x="254" y="6935"/>
                  </a:cubicBezTo>
                  <a:cubicBezTo>
                    <a:pt x="1328" y="8410"/>
                    <a:pt x="2382" y="9885"/>
                    <a:pt x="3478" y="11339"/>
                  </a:cubicBezTo>
                  <a:cubicBezTo>
                    <a:pt x="3689" y="11529"/>
                    <a:pt x="3710" y="11845"/>
                    <a:pt x="3520" y="12077"/>
                  </a:cubicBezTo>
                  <a:cubicBezTo>
                    <a:pt x="2572" y="13637"/>
                    <a:pt x="1666" y="15196"/>
                    <a:pt x="717" y="16756"/>
                  </a:cubicBezTo>
                  <a:cubicBezTo>
                    <a:pt x="528" y="17030"/>
                    <a:pt x="549" y="17388"/>
                    <a:pt x="781" y="17641"/>
                  </a:cubicBezTo>
                  <a:cubicBezTo>
                    <a:pt x="1834" y="19074"/>
                    <a:pt x="2867" y="20550"/>
                    <a:pt x="3942" y="21983"/>
                  </a:cubicBezTo>
                  <a:cubicBezTo>
                    <a:pt x="4195" y="22257"/>
                    <a:pt x="4216" y="22678"/>
                    <a:pt x="3984" y="22973"/>
                  </a:cubicBezTo>
                  <a:cubicBezTo>
                    <a:pt x="3036" y="24512"/>
                    <a:pt x="2150" y="26072"/>
                    <a:pt x="1223" y="27610"/>
                  </a:cubicBezTo>
                  <a:cubicBezTo>
                    <a:pt x="1033" y="27863"/>
                    <a:pt x="1076" y="28200"/>
                    <a:pt x="1286" y="28432"/>
                  </a:cubicBezTo>
                  <a:cubicBezTo>
                    <a:pt x="2277" y="29760"/>
                    <a:pt x="3267" y="31109"/>
                    <a:pt x="4237" y="32458"/>
                  </a:cubicBezTo>
                  <a:cubicBezTo>
                    <a:pt x="4342" y="32647"/>
                    <a:pt x="4469" y="32837"/>
                    <a:pt x="4553" y="33027"/>
                  </a:cubicBezTo>
                  <a:cubicBezTo>
                    <a:pt x="4736" y="33027"/>
                    <a:pt x="4909" y="33036"/>
                    <a:pt x="5085" y="33036"/>
                  </a:cubicBezTo>
                  <a:cubicBezTo>
                    <a:pt x="5174" y="33036"/>
                    <a:pt x="5263" y="33034"/>
                    <a:pt x="5354" y="33027"/>
                  </a:cubicBezTo>
                  <a:cubicBezTo>
                    <a:pt x="7462" y="32900"/>
                    <a:pt x="9569" y="32774"/>
                    <a:pt x="11677" y="32668"/>
                  </a:cubicBezTo>
                  <a:cubicBezTo>
                    <a:pt x="13932" y="32542"/>
                    <a:pt x="16187" y="32458"/>
                    <a:pt x="18421" y="32373"/>
                  </a:cubicBezTo>
                  <a:cubicBezTo>
                    <a:pt x="18454" y="32370"/>
                    <a:pt x="18488" y="32370"/>
                    <a:pt x="18521" y="32370"/>
                  </a:cubicBezTo>
                  <a:cubicBezTo>
                    <a:pt x="18597" y="32370"/>
                    <a:pt x="18674" y="32374"/>
                    <a:pt x="18750" y="32374"/>
                  </a:cubicBezTo>
                  <a:cubicBezTo>
                    <a:pt x="18899" y="32374"/>
                    <a:pt x="19047" y="32356"/>
                    <a:pt x="19180" y="32247"/>
                  </a:cubicBezTo>
                  <a:cubicBezTo>
                    <a:pt x="18147" y="30793"/>
                    <a:pt x="17093" y="29317"/>
                    <a:pt x="16040" y="27884"/>
                  </a:cubicBezTo>
                  <a:cubicBezTo>
                    <a:pt x="15745" y="27505"/>
                    <a:pt x="15660" y="27231"/>
                    <a:pt x="15955" y="26746"/>
                  </a:cubicBezTo>
                  <a:cubicBezTo>
                    <a:pt x="16904" y="25250"/>
                    <a:pt x="17768" y="23690"/>
                    <a:pt x="18695" y="22194"/>
                  </a:cubicBezTo>
                  <a:cubicBezTo>
                    <a:pt x="18906" y="21920"/>
                    <a:pt x="18885" y="21561"/>
                    <a:pt x="18653" y="21329"/>
                  </a:cubicBezTo>
                  <a:cubicBezTo>
                    <a:pt x="17620" y="19938"/>
                    <a:pt x="16630" y="18526"/>
                    <a:pt x="15576" y="17156"/>
                  </a:cubicBezTo>
                  <a:cubicBezTo>
                    <a:pt x="15239" y="16735"/>
                    <a:pt x="15112" y="16440"/>
                    <a:pt x="15471" y="15913"/>
                  </a:cubicBezTo>
                  <a:cubicBezTo>
                    <a:pt x="16335" y="14564"/>
                    <a:pt x="17093" y="13152"/>
                    <a:pt x="17979" y="11824"/>
                  </a:cubicBezTo>
                  <a:cubicBezTo>
                    <a:pt x="18379" y="11213"/>
                    <a:pt x="18316" y="10791"/>
                    <a:pt x="17915" y="10265"/>
                  </a:cubicBezTo>
                  <a:cubicBezTo>
                    <a:pt x="16883" y="8937"/>
                    <a:pt x="15913" y="7546"/>
                    <a:pt x="14880" y="6218"/>
                  </a:cubicBezTo>
                  <a:cubicBezTo>
                    <a:pt x="14649" y="5902"/>
                    <a:pt x="14606" y="5712"/>
                    <a:pt x="14817" y="5375"/>
                  </a:cubicBezTo>
                  <a:cubicBezTo>
                    <a:pt x="15702" y="3921"/>
                    <a:pt x="16567" y="2445"/>
                    <a:pt x="17452" y="970"/>
                  </a:cubicBezTo>
                  <a:cubicBezTo>
                    <a:pt x="17620" y="675"/>
                    <a:pt x="17852" y="401"/>
                    <a:pt x="17852" y="22"/>
                  </a:cubicBezTo>
                  <a:cubicBezTo>
                    <a:pt x="17726" y="1"/>
                    <a:pt x="17599" y="1"/>
                    <a:pt x="174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7" name="Google Shape;1947;p50"/>
            <p:cNvSpPr/>
            <p:nvPr/>
          </p:nvSpPr>
          <p:spPr>
            <a:xfrm>
              <a:off x="4449313" y="5294732"/>
              <a:ext cx="362106" cy="612965"/>
            </a:xfrm>
            <a:custGeom>
              <a:avLst/>
              <a:gdLst/>
              <a:ahLst/>
              <a:cxnLst/>
              <a:rect l="l" t="t" r="r" b="b"/>
              <a:pathLst>
                <a:path w="19455" h="32933" extrusionOk="0">
                  <a:moveTo>
                    <a:pt x="17037" y="0"/>
                  </a:moveTo>
                  <a:cubicBezTo>
                    <a:pt x="16920" y="0"/>
                    <a:pt x="16805" y="3"/>
                    <a:pt x="16693" y="10"/>
                  </a:cubicBezTo>
                  <a:cubicBezTo>
                    <a:pt x="14501" y="115"/>
                    <a:pt x="12330" y="263"/>
                    <a:pt x="10159" y="368"/>
                  </a:cubicBezTo>
                  <a:cubicBezTo>
                    <a:pt x="7799" y="474"/>
                    <a:pt x="5438" y="579"/>
                    <a:pt x="3099" y="663"/>
                  </a:cubicBezTo>
                  <a:cubicBezTo>
                    <a:pt x="2129" y="2349"/>
                    <a:pt x="1181" y="4014"/>
                    <a:pt x="190" y="5679"/>
                  </a:cubicBezTo>
                  <a:cubicBezTo>
                    <a:pt x="1" y="5890"/>
                    <a:pt x="22" y="6206"/>
                    <a:pt x="212" y="6417"/>
                  </a:cubicBezTo>
                  <a:cubicBezTo>
                    <a:pt x="1329" y="7871"/>
                    <a:pt x="2403" y="9368"/>
                    <a:pt x="3499" y="10843"/>
                  </a:cubicBezTo>
                  <a:cubicBezTo>
                    <a:pt x="3731" y="11075"/>
                    <a:pt x="3773" y="11454"/>
                    <a:pt x="3563" y="11728"/>
                  </a:cubicBezTo>
                  <a:cubicBezTo>
                    <a:pt x="2614" y="13246"/>
                    <a:pt x="1729" y="14805"/>
                    <a:pt x="781" y="16323"/>
                  </a:cubicBezTo>
                  <a:cubicBezTo>
                    <a:pt x="549" y="16576"/>
                    <a:pt x="549" y="16955"/>
                    <a:pt x="781" y="17187"/>
                  </a:cubicBezTo>
                  <a:cubicBezTo>
                    <a:pt x="1834" y="18620"/>
                    <a:pt x="2846" y="20074"/>
                    <a:pt x="3942" y="21465"/>
                  </a:cubicBezTo>
                  <a:cubicBezTo>
                    <a:pt x="4258" y="21908"/>
                    <a:pt x="4237" y="22203"/>
                    <a:pt x="3963" y="22624"/>
                  </a:cubicBezTo>
                  <a:cubicBezTo>
                    <a:pt x="3057" y="24121"/>
                    <a:pt x="2172" y="25638"/>
                    <a:pt x="1244" y="27114"/>
                  </a:cubicBezTo>
                  <a:cubicBezTo>
                    <a:pt x="1012" y="27493"/>
                    <a:pt x="1076" y="27725"/>
                    <a:pt x="1329" y="28041"/>
                  </a:cubicBezTo>
                  <a:cubicBezTo>
                    <a:pt x="2467" y="29558"/>
                    <a:pt x="3584" y="31097"/>
                    <a:pt x="4722" y="32635"/>
                  </a:cubicBezTo>
                  <a:cubicBezTo>
                    <a:pt x="4764" y="32720"/>
                    <a:pt x="4806" y="32825"/>
                    <a:pt x="4827" y="32930"/>
                  </a:cubicBezTo>
                  <a:cubicBezTo>
                    <a:pt x="4930" y="32932"/>
                    <a:pt x="5033" y="32932"/>
                    <a:pt x="5136" y="32932"/>
                  </a:cubicBezTo>
                  <a:cubicBezTo>
                    <a:pt x="7012" y="32932"/>
                    <a:pt x="8870" y="32757"/>
                    <a:pt x="10729" y="32678"/>
                  </a:cubicBezTo>
                  <a:cubicBezTo>
                    <a:pt x="13637" y="32572"/>
                    <a:pt x="16546" y="32446"/>
                    <a:pt x="19454" y="32256"/>
                  </a:cubicBezTo>
                  <a:cubicBezTo>
                    <a:pt x="18822" y="30991"/>
                    <a:pt x="17873" y="29959"/>
                    <a:pt x="17072" y="28779"/>
                  </a:cubicBezTo>
                  <a:cubicBezTo>
                    <a:pt x="16735" y="28252"/>
                    <a:pt x="16356" y="27746"/>
                    <a:pt x="15955" y="27240"/>
                  </a:cubicBezTo>
                  <a:cubicBezTo>
                    <a:pt x="15724" y="27029"/>
                    <a:pt x="15703" y="26671"/>
                    <a:pt x="15913" y="26418"/>
                  </a:cubicBezTo>
                  <a:cubicBezTo>
                    <a:pt x="16820" y="24858"/>
                    <a:pt x="17726" y="23320"/>
                    <a:pt x="18653" y="21781"/>
                  </a:cubicBezTo>
                  <a:cubicBezTo>
                    <a:pt x="18885" y="21486"/>
                    <a:pt x="18864" y="21065"/>
                    <a:pt x="18590" y="20791"/>
                  </a:cubicBezTo>
                  <a:cubicBezTo>
                    <a:pt x="17557" y="19400"/>
                    <a:pt x="16546" y="18009"/>
                    <a:pt x="15513" y="16618"/>
                  </a:cubicBezTo>
                  <a:cubicBezTo>
                    <a:pt x="15218" y="16302"/>
                    <a:pt x="15197" y="15838"/>
                    <a:pt x="15471" y="15501"/>
                  </a:cubicBezTo>
                  <a:cubicBezTo>
                    <a:pt x="16377" y="14046"/>
                    <a:pt x="17220" y="12571"/>
                    <a:pt x="18084" y="11096"/>
                  </a:cubicBezTo>
                  <a:cubicBezTo>
                    <a:pt x="18316" y="10737"/>
                    <a:pt x="18379" y="10464"/>
                    <a:pt x="18063" y="10063"/>
                  </a:cubicBezTo>
                  <a:cubicBezTo>
                    <a:pt x="16988" y="8672"/>
                    <a:pt x="15998" y="7239"/>
                    <a:pt x="14944" y="5827"/>
                  </a:cubicBezTo>
                  <a:cubicBezTo>
                    <a:pt x="14712" y="5532"/>
                    <a:pt x="14691" y="5110"/>
                    <a:pt x="14923" y="4815"/>
                  </a:cubicBezTo>
                  <a:cubicBezTo>
                    <a:pt x="15871" y="3213"/>
                    <a:pt x="16798" y="1612"/>
                    <a:pt x="17747" y="10"/>
                  </a:cubicBezTo>
                  <a:cubicBezTo>
                    <a:pt x="17508" y="10"/>
                    <a:pt x="17269" y="0"/>
                    <a:pt x="170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8" name="Google Shape;1948;p50"/>
            <p:cNvSpPr/>
            <p:nvPr/>
          </p:nvSpPr>
          <p:spPr>
            <a:xfrm>
              <a:off x="3392570" y="5346286"/>
              <a:ext cx="362088" cy="612370"/>
            </a:xfrm>
            <a:custGeom>
              <a:avLst/>
              <a:gdLst/>
              <a:ahLst/>
              <a:cxnLst/>
              <a:rect l="l" t="t" r="r" b="b"/>
              <a:pathLst>
                <a:path w="19454" h="32901" extrusionOk="0">
                  <a:moveTo>
                    <a:pt x="17894" y="1"/>
                  </a:moveTo>
                  <a:cubicBezTo>
                    <a:pt x="15239" y="1"/>
                    <a:pt x="12604" y="212"/>
                    <a:pt x="9970" y="359"/>
                  </a:cubicBezTo>
                  <a:cubicBezTo>
                    <a:pt x="7736" y="486"/>
                    <a:pt x="5502" y="570"/>
                    <a:pt x="3268" y="675"/>
                  </a:cubicBezTo>
                  <a:cubicBezTo>
                    <a:pt x="2614" y="2129"/>
                    <a:pt x="1687" y="3415"/>
                    <a:pt x="907" y="4764"/>
                  </a:cubicBezTo>
                  <a:cubicBezTo>
                    <a:pt x="22" y="6239"/>
                    <a:pt x="1" y="6218"/>
                    <a:pt x="1055" y="7609"/>
                  </a:cubicBezTo>
                  <a:cubicBezTo>
                    <a:pt x="1898" y="8726"/>
                    <a:pt x="2698" y="9885"/>
                    <a:pt x="3563" y="10981"/>
                  </a:cubicBezTo>
                  <a:cubicBezTo>
                    <a:pt x="3858" y="11361"/>
                    <a:pt x="3794" y="11593"/>
                    <a:pt x="3584" y="11951"/>
                  </a:cubicBezTo>
                  <a:cubicBezTo>
                    <a:pt x="2677" y="13447"/>
                    <a:pt x="1813" y="14965"/>
                    <a:pt x="865" y="16440"/>
                  </a:cubicBezTo>
                  <a:cubicBezTo>
                    <a:pt x="591" y="16862"/>
                    <a:pt x="675" y="17136"/>
                    <a:pt x="949" y="17473"/>
                  </a:cubicBezTo>
                  <a:cubicBezTo>
                    <a:pt x="1982" y="18864"/>
                    <a:pt x="3036" y="20297"/>
                    <a:pt x="4089" y="21667"/>
                  </a:cubicBezTo>
                  <a:cubicBezTo>
                    <a:pt x="4342" y="21941"/>
                    <a:pt x="4385" y="22362"/>
                    <a:pt x="4132" y="22636"/>
                  </a:cubicBezTo>
                  <a:cubicBezTo>
                    <a:pt x="3204" y="24175"/>
                    <a:pt x="2277" y="25713"/>
                    <a:pt x="1350" y="27252"/>
                  </a:cubicBezTo>
                  <a:cubicBezTo>
                    <a:pt x="1139" y="27505"/>
                    <a:pt x="1160" y="27884"/>
                    <a:pt x="1392" y="28116"/>
                  </a:cubicBezTo>
                  <a:cubicBezTo>
                    <a:pt x="2572" y="29697"/>
                    <a:pt x="3689" y="31320"/>
                    <a:pt x="4848" y="32900"/>
                  </a:cubicBezTo>
                  <a:cubicBezTo>
                    <a:pt x="7525" y="32837"/>
                    <a:pt x="10223" y="32669"/>
                    <a:pt x="12899" y="32542"/>
                  </a:cubicBezTo>
                  <a:cubicBezTo>
                    <a:pt x="15091" y="32437"/>
                    <a:pt x="17283" y="32373"/>
                    <a:pt x="19454" y="32226"/>
                  </a:cubicBezTo>
                  <a:cubicBezTo>
                    <a:pt x="18484" y="30835"/>
                    <a:pt x="17515" y="29444"/>
                    <a:pt x="16524" y="28074"/>
                  </a:cubicBezTo>
                  <a:cubicBezTo>
                    <a:pt x="15745" y="27020"/>
                    <a:pt x="15724" y="27041"/>
                    <a:pt x="16398" y="25945"/>
                  </a:cubicBezTo>
                  <a:cubicBezTo>
                    <a:pt x="17178" y="24618"/>
                    <a:pt x="17979" y="23248"/>
                    <a:pt x="18758" y="21941"/>
                  </a:cubicBezTo>
                  <a:cubicBezTo>
                    <a:pt x="18969" y="21646"/>
                    <a:pt x="18927" y="21245"/>
                    <a:pt x="18674" y="20992"/>
                  </a:cubicBezTo>
                  <a:cubicBezTo>
                    <a:pt x="17620" y="19559"/>
                    <a:pt x="16609" y="18105"/>
                    <a:pt x="15555" y="16693"/>
                  </a:cubicBezTo>
                  <a:cubicBezTo>
                    <a:pt x="15302" y="16440"/>
                    <a:pt x="15281" y="16040"/>
                    <a:pt x="15513" y="15766"/>
                  </a:cubicBezTo>
                  <a:cubicBezTo>
                    <a:pt x="16419" y="14290"/>
                    <a:pt x="17283" y="12794"/>
                    <a:pt x="18189" y="11340"/>
                  </a:cubicBezTo>
                  <a:cubicBezTo>
                    <a:pt x="18463" y="11002"/>
                    <a:pt x="18463" y="10539"/>
                    <a:pt x="18168" y="10223"/>
                  </a:cubicBezTo>
                  <a:cubicBezTo>
                    <a:pt x="17115" y="8832"/>
                    <a:pt x="16124" y="7377"/>
                    <a:pt x="15070" y="5986"/>
                  </a:cubicBezTo>
                  <a:cubicBezTo>
                    <a:pt x="14817" y="5712"/>
                    <a:pt x="14775" y="5291"/>
                    <a:pt x="15007" y="4996"/>
                  </a:cubicBezTo>
                  <a:cubicBezTo>
                    <a:pt x="15998" y="3352"/>
                    <a:pt x="17030" y="1708"/>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9" name="Google Shape;1949;p50"/>
            <p:cNvSpPr/>
            <p:nvPr/>
          </p:nvSpPr>
          <p:spPr>
            <a:xfrm>
              <a:off x="3904870" y="5321570"/>
              <a:ext cx="362088" cy="612761"/>
            </a:xfrm>
            <a:custGeom>
              <a:avLst/>
              <a:gdLst/>
              <a:ahLst/>
              <a:cxnLst/>
              <a:rect l="l" t="t" r="r" b="b"/>
              <a:pathLst>
                <a:path w="19454" h="32922" extrusionOk="0">
                  <a:moveTo>
                    <a:pt x="17894" y="1"/>
                  </a:moveTo>
                  <a:cubicBezTo>
                    <a:pt x="15238" y="22"/>
                    <a:pt x="12583" y="212"/>
                    <a:pt x="9948" y="380"/>
                  </a:cubicBezTo>
                  <a:cubicBezTo>
                    <a:pt x="7735" y="507"/>
                    <a:pt x="5501" y="591"/>
                    <a:pt x="3267" y="675"/>
                  </a:cubicBezTo>
                  <a:cubicBezTo>
                    <a:pt x="2614" y="2130"/>
                    <a:pt x="1686" y="3415"/>
                    <a:pt x="885" y="4764"/>
                  </a:cubicBezTo>
                  <a:cubicBezTo>
                    <a:pt x="21" y="6239"/>
                    <a:pt x="0" y="6218"/>
                    <a:pt x="1012" y="7567"/>
                  </a:cubicBezTo>
                  <a:cubicBezTo>
                    <a:pt x="1855" y="8684"/>
                    <a:pt x="2656" y="9843"/>
                    <a:pt x="3541" y="10939"/>
                  </a:cubicBezTo>
                  <a:cubicBezTo>
                    <a:pt x="3836" y="11340"/>
                    <a:pt x="3815" y="11593"/>
                    <a:pt x="3583" y="11972"/>
                  </a:cubicBezTo>
                  <a:cubicBezTo>
                    <a:pt x="2656" y="13469"/>
                    <a:pt x="1792" y="14986"/>
                    <a:pt x="843" y="16461"/>
                  </a:cubicBezTo>
                  <a:cubicBezTo>
                    <a:pt x="590" y="16883"/>
                    <a:pt x="675" y="17136"/>
                    <a:pt x="906" y="17452"/>
                  </a:cubicBezTo>
                  <a:cubicBezTo>
                    <a:pt x="1939" y="18822"/>
                    <a:pt x="2909" y="20213"/>
                    <a:pt x="3962" y="21562"/>
                  </a:cubicBezTo>
                  <a:cubicBezTo>
                    <a:pt x="4300" y="22004"/>
                    <a:pt x="4300" y="22320"/>
                    <a:pt x="4005" y="22784"/>
                  </a:cubicBezTo>
                  <a:cubicBezTo>
                    <a:pt x="3098" y="24259"/>
                    <a:pt x="2255" y="25777"/>
                    <a:pt x="1328" y="27231"/>
                  </a:cubicBezTo>
                  <a:cubicBezTo>
                    <a:pt x="1096" y="27632"/>
                    <a:pt x="1138" y="27863"/>
                    <a:pt x="1391" y="28201"/>
                  </a:cubicBezTo>
                  <a:cubicBezTo>
                    <a:pt x="2571" y="29760"/>
                    <a:pt x="3688" y="31341"/>
                    <a:pt x="4848" y="32922"/>
                  </a:cubicBezTo>
                  <a:cubicBezTo>
                    <a:pt x="7398" y="32858"/>
                    <a:pt x="9948" y="32711"/>
                    <a:pt x="12498" y="32563"/>
                  </a:cubicBezTo>
                  <a:cubicBezTo>
                    <a:pt x="14817" y="32416"/>
                    <a:pt x="17135" y="32332"/>
                    <a:pt x="19453" y="32226"/>
                  </a:cubicBezTo>
                  <a:cubicBezTo>
                    <a:pt x="18442" y="30582"/>
                    <a:pt x="17177" y="29107"/>
                    <a:pt x="16039" y="27505"/>
                  </a:cubicBezTo>
                  <a:cubicBezTo>
                    <a:pt x="15786" y="27147"/>
                    <a:pt x="15744" y="26915"/>
                    <a:pt x="15976" y="26536"/>
                  </a:cubicBezTo>
                  <a:cubicBezTo>
                    <a:pt x="16903" y="25039"/>
                    <a:pt x="17767" y="23522"/>
                    <a:pt x="18695" y="22025"/>
                  </a:cubicBezTo>
                  <a:cubicBezTo>
                    <a:pt x="18948" y="21709"/>
                    <a:pt x="18926" y="21224"/>
                    <a:pt x="18631" y="20929"/>
                  </a:cubicBezTo>
                  <a:cubicBezTo>
                    <a:pt x="17599" y="19581"/>
                    <a:pt x="16608" y="18168"/>
                    <a:pt x="15596" y="16799"/>
                  </a:cubicBezTo>
                  <a:cubicBezTo>
                    <a:pt x="15280" y="16482"/>
                    <a:pt x="15259" y="15998"/>
                    <a:pt x="15533" y="15639"/>
                  </a:cubicBezTo>
                  <a:cubicBezTo>
                    <a:pt x="16482" y="14143"/>
                    <a:pt x="17346" y="12604"/>
                    <a:pt x="18273" y="11087"/>
                  </a:cubicBezTo>
                  <a:cubicBezTo>
                    <a:pt x="18442" y="10876"/>
                    <a:pt x="18421" y="10581"/>
                    <a:pt x="18252" y="10413"/>
                  </a:cubicBezTo>
                  <a:cubicBezTo>
                    <a:pt x="17177" y="8958"/>
                    <a:pt x="16144" y="7504"/>
                    <a:pt x="15070" y="6071"/>
                  </a:cubicBezTo>
                  <a:cubicBezTo>
                    <a:pt x="14774" y="5670"/>
                    <a:pt x="14711" y="5375"/>
                    <a:pt x="15006" y="4912"/>
                  </a:cubicBezTo>
                  <a:cubicBezTo>
                    <a:pt x="15892" y="3479"/>
                    <a:pt x="16735" y="2045"/>
                    <a:pt x="17599" y="591"/>
                  </a:cubicBezTo>
                  <a:cubicBezTo>
                    <a:pt x="17725" y="401"/>
                    <a:pt x="17788" y="191"/>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0" name="Google Shape;1950;p50"/>
            <p:cNvSpPr/>
            <p:nvPr/>
          </p:nvSpPr>
          <p:spPr>
            <a:xfrm>
              <a:off x="4178274" y="5307463"/>
              <a:ext cx="360915" cy="613933"/>
            </a:xfrm>
            <a:custGeom>
              <a:avLst/>
              <a:gdLst/>
              <a:ahLst/>
              <a:cxnLst/>
              <a:rect l="l" t="t" r="r" b="b"/>
              <a:pathLst>
                <a:path w="19391" h="32985" extrusionOk="0">
                  <a:moveTo>
                    <a:pt x="17641" y="0"/>
                  </a:moveTo>
                  <a:lnTo>
                    <a:pt x="17641" y="0"/>
                  </a:lnTo>
                  <a:cubicBezTo>
                    <a:pt x="15470" y="127"/>
                    <a:pt x="13278" y="253"/>
                    <a:pt x="11107" y="359"/>
                  </a:cubicBezTo>
                  <a:cubicBezTo>
                    <a:pt x="8641" y="464"/>
                    <a:pt x="6175" y="548"/>
                    <a:pt x="3689" y="654"/>
                  </a:cubicBezTo>
                  <a:cubicBezTo>
                    <a:pt x="3520" y="675"/>
                    <a:pt x="3351" y="696"/>
                    <a:pt x="3183" y="759"/>
                  </a:cubicBezTo>
                  <a:cubicBezTo>
                    <a:pt x="3098" y="949"/>
                    <a:pt x="3014" y="1159"/>
                    <a:pt x="2909" y="1349"/>
                  </a:cubicBezTo>
                  <a:cubicBezTo>
                    <a:pt x="2045" y="2803"/>
                    <a:pt x="1202" y="4258"/>
                    <a:pt x="295" y="5670"/>
                  </a:cubicBezTo>
                  <a:cubicBezTo>
                    <a:pt x="0" y="6133"/>
                    <a:pt x="63" y="6428"/>
                    <a:pt x="358" y="6829"/>
                  </a:cubicBezTo>
                  <a:cubicBezTo>
                    <a:pt x="1433" y="8262"/>
                    <a:pt x="2466" y="9737"/>
                    <a:pt x="3541" y="11171"/>
                  </a:cubicBezTo>
                  <a:cubicBezTo>
                    <a:pt x="3731" y="11339"/>
                    <a:pt x="3752" y="11634"/>
                    <a:pt x="3562" y="11845"/>
                  </a:cubicBezTo>
                  <a:cubicBezTo>
                    <a:pt x="2656" y="13362"/>
                    <a:pt x="1792" y="14901"/>
                    <a:pt x="843" y="16397"/>
                  </a:cubicBezTo>
                  <a:cubicBezTo>
                    <a:pt x="569" y="16756"/>
                    <a:pt x="590" y="17240"/>
                    <a:pt x="906" y="17557"/>
                  </a:cubicBezTo>
                  <a:cubicBezTo>
                    <a:pt x="1918" y="18926"/>
                    <a:pt x="2888" y="20339"/>
                    <a:pt x="3941" y="21687"/>
                  </a:cubicBezTo>
                  <a:cubicBezTo>
                    <a:pt x="4236" y="21982"/>
                    <a:pt x="4258" y="22467"/>
                    <a:pt x="4005" y="22783"/>
                  </a:cubicBezTo>
                  <a:cubicBezTo>
                    <a:pt x="3077" y="24280"/>
                    <a:pt x="2213" y="25797"/>
                    <a:pt x="1286" y="27294"/>
                  </a:cubicBezTo>
                  <a:cubicBezTo>
                    <a:pt x="1033" y="27673"/>
                    <a:pt x="1075" y="27905"/>
                    <a:pt x="1349" y="28263"/>
                  </a:cubicBezTo>
                  <a:cubicBezTo>
                    <a:pt x="2466" y="29865"/>
                    <a:pt x="3731" y="31340"/>
                    <a:pt x="4763" y="32984"/>
                  </a:cubicBezTo>
                  <a:cubicBezTo>
                    <a:pt x="7061" y="32879"/>
                    <a:pt x="9358" y="32752"/>
                    <a:pt x="11634" y="32647"/>
                  </a:cubicBezTo>
                  <a:cubicBezTo>
                    <a:pt x="14079" y="32542"/>
                    <a:pt x="16524" y="32457"/>
                    <a:pt x="18969" y="32373"/>
                  </a:cubicBezTo>
                  <a:cubicBezTo>
                    <a:pt x="19116" y="32373"/>
                    <a:pt x="19264" y="32352"/>
                    <a:pt x="19390" y="32246"/>
                  </a:cubicBezTo>
                  <a:cubicBezTo>
                    <a:pt x="19369" y="32141"/>
                    <a:pt x="19327" y="32057"/>
                    <a:pt x="19285" y="31951"/>
                  </a:cubicBezTo>
                  <a:cubicBezTo>
                    <a:pt x="18147" y="30413"/>
                    <a:pt x="17030" y="28895"/>
                    <a:pt x="15871" y="27357"/>
                  </a:cubicBezTo>
                  <a:cubicBezTo>
                    <a:pt x="15639" y="27041"/>
                    <a:pt x="15575" y="26830"/>
                    <a:pt x="15807" y="26451"/>
                  </a:cubicBezTo>
                  <a:cubicBezTo>
                    <a:pt x="16735" y="24954"/>
                    <a:pt x="17620" y="23437"/>
                    <a:pt x="18526" y="21961"/>
                  </a:cubicBezTo>
                  <a:cubicBezTo>
                    <a:pt x="18779" y="21540"/>
                    <a:pt x="18821" y="21245"/>
                    <a:pt x="18484" y="20802"/>
                  </a:cubicBezTo>
                  <a:cubicBezTo>
                    <a:pt x="17409" y="19411"/>
                    <a:pt x="16376" y="17957"/>
                    <a:pt x="15323" y="16524"/>
                  </a:cubicBezTo>
                  <a:cubicBezTo>
                    <a:pt x="15112" y="16271"/>
                    <a:pt x="15112" y="15892"/>
                    <a:pt x="15323" y="15660"/>
                  </a:cubicBezTo>
                  <a:cubicBezTo>
                    <a:pt x="16292" y="14142"/>
                    <a:pt x="17177" y="12583"/>
                    <a:pt x="18126" y="11044"/>
                  </a:cubicBezTo>
                  <a:cubicBezTo>
                    <a:pt x="18336" y="10770"/>
                    <a:pt x="18294" y="10412"/>
                    <a:pt x="18062" y="10159"/>
                  </a:cubicBezTo>
                  <a:cubicBezTo>
                    <a:pt x="16966" y="8705"/>
                    <a:pt x="15892" y="7208"/>
                    <a:pt x="14775" y="5733"/>
                  </a:cubicBezTo>
                  <a:cubicBezTo>
                    <a:pt x="14585" y="5543"/>
                    <a:pt x="14564" y="5227"/>
                    <a:pt x="14753" y="4995"/>
                  </a:cubicBezTo>
                  <a:cubicBezTo>
                    <a:pt x="15723" y="3330"/>
                    <a:pt x="16692" y="1665"/>
                    <a:pt x="17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1" name="Google Shape;1951;p50"/>
            <p:cNvSpPr/>
            <p:nvPr/>
          </p:nvSpPr>
          <p:spPr>
            <a:xfrm>
              <a:off x="3122703" y="5358458"/>
              <a:ext cx="359742" cy="612779"/>
            </a:xfrm>
            <a:custGeom>
              <a:avLst/>
              <a:gdLst/>
              <a:ahLst/>
              <a:cxnLst/>
              <a:rect l="l" t="t" r="r" b="b"/>
              <a:pathLst>
                <a:path w="19328" h="32923" extrusionOk="0">
                  <a:moveTo>
                    <a:pt x="16819" y="0"/>
                  </a:moveTo>
                  <a:cubicBezTo>
                    <a:pt x="14438" y="127"/>
                    <a:pt x="12056" y="253"/>
                    <a:pt x="9674" y="380"/>
                  </a:cubicBezTo>
                  <a:cubicBezTo>
                    <a:pt x="7546" y="485"/>
                    <a:pt x="5396" y="590"/>
                    <a:pt x="3246" y="675"/>
                  </a:cubicBezTo>
                  <a:cubicBezTo>
                    <a:pt x="3246" y="1054"/>
                    <a:pt x="3014" y="1328"/>
                    <a:pt x="2846" y="1644"/>
                  </a:cubicBezTo>
                  <a:cubicBezTo>
                    <a:pt x="1982" y="3098"/>
                    <a:pt x="1117" y="4574"/>
                    <a:pt x="211" y="6028"/>
                  </a:cubicBezTo>
                  <a:cubicBezTo>
                    <a:pt x="0" y="6365"/>
                    <a:pt x="43" y="6555"/>
                    <a:pt x="274" y="6871"/>
                  </a:cubicBezTo>
                  <a:cubicBezTo>
                    <a:pt x="1307" y="8199"/>
                    <a:pt x="2277" y="9590"/>
                    <a:pt x="3309" y="10917"/>
                  </a:cubicBezTo>
                  <a:cubicBezTo>
                    <a:pt x="3731" y="11444"/>
                    <a:pt x="3773" y="11866"/>
                    <a:pt x="3373" y="12477"/>
                  </a:cubicBezTo>
                  <a:cubicBezTo>
                    <a:pt x="2487" y="13805"/>
                    <a:pt x="1729" y="15238"/>
                    <a:pt x="864" y="16566"/>
                  </a:cubicBezTo>
                  <a:cubicBezTo>
                    <a:pt x="506" y="17072"/>
                    <a:pt x="654" y="17388"/>
                    <a:pt x="970" y="17809"/>
                  </a:cubicBezTo>
                  <a:cubicBezTo>
                    <a:pt x="2003" y="19179"/>
                    <a:pt x="3014" y="20591"/>
                    <a:pt x="4047" y="21982"/>
                  </a:cubicBezTo>
                  <a:cubicBezTo>
                    <a:pt x="4279" y="22214"/>
                    <a:pt x="4300" y="22572"/>
                    <a:pt x="4089" y="22846"/>
                  </a:cubicBezTo>
                  <a:cubicBezTo>
                    <a:pt x="3162" y="24364"/>
                    <a:pt x="2319" y="25902"/>
                    <a:pt x="1349" y="27399"/>
                  </a:cubicBezTo>
                  <a:cubicBezTo>
                    <a:pt x="1054" y="27884"/>
                    <a:pt x="1138" y="28158"/>
                    <a:pt x="1434" y="28537"/>
                  </a:cubicBezTo>
                  <a:cubicBezTo>
                    <a:pt x="2508" y="29991"/>
                    <a:pt x="3520" y="31445"/>
                    <a:pt x="4574" y="32921"/>
                  </a:cubicBezTo>
                  <a:cubicBezTo>
                    <a:pt x="4680" y="32922"/>
                    <a:pt x="4787" y="32922"/>
                    <a:pt x="4893" y="32922"/>
                  </a:cubicBezTo>
                  <a:cubicBezTo>
                    <a:pt x="6829" y="32922"/>
                    <a:pt x="8747" y="32748"/>
                    <a:pt x="10665" y="32668"/>
                  </a:cubicBezTo>
                  <a:cubicBezTo>
                    <a:pt x="13552" y="32563"/>
                    <a:pt x="16440" y="32436"/>
                    <a:pt x="19327" y="32246"/>
                  </a:cubicBezTo>
                  <a:cubicBezTo>
                    <a:pt x="18168" y="30645"/>
                    <a:pt x="17051" y="29043"/>
                    <a:pt x="15871" y="27462"/>
                  </a:cubicBezTo>
                  <a:cubicBezTo>
                    <a:pt x="15639" y="27230"/>
                    <a:pt x="15639" y="26851"/>
                    <a:pt x="15829" y="26598"/>
                  </a:cubicBezTo>
                  <a:cubicBezTo>
                    <a:pt x="16777" y="25059"/>
                    <a:pt x="17662" y="23500"/>
                    <a:pt x="18632" y="21982"/>
                  </a:cubicBezTo>
                  <a:cubicBezTo>
                    <a:pt x="18863" y="21687"/>
                    <a:pt x="18842" y="21266"/>
                    <a:pt x="18568" y="21013"/>
                  </a:cubicBezTo>
                  <a:cubicBezTo>
                    <a:pt x="17494" y="19622"/>
                    <a:pt x="16482" y="18210"/>
                    <a:pt x="15428" y="16819"/>
                  </a:cubicBezTo>
                  <a:cubicBezTo>
                    <a:pt x="15175" y="16482"/>
                    <a:pt x="15091" y="16208"/>
                    <a:pt x="15344" y="15765"/>
                  </a:cubicBezTo>
                  <a:cubicBezTo>
                    <a:pt x="16292" y="14311"/>
                    <a:pt x="17156" y="12793"/>
                    <a:pt x="18063" y="11297"/>
                  </a:cubicBezTo>
                  <a:cubicBezTo>
                    <a:pt x="18294" y="10939"/>
                    <a:pt x="18337" y="10686"/>
                    <a:pt x="18042" y="10306"/>
                  </a:cubicBezTo>
                  <a:cubicBezTo>
                    <a:pt x="17177" y="9210"/>
                    <a:pt x="16377" y="8072"/>
                    <a:pt x="15533" y="6955"/>
                  </a:cubicBezTo>
                  <a:cubicBezTo>
                    <a:pt x="14480" y="5564"/>
                    <a:pt x="14501" y="5585"/>
                    <a:pt x="15386" y="4089"/>
                  </a:cubicBezTo>
                  <a:cubicBezTo>
                    <a:pt x="16187" y="2740"/>
                    <a:pt x="17093" y="1454"/>
                    <a:pt x="17746" y="21"/>
                  </a:cubicBezTo>
                  <a:cubicBezTo>
                    <a:pt x="17451" y="21"/>
                    <a:pt x="17156" y="0"/>
                    <a:pt x="168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2" name="Google Shape;1952;p50"/>
            <p:cNvSpPr/>
            <p:nvPr/>
          </p:nvSpPr>
          <p:spPr>
            <a:xfrm>
              <a:off x="3667164" y="5334133"/>
              <a:ext cx="327952" cy="611960"/>
            </a:xfrm>
            <a:custGeom>
              <a:avLst/>
              <a:gdLst/>
              <a:ahLst/>
              <a:cxnLst/>
              <a:rect l="l" t="t" r="r" b="b"/>
              <a:pathLst>
                <a:path w="17620" h="32879" extrusionOk="0">
                  <a:moveTo>
                    <a:pt x="16039" y="0"/>
                  </a:moveTo>
                  <a:lnTo>
                    <a:pt x="16039" y="0"/>
                  </a:lnTo>
                  <a:cubicBezTo>
                    <a:pt x="14479" y="85"/>
                    <a:pt x="12941" y="169"/>
                    <a:pt x="11381" y="232"/>
                  </a:cubicBezTo>
                  <a:cubicBezTo>
                    <a:pt x="8789" y="338"/>
                    <a:pt x="6217" y="422"/>
                    <a:pt x="3625" y="527"/>
                  </a:cubicBezTo>
                  <a:cubicBezTo>
                    <a:pt x="3456" y="548"/>
                    <a:pt x="3288" y="591"/>
                    <a:pt x="3119" y="633"/>
                  </a:cubicBezTo>
                  <a:cubicBezTo>
                    <a:pt x="2255" y="2361"/>
                    <a:pt x="1222" y="3984"/>
                    <a:pt x="232" y="5649"/>
                  </a:cubicBezTo>
                  <a:cubicBezTo>
                    <a:pt x="0" y="5944"/>
                    <a:pt x="42" y="6365"/>
                    <a:pt x="316" y="6618"/>
                  </a:cubicBezTo>
                  <a:cubicBezTo>
                    <a:pt x="1349" y="8030"/>
                    <a:pt x="2339" y="9464"/>
                    <a:pt x="3393" y="10855"/>
                  </a:cubicBezTo>
                  <a:cubicBezTo>
                    <a:pt x="3688" y="11171"/>
                    <a:pt x="3688" y="11655"/>
                    <a:pt x="3414" y="11972"/>
                  </a:cubicBezTo>
                  <a:cubicBezTo>
                    <a:pt x="2508" y="13447"/>
                    <a:pt x="1644" y="14943"/>
                    <a:pt x="738" y="16398"/>
                  </a:cubicBezTo>
                  <a:cubicBezTo>
                    <a:pt x="527" y="16672"/>
                    <a:pt x="548" y="17072"/>
                    <a:pt x="780" y="17325"/>
                  </a:cubicBezTo>
                  <a:cubicBezTo>
                    <a:pt x="1834" y="18758"/>
                    <a:pt x="2845" y="20212"/>
                    <a:pt x="3899" y="21624"/>
                  </a:cubicBezTo>
                  <a:cubicBezTo>
                    <a:pt x="4152" y="21877"/>
                    <a:pt x="4194" y="22278"/>
                    <a:pt x="3983" y="22573"/>
                  </a:cubicBezTo>
                  <a:cubicBezTo>
                    <a:pt x="3204" y="23901"/>
                    <a:pt x="2403" y="25249"/>
                    <a:pt x="1623" y="26577"/>
                  </a:cubicBezTo>
                  <a:cubicBezTo>
                    <a:pt x="948" y="27673"/>
                    <a:pt x="970" y="27652"/>
                    <a:pt x="1749" y="28706"/>
                  </a:cubicBezTo>
                  <a:cubicBezTo>
                    <a:pt x="2740" y="30097"/>
                    <a:pt x="3709" y="31488"/>
                    <a:pt x="4700" y="32879"/>
                  </a:cubicBezTo>
                  <a:cubicBezTo>
                    <a:pt x="6239" y="32816"/>
                    <a:pt x="7756" y="32710"/>
                    <a:pt x="9295" y="32668"/>
                  </a:cubicBezTo>
                  <a:cubicBezTo>
                    <a:pt x="12077" y="32563"/>
                    <a:pt x="14838" y="32436"/>
                    <a:pt x="17620" y="32247"/>
                  </a:cubicBezTo>
                  <a:cubicBezTo>
                    <a:pt x="16460" y="30666"/>
                    <a:pt x="15343" y="29085"/>
                    <a:pt x="14163" y="27526"/>
                  </a:cubicBezTo>
                  <a:cubicBezTo>
                    <a:pt x="13910" y="27188"/>
                    <a:pt x="13868" y="26957"/>
                    <a:pt x="14100" y="26556"/>
                  </a:cubicBezTo>
                  <a:cubicBezTo>
                    <a:pt x="15027" y="25081"/>
                    <a:pt x="15870" y="23584"/>
                    <a:pt x="16777" y="22109"/>
                  </a:cubicBezTo>
                  <a:cubicBezTo>
                    <a:pt x="17072" y="21645"/>
                    <a:pt x="17072" y="21329"/>
                    <a:pt x="16734" y="20887"/>
                  </a:cubicBezTo>
                  <a:cubicBezTo>
                    <a:pt x="15702" y="19538"/>
                    <a:pt x="14711" y="18147"/>
                    <a:pt x="13678" y="16777"/>
                  </a:cubicBezTo>
                  <a:cubicBezTo>
                    <a:pt x="13447" y="16461"/>
                    <a:pt x="13362" y="16208"/>
                    <a:pt x="13615" y="15786"/>
                  </a:cubicBezTo>
                  <a:cubicBezTo>
                    <a:pt x="14564" y="14311"/>
                    <a:pt x="15428" y="12794"/>
                    <a:pt x="16355" y="11297"/>
                  </a:cubicBezTo>
                  <a:cubicBezTo>
                    <a:pt x="16566" y="10918"/>
                    <a:pt x="16629" y="10665"/>
                    <a:pt x="16313" y="10264"/>
                  </a:cubicBezTo>
                  <a:cubicBezTo>
                    <a:pt x="15449" y="9168"/>
                    <a:pt x="14648" y="8009"/>
                    <a:pt x="13784" y="6892"/>
                  </a:cubicBezTo>
                  <a:cubicBezTo>
                    <a:pt x="12772" y="5543"/>
                    <a:pt x="12793" y="5564"/>
                    <a:pt x="13678" y="4089"/>
                  </a:cubicBezTo>
                  <a:cubicBezTo>
                    <a:pt x="14479" y="2740"/>
                    <a:pt x="15386" y="1434"/>
                    <a:pt x="160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3" name="Google Shape;1953;p50"/>
            <p:cNvSpPr/>
            <p:nvPr/>
          </p:nvSpPr>
          <p:spPr>
            <a:xfrm>
              <a:off x="4722716" y="5282747"/>
              <a:ext cx="332289" cy="612444"/>
            </a:xfrm>
            <a:custGeom>
              <a:avLst/>
              <a:gdLst/>
              <a:ahLst/>
              <a:cxnLst/>
              <a:rect l="l" t="t" r="r" b="b"/>
              <a:pathLst>
                <a:path w="17853" h="32905" extrusionOk="0">
                  <a:moveTo>
                    <a:pt x="16377" y="0"/>
                  </a:moveTo>
                  <a:lnTo>
                    <a:pt x="3057" y="654"/>
                  </a:lnTo>
                  <a:cubicBezTo>
                    <a:pt x="2108" y="2277"/>
                    <a:pt x="1181" y="3878"/>
                    <a:pt x="233" y="5480"/>
                  </a:cubicBezTo>
                  <a:cubicBezTo>
                    <a:pt x="1" y="5775"/>
                    <a:pt x="22" y="6197"/>
                    <a:pt x="254" y="6492"/>
                  </a:cubicBezTo>
                  <a:cubicBezTo>
                    <a:pt x="1308" y="7904"/>
                    <a:pt x="2298" y="9337"/>
                    <a:pt x="3373" y="10728"/>
                  </a:cubicBezTo>
                  <a:cubicBezTo>
                    <a:pt x="3689" y="11129"/>
                    <a:pt x="3626" y="11381"/>
                    <a:pt x="3394" y="11761"/>
                  </a:cubicBezTo>
                  <a:cubicBezTo>
                    <a:pt x="2530" y="13236"/>
                    <a:pt x="1687" y="14711"/>
                    <a:pt x="781" y="16166"/>
                  </a:cubicBezTo>
                  <a:cubicBezTo>
                    <a:pt x="507" y="16503"/>
                    <a:pt x="528" y="16967"/>
                    <a:pt x="823" y="17283"/>
                  </a:cubicBezTo>
                  <a:cubicBezTo>
                    <a:pt x="1856" y="18653"/>
                    <a:pt x="2846" y="20065"/>
                    <a:pt x="3900" y="21456"/>
                  </a:cubicBezTo>
                  <a:cubicBezTo>
                    <a:pt x="4174" y="21709"/>
                    <a:pt x="4195" y="22151"/>
                    <a:pt x="3963" y="22446"/>
                  </a:cubicBezTo>
                  <a:cubicBezTo>
                    <a:pt x="3036" y="23964"/>
                    <a:pt x="2130" y="25523"/>
                    <a:pt x="1223" y="27062"/>
                  </a:cubicBezTo>
                  <a:cubicBezTo>
                    <a:pt x="1013" y="27315"/>
                    <a:pt x="1034" y="27673"/>
                    <a:pt x="1265" y="27905"/>
                  </a:cubicBezTo>
                  <a:cubicBezTo>
                    <a:pt x="1666" y="28411"/>
                    <a:pt x="2045" y="28917"/>
                    <a:pt x="2382" y="29444"/>
                  </a:cubicBezTo>
                  <a:cubicBezTo>
                    <a:pt x="3183" y="30603"/>
                    <a:pt x="4132" y="31635"/>
                    <a:pt x="4764" y="32900"/>
                  </a:cubicBezTo>
                  <a:cubicBezTo>
                    <a:pt x="4877" y="32903"/>
                    <a:pt x="4990" y="32904"/>
                    <a:pt x="5104" y="32904"/>
                  </a:cubicBezTo>
                  <a:cubicBezTo>
                    <a:pt x="5839" y="32904"/>
                    <a:pt x="6587" y="32849"/>
                    <a:pt x="7335" y="32795"/>
                  </a:cubicBezTo>
                  <a:cubicBezTo>
                    <a:pt x="9822" y="32668"/>
                    <a:pt x="12330" y="32626"/>
                    <a:pt x="14817" y="32479"/>
                  </a:cubicBezTo>
                  <a:cubicBezTo>
                    <a:pt x="15808" y="32415"/>
                    <a:pt x="16820" y="32415"/>
                    <a:pt x="17852" y="32331"/>
                  </a:cubicBezTo>
                  <a:cubicBezTo>
                    <a:pt x="17705" y="32057"/>
                    <a:pt x="17452" y="31973"/>
                    <a:pt x="17262" y="31846"/>
                  </a:cubicBezTo>
                  <a:cubicBezTo>
                    <a:pt x="15787" y="30835"/>
                    <a:pt x="14290" y="29823"/>
                    <a:pt x="12794" y="28811"/>
                  </a:cubicBezTo>
                  <a:cubicBezTo>
                    <a:pt x="12499" y="28622"/>
                    <a:pt x="12351" y="28495"/>
                    <a:pt x="12710" y="28200"/>
                  </a:cubicBezTo>
                  <a:cubicBezTo>
                    <a:pt x="14143" y="27041"/>
                    <a:pt x="15576" y="25819"/>
                    <a:pt x="17051" y="24680"/>
                  </a:cubicBezTo>
                  <a:cubicBezTo>
                    <a:pt x="17578" y="24280"/>
                    <a:pt x="17431" y="24132"/>
                    <a:pt x="16988" y="23837"/>
                  </a:cubicBezTo>
                  <a:cubicBezTo>
                    <a:pt x="15323" y="22741"/>
                    <a:pt x="13679" y="21603"/>
                    <a:pt x="11993" y="20465"/>
                  </a:cubicBezTo>
                  <a:cubicBezTo>
                    <a:pt x="12183" y="20297"/>
                    <a:pt x="12309" y="20170"/>
                    <a:pt x="12478" y="20044"/>
                  </a:cubicBezTo>
                  <a:cubicBezTo>
                    <a:pt x="13827" y="18906"/>
                    <a:pt x="15218" y="17789"/>
                    <a:pt x="16567" y="16650"/>
                  </a:cubicBezTo>
                  <a:cubicBezTo>
                    <a:pt x="17136" y="16187"/>
                    <a:pt x="17136" y="16124"/>
                    <a:pt x="16525" y="15723"/>
                  </a:cubicBezTo>
                  <a:lnTo>
                    <a:pt x="12225" y="12794"/>
                  </a:lnTo>
                  <a:cubicBezTo>
                    <a:pt x="11593" y="12372"/>
                    <a:pt x="11572" y="12351"/>
                    <a:pt x="12183" y="11845"/>
                  </a:cubicBezTo>
                  <a:cubicBezTo>
                    <a:pt x="13532" y="10728"/>
                    <a:pt x="14881" y="9611"/>
                    <a:pt x="16251" y="8536"/>
                  </a:cubicBezTo>
                  <a:cubicBezTo>
                    <a:pt x="16756" y="8157"/>
                    <a:pt x="16672" y="7988"/>
                    <a:pt x="16208" y="7672"/>
                  </a:cubicBezTo>
                  <a:cubicBezTo>
                    <a:pt x="14691" y="6682"/>
                    <a:pt x="13195" y="5628"/>
                    <a:pt x="11698" y="4616"/>
                  </a:cubicBezTo>
                  <a:cubicBezTo>
                    <a:pt x="11340" y="4384"/>
                    <a:pt x="11319" y="4195"/>
                    <a:pt x="11656" y="3942"/>
                  </a:cubicBezTo>
                  <a:cubicBezTo>
                    <a:pt x="12351" y="3373"/>
                    <a:pt x="13026" y="2783"/>
                    <a:pt x="13721" y="2213"/>
                  </a:cubicBezTo>
                  <a:lnTo>
                    <a:pt x="163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4" name="Google Shape;1954;p50"/>
            <p:cNvSpPr/>
            <p:nvPr/>
          </p:nvSpPr>
          <p:spPr>
            <a:xfrm>
              <a:off x="2628456" y="5385091"/>
              <a:ext cx="307572" cy="614361"/>
            </a:xfrm>
            <a:custGeom>
              <a:avLst/>
              <a:gdLst/>
              <a:ahLst/>
              <a:cxnLst/>
              <a:rect l="l" t="t" r="r" b="b"/>
              <a:pathLst>
                <a:path w="16525" h="33008" extrusionOk="0">
                  <a:moveTo>
                    <a:pt x="14860" y="0"/>
                  </a:moveTo>
                  <a:cubicBezTo>
                    <a:pt x="13036" y="0"/>
                    <a:pt x="11227" y="156"/>
                    <a:pt x="9400" y="255"/>
                  </a:cubicBezTo>
                  <a:cubicBezTo>
                    <a:pt x="7061" y="382"/>
                    <a:pt x="4722" y="424"/>
                    <a:pt x="2382" y="571"/>
                  </a:cubicBezTo>
                  <a:cubicBezTo>
                    <a:pt x="1644" y="635"/>
                    <a:pt x="886" y="614"/>
                    <a:pt x="0" y="740"/>
                  </a:cubicBezTo>
                  <a:cubicBezTo>
                    <a:pt x="1771" y="1941"/>
                    <a:pt x="3415" y="3058"/>
                    <a:pt x="5080" y="4154"/>
                  </a:cubicBezTo>
                  <a:cubicBezTo>
                    <a:pt x="5417" y="4386"/>
                    <a:pt x="5459" y="4513"/>
                    <a:pt x="5122" y="4765"/>
                  </a:cubicBezTo>
                  <a:cubicBezTo>
                    <a:pt x="3668" y="5946"/>
                    <a:pt x="2256" y="7147"/>
                    <a:pt x="801" y="8306"/>
                  </a:cubicBezTo>
                  <a:cubicBezTo>
                    <a:pt x="359" y="8665"/>
                    <a:pt x="422" y="8833"/>
                    <a:pt x="843" y="9107"/>
                  </a:cubicBezTo>
                  <a:cubicBezTo>
                    <a:pt x="2298" y="10077"/>
                    <a:pt x="3752" y="11088"/>
                    <a:pt x="5206" y="12058"/>
                  </a:cubicBezTo>
                  <a:cubicBezTo>
                    <a:pt x="5860" y="12500"/>
                    <a:pt x="5881" y="12500"/>
                    <a:pt x="5291" y="13006"/>
                  </a:cubicBezTo>
                  <a:cubicBezTo>
                    <a:pt x="5122" y="13154"/>
                    <a:pt x="4932" y="13322"/>
                    <a:pt x="4743" y="13470"/>
                  </a:cubicBezTo>
                  <a:lnTo>
                    <a:pt x="696" y="16800"/>
                  </a:lnTo>
                  <a:cubicBezTo>
                    <a:pt x="928" y="16968"/>
                    <a:pt x="1139" y="17116"/>
                    <a:pt x="1328" y="17242"/>
                  </a:cubicBezTo>
                  <a:cubicBezTo>
                    <a:pt x="2825" y="18254"/>
                    <a:pt x="4300" y="19287"/>
                    <a:pt x="5796" y="20256"/>
                  </a:cubicBezTo>
                  <a:cubicBezTo>
                    <a:pt x="6239" y="20551"/>
                    <a:pt x="6218" y="20720"/>
                    <a:pt x="5839" y="21015"/>
                  </a:cubicBezTo>
                  <a:cubicBezTo>
                    <a:pt x="4426" y="22153"/>
                    <a:pt x="3056" y="23354"/>
                    <a:pt x="1623" y="24493"/>
                  </a:cubicBezTo>
                  <a:cubicBezTo>
                    <a:pt x="1181" y="24851"/>
                    <a:pt x="1181" y="25019"/>
                    <a:pt x="1665" y="25336"/>
                  </a:cubicBezTo>
                  <a:cubicBezTo>
                    <a:pt x="3183" y="26326"/>
                    <a:pt x="4679" y="27359"/>
                    <a:pt x="6197" y="28349"/>
                  </a:cubicBezTo>
                  <a:cubicBezTo>
                    <a:pt x="6555" y="28581"/>
                    <a:pt x="6703" y="28708"/>
                    <a:pt x="6281" y="29045"/>
                  </a:cubicBezTo>
                  <a:cubicBezTo>
                    <a:pt x="5522" y="29614"/>
                    <a:pt x="4806" y="30225"/>
                    <a:pt x="4110" y="30836"/>
                  </a:cubicBezTo>
                  <a:cubicBezTo>
                    <a:pt x="3330" y="31511"/>
                    <a:pt x="2487" y="32080"/>
                    <a:pt x="1792" y="32818"/>
                  </a:cubicBezTo>
                  <a:cubicBezTo>
                    <a:pt x="1813" y="32881"/>
                    <a:pt x="1834" y="32944"/>
                    <a:pt x="1855" y="33007"/>
                  </a:cubicBezTo>
                  <a:lnTo>
                    <a:pt x="16524" y="32249"/>
                  </a:lnTo>
                  <a:cubicBezTo>
                    <a:pt x="16419" y="32059"/>
                    <a:pt x="16313" y="31869"/>
                    <a:pt x="16187" y="31701"/>
                  </a:cubicBezTo>
                  <a:cubicBezTo>
                    <a:pt x="15217" y="30352"/>
                    <a:pt x="14248" y="28982"/>
                    <a:pt x="13257" y="27654"/>
                  </a:cubicBezTo>
                  <a:cubicBezTo>
                    <a:pt x="13025" y="27443"/>
                    <a:pt x="13004" y="27085"/>
                    <a:pt x="13173" y="26832"/>
                  </a:cubicBezTo>
                  <a:cubicBezTo>
                    <a:pt x="14121" y="25293"/>
                    <a:pt x="15007" y="23734"/>
                    <a:pt x="15934" y="22216"/>
                  </a:cubicBezTo>
                  <a:cubicBezTo>
                    <a:pt x="16166" y="21921"/>
                    <a:pt x="16166" y="21500"/>
                    <a:pt x="15913" y="21205"/>
                  </a:cubicBezTo>
                  <a:cubicBezTo>
                    <a:pt x="14859" y="19750"/>
                    <a:pt x="13805" y="18296"/>
                    <a:pt x="12752" y="16863"/>
                  </a:cubicBezTo>
                  <a:cubicBezTo>
                    <a:pt x="12520" y="16631"/>
                    <a:pt x="12499" y="16252"/>
                    <a:pt x="12688" y="15999"/>
                  </a:cubicBezTo>
                  <a:cubicBezTo>
                    <a:pt x="13658" y="14439"/>
                    <a:pt x="14543" y="12859"/>
                    <a:pt x="15491" y="11299"/>
                  </a:cubicBezTo>
                  <a:cubicBezTo>
                    <a:pt x="15681" y="11088"/>
                    <a:pt x="15660" y="10751"/>
                    <a:pt x="15449" y="10561"/>
                  </a:cubicBezTo>
                  <a:cubicBezTo>
                    <a:pt x="14353" y="9107"/>
                    <a:pt x="13299" y="7632"/>
                    <a:pt x="12225" y="6178"/>
                  </a:cubicBezTo>
                  <a:cubicBezTo>
                    <a:pt x="11972" y="5904"/>
                    <a:pt x="11972" y="5503"/>
                    <a:pt x="12182" y="5229"/>
                  </a:cubicBezTo>
                  <a:cubicBezTo>
                    <a:pt x="12583" y="4618"/>
                    <a:pt x="12962" y="4007"/>
                    <a:pt x="13299" y="3374"/>
                  </a:cubicBezTo>
                  <a:cubicBezTo>
                    <a:pt x="13932" y="2236"/>
                    <a:pt x="14691" y="1204"/>
                    <a:pt x="15196" y="2"/>
                  </a:cubicBezTo>
                  <a:cubicBezTo>
                    <a:pt x="15084" y="1"/>
                    <a:pt x="14972" y="0"/>
                    <a:pt x="148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p:txBody>
          <a:bodyPr/>
          <a:p>
            <a:pPr marL="609600" indent="-457200" algn="just">
              <a:buSzPct val="105000"/>
              <a:buFont typeface="+mj-lt"/>
            </a:pPr>
            <a:r>
              <a:rPr lang="en-US" sz="2400"/>
              <a:t>Pengetahuan</a:t>
            </a:r>
            <a:endParaRPr lang="en-US" sz="2400"/>
          </a:p>
          <a:p>
            <a:pPr marL="609600" indent="-457200" algn="just">
              <a:buSzPct val="105000"/>
              <a:buFont typeface="+mj-lt"/>
            </a:pPr>
            <a:r>
              <a:rPr lang="en-US" sz="2400"/>
              <a:t>Pandangan terhadap interaksi</a:t>
            </a:r>
            <a:endParaRPr lang="en-US" sz="2400"/>
          </a:p>
          <a:p>
            <a:pPr marL="609600" indent="-457200" algn="just">
              <a:buSzPct val="105000"/>
              <a:buFont typeface="+mj-lt"/>
            </a:pPr>
            <a:r>
              <a:rPr lang="en-US" sz="2400"/>
              <a:t>Belajar</a:t>
            </a:r>
            <a:endParaRPr lang="en-US" sz="2400"/>
          </a:p>
          <a:p>
            <a:pPr marL="609600" indent="-457200" algn="just">
              <a:buSzPct val="105000"/>
              <a:buFont typeface="+mj-lt"/>
            </a:pPr>
            <a:r>
              <a:rPr lang="en-US" sz="2400"/>
              <a:t>Srategi Belajar</a:t>
            </a:r>
            <a:endParaRPr lang="en-US" sz="2400"/>
          </a:p>
          <a:p>
            <a:pPr marL="1066800" lvl="1" indent="-457200" algn="just">
              <a:buSzPct val="105000"/>
              <a:buFont typeface="Arial" panose="020B0604020202020204" pitchFamily="34" charset="0"/>
              <a:buChar char="•"/>
            </a:pPr>
            <a:r>
              <a:rPr lang="en-US" sz="2400"/>
              <a:t>Experience based &amp; discovery oriented</a:t>
            </a:r>
            <a:endParaRPr lang="en-US" sz="2400"/>
          </a:p>
          <a:p>
            <a:pPr marL="1066800" lvl="1" indent="-457200" algn="just">
              <a:buSzPct val="105000"/>
              <a:buFont typeface="Arial" panose="020B0604020202020204" pitchFamily="34" charset="0"/>
              <a:buChar char="•"/>
            </a:pPr>
            <a:r>
              <a:rPr lang="en-US" sz="2400"/>
              <a:t>Sharing &amp; Cooperative learning</a:t>
            </a:r>
            <a:endParaRPr lang="en-US" sz="2400"/>
          </a:p>
          <a:p>
            <a:pPr marL="609600" indent="-457200" algn="just">
              <a:buSzPct val="105000"/>
              <a:buFont typeface="+mj-lt"/>
            </a:pPr>
            <a:r>
              <a:rPr lang="en-US" sz="2400"/>
              <a:t>Peran Guru</a:t>
            </a:r>
            <a:endParaRPr lang="en-US" sz="2400"/>
          </a:p>
        </p:txBody>
      </p:sp>
      <p:sp>
        <p:nvSpPr>
          <p:cNvPr id="3" name="Title 2"/>
          <p:cNvSpPr/>
          <p:nvPr>
            <p:ph type="title"/>
          </p:nvPr>
        </p:nvSpPr>
        <p:spPr>
          <a:xfrm>
            <a:off x="713225" y="338975"/>
            <a:ext cx="7717500" cy="444600"/>
          </a:xfrm>
        </p:spPr>
        <p:txBody>
          <a:bodyPr/>
          <a:p>
            <a:r>
              <a:rPr lang="en-US" sz="3200">
                <a:latin typeface="Delius Swash Caps" panose="02000603000000000000" charset="0"/>
                <a:cs typeface="Delius Swash Caps" panose="02000603000000000000" charset="0"/>
              </a:rPr>
              <a:t>Aspek Konstruktivistik Kognitif Konstruktivistik Sosial</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107315" y="897890"/>
            <a:ext cx="8724265" cy="3347085"/>
          </a:xfrm>
        </p:spPr>
        <p:txBody>
          <a:bodyPr/>
          <a:p>
            <a:pPr marL="152400" indent="0" algn="just">
              <a:buNone/>
            </a:pPr>
            <a:r>
              <a:rPr lang="en-US" sz="2400"/>
              <a:t>Kelebihan</a:t>
            </a:r>
            <a:endParaRPr lang="en-US" sz="2400"/>
          </a:p>
          <a:p>
            <a:pPr marL="495300" indent="-342900" algn="just">
              <a:buSzPct val="105000"/>
              <a:buFont typeface="Wingdings" panose="05000000000000000000" charset="0"/>
              <a:buChar char="Ø"/>
            </a:pPr>
            <a:r>
              <a:rPr lang="en-US" sz="2400"/>
              <a:t>Memberikan kesempatan siswa untuk mengungkapkan gagasan dengan menggunakan bahasa siswa sendiri.</a:t>
            </a:r>
            <a:endParaRPr lang="en-US" sz="2400"/>
          </a:p>
          <a:p>
            <a:pPr marL="495300" indent="-342900" algn="just">
              <a:buSzPct val="105000"/>
              <a:buFont typeface="Wingdings" panose="05000000000000000000" charset="0"/>
              <a:buChar char="Ø"/>
            </a:pPr>
            <a:r>
              <a:rPr lang="en-US" sz="2400"/>
              <a:t>Memberi pengalaman yang berhubungan dengan gagasan yang telah dimiliki siswa </a:t>
            </a:r>
            <a:endParaRPr lang="en-US" sz="2400"/>
          </a:p>
          <a:p>
            <a:pPr marL="495300" indent="-342900" algn="just">
              <a:buSzPct val="105000"/>
              <a:buFont typeface="Wingdings" panose="05000000000000000000" charset="0"/>
              <a:buChar char="Ø"/>
            </a:pPr>
            <a:r>
              <a:rPr lang="en-US" sz="2400"/>
              <a:t>Memberi siswa kesempatan untuk berpikir tentang pengalamannya.</a:t>
            </a:r>
            <a:endParaRPr lang="en-US" sz="2400"/>
          </a:p>
          <a:p>
            <a:pPr marL="495300" indent="-342900" algn="just">
              <a:buSzPct val="105000"/>
              <a:buFont typeface="Wingdings" panose="05000000000000000000" charset="0"/>
              <a:buChar char="Ø"/>
            </a:pPr>
            <a:r>
              <a:rPr lang="en-US" sz="2400">
                <a:sym typeface="+mn-ea"/>
              </a:rPr>
              <a:t>Memberi kesempatan siswa untuk mencoba gagasan baru</a:t>
            </a:r>
            <a:endParaRPr lang="en-US" sz="2400"/>
          </a:p>
          <a:p>
            <a:pPr marL="495300" indent="-342900" algn="just">
              <a:buSzPct val="105000"/>
              <a:buFont typeface="Wingdings" panose="05000000000000000000" charset="0"/>
              <a:buChar char="Ø"/>
            </a:pPr>
            <a:r>
              <a:rPr lang="en-US" sz="2400">
                <a:sym typeface="+mn-ea"/>
              </a:rPr>
              <a:t>Mendorong siswa untuk memikirkan perubahan gagasan mereka </a:t>
            </a:r>
            <a:endParaRPr lang="en-US" sz="2400"/>
          </a:p>
          <a:p>
            <a:pPr marL="495300" indent="-342900" algn="just">
              <a:buSzPct val="105000"/>
              <a:buFont typeface="Wingdings" panose="05000000000000000000" charset="0"/>
              <a:buChar char="Ø"/>
            </a:pPr>
            <a:r>
              <a:rPr lang="en-US" sz="2400">
                <a:sym typeface="+mn-ea"/>
              </a:rPr>
              <a:t>Memberikan lingkungan belajar yang kondusif </a:t>
            </a:r>
            <a:endParaRPr lang="en-US" sz="2400"/>
          </a:p>
          <a:p>
            <a:pPr marL="495300" indent="-342900" algn="just">
              <a:buNone/>
            </a:pPr>
            <a:endParaRPr lang="en-US" sz="2400"/>
          </a:p>
        </p:txBody>
      </p:sp>
      <p:sp>
        <p:nvSpPr>
          <p:cNvPr id="3" name="Title 2"/>
          <p:cNvSpPr/>
          <p:nvPr>
            <p:ph type="title"/>
          </p:nvPr>
        </p:nvSpPr>
        <p:spPr>
          <a:xfrm>
            <a:off x="713225" y="267220"/>
            <a:ext cx="7717500" cy="444600"/>
          </a:xfrm>
        </p:spPr>
        <p:txBody>
          <a:bodyPr/>
          <a:p>
            <a:r>
              <a:rPr lang="en-US" sz="3200">
                <a:latin typeface="Delius Swash Caps" panose="02000603000000000000" charset="0"/>
                <a:cs typeface="Delius Swash Caps" panose="02000603000000000000" charset="0"/>
              </a:rPr>
              <a:t>Kelebihan dan Kekurangan Teori Konstruktivistik</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179705" y="409575"/>
            <a:ext cx="8536940" cy="3347085"/>
          </a:xfrm>
        </p:spPr>
        <p:txBody>
          <a:bodyPr/>
          <a:p>
            <a:pPr marL="152400" indent="0" algn="just">
              <a:buNone/>
            </a:pPr>
            <a:r>
              <a:rPr lang="en-US" sz="2400"/>
              <a:t>Kelemahan :</a:t>
            </a:r>
            <a:endParaRPr lang="en-US" sz="2400"/>
          </a:p>
          <a:p>
            <a:pPr marL="495300" indent="-342900" algn="just">
              <a:buSzPct val="105000"/>
              <a:buFont typeface="Wingdings" panose="05000000000000000000" charset="0"/>
              <a:buChar char="Ø"/>
            </a:pPr>
            <a:r>
              <a:rPr lang="en-US" sz="2400"/>
              <a:t>Menyebabkan miskonsepsi.</a:t>
            </a:r>
            <a:endParaRPr lang="en-US" sz="2400"/>
          </a:p>
          <a:p>
            <a:pPr marL="495300" indent="-342900" algn="just">
              <a:buSzPct val="105000"/>
              <a:buFont typeface="Wingdings" panose="05000000000000000000" charset="0"/>
              <a:buChar char="Ø"/>
            </a:pPr>
            <a:r>
              <a:rPr lang="en-US" sz="2400"/>
              <a:t>Membutuhkan waktu yang lama dan setiap siswa memerlukan penanganan yang berbeda-beda.</a:t>
            </a:r>
            <a:endParaRPr lang="en-US" sz="2400"/>
          </a:p>
          <a:p>
            <a:pPr marL="495300" indent="-342900" algn="just">
              <a:buSzPct val="105000"/>
              <a:buFont typeface="Wingdings" panose="05000000000000000000" charset="0"/>
              <a:buChar char="Ø"/>
            </a:pPr>
            <a:r>
              <a:rPr lang="en-US" sz="2400"/>
              <a:t>Situasi dan kondisi tiap sekolah tidak sama</a:t>
            </a:r>
            <a:endParaRPr lang="en-US" sz="2400"/>
          </a:p>
          <a:p>
            <a:pPr marL="495300" indent="-342900" algn="just">
              <a:buSzPct val="105000"/>
              <a:buFont typeface="Wingdings" panose="05000000000000000000" charset="0"/>
              <a:buChar char="Ø"/>
            </a:pPr>
            <a:r>
              <a:rPr lang="en-US" sz="2400">
                <a:sym typeface="+mn-ea"/>
              </a:rPr>
              <a:t>Keterbatasan dalam penggunaan teori untuk semua jenis pembelajaran</a:t>
            </a:r>
            <a:endParaRPr lang="en-US" sz="2400"/>
          </a:p>
          <a:p>
            <a:pPr marL="495300" indent="-342900" algn="just">
              <a:buSzPct val="105000"/>
              <a:buFont typeface="Wingdings" panose="05000000000000000000" charset="0"/>
              <a:buChar char="Ø"/>
            </a:pPr>
            <a:r>
              <a:rPr lang="en-US" sz="2400">
                <a:sym typeface="+mn-ea"/>
              </a:rPr>
              <a:t>Memerlukan waktu yang lebih lama</a:t>
            </a:r>
            <a:endParaRPr lang="en-US" sz="2400"/>
          </a:p>
          <a:p>
            <a:pPr marL="495300" indent="-342900" algn="just">
              <a:buSzPct val="105000"/>
              <a:buFont typeface="Wingdings" panose="05000000000000000000" charset="0"/>
              <a:buChar char="Ø"/>
            </a:pPr>
            <a:r>
              <a:rPr lang="en-US" sz="2400">
                <a:sym typeface="+mn-ea"/>
              </a:rPr>
              <a:t>Memerlukan pendekatan yang tepat</a:t>
            </a:r>
            <a:endParaRPr lang="en-US" sz="2400"/>
          </a:p>
          <a:p>
            <a:pPr marL="495300" indent="-342900" algn="just">
              <a:buSzPct val="105000"/>
              <a:buFont typeface="Wingdings" panose="05000000000000000000" charset="0"/>
              <a:buChar char="Ø"/>
            </a:pPr>
            <a:r>
              <a:rPr lang="en-US" sz="2400">
                <a:sym typeface="+mn-ea"/>
              </a:rPr>
              <a:t>Tidak memperhatikan peran konteks sosial dan budaya</a:t>
            </a:r>
            <a:endParaRPr lang="en-US" sz="2400"/>
          </a:p>
          <a:p>
            <a:pPr marL="495300" indent="-342900" algn="just">
              <a:buSzPct val="105000"/>
              <a:buFont typeface="Wingdings" panose="05000000000000000000" charset="0"/>
              <a:buChar char="Ø"/>
            </a:pPr>
            <a:r>
              <a:rPr lang="en-US" sz="2400">
                <a:sym typeface="+mn-ea"/>
              </a:rPr>
              <a:t>Tidak memberikan kesempatan untuk menguji pengetahuan</a:t>
            </a:r>
            <a:endParaRPr lang="en-US" sz="2400"/>
          </a:p>
          <a:p>
            <a:pPr marL="495300" indent="-342900" algn="just">
              <a:buNone/>
            </a:pPr>
            <a:endParaRPr lang="en-US" sz="2400"/>
          </a:p>
        </p:txBody>
      </p:sp>
      <p:sp>
        <p:nvSpPr>
          <p:cNvPr id="3" name="Title 2"/>
          <p:cNvSpPr/>
          <p:nvPr>
            <p:ph type="title"/>
          </p:nvPr>
        </p:nvSpPr>
        <p:spPr>
          <a:xfrm>
            <a:off x="713105" y="-34925"/>
            <a:ext cx="1818640"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539750" y="772160"/>
            <a:ext cx="8450580" cy="3347085"/>
          </a:xfrm>
        </p:spPr>
        <p:txBody>
          <a:bodyPr/>
          <a:p>
            <a:pPr marL="495300" indent="-342900" algn="just">
              <a:buSzPct val="105000"/>
              <a:buFont typeface="Wingdings" panose="05000000000000000000" charset="0"/>
              <a:buChar char="Ø"/>
            </a:pPr>
            <a:r>
              <a:rPr lang="en-US" sz="2400"/>
              <a:t>Pandangan Konstruktivistik tentang belajar dan pembelajaran. Pengetahuan adalah non-objective, bersifat temporer, selalu berubah dan tidak menentu. </a:t>
            </a:r>
            <a:endParaRPr lang="en-US" sz="2400"/>
          </a:p>
          <a:p>
            <a:pPr marL="495300" indent="-342900" algn="just">
              <a:buSzPct val="105000"/>
              <a:buFont typeface="Wingdings" panose="05000000000000000000" charset="0"/>
              <a:buChar char="Ø"/>
            </a:pPr>
            <a:r>
              <a:rPr lang="en-US" sz="2400">
                <a:sym typeface="+mn-ea"/>
              </a:rPr>
              <a:t>Pandangan Konstruktivistik  tentang penataan Lingkungan Belajar</a:t>
            </a:r>
            <a:endParaRPr lang="en-US" sz="2400"/>
          </a:p>
          <a:p>
            <a:pPr marL="381000" indent="-228600" algn="just">
              <a:buSzPct val="100000"/>
              <a:buFont typeface="+mj-lt"/>
            </a:pPr>
            <a:r>
              <a:rPr lang="en-US" sz="2400">
                <a:sym typeface="+mn-ea"/>
              </a:rPr>
              <a:t>Lingkungan yang mendukung aktivitas berbasis masalah</a:t>
            </a:r>
            <a:endParaRPr lang="en-US" sz="2400"/>
          </a:p>
          <a:p>
            <a:pPr marL="381000" indent="-228600" algn="just">
              <a:buSzPct val="100000"/>
              <a:buFont typeface="+mj-lt"/>
            </a:pPr>
            <a:r>
              <a:rPr lang="en-US" sz="2400">
                <a:sym typeface="+mn-ea"/>
              </a:rPr>
              <a:t>Lingkungan yang menyediakan kesempatan untuk berkolaborasi</a:t>
            </a:r>
            <a:endParaRPr lang="en-US" sz="2400"/>
          </a:p>
          <a:p>
            <a:pPr marL="381000" indent="-228600" algn="just">
              <a:buSzPct val="100000"/>
              <a:buFont typeface="+mj-lt"/>
            </a:pPr>
            <a:r>
              <a:rPr lang="en-US" sz="2400">
                <a:sym typeface="+mn-ea"/>
              </a:rPr>
              <a:t>Lingkungan yang mempromosikan refleksi</a:t>
            </a:r>
            <a:endParaRPr lang="en-US" sz="2400"/>
          </a:p>
          <a:p>
            <a:pPr marL="381000" indent="-228600" algn="just">
              <a:buSzPct val="100000"/>
              <a:buFont typeface="+mj-lt"/>
            </a:pPr>
            <a:r>
              <a:rPr lang="en-US" sz="2400">
                <a:sym typeface="+mn-ea"/>
              </a:rPr>
              <a:t>Lingkungan yang berpusat pada siswa</a:t>
            </a:r>
            <a:endParaRPr lang="en-US" sz="2400"/>
          </a:p>
          <a:p>
            <a:pPr marL="381000" indent="-228600" algn="just">
              <a:buSzPct val="100000"/>
              <a:buFont typeface="+mj-lt"/>
            </a:pPr>
            <a:r>
              <a:rPr lang="en-US" sz="2400">
                <a:sym typeface="+mn-ea"/>
              </a:rPr>
              <a:t>Lingkungan yang menghargai keanekaragaman</a:t>
            </a:r>
            <a:endParaRPr lang="en-US" sz="2400"/>
          </a:p>
          <a:p>
            <a:pPr marL="495300" indent="-342900" algn="just">
              <a:buSzPct val="105000"/>
              <a:buFont typeface="Wingdings" panose="05000000000000000000" charset="0"/>
              <a:buChar char="Ø"/>
            </a:pPr>
            <a:endParaRPr lang="en-US" sz="2400"/>
          </a:p>
        </p:txBody>
      </p:sp>
      <p:sp>
        <p:nvSpPr>
          <p:cNvPr id="3" name="Title 2"/>
          <p:cNvSpPr/>
          <p:nvPr>
            <p:ph type="title"/>
          </p:nvPr>
        </p:nvSpPr>
        <p:spPr>
          <a:xfrm>
            <a:off x="684015" y="123075"/>
            <a:ext cx="7717500" cy="444600"/>
          </a:xfrm>
        </p:spPr>
        <p:txBody>
          <a:bodyPr/>
          <a:p>
            <a:r>
              <a:rPr lang="en-US" sz="3200">
                <a:latin typeface="Delius Swash Caps" panose="02000603000000000000" charset="0"/>
                <a:cs typeface="Delius Swash Caps" panose="02000603000000000000" charset="0"/>
              </a:rPr>
              <a:t> Pandangan Konstruktivistik </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394970" y="482600"/>
            <a:ext cx="8162925" cy="3347085"/>
          </a:xfrm>
        </p:spPr>
        <p:txBody>
          <a:bodyPr/>
          <a:p>
            <a:pPr marL="495300" indent="-342900" algn="just">
              <a:buSzPct val="105000"/>
              <a:buFont typeface="Wingdings" panose="05000000000000000000" charset="0"/>
              <a:buChar char="Ø"/>
            </a:pPr>
            <a:r>
              <a:rPr lang="en-US" sz="2400"/>
              <a:t>Pandangan Konstruktivistik  tentang Tujuan Pembelajaran. Pembelajaran Tujuan pembelajaran ditekankan pada belajar bagaimana belajar (learn how to learn).</a:t>
            </a:r>
            <a:endParaRPr lang="en-US" sz="2400"/>
          </a:p>
          <a:p>
            <a:pPr marL="495300" indent="-342900" algn="just">
              <a:buSzPct val="105000"/>
              <a:buFont typeface="Wingdings" panose="05000000000000000000" charset="0"/>
              <a:buChar char="Ø"/>
            </a:pPr>
            <a:r>
              <a:rPr lang="en-US" sz="2400"/>
              <a:t>Pandangan Konstruktivistik  tentang strategi pembelajaran. Penyajian isi menekankan pada penggunaan pengetahuan secara bermakna mengikuti urutan dari keseluruhan-ke-bagian.</a:t>
            </a:r>
            <a:endParaRPr lang="en-US" sz="2400"/>
          </a:p>
          <a:p>
            <a:pPr marL="495300" indent="-342900" algn="just">
              <a:buSzPct val="105000"/>
              <a:buFont typeface="Wingdings" panose="05000000000000000000" charset="0"/>
              <a:buChar char="Ø"/>
            </a:pPr>
            <a:r>
              <a:rPr lang="en-US" sz="2400"/>
              <a:t>Pandangan Konstruktivistik  tentang evaluasi. Evaluasi menekankan pada penyusunan makna secara aktif yang melibatkan keterampilan terintegrasi, dengan menggunakan masalah dalam konsteks nyata. </a:t>
            </a:r>
            <a:endParaRPr lang="en-US" sz="2400"/>
          </a:p>
          <a:p>
            <a:pPr marL="152400" indent="0" algn="just">
              <a:buNone/>
            </a:pPr>
            <a:endParaRPr lang="en-US" sz="2400"/>
          </a:p>
        </p:txBody>
      </p:sp>
      <p:sp>
        <p:nvSpPr>
          <p:cNvPr id="3" name="Title 2"/>
          <p:cNvSpPr/>
          <p:nvPr>
            <p:ph type="title"/>
          </p:nvPr>
        </p:nvSpPr>
        <p:spPr>
          <a:xfrm>
            <a:off x="139065" y="-34925"/>
            <a:ext cx="3150870"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532765" y="723265"/>
            <a:ext cx="8148320" cy="3347085"/>
          </a:xfrm>
        </p:spPr>
        <p:txBody>
          <a:bodyPr/>
          <a:p>
            <a:pPr marL="152400" indent="0" algn="just">
              <a:buNone/>
            </a:pPr>
            <a:r>
              <a:rPr lang="en-US" sz="2400"/>
              <a:t>1.Teori kosntruktivisme didefenisikan sebagai pembelajaran yang bersifat generative, yaitu tindakan menciptakan sesuatu makna dari apa yang dipelajari.</a:t>
            </a:r>
            <a:endParaRPr lang="en-US" sz="2400"/>
          </a:p>
          <a:p>
            <a:pPr marL="152400" indent="0" algn="just">
              <a:buNone/>
            </a:pPr>
            <a:r>
              <a:rPr lang="en-US" sz="2400"/>
              <a:t>2.Proses pengontruksi teori belajar konstruktivisme menurut Piaget terbagi menjadi 4 yaitu : skemata, asimilasi, akomodasi, dan keseimbangan.</a:t>
            </a:r>
            <a:endParaRPr lang="en-US" sz="2400"/>
          </a:p>
          <a:p>
            <a:pPr marL="152400" indent="0" algn="just">
              <a:buNone/>
            </a:pPr>
            <a:r>
              <a:rPr lang="en-US" sz="2400"/>
              <a:t>3.Menurut Vygotsky ada 2 aplikasi teori belajar konstruktivisme Pertama, dikehendakinya susunan kelas berbentuk pembelajaran kooperatif antar siswa. Kedua, pendektan Vygotsky dalam pengajaran menekankan scaffolding.</a:t>
            </a:r>
            <a:endParaRPr lang="en-US" sz="2400"/>
          </a:p>
        </p:txBody>
      </p:sp>
      <p:sp>
        <p:nvSpPr>
          <p:cNvPr id="3" name="Title 2"/>
          <p:cNvSpPr/>
          <p:nvPr>
            <p:ph type="title"/>
          </p:nvPr>
        </p:nvSpPr>
        <p:spPr>
          <a:xfrm>
            <a:off x="713225" y="180225"/>
            <a:ext cx="7717500" cy="444600"/>
          </a:xfrm>
        </p:spPr>
        <p:txBody>
          <a:bodyPr/>
          <a:p>
            <a:r>
              <a:rPr lang="en-US" sz="3200">
                <a:latin typeface="Delius Swash Caps" panose="02000603000000000000" charset="0"/>
                <a:cs typeface="Delius Swash Caps" panose="02000603000000000000" charset="0"/>
              </a:rPr>
              <a:t>KESIMPULAN</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2742" name="Shape 2742"/>
        <p:cNvGrpSpPr/>
        <p:nvPr/>
      </p:nvGrpSpPr>
      <p:grpSpPr>
        <a:xfrm>
          <a:off x="0" y="0"/>
          <a:ext cx="0" cy="0"/>
          <a:chOff x="0" y="0"/>
          <a:chExt cx="0" cy="0"/>
        </a:xfrm>
      </p:grpSpPr>
      <p:grpSp>
        <p:nvGrpSpPr>
          <p:cNvPr id="2743" name="Google Shape;2743;p61"/>
          <p:cNvGrpSpPr/>
          <p:nvPr/>
        </p:nvGrpSpPr>
        <p:grpSpPr>
          <a:xfrm>
            <a:off x="3505772" y="227740"/>
            <a:ext cx="2006662" cy="1528595"/>
            <a:chOff x="3505772" y="227740"/>
            <a:chExt cx="2006662" cy="1528595"/>
          </a:xfrm>
        </p:grpSpPr>
        <p:grpSp>
          <p:nvGrpSpPr>
            <p:cNvPr id="2744" name="Google Shape;2744;p61"/>
            <p:cNvGrpSpPr/>
            <p:nvPr/>
          </p:nvGrpSpPr>
          <p:grpSpPr>
            <a:xfrm>
              <a:off x="3505772" y="227740"/>
              <a:ext cx="2006662" cy="1528595"/>
              <a:chOff x="3078781" y="91924"/>
              <a:chExt cx="2577269" cy="1963513"/>
            </a:xfrm>
          </p:grpSpPr>
          <p:sp>
            <p:nvSpPr>
              <p:cNvPr id="2745" name="Google Shape;2745;p61"/>
              <p:cNvSpPr/>
              <p:nvPr/>
            </p:nvSpPr>
            <p:spPr>
              <a:xfrm rot="335312">
                <a:off x="3157566" y="205618"/>
                <a:ext cx="2419700" cy="1736126"/>
              </a:xfrm>
              <a:custGeom>
                <a:avLst/>
                <a:gdLst/>
                <a:ahLst/>
                <a:cxnLst/>
                <a:rect l="l" t="t" r="r" b="b"/>
                <a:pathLst>
                  <a:path w="83560" h="59954" extrusionOk="0">
                    <a:moveTo>
                      <a:pt x="53984" y="1"/>
                    </a:moveTo>
                    <a:cubicBezTo>
                      <a:pt x="53643" y="1"/>
                      <a:pt x="53378" y="44"/>
                      <a:pt x="53171" y="76"/>
                    </a:cubicBezTo>
                    <a:cubicBezTo>
                      <a:pt x="52838" y="143"/>
                      <a:pt x="52471" y="243"/>
                      <a:pt x="52171" y="376"/>
                    </a:cubicBezTo>
                    <a:cubicBezTo>
                      <a:pt x="50069" y="1344"/>
                      <a:pt x="48935" y="3846"/>
                      <a:pt x="48401" y="9049"/>
                    </a:cubicBezTo>
                    <a:cubicBezTo>
                      <a:pt x="43231" y="10017"/>
                      <a:pt x="31523" y="12418"/>
                      <a:pt x="21549" y="16255"/>
                    </a:cubicBezTo>
                    <a:cubicBezTo>
                      <a:pt x="8006" y="21458"/>
                      <a:pt x="0" y="28530"/>
                      <a:pt x="1201" y="34234"/>
                    </a:cubicBezTo>
                    <a:cubicBezTo>
                      <a:pt x="1468" y="35435"/>
                      <a:pt x="2235" y="36402"/>
                      <a:pt x="3336" y="36936"/>
                    </a:cubicBezTo>
                    <a:cubicBezTo>
                      <a:pt x="1968" y="39338"/>
                      <a:pt x="2035" y="41339"/>
                      <a:pt x="2635" y="42874"/>
                    </a:cubicBezTo>
                    <a:cubicBezTo>
                      <a:pt x="2943" y="43734"/>
                      <a:pt x="4214" y="46267"/>
                      <a:pt x="7884" y="46267"/>
                    </a:cubicBezTo>
                    <a:cubicBezTo>
                      <a:pt x="8196" y="46267"/>
                      <a:pt x="8525" y="46249"/>
                      <a:pt x="8873" y="46209"/>
                    </a:cubicBezTo>
                    <a:lnTo>
                      <a:pt x="8873" y="46209"/>
                    </a:lnTo>
                    <a:cubicBezTo>
                      <a:pt x="8673" y="47410"/>
                      <a:pt x="8907" y="48644"/>
                      <a:pt x="9474" y="49712"/>
                    </a:cubicBezTo>
                    <a:cubicBezTo>
                      <a:pt x="10408" y="51446"/>
                      <a:pt x="12142" y="52614"/>
                      <a:pt x="14110" y="52847"/>
                    </a:cubicBezTo>
                    <a:cubicBezTo>
                      <a:pt x="13977" y="53781"/>
                      <a:pt x="14077" y="54749"/>
                      <a:pt x="14344" y="55649"/>
                    </a:cubicBezTo>
                    <a:cubicBezTo>
                      <a:pt x="14957" y="57840"/>
                      <a:pt x="16823" y="59953"/>
                      <a:pt x="20188" y="59953"/>
                    </a:cubicBezTo>
                    <a:cubicBezTo>
                      <a:pt x="20667" y="59953"/>
                      <a:pt x="21176" y="59910"/>
                      <a:pt x="21716" y="59819"/>
                    </a:cubicBezTo>
                    <a:cubicBezTo>
                      <a:pt x="26186" y="59018"/>
                      <a:pt x="32190" y="55016"/>
                      <a:pt x="37927" y="50946"/>
                    </a:cubicBezTo>
                    <a:cubicBezTo>
                      <a:pt x="44932" y="46009"/>
                      <a:pt x="49536" y="43174"/>
                      <a:pt x="52171" y="41673"/>
                    </a:cubicBezTo>
                    <a:cubicBezTo>
                      <a:pt x="52738" y="42473"/>
                      <a:pt x="53605" y="43040"/>
                      <a:pt x="54606" y="43207"/>
                    </a:cubicBezTo>
                    <a:cubicBezTo>
                      <a:pt x="54856" y="43257"/>
                      <a:pt x="55106" y="43282"/>
                      <a:pt x="55356" y="43282"/>
                    </a:cubicBezTo>
                    <a:cubicBezTo>
                      <a:pt x="55607" y="43282"/>
                      <a:pt x="55857" y="43257"/>
                      <a:pt x="56107" y="43207"/>
                    </a:cubicBezTo>
                    <a:cubicBezTo>
                      <a:pt x="58709" y="42773"/>
                      <a:pt x="62044" y="39338"/>
                      <a:pt x="66081" y="33033"/>
                    </a:cubicBezTo>
                    <a:cubicBezTo>
                      <a:pt x="69055" y="33418"/>
                      <a:pt x="73665" y="33921"/>
                      <a:pt x="76836" y="33921"/>
                    </a:cubicBezTo>
                    <a:cubicBezTo>
                      <a:pt x="77790" y="33921"/>
                      <a:pt x="78614" y="33875"/>
                      <a:pt x="79223" y="33767"/>
                    </a:cubicBezTo>
                    <a:cubicBezTo>
                      <a:pt x="81292" y="33400"/>
                      <a:pt x="82125" y="32266"/>
                      <a:pt x="82459" y="31365"/>
                    </a:cubicBezTo>
                    <a:cubicBezTo>
                      <a:pt x="83026" y="29931"/>
                      <a:pt x="83560" y="28563"/>
                      <a:pt x="75854" y="17355"/>
                    </a:cubicBezTo>
                    <a:cubicBezTo>
                      <a:pt x="78656" y="7315"/>
                      <a:pt x="77255" y="5614"/>
                      <a:pt x="76488" y="4680"/>
                    </a:cubicBezTo>
                    <a:cubicBezTo>
                      <a:pt x="75690" y="3701"/>
                      <a:pt x="74534" y="3220"/>
                      <a:pt x="73066" y="3220"/>
                    </a:cubicBezTo>
                    <a:cubicBezTo>
                      <a:pt x="72632" y="3220"/>
                      <a:pt x="72172" y="3262"/>
                      <a:pt x="71685" y="3345"/>
                    </a:cubicBezTo>
                    <a:cubicBezTo>
                      <a:pt x="69316" y="3746"/>
                      <a:pt x="65847" y="5213"/>
                      <a:pt x="63579" y="6247"/>
                    </a:cubicBezTo>
                    <a:cubicBezTo>
                      <a:pt x="58170" y="758"/>
                      <a:pt x="55409" y="1"/>
                      <a:pt x="53984" y="1"/>
                    </a:cubicBezTo>
                    <a:close/>
                  </a:path>
                </a:pathLst>
              </a:custGeom>
              <a:solidFill>
                <a:schemeClr val="accent4"/>
              </a:solidFill>
              <a:ln>
                <a:noFill/>
              </a:ln>
              <a:effectLst>
                <a:outerShdw dist="66675" dir="2880000" algn="bl" rotWithShape="0">
                  <a:srgbClr val="000000">
                    <a:alpha val="8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6" name="Google Shape;2746;p61"/>
              <p:cNvSpPr/>
              <p:nvPr/>
            </p:nvSpPr>
            <p:spPr>
              <a:xfrm rot="335312">
                <a:off x="3605643" y="1095634"/>
                <a:ext cx="1071259" cy="730630"/>
              </a:xfrm>
              <a:custGeom>
                <a:avLst/>
                <a:gdLst/>
                <a:ahLst/>
                <a:cxnLst/>
                <a:rect l="l" t="t" r="r" b="b"/>
                <a:pathLst>
                  <a:path w="36994" h="25231" extrusionOk="0">
                    <a:moveTo>
                      <a:pt x="35759" y="0"/>
                    </a:moveTo>
                    <a:cubicBezTo>
                      <a:pt x="32290" y="467"/>
                      <a:pt x="14010" y="8039"/>
                      <a:pt x="5237" y="15411"/>
                    </a:cubicBezTo>
                    <a:lnTo>
                      <a:pt x="5237" y="15444"/>
                    </a:lnTo>
                    <a:cubicBezTo>
                      <a:pt x="1935" y="18213"/>
                      <a:pt x="0" y="20982"/>
                      <a:pt x="701" y="23317"/>
                    </a:cubicBezTo>
                    <a:cubicBezTo>
                      <a:pt x="1099" y="24669"/>
                      <a:pt x="2047" y="25230"/>
                      <a:pt x="3361" y="25230"/>
                    </a:cubicBezTo>
                    <a:cubicBezTo>
                      <a:pt x="7104" y="25230"/>
                      <a:pt x="13815" y="20672"/>
                      <a:pt x="19247" y="16845"/>
                    </a:cubicBezTo>
                    <a:cubicBezTo>
                      <a:pt x="31923" y="7906"/>
                      <a:pt x="36893" y="5771"/>
                      <a:pt x="36893" y="5771"/>
                    </a:cubicBezTo>
                    <a:lnTo>
                      <a:pt x="36993" y="5737"/>
                    </a:lnTo>
                    <a:cubicBezTo>
                      <a:pt x="36560" y="4070"/>
                      <a:pt x="36126" y="1868"/>
                      <a:pt x="3582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7" name="Google Shape;2747;p61"/>
              <p:cNvSpPr/>
              <p:nvPr/>
            </p:nvSpPr>
            <p:spPr>
              <a:xfrm rot="335312">
                <a:off x="4413737" y="358162"/>
                <a:ext cx="1078991" cy="1062485"/>
              </a:xfrm>
              <a:custGeom>
                <a:avLst/>
                <a:gdLst/>
                <a:ahLst/>
                <a:cxnLst/>
                <a:rect l="l" t="t" r="r" b="b"/>
                <a:pathLst>
                  <a:path w="37261" h="36691" extrusionOk="0">
                    <a:moveTo>
                      <a:pt x="11319" y="0"/>
                    </a:moveTo>
                    <a:cubicBezTo>
                      <a:pt x="11167" y="0"/>
                      <a:pt x="11029" y="27"/>
                      <a:pt x="10909" y="83"/>
                    </a:cubicBezTo>
                    <a:cubicBezTo>
                      <a:pt x="9508" y="683"/>
                      <a:pt x="9007" y="5320"/>
                      <a:pt x="8807" y="8556"/>
                    </a:cubicBezTo>
                    <a:cubicBezTo>
                      <a:pt x="8707" y="10324"/>
                      <a:pt x="8707" y="11658"/>
                      <a:pt x="8707" y="11658"/>
                    </a:cubicBezTo>
                    <a:cubicBezTo>
                      <a:pt x="8707" y="11658"/>
                      <a:pt x="34" y="14727"/>
                      <a:pt x="1" y="17229"/>
                    </a:cubicBezTo>
                    <a:cubicBezTo>
                      <a:pt x="1" y="17562"/>
                      <a:pt x="134" y="17896"/>
                      <a:pt x="335" y="18163"/>
                    </a:cubicBezTo>
                    <a:cubicBezTo>
                      <a:pt x="1435" y="19730"/>
                      <a:pt x="4871" y="21665"/>
                      <a:pt x="7173" y="22799"/>
                    </a:cubicBezTo>
                    <a:cubicBezTo>
                      <a:pt x="8440" y="23433"/>
                      <a:pt x="9374" y="23833"/>
                      <a:pt x="9374" y="23833"/>
                    </a:cubicBezTo>
                    <a:cubicBezTo>
                      <a:pt x="9374" y="23833"/>
                      <a:pt x="9608" y="25735"/>
                      <a:pt x="9975" y="28070"/>
                    </a:cubicBezTo>
                    <a:cubicBezTo>
                      <a:pt x="10275" y="29971"/>
                      <a:pt x="10709" y="32139"/>
                      <a:pt x="11142" y="33840"/>
                    </a:cubicBezTo>
                    <a:cubicBezTo>
                      <a:pt x="11576" y="35408"/>
                      <a:pt x="12043" y="36576"/>
                      <a:pt x="12543" y="36676"/>
                    </a:cubicBezTo>
                    <a:cubicBezTo>
                      <a:pt x="12597" y="36686"/>
                      <a:pt x="12652" y="36690"/>
                      <a:pt x="12709" y="36690"/>
                    </a:cubicBezTo>
                    <a:cubicBezTo>
                      <a:pt x="15386" y="36690"/>
                      <a:pt x="21750" y="26202"/>
                      <a:pt x="21750" y="26202"/>
                    </a:cubicBezTo>
                    <a:cubicBezTo>
                      <a:pt x="21750" y="26202"/>
                      <a:pt x="30052" y="27328"/>
                      <a:pt x="34313" y="27328"/>
                    </a:cubicBezTo>
                    <a:cubicBezTo>
                      <a:pt x="35685" y="27328"/>
                      <a:pt x="36639" y="27211"/>
                      <a:pt x="36761" y="26902"/>
                    </a:cubicBezTo>
                    <a:cubicBezTo>
                      <a:pt x="37261" y="25601"/>
                      <a:pt x="29622" y="14627"/>
                      <a:pt x="29622" y="14627"/>
                    </a:cubicBezTo>
                    <a:cubicBezTo>
                      <a:pt x="29622" y="14627"/>
                      <a:pt x="32524" y="4953"/>
                      <a:pt x="31290" y="3485"/>
                    </a:cubicBezTo>
                    <a:cubicBezTo>
                      <a:pt x="31135" y="3295"/>
                      <a:pt x="30834" y="3213"/>
                      <a:pt x="30428" y="3213"/>
                    </a:cubicBezTo>
                    <a:cubicBezTo>
                      <a:pt x="27699" y="3213"/>
                      <a:pt x="20215" y="6955"/>
                      <a:pt x="20215" y="6955"/>
                    </a:cubicBezTo>
                    <a:cubicBezTo>
                      <a:pt x="20215" y="6955"/>
                      <a:pt x="13794" y="0"/>
                      <a:pt x="1131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8" name="Google Shape;2748;p61"/>
              <p:cNvSpPr/>
              <p:nvPr/>
            </p:nvSpPr>
            <p:spPr>
              <a:xfrm rot="335312">
                <a:off x="3288359" y="510784"/>
                <a:ext cx="1381337" cy="643410"/>
              </a:xfrm>
              <a:custGeom>
                <a:avLst/>
                <a:gdLst/>
                <a:ahLst/>
                <a:cxnLst/>
                <a:rect l="l" t="t" r="r" b="b"/>
                <a:pathLst>
                  <a:path w="47702" h="22219" extrusionOk="0">
                    <a:moveTo>
                      <a:pt x="47701" y="1"/>
                    </a:moveTo>
                    <a:cubicBezTo>
                      <a:pt x="45933" y="268"/>
                      <a:pt x="31056" y="2803"/>
                      <a:pt x="18981" y="7439"/>
                    </a:cubicBezTo>
                    <a:cubicBezTo>
                      <a:pt x="6105" y="12410"/>
                      <a:pt x="1" y="18581"/>
                      <a:pt x="668" y="21716"/>
                    </a:cubicBezTo>
                    <a:cubicBezTo>
                      <a:pt x="735" y="22062"/>
                      <a:pt x="1072" y="22218"/>
                      <a:pt x="1637" y="22218"/>
                    </a:cubicBezTo>
                    <a:cubicBezTo>
                      <a:pt x="3307" y="22218"/>
                      <a:pt x="6974" y="20858"/>
                      <a:pt x="11609" y="19014"/>
                    </a:cubicBezTo>
                    <a:cubicBezTo>
                      <a:pt x="19548" y="15845"/>
                      <a:pt x="30322" y="11309"/>
                      <a:pt x="39128" y="9674"/>
                    </a:cubicBezTo>
                    <a:lnTo>
                      <a:pt x="39229" y="9608"/>
                    </a:lnTo>
                    <a:cubicBezTo>
                      <a:pt x="39028" y="9341"/>
                      <a:pt x="38895" y="9007"/>
                      <a:pt x="38895" y="8674"/>
                    </a:cubicBezTo>
                    <a:cubicBezTo>
                      <a:pt x="38928" y="6172"/>
                      <a:pt x="47601" y="3103"/>
                      <a:pt x="47601" y="3103"/>
                    </a:cubicBezTo>
                    <a:cubicBezTo>
                      <a:pt x="47601" y="3103"/>
                      <a:pt x="47601" y="1769"/>
                      <a:pt x="477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9" name="Google Shape;2749;p61"/>
              <p:cNvSpPr/>
              <p:nvPr/>
            </p:nvSpPr>
            <p:spPr>
              <a:xfrm rot="335312">
                <a:off x="3440086" y="932313"/>
                <a:ext cx="1220970" cy="679086"/>
              </a:xfrm>
              <a:custGeom>
                <a:avLst/>
                <a:gdLst/>
                <a:ahLst/>
                <a:cxnLst/>
                <a:rect l="l" t="t" r="r" b="b"/>
                <a:pathLst>
                  <a:path w="42164" h="23451" extrusionOk="0">
                    <a:moveTo>
                      <a:pt x="39362" y="0"/>
                    </a:moveTo>
                    <a:lnTo>
                      <a:pt x="39362" y="34"/>
                    </a:lnTo>
                    <a:cubicBezTo>
                      <a:pt x="39362" y="34"/>
                      <a:pt x="32790" y="767"/>
                      <a:pt x="21849" y="5671"/>
                    </a:cubicBezTo>
                    <a:cubicBezTo>
                      <a:pt x="18647" y="7105"/>
                      <a:pt x="15144" y="8973"/>
                      <a:pt x="11775" y="10775"/>
                    </a:cubicBezTo>
                    <a:cubicBezTo>
                      <a:pt x="9274" y="12342"/>
                      <a:pt x="0" y="18480"/>
                      <a:pt x="1902" y="21983"/>
                    </a:cubicBezTo>
                    <a:cubicBezTo>
                      <a:pt x="2485" y="23054"/>
                      <a:pt x="3466" y="23451"/>
                      <a:pt x="4600" y="23451"/>
                    </a:cubicBezTo>
                    <a:cubicBezTo>
                      <a:pt x="7032" y="23451"/>
                      <a:pt x="10165" y="21625"/>
                      <a:pt x="11575" y="20715"/>
                    </a:cubicBezTo>
                    <a:cubicBezTo>
                      <a:pt x="20348" y="13310"/>
                      <a:pt x="38628" y="5738"/>
                      <a:pt x="42097" y="5271"/>
                    </a:cubicBezTo>
                    <a:lnTo>
                      <a:pt x="42164" y="5271"/>
                    </a:lnTo>
                    <a:cubicBezTo>
                      <a:pt x="41797" y="2936"/>
                      <a:pt x="41563" y="1034"/>
                      <a:pt x="41563" y="1034"/>
                    </a:cubicBezTo>
                    <a:cubicBezTo>
                      <a:pt x="41563" y="1034"/>
                      <a:pt x="40629" y="634"/>
                      <a:pt x="393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0" name="Google Shape;2750;p61"/>
              <p:cNvSpPr/>
              <p:nvPr/>
            </p:nvSpPr>
            <p:spPr>
              <a:xfrm rot="335312">
                <a:off x="3273971" y="785971"/>
                <a:ext cx="1322408" cy="622271"/>
              </a:xfrm>
              <a:custGeom>
                <a:avLst/>
                <a:gdLst/>
                <a:ahLst/>
                <a:cxnLst/>
                <a:rect l="l" t="t" r="r" b="b"/>
                <a:pathLst>
                  <a:path w="45667" h="21489" extrusionOk="0">
                    <a:moveTo>
                      <a:pt x="38829" y="1"/>
                    </a:moveTo>
                    <a:lnTo>
                      <a:pt x="38728" y="67"/>
                    </a:lnTo>
                    <a:cubicBezTo>
                      <a:pt x="29922" y="1702"/>
                      <a:pt x="19148" y="6272"/>
                      <a:pt x="11209" y="9407"/>
                    </a:cubicBezTo>
                    <a:cubicBezTo>
                      <a:pt x="8840" y="10742"/>
                      <a:pt x="1" y="16145"/>
                      <a:pt x="1535" y="20248"/>
                    </a:cubicBezTo>
                    <a:cubicBezTo>
                      <a:pt x="1860" y="21116"/>
                      <a:pt x="2606" y="21489"/>
                      <a:pt x="3674" y="21489"/>
                    </a:cubicBezTo>
                    <a:cubicBezTo>
                      <a:pt x="6671" y="21489"/>
                      <a:pt x="12204" y="18559"/>
                      <a:pt x="18080" y="15412"/>
                    </a:cubicBezTo>
                    <a:cubicBezTo>
                      <a:pt x="21483" y="13610"/>
                      <a:pt x="24952" y="11742"/>
                      <a:pt x="28154" y="10308"/>
                    </a:cubicBezTo>
                    <a:cubicBezTo>
                      <a:pt x="39129" y="5404"/>
                      <a:pt x="45667" y="4671"/>
                      <a:pt x="45667" y="4671"/>
                    </a:cubicBezTo>
                    <a:lnTo>
                      <a:pt x="45667" y="4637"/>
                    </a:lnTo>
                    <a:cubicBezTo>
                      <a:pt x="43365" y="3503"/>
                      <a:pt x="39929" y="1602"/>
                      <a:pt x="3882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51" name="Google Shape;2751;p61"/>
            <p:cNvGrpSpPr/>
            <p:nvPr/>
          </p:nvGrpSpPr>
          <p:grpSpPr>
            <a:xfrm>
              <a:off x="4763722" y="762782"/>
              <a:ext cx="322556" cy="182289"/>
              <a:chOff x="786152" y="1103856"/>
              <a:chExt cx="541747" cy="306214"/>
            </a:xfrm>
          </p:grpSpPr>
          <p:sp>
            <p:nvSpPr>
              <p:cNvPr id="2752" name="Google Shape;2752;p61"/>
              <p:cNvSpPr/>
              <p:nvPr/>
            </p:nvSpPr>
            <p:spPr>
              <a:xfrm rot="-656563">
                <a:off x="804643" y="1122359"/>
                <a:ext cx="215574" cy="215531"/>
              </a:xfrm>
              <a:custGeom>
                <a:avLst/>
                <a:gdLst/>
                <a:ahLst/>
                <a:cxnLst/>
                <a:rect l="l" t="t" r="r" b="b"/>
                <a:pathLst>
                  <a:path w="5238" h="5237" extrusionOk="0">
                    <a:moveTo>
                      <a:pt x="1039" y="1"/>
                    </a:moveTo>
                    <a:cubicBezTo>
                      <a:pt x="910" y="1"/>
                      <a:pt x="830" y="92"/>
                      <a:pt x="801" y="207"/>
                    </a:cubicBezTo>
                    <a:lnTo>
                      <a:pt x="801" y="308"/>
                    </a:lnTo>
                    <a:cubicBezTo>
                      <a:pt x="801" y="408"/>
                      <a:pt x="801" y="508"/>
                      <a:pt x="801" y="608"/>
                    </a:cubicBezTo>
                    <a:cubicBezTo>
                      <a:pt x="801" y="941"/>
                      <a:pt x="801" y="1275"/>
                      <a:pt x="868" y="1642"/>
                    </a:cubicBezTo>
                    <a:cubicBezTo>
                      <a:pt x="868" y="1875"/>
                      <a:pt x="935" y="2109"/>
                      <a:pt x="1001" y="2342"/>
                    </a:cubicBezTo>
                    <a:cubicBezTo>
                      <a:pt x="1035" y="2442"/>
                      <a:pt x="1068" y="2576"/>
                      <a:pt x="1135" y="2709"/>
                    </a:cubicBezTo>
                    <a:lnTo>
                      <a:pt x="67" y="3944"/>
                    </a:lnTo>
                    <a:cubicBezTo>
                      <a:pt x="1" y="4044"/>
                      <a:pt x="1" y="4210"/>
                      <a:pt x="101" y="4277"/>
                    </a:cubicBezTo>
                    <a:cubicBezTo>
                      <a:pt x="134" y="4310"/>
                      <a:pt x="201" y="4344"/>
                      <a:pt x="234" y="4344"/>
                    </a:cubicBezTo>
                    <a:cubicBezTo>
                      <a:pt x="301" y="4344"/>
                      <a:pt x="368" y="4310"/>
                      <a:pt x="434" y="4244"/>
                    </a:cubicBezTo>
                    <a:lnTo>
                      <a:pt x="1335" y="3176"/>
                    </a:lnTo>
                    <a:cubicBezTo>
                      <a:pt x="1502" y="3410"/>
                      <a:pt x="1669" y="3610"/>
                      <a:pt x="1902" y="3777"/>
                    </a:cubicBezTo>
                    <a:lnTo>
                      <a:pt x="1335" y="4911"/>
                    </a:lnTo>
                    <a:cubicBezTo>
                      <a:pt x="1268" y="5044"/>
                      <a:pt x="1335" y="5178"/>
                      <a:pt x="1435" y="5211"/>
                    </a:cubicBezTo>
                    <a:cubicBezTo>
                      <a:pt x="1452" y="5228"/>
                      <a:pt x="1468" y="5236"/>
                      <a:pt x="1485" y="5236"/>
                    </a:cubicBezTo>
                    <a:cubicBezTo>
                      <a:pt x="1502" y="5236"/>
                      <a:pt x="1518" y="5228"/>
                      <a:pt x="1535" y="5211"/>
                    </a:cubicBezTo>
                    <a:cubicBezTo>
                      <a:pt x="1635" y="5211"/>
                      <a:pt x="1702" y="5178"/>
                      <a:pt x="1735" y="5111"/>
                    </a:cubicBezTo>
                    <a:lnTo>
                      <a:pt x="2269" y="3977"/>
                    </a:lnTo>
                    <a:cubicBezTo>
                      <a:pt x="2503" y="4044"/>
                      <a:pt x="2703" y="4077"/>
                      <a:pt x="2970" y="4077"/>
                    </a:cubicBezTo>
                    <a:lnTo>
                      <a:pt x="3036" y="4077"/>
                    </a:lnTo>
                    <a:lnTo>
                      <a:pt x="3170" y="5044"/>
                    </a:lnTo>
                    <a:cubicBezTo>
                      <a:pt x="3203" y="5144"/>
                      <a:pt x="3303" y="5211"/>
                      <a:pt x="3403" y="5211"/>
                    </a:cubicBezTo>
                    <a:lnTo>
                      <a:pt x="3437" y="5211"/>
                    </a:lnTo>
                    <a:cubicBezTo>
                      <a:pt x="3570" y="5211"/>
                      <a:pt x="3637" y="5078"/>
                      <a:pt x="3637" y="4944"/>
                    </a:cubicBezTo>
                    <a:lnTo>
                      <a:pt x="3470" y="4010"/>
                    </a:lnTo>
                    <a:lnTo>
                      <a:pt x="3670" y="3977"/>
                    </a:lnTo>
                    <a:lnTo>
                      <a:pt x="3904" y="3877"/>
                    </a:lnTo>
                    <a:cubicBezTo>
                      <a:pt x="4204" y="3743"/>
                      <a:pt x="4471" y="3510"/>
                      <a:pt x="4704" y="3276"/>
                    </a:cubicBezTo>
                    <a:cubicBezTo>
                      <a:pt x="4871" y="3043"/>
                      <a:pt x="5004" y="2776"/>
                      <a:pt x="5104" y="2476"/>
                    </a:cubicBezTo>
                    <a:cubicBezTo>
                      <a:pt x="5171" y="2242"/>
                      <a:pt x="5238" y="2009"/>
                      <a:pt x="5238" y="1775"/>
                    </a:cubicBezTo>
                    <a:cubicBezTo>
                      <a:pt x="5238" y="1542"/>
                      <a:pt x="5238" y="1342"/>
                      <a:pt x="5238" y="1141"/>
                    </a:cubicBezTo>
                    <a:cubicBezTo>
                      <a:pt x="5238" y="975"/>
                      <a:pt x="5204" y="808"/>
                      <a:pt x="5171" y="708"/>
                    </a:cubicBezTo>
                    <a:cubicBezTo>
                      <a:pt x="5171" y="608"/>
                      <a:pt x="5138" y="508"/>
                      <a:pt x="5104" y="408"/>
                    </a:cubicBezTo>
                    <a:lnTo>
                      <a:pt x="5104" y="308"/>
                    </a:lnTo>
                    <a:cubicBezTo>
                      <a:pt x="5071" y="207"/>
                      <a:pt x="4971" y="107"/>
                      <a:pt x="4838" y="107"/>
                    </a:cubicBezTo>
                    <a:cubicBezTo>
                      <a:pt x="4704" y="141"/>
                      <a:pt x="4604" y="241"/>
                      <a:pt x="4604" y="374"/>
                    </a:cubicBezTo>
                    <a:lnTo>
                      <a:pt x="4604" y="741"/>
                    </a:lnTo>
                    <a:cubicBezTo>
                      <a:pt x="4604" y="1041"/>
                      <a:pt x="4571" y="1342"/>
                      <a:pt x="4504" y="1642"/>
                    </a:cubicBezTo>
                    <a:cubicBezTo>
                      <a:pt x="4471" y="1842"/>
                      <a:pt x="4404" y="2042"/>
                      <a:pt x="4337" y="2209"/>
                    </a:cubicBezTo>
                    <a:cubicBezTo>
                      <a:pt x="4270" y="2376"/>
                      <a:pt x="4170" y="2576"/>
                      <a:pt x="4037" y="2709"/>
                    </a:cubicBezTo>
                    <a:cubicBezTo>
                      <a:pt x="3904" y="2843"/>
                      <a:pt x="3737" y="2976"/>
                      <a:pt x="3570" y="3043"/>
                    </a:cubicBezTo>
                    <a:lnTo>
                      <a:pt x="3437" y="3110"/>
                    </a:lnTo>
                    <a:lnTo>
                      <a:pt x="3236" y="3143"/>
                    </a:lnTo>
                    <a:lnTo>
                      <a:pt x="3170" y="3176"/>
                    </a:lnTo>
                    <a:lnTo>
                      <a:pt x="2936" y="3176"/>
                    </a:lnTo>
                    <a:cubicBezTo>
                      <a:pt x="2769" y="3176"/>
                      <a:pt x="2603" y="3143"/>
                      <a:pt x="2436" y="3043"/>
                    </a:cubicBezTo>
                    <a:cubicBezTo>
                      <a:pt x="2269" y="2943"/>
                      <a:pt x="2136" y="2776"/>
                      <a:pt x="2036" y="2643"/>
                    </a:cubicBezTo>
                    <a:cubicBezTo>
                      <a:pt x="1969" y="2543"/>
                      <a:pt x="1902" y="2442"/>
                      <a:pt x="1869" y="2342"/>
                    </a:cubicBezTo>
                    <a:cubicBezTo>
                      <a:pt x="1802" y="2242"/>
                      <a:pt x="1769" y="2176"/>
                      <a:pt x="1735" y="2076"/>
                    </a:cubicBezTo>
                    <a:cubicBezTo>
                      <a:pt x="1669" y="1875"/>
                      <a:pt x="1602" y="1675"/>
                      <a:pt x="1535" y="1475"/>
                    </a:cubicBezTo>
                    <a:cubicBezTo>
                      <a:pt x="1435" y="1108"/>
                      <a:pt x="1368" y="775"/>
                      <a:pt x="1335" y="541"/>
                    </a:cubicBezTo>
                    <a:cubicBezTo>
                      <a:pt x="1302" y="341"/>
                      <a:pt x="1302" y="207"/>
                      <a:pt x="1302" y="207"/>
                    </a:cubicBezTo>
                    <a:cubicBezTo>
                      <a:pt x="1268" y="74"/>
                      <a:pt x="1202" y="7"/>
                      <a:pt x="1102" y="7"/>
                    </a:cubicBezTo>
                    <a:cubicBezTo>
                      <a:pt x="1080" y="3"/>
                      <a:pt x="1059" y="1"/>
                      <a:pt x="10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3" name="Google Shape;2753;p61"/>
              <p:cNvSpPr/>
              <p:nvPr/>
            </p:nvSpPr>
            <p:spPr>
              <a:xfrm>
                <a:off x="1042572" y="1275741"/>
                <a:ext cx="285328" cy="134330"/>
              </a:xfrm>
              <a:custGeom>
                <a:avLst/>
                <a:gdLst/>
                <a:ahLst/>
                <a:cxnLst/>
                <a:rect l="l" t="t" r="r" b="b"/>
                <a:pathLst>
                  <a:path w="6933" h="3264" extrusionOk="0">
                    <a:moveTo>
                      <a:pt x="6644" y="1"/>
                    </a:moveTo>
                    <a:cubicBezTo>
                      <a:pt x="6553" y="1"/>
                      <a:pt x="6464" y="52"/>
                      <a:pt x="6438" y="170"/>
                    </a:cubicBezTo>
                    <a:cubicBezTo>
                      <a:pt x="6371" y="270"/>
                      <a:pt x="6338" y="337"/>
                      <a:pt x="6271" y="437"/>
                    </a:cubicBezTo>
                    <a:cubicBezTo>
                      <a:pt x="6138" y="670"/>
                      <a:pt x="5971" y="870"/>
                      <a:pt x="5804" y="1071"/>
                    </a:cubicBezTo>
                    <a:cubicBezTo>
                      <a:pt x="5704" y="1204"/>
                      <a:pt x="5571" y="1337"/>
                      <a:pt x="5437" y="1438"/>
                    </a:cubicBezTo>
                    <a:cubicBezTo>
                      <a:pt x="5304" y="1571"/>
                      <a:pt x="5137" y="1671"/>
                      <a:pt x="5004" y="1771"/>
                    </a:cubicBezTo>
                    <a:cubicBezTo>
                      <a:pt x="4837" y="1905"/>
                      <a:pt x="4637" y="2005"/>
                      <a:pt x="4470" y="2071"/>
                    </a:cubicBezTo>
                    <a:cubicBezTo>
                      <a:pt x="4270" y="2138"/>
                      <a:pt x="4070" y="2205"/>
                      <a:pt x="3870" y="2271"/>
                    </a:cubicBezTo>
                    <a:cubicBezTo>
                      <a:pt x="3669" y="2305"/>
                      <a:pt x="3469" y="2338"/>
                      <a:pt x="3236" y="2372"/>
                    </a:cubicBezTo>
                    <a:cubicBezTo>
                      <a:pt x="3036" y="2405"/>
                      <a:pt x="2835" y="2405"/>
                      <a:pt x="2635" y="2405"/>
                    </a:cubicBezTo>
                    <a:cubicBezTo>
                      <a:pt x="2519" y="2388"/>
                      <a:pt x="2410" y="2388"/>
                      <a:pt x="2310" y="2388"/>
                    </a:cubicBezTo>
                    <a:cubicBezTo>
                      <a:pt x="2210" y="2388"/>
                      <a:pt x="2118" y="2388"/>
                      <a:pt x="2035" y="2372"/>
                    </a:cubicBezTo>
                    <a:cubicBezTo>
                      <a:pt x="1835" y="2338"/>
                      <a:pt x="1635" y="2305"/>
                      <a:pt x="1468" y="2271"/>
                    </a:cubicBezTo>
                    <a:cubicBezTo>
                      <a:pt x="1134" y="2238"/>
                      <a:pt x="834" y="2171"/>
                      <a:pt x="634" y="2138"/>
                    </a:cubicBezTo>
                    <a:lnTo>
                      <a:pt x="334" y="2071"/>
                    </a:lnTo>
                    <a:lnTo>
                      <a:pt x="300" y="2071"/>
                    </a:lnTo>
                    <a:cubicBezTo>
                      <a:pt x="283" y="2065"/>
                      <a:pt x="265" y="2063"/>
                      <a:pt x="247" y="2063"/>
                    </a:cubicBezTo>
                    <a:cubicBezTo>
                      <a:pt x="167" y="2063"/>
                      <a:pt x="94" y="2122"/>
                      <a:pt x="67" y="2205"/>
                    </a:cubicBezTo>
                    <a:cubicBezTo>
                      <a:pt x="0" y="2305"/>
                      <a:pt x="33" y="2472"/>
                      <a:pt x="167" y="2538"/>
                    </a:cubicBezTo>
                    <a:lnTo>
                      <a:pt x="467" y="2672"/>
                    </a:lnTo>
                    <a:lnTo>
                      <a:pt x="834" y="2805"/>
                    </a:lnTo>
                    <a:cubicBezTo>
                      <a:pt x="967" y="2905"/>
                      <a:pt x="1134" y="2939"/>
                      <a:pt x="1301" y="3005"/>
                    </a:cubicBezTo>
                    <a:lnTo>
                      <a:pt x="1868" y="3172"/>
                    </a:lnTo>
                    <a:cubicBezTo>
                      <a:pt x="2102" y="3205"/>
                      <a:pt x="2335" y="3239"/>
                      <a:pt x="2569" y="3239"/>
                    </a:cubicBezTo>
                    <a:cubicBezTo>
                      <a:pt x="2685" y="3255"/>
                      <a:pt x="2802" y="3264"/>
                      <a:pt x="2923" y="3264"/>
                    </a:cubicBezTo>
                    <a:cubicBezTo>
                      <a:pt x="3044" y="3264"/>
                      <a:pt x="3169" y="3255"/>
                      <a:pt x="3302" y="3239"/>
                    </a:cubicBezTo>
                    <a:cubicBezTo>
                      <a:pt x="3569" y="3239"/>
                      <a:pt x="3803" y="3205"/>
                      <a:pt x="4070" y="3139"/>
                    </a:cubicBezTo>
                    <a:cubicBezTo>
                      <a:pt x="4337" y="3072"/>
                      <a:pt x="4570" y="2972"/>
                      <a:pt x="4837" y="2872"/>
                    </a:cubicBezTo>
                    <a:cubicBezTo>
                      <a:pt x="5037" y="2772"/>
                      <a:pt x="5271" y="2638"/>
                      <a:pt x="5471" y="2472"/>
                    </a:cubicBezTo>
                    <a:cubicBezTo>
                      <a:pt x="5671" y="2338"/>
                      <a:pt x="5838" y="2171"/>
                      <a:pt x="6004" y="1971"/>
                    </a:cubicBezTo>
                    <a:cubicBezTo>
                      <a:pt x="6138" y="1838"/>
                      <a:pt x="6271" y="1671"/>
                      <a:pt x="6371" y="1471"/>
                    </a:cubicBezTo>
                    <a:cubicBezTo>
                      <a:pt x="6471" y="1337"/>
                      <a:pt x="6571" y="1171"/>
                      <a:pt x="6638" y="1004"/>
                    </a:cubicBezTo>
                    <a:cubicBezTo>
                      <a:pt x="6705" y="870"/>
                      <a:pt x="6738" y="737"/>
                      <a:pt x="6772" y="637"/>
                    </a:cubicBezTo>
                    <a:cubicBezTo>
                      <a:pt x="6805" y="504"/>
                      <a:pt x="6838" y="403"/>
                      <a:pt x="6872" y="270"/>
                    </a:cubicBezTo>
                    <a:lnTo>
                      <a:pt x="6872" y="303"/>
                    </a:lnTo>
                    <a:cubicBezTo>
                      <a:pt x="6932" y="121"/>
                      <a:pt x="6785" y="1"/>
                      <a:pt x="664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754" name="Google Shape;2754;p61"/>
            <p:cNvSpPr/>
            <p:nvPr/>
          </p:nvSpPr>
          <p:spPr>
            <a:xfrm rot="-1830048" flipH="1">
              <a:off x="5019440" y="678124"/>
              <a:ext cx="118682" cy="118652"/>
            </a:xfrm>
            <a:custGeom>
              <a:avLst/>
              <a:gdLst/>
              <a:ahLst/>
              <a:cxnLst/>
              <a:rect l="l" t="t" r="r" b="b"/>
              <a:pathLst>
                <a:path w="5238" h="5237" extrusionOk="0">
                  <a:moveTo>
                    <a:pt x="1039" y="1"/>
                  </a:moveTo>
                  <a:cubicBezTo>
                    <a:pt x="910" y="1"/>
                    <a:pt x="830" y="92"/>
                    <a:pt x="801" y="207"/>
                  </a:cubicBezTo>
                  <a:lnTo>
                    <a:pt x="801" y="308"/>
                  </a:lnTo>
                  <a:cubicBezTo>
                    <a:pt x="801" y="408"/>
                    <a:pt x="801" y="508"/>
                    <a:pt x="801" y="608"/>
                  </a:cubicBezTo>
                  <a:cubicBezTo>
                    <a:pt x="801" y="941"/>
                    <a:pt x="801" y="1275"/>
                    <a:pt x="868" y="1642"/>
                  </a:cubicBezTo>
                  <a:cubicBezTo>
                    <a:pt x="868" y="1875"/>
                    <a:pt x="935" y="2109"/>
                    <a:pt x="1001" y="2342"/>
                  </a:cubicBezTo>
                  <a:cubicBezTo>
                    <a:pt x="1035" y="2442"/>
                    <a:pt x="1068" y="2576"/>
                    <a:pt x="1135" y="2709"/>
                  </a:cubicBezTo>
                  <a:lnTo>
                    <a:pt x="67" y="3944"/>
                  </a:lnTo>
                  <a:cubicBezTo>
                    <a:pt x="1" y="4044"/>
                    <a:pt x="1" y="4210"/>
                    <a:pt x="101" y="4277"/>
                  </a:cubicBezTo>
                  <a:cubicBezTo>
                    <a:pt x="134" y="4310"/>
                    <a:pt x="201" y="4344"/>
                    <a:pt x="234" y="4344"/>
                  </a:cubicBezTo>
                  <a:cubicBezTo>
                    <a:pt x="301" y="4344"/>
                    <a:pt x="368" y="4310"/>
                    <a:pt x="434" y="4244"/>
                  </a:cubicBezTo>
                  <a:lnTo>
                    <a:pt x="1335" y="3176"/>
                  </a:lnTo>
                  <a:cubicBezTo>
                    <a:pt x="1502" y="3410"/>
                    <a:pt x="1669" y="3610"/>
                    <a:pt x="1902" y="3777"/>
                  </a:cubicBezTo>
                  <a:lnTo>
                    <a:pt x="1335" y="4911"/>
                  </a:lnTo>
                  <a:cubicBezTo>
                    <a:pt x="1268" y="5044"/>
                    <a:pt x="1335" y="5178"/>
                    <a:pt x="1435" y="5211"/>
                  </a:cubicBezTo>
                  <a:cubicBezTo>
                    <a:pt x="1452" y="5228"/>
                    <a:pt x="1468" y="5236"/>
                    <a:pt x="1485" y="5236"/>
                  </a:cubicBezTo>
                  <a:cubicBezTo>
                    <a:pt x="1502" y="5236"/>
                    <a:pt x="1518" y="5228"/>
                    <a:pt x="1535" y="5211"/>
                  </a:cubicBezTo>
                  <a:cubicBezTo>
                    <a:pt x="1635" y="5211"/>
                    <a:pt x="1702" y="5178"/>
                    <a:pt x="1735" y="5111"/>
                  </a:cubicBezTo>
                  <a:lnTo>
                    <a:pt x="2269" y="3977"/>
                  </a:lnTo>
                  <a:cubicBezTo>
                    <a:pt x="2503" y="4044"/>
                    <a:pt x="2703" y="4077"/>
                    <a:pt x="2970" y="4077"/>
                  </a:cubicBezTo>
                  <a:lnTo>
                    <a:pt x="3036" y="4077"/>
                  </a:lnTo>
                  <a:lnTo>
                    <a:pt x="3170" y="5044"/>
                  </a:lnTo>
                  <a:cubicBezTo>
                    <a:pt x="3203" y="5144"/>
                    <a:pt x="3303" y="5211"/>
                    <a:pt x="3403" y="5211"/>
                  </a:cubicBezTo>
                  <a:lnTo>
                    <a:pt x="3437" y="5211"/>
                  </a:lnTo>
                  <a:cubicBezTo>
                    <a:pt x="3570" y="5211"/>
                    <a:pt x="3637" y="5078"/>
                    <a:pt x="3637" y="4944"/>
                  </a:cubicBezTo>
                  <a:lnTo>
                    <a:pt x="3470" y="4010"/>
                  </a:lnTo>
                  <a:lnTo>
                    <a:pt x="3670" y="3977"/>
                  </a:lnTo>
                  <a:lnTo>
                    <a:pt x="3904" y="3877"/>
                  </a:lnTo>
                  <a:cubicBezTo>
                    <a:pt x="4204" y="3743"/>
                    <a:pt x="4471" y="3510"/>
                    <a:pt x="4704" y="3276"/>
                  </a:cubicBezTo>
                  <a:cubicBezTo>
                    <a:pt x="4871" y="3043"/>
                    <a:pt x="5004" y="2776"/>
                    <a:pt x="5104" y="2476"/>
                  </a:cubicBezTo>
                  <a:cubicBezTo>
                    <a:pt x="5171" y="2242"/>
                    <a:pt x="5238" y="2009"/>
                    <a:pt x="5238" y="1775"/>
                  </a:cubicBezTo>
                  <a:cubicBezTo>
                    <a:pt x="5238" y="1542"/>
                    <a:pt x="5238" y="1342"/>
                    <a:pt x="5238" y="1141"/>
                  </a:cubicBezTo>
                  <a:cubicBezTo>
                    <a:pt x="5238" y="975"/>
                    <a:pt x="5204" y="808"/>
                    <a:pt x="5171" y="708"/>
                  </a:cubicBezTo>
                  <a:cubicBezTo>
                    <a:pt x="5171" y="608"/>
                    <a:pt x="5138" y="508"/>
                    <a:pt x="5104" y="408"/>
                  </a:cubicBezTo>
                  <a:lnTo>
                    <a:pt x="5104" y="308"/>
                  </a:lnTo>
                  <a:cubicBezTo>
                    <a:pt x="5071" y="207"/>
                    <a:pt x="4971" y="107"/>
                    <a:pt x="4838" y="107"/>
                  </a:cubicBezTo>
                  <a:cubicBezTo>
                    <a:pt x="4704" y="141"/>
                    <a:pt x="4604" y="241"/>
                    <a:pt x="4604" y="374"/>
                  </a:cubicBezTo>
                  <a:lnTo>
                    <a:pt x="4604" y="741"/>
                  </a:lnTo>
                  <a:cubicBezTo>
                    <a:pt x="4604" y="1041"/>
                    <a:pt x="4571" y="1342"/>
                    <a:pt x="4504" y="1642"/>
                  </a:cubicBezTo>
                  <a:cubicBezTo>
                    <a:pt x="4471" y="1842"/>
                    <a:pt x="4404" y="2042"/>
                    <a:pt x="4337" y="2209"/>
                  </a:cubicBezTo>
                  <a:cubicBezTo>
                    <a:pt x="4270" y="2376"/>
                    <a:pt x="4170" y="2576"/>
                    <a:pt x="4037" y="2709"/>
                  </a:cubicBezTo>
                  <a:cubicBezTo>
                    <a:pt x="3904" y="2843"/>
                    <a:pt x="3737" y="2976"/>
                    <a:pt x="3570" y="3043"/>
                  </a:cubicBezTo>
                  <a:lnTo>
                    <a:pt x="3437" y="3110"/>
                  </a:lnTo>
                  <a:lnTo>
                    <a:pt x="3236" y="3143"/>
                  </a:lnTo>
                  <a:lnTo>
                    <a:pt x="3170" y="3176"/>
                  </a:lnTo>
                  <a:lnTo>
                    <a:pt x="2936" y="3176"/>
                  </a:lnTo>
                  <a:cubicBezTo>
                    <a:pt x="2769" y="3176"/>
                    <a:pt x="2603" y="3143"/>
                    <a:pt x="2436" y="3043"/>
                  </a:cubicBezTo>
                  <a:cubicBezTo>
                    <a:pt x="2269" y="2943"/>
                    <a:pt x="2136" y="2776"/>
                    <a:pt x="2036" y="2643"/>
                  </a:cubicBezTo>
                  <a:cubicBezTo>
                    <a:pt x="1969" y="2543"/>
                    <a:pt x="1902" y="2442"/>
                    <a:pt x="1869" y="2342"/>
                  </a:cubicBezTo>
                  <a:cubicBezTo>
                    <a:pt x="1802" y="2242"/>
                    <a:pt x="1769" y="2176"/>
                    <a:pt x="1735" y="2076"/>
                  </a:cubicBezTo>
                  <a:cubicBezTo>
                    <a:pt x="1669" y="1875"/>
                    <a:pt x="1602" y="1675"/>
                    <a:pt x="1535" y="1475"/>
                  </a:cubicBezTo>
                  <a:cubicBezTo>
                    <a:pt x="1435" y="1108"/>
                    <a:pt x="1368" y="775"/>
                    <a:pt x="1335" y="541"/>
                  </a:cubicBezTo>
                  <a:cubicBezTo>
                    <a:pt x="1302" y="341"/>
                    <a:pt x="1302" y="207"/>
                    <a:pt x="1302" y="207"/>
                  </a:cubicBezTo>
                  <a:cubicBezTo>
                    <a:pt x="1268" y="74"/>
                    <a:pt x="1202" y="7"/>
                    <a:pt x="1102" y="7"/>
                  </a:cubicBezTo>
                  <a:cubicBezTo>
                    <a:pt x="1080" y="3"/>
                    <a:pt x="1059" y="1"/>
                    <a:pt x="1039"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755" name="Google Shape;2755;p61"/>
          <p:cNvSpPr txBox="1"/>
          <p:nvPr>
            <p:ph type="title"/>
          </p:nvPr>
        </p:nvSpPr>
        <p:spPr>
          <a:xfrm>
            <a:off x="974100" y="1928184"/>
            <a:ext cx="7195800" cy="1032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ltLang="en-GB" sz="6600">
                <a:latin typeface="Delius Swash Caps" panose="02000603000000000000" charset="0"/>
                <a:cs typeface="Delius Swash Caps" panose="02000603000000000000" charset="0"/>
              </a:rPr>
              <a:t>TERIMA KASIH</a:t>
            </a:r>
            <a:endParaRPr lang="en-US" altLang="en-GB" sz="6600">
              <a:latin typeface="Delius Swash Caps" panose="02000603000000000000" charset="0"/>
              <a:cs typeface="Delius Swash Caps" panose="02000603000000000000" charset="0"/>
            </a:endParaRPr>
          </a:p>
        </p:txBody>
      </p:sp>
      <p:grpSp>
        <p:nvGrpSpPr>
          <p:cNvPr id="2756" name="Google Shape;2756;p61"/>
          <p:cNvGrpSpPr/>
          <p:nvPr/>
        </p:nvGrpSpPr>
        <p:grpSpPr>
          <a:xfrm>
            <a:off x="3777301" y="3635023"/>
            <a:ext cx="1850261" cy="992565"/>
            <a:chOff x="3339725" y="3202700"/>
            <a:chExt cx="2512576" cy="1348045"/>
          </a:xfrm>
        </p:grpSpPr>
        <p:sp>
          <p:nvSpPr>
            <p:cNvPr id="2757" name="Google Shape;2757;p61"/>
            <p:cNvSpPr/>
            <p:nvPr/>
          </p:nvSpPr>
          <p:spPr>
            <a:xfrm>
              <a:off x="3528946" y="3600212"/>
              <a:ext cx="129130" cy="41104"/>
            </a:xfrm>
            <a:custGeom>
              <a:avLst/>
              <a:gdLst/>
              <a:ahLst/>
              <a:cxnLst/>
              <a:rect l="l" t="t" r="r" b="b"/>
              <a:pathLst>
                <a:path w="3170" h="1009" fill="none" extrusionOk="0">
                  <a:moveTo>
                    <a:pt x="3169" y="1009"/>
                  </a:moveTo>
                  <a:lnTo>
                    <a:pt x="1" y="1"/>
                  </a:lnTo>
                </a:path>
              </a:pathLst>
            </a:custGeom>
            <a:noFill/>
            <a:ln w="12600" cap="rnd" cmpd="sng">
              <a:solidFill>
                <a:srgbClr val="002642"/>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8" name="Google Shape;2758;p61"/>
            <p:cNvSpPr/>
            <p:nvPr/>
          </p:nvSpPr>
          <p:spPr>
            <a:xfrm>
              <a:off x="5535505" y="3600212"/>
              <a:ext cx="127663" cy="41104"/>
            </a:xfrm>
            <a:custGeom>
              <a:avLst/>
              <a:gdLst/>
              <a:ahLst/>
              <a:cxnLst/>
              <a:rect l="l" t="t" r="r" b="b"/>
              <a:pathLst>
                <a:path w="3134" h="1009" fill="none" extrusionOk="0">
                  <a:moveTo>
                    <a:pt x="1" y="1009"/>
                  </a:moveTo>
                  <a:lnTo>
                    <a:pt x="3133" y="1"/>
                  </a:lnTo>
                </a:path>
              </a:pathLst>
            </a:custGeom>
            <a:noFill/>
            <a:ln w="12600" cap="rnd" cmpd="sng">
              <a:solidFill>
                <a:srgbClr val="002642"/>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9" name="Google Shape;2759;p61"/>
            <p:cNvSpPr/>
            <p:nvPr/>
          </p:nvSpPr>
          <p:spPr>
            <a:xfrm>
              <a:off x="3339725" y="3202700"/>
              <a:ext cx="2512576" cy="1348045"/>
            </a:xfrm>
            <a:custGeom>
              <a:avLst/>
              <a:gdLst/>
              <a:ahLst/>
              <a:cxnLst/>
              <a:rect l="l" t="t" r="r" b="b"/>
              <a:pathLst>
                <a:path w="61681" h="33091" extrusionOk="0">
                  <a:moveTo>
                    <a:pt x="13287" y="10299"/>
                  </a:moveTo>
                  <a:lnTo>
                    <a:pt x="13035" y="10479"/>
                  </a:lnTo>
                  <a:lnTo>
                    <a:pt x="13035" y="10479"/>
                  </a:lnTo>
                  <a:lnTo>
                    <a:pt x="13107" y="10335"/>
                  </a:lnTo>
                  <a:lnTo>
                    <a:pt x="13287" y="10299"/>
                  </a:lnTo>
                  <a:close/>
                  <a:moveTo>
                    <a:pt x="28950" y="1"/>
                  </a:moveTo>
                  <a:cubicBezTo>
                    <a:pt x="28230" y="1"/>
                    <a:pt x="27546" y="217"/>
                    <a:pt x="26934" y="649"/>
                  </a:cubicBezTo>
                  <a:lnTo>
                    <a:pt x="20741" y="5042"/>
                  </a:lnTo>
                  <a:cubicBezTo>
                    <a:pt x="18940" y="4646"/>
                    <a:pt x="17104" y="4430"/>
                    <a:pt x="15232" y="4430"/>
                  </a:cubicBezTo>
                  <a:cubicBezTo>
                    <a:pt x="13539" y="4430"/>
                    <a:pt x="11847" y="4610"/>
                    <a:pt x="10191" y="4970"/>
                  </a:cubicBezTo>
                  <a:cubicBezTo>
                    <a:pt x="9759" y="4862"/>
                    <a:pt x="9326" y="4826"/>
                    <a:pt x="8894" y="4790"/>
                  </a:cubicBezTo>
                  <a:lnTo>
                    <a:pt x="8678" y="4790"/>
                  </a:lnTo>
                  <a:cubicBezTo>
                    <a:pt x="6446" y="4790"/>
                    <a:pt x="4286" y="5726"/>
                    <a:pt x="2737" y="7310"/>
                  </a:cubicBezTo>
                  <a:cubicBezTo>
                    <a:pt x="1837" y="8642"/>
                    <a:pt x="1801" y="10335"/>
                    <a:pt x="2557" y="11739"/>
                  </a:cubicBezTo>
                  <a:cubicBezTo>
                    <a:pt x="2773" y="11991"/>
                    <a:pt x="2989" y="12243"/>
                    <a:pt x="3277" y="12459"/>
                  </a:cubicBezTo>
                  <a:cubicBezTo>
                    <a:pt x="3529" y="12783"/>
                    <a:pt x="3817" y="13071"/>
                    <a:pt x="4177" y="13251"/>
                  </a:cubicBezTo>
                  <a:cubicBezTo>
                    <a:pt x="4213" y="13323"/>
                    <a:pt x="4286" y="13395"/>
                    <a:pt x="4322" y="13467"/>
                  </a:cubicBezTo>
                  <a:cubicBezTo>
                    <a:pt x="4430" y="13611"/>
                    <a:pt x="4574" y="13755"/>
                    <a:pt x="4718" y="13899"/>
                  </a:cubicBezTo>
                  <a:cubicBezTo>
                    <a:pt x="5114" y="14511"/>
                    <a:pt x="5726" y="14980"/>
                    <a:pt x="6446" y="15160"/>
                  </a:cubicBezTo>
                  <a:lnTo>
                    <a:pt x="2449" y="18004"/>
                  </a:lnTo>
                  <a:cubicBezTo>
                    <a:pt x="1" y="19732"/>
                    <a:pt x="757" y="23585"/>
                    <a:pt x="3709" y="24269"/>
                  </a:cubicBezTo>
                  <a:lnTo>
                    <a:pt x="11667" y="26070"/>
                  </a:lnTo>
                  <a:lnTo>
                    <a:pt x="11667" y="30462"/>
                  </a:lnTo>
                  <a:cubicBezTo>
                    <a:pt x="11667" y="31903"/>
                    <a:pt x="12819" y="33091"/>
                    <a:pt x="14259" y="33091"/>
                  </a:cubicBezTo>
                  <a:lnTo>
                    <a:pt x="47386" y="33091"/>
                  </a:lnTo>
                  <a:cubicBezTo>
                    <a:pt x="48826" y="33091"/>
                    <a:pt x="50014" y="31903"/>
                    <a:pt x="50014" y="30462"/>
                  </a:cubicBezTo>
                  <a:lnTo>
                    <a:pt x="50014" y="24737"/>
                  </a:lnTo>
                  <a:cubicBezTo>
                    <a:pt x="50014" y="23153"/>
                    <a:pt x="49798" y="21605"/>
                    <a:pt x="49438" y="20092"/>
                  </a:cubicBezTo>
                  <a:lnTo>
                    <a:pt x="59196" y="13359"/>
                  </a:lnTo>
                  <a:cubicBezTo>
                    <a:pt x="61680" y="11667"/>
                    <a:pt x="60996" y="7778"/>
                    <a:pt x="58044" y="7058"/>
                  </a:cubicBezTo>
                  <a:lnTo>
                    <a:pt x="58044" y="7094"/>
                  </a:lnTo>
                  <a:lnTo>
                    <a:pt x="29814" y="109"/>
                  </a:lnTo>
                  <a:cubicBezTo>
                    <a:pt x="29526" y="37"/>
                    <a:pt x="29238" y="1"/>
                    <a:pt x="28950" y="1"/>
                  </a:cubicBezTo>
                  <a:close/>
                </a:path>
              </a:pathLst>
            </a:custGeom>
            <a:solidFill>
              <a:schemeClr val="accent4"/>
            </a:solidFill>
            <a:ln>
              <a:noFill/>
            </a:ln>
            <a:effectLst>
              <a:outerShdw dist="66675" dir="300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760" name="Google Shape;2760;p61"/>
            <p:cNvGrpSpPr/>
            <p:nvPr/>
          </p:nvGrpSpPr>
          <p:grpSpPr>
            <a:xfrm>
              <a:off x="3536279" y="3430054"/>
              <a:ext cx="1113295" cy="385825"/>
              <a:chOff x="3536279" y="3430054"/>
              <a:chExt cx="1113295" cy="385825"/>
            </a:xfrm>
          </p:grpSpPr>
          <p:sp>
            <p:nvSpPr>
              <p:cNvPr id="2761" name="Google Shape;2761;p61"/>
              <p:cNvSpPr/>
              <p:nvPr/>
            </p:nvSpPr>
            <p:spPr>
              <a:xfrm>
                <a:off x="3746031" y="3430054"/>
                <a:ext cx="903543" cy="385825"/>
              </a:xfrm>
              <a:custGeom>
                <a:avLst/>
                <a:gdLst/>
                <a:ahLst/>
                <a:cxnLst/>
                <a:rect l="l" t="t" r="r" b="b"/>
                <a:pathLst>
                  <a:path w="22181" h="9471" fill="none" extrusionOk="0">
                    <a:moveTo>
                      <a:pt x="22181" y="9471"/>
                    </a:moveTo>
                    <a:cubicBezTo>
                      <a:pt x="17068" y="2989"/>
                      <a:pt x="7958" y="1"/>
                      <a:pt x="1" y="2161"/>
                    </a:cubicBezTo>
                  </a:path>
                </a:pathLst>
              </a:custGeom>
              <a:noFill/>
              <a:ln w="1905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2" name="Google Shape;2762;p61"/>
              <p:cNvSpPr/>
              <p:nvPr/>
            </p:nvSpPr>
            <p:spPr>
              <a:xfrm>
                <a:off x="3536279" y="3501955"/>
                <a:ext cx="230316" cy="192159"/>
              </a:xfrm>
              <a:custGeom>
                <a:avLst/>
                <a:gdLst/>
                <a:ahLst/>
                <a:cxnLst/>
                <a:rect l="l" t="t" r="r" b="b"/>
                <a:pathLst>
                  <a:path w="5654" h="4717" fill="none" extrusionOk="0">
                    <a:moveTo>
                      <a:pt x="1" y="1692"/>
                    </a:moveTo>
                    <a:cubicBezTo>
                      <a:pt x="1045" y="612"/>
                      <a:pt x="2485" y="0"/>
                      <a:pt x="3997" y="36"/>
                    </a:cubicBezTo>
                    <a:cubicBezTo>
                      <a:pt x="4465" y="0"/>
                      <a:pt x="4898" y="180"/>
                      <a:pt x="5222" y="468"/>
                    </a:cubicBezTo>
                    <a:cubicBezTo>
                      <a:pt x="5366" y="612"/>
                      <a:pt x="5438" y="828"/>
                      <a:pt x="5510" y="1044"/>
                    </a:cubicBezTo>
                    <a:cubicBezTo>
                      <a:pt x="5654" y="1908"/>
                      <a:pt x="5294" y="2809"/>
                      <a:pt x="4609" y="3385"/>
                    </a:cubicBezTo>
                    <a:cubicBezTo>
                      <a:pt x="3961" y="3961"/>
                      <a:pt x="3205" y="4393"/>
                      <a:pt x="2377" y="4717"/>
                    </a:cubicBezTo>
                  </a:path>
                </a:pathLst>
              </a:custGeom>
              <a:noFill/>
              <a:ln w="1905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3" name="Google Shape;2763;p61"/>
              <p:cNvSpPr/>
              <p:nvPr/>
            </p:nvSpPr>
            <p:spPr>
              <a:xfrm>
                <a:off x="3570009" y="3525419"/>
                <a:ext cx="176057" cy="104166"/>
              </a:xfrm>
              <a:custGeom>
                <a:avLst/>
                <a:gdLst/>
                <a:ahLst/>
                <a:cxnLst/>
                <a:rect l="l" t="t" r="r" b="b"/>
                <a:pathLst>
                  <a:path w="4322" h="2557" fill="none" extrusionOk="0">
                    <a:moveTo>
                      <a:pt x="1" y="2557"/>
                    </a:moveTo>
                    <a:lnTo>
                      <a:pt x="4322" y="0"/>
                    </a:lnTo>
                  </a:path>
                </a:pathLst>
              </a:custGeom>
              <a:noFill/>
              <a:ln w="1905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4" name="Google Shape;2764;p61"/>
              <p:cNvSpPr/>
              <p:nvPr/>
            </p:nvSpPr>
            <p:spPr>
              <a:xfrm>
                <a:off x="3542145" y="3522486"/>
                <a:ext cx="196587" cy="79234"/>
              </a:xfrm>
              <a:custGeom>
                <a:avLst/>
                <a:gdLst/>
                <a:ahLst/>
                <a:cxnLst/>
                <a:rect l="l" t="t" r="r" b="b"/>
                <a:pathLst>
                  <a:path w="4826" h="1945" fill="none" extrusionOk="0">
                    <a:moveTo>
                      <a:pt x="1" y="1945"/>
                    </a:moveTo>
                    <a:cubicBezTo>
                      <a:pt x="1441" y="936"/>
                      <a:pt x="3097" y="288"/>
                      <a:pt x="4826" y="0"/>
                    </a:cubicBezTo>
                  </a:path>
                </a:pathLst>
              </a:custGeom>
              <a:noFill/>
              <a:ln w="1905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5" name="Google Shape;2765;p61"/>
              <p:cNvSpPr/>
              <p:nvPr/>
            </p:nvSpPr>
            <p:spPr>
              <a:xfrm>
                <a:off x="3611071" y="3513687"/>
                <a:ext cx="139395" cy="155495"/>
              </a:xfrm>
              <a:custGeom>
                <a:avLst/>
                <a:gdLst/>
                <a:ahLst/>
                <a:cxnLst/>
                <a:rect l="l" t="t" r="r" b="b"/>
                <a:pathLst>
                  <a:path w="3422" h="3817" fill="none" extrusionOk="0">
                    <a:moveTo>
                      <a:pt x="1" y="3817"/>
                    </a:moveTo>
                    <a:lnTo>
                      <a:pt x="1801" y="2449"/>
                    </a:lnTo>
                    <a:cubicBezTo>
                      <a:pt x="2233" y="2161"/>
                      <a:pt x="2629" y="1837"/>
                      <a:pt x="2954" y="1440"/>
                    </a:cubicBezTo>
                    <a:cubicBezTo>
                      <a:pt x="3278" y="1044"/>
                      <a:pt x="3422" y="504"/>
                      <a:pt x="3350" y="0"/>
                    </a:cubicBezTo>
                  </a:path>
                </a:pathLst>
              </a:custGeom>
              <a:noFill/>
              <a:ln w="19050" cap="rnd" cmpd="sng">
                <a:solidFill>
                  <a:schemeClr val="dk1"/>
                </a:solidFill>
                <a:prstDash val="solid"/>
                <a:miter lim="360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766" name="Google Shape;2766;p61"/>
            <p:cNvSpPr/>
            <p:nvPr/>
          </p:nvSpPr>
          <p:spPr>
            <a:xfrm>
              <a:off x="3922054" y="3523953"/>
              <a:ext cx="1349428" cy="907998"/>
            </a:xfrm>
            <a:custGeom>
              <a:avLst/>
              <a:gdLst/>
              <a:ahLst/>
              <a:cxnLst/>
              <a:rect l="l" t="t" r="r" b="b"/>
              <a:pathLst>
                <a:path w="33127" h="22289" extrusionOk="0">
                  <a:moveTo>
                    <a:pt x="16564" y="0"/>
                  </a:moveTo>
                  <a:cubicBezTo>
                    <a:pt x="7418" y="0"/>
                    <a:pt x="0" y="7418"/>
                    <a:pt x="0" y="16563"/>
                  </a:cubicBezTo>
                  <a:lnTo>
                    <a:pt x="0" y="22288"/>
                  </a:lnTo>
                  <a:lnTo>
                    <a:pt x="33127" y="22288"/>
                  </a:lnTo>
                  <a:lnTo>
                    <a:pt x="33127" y="16563"/>
                  </a:lnTo>
                  <a:cubicBezTo>
                    <a:pt x="33127" y="7418"/>
                    <a:pt x="25709" y="0"/>
                    <a:pt x="1656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7" name="Google Shape;2767;p61"/>
            <p:cNvSpPr/>
            <p:nvPr/>
          </p:nvSpPr>
          <p:spPr>
            <a:xfrm>
              <a:off x="3477618" y="3298066"/>
              <a:ext cx="2238266" cy="1041984"/>
            </a:xfrm>
            <a:custGeom>
              <a:avLst/>
              <a:gdLst/>
              <a:ahLst/>
              <a:cxnLst/>
              <a:rect l="l" t="t" r="r" b="b"/>
              <a:pathLst>
                <a:path w="54947" h="25578" extrusionOk="0">
                  <a:moveTo>
                    <a:pt x="25559" y="0"/>
                  </a:moveTo>
                  <a:cubicBezTo>
                    <a:pt x="25385" y="0"/>
                    <a:pt x="25217" y="48"/>
                    <a:pt x="25097" y="144"/>
                  </a:cubicBezTo>
                  <a:lnTo>
                    <a:pt x="612" y="17499"/>
                  </a:lnTo>
                  <a:cubicBezTo>
                    <a:pt x="0" y="17931"/>
                    <a:pt x="180" y="18868"/>
                    <a:pt x="901" y="19084"/>
                  </a:cubicBezTo>
                  <a:lnTo>
                    <a:pt x="29274" y="25565"/>
                  </a:lnTo>
                  <a:cubicBezTo>
                    <a:pt x="29333" y="25573"/>
                    <a:pt x="29393" y="25578"/>
                    <a:pt x="29451" y="25578"/>
                  </a:cubicBezTo>
                  <a:cubicBezTo>
                    <a:pt x="29641" y="25578"/>
                    <a:pt x="29820" y="25531"/>
                    <a:pt x="29958" y="25421"/>
                  </a:cubicBezTo>
                  <a:lnTo>
                    <a:pt x="54335" y="8570"/>
                  </a:lnTo>
                  <a:cubicBezTo>
                    <a:pt x="54947" y="8138"/>
                    <a:pt x="54767" y="7202"/>
                    <a:pt x="54047" y="6985"/>
                  </a:cubicBezTo>
                  <a:lnTo>
                    <a:pt x="25817" y="36"/>
                  </a:lnTo>
                  <a:cubicBezTo>
                    <a:pt x="25733" y="12"/>
                    <a:pt x="25645" y="0"/>
                    <a:pt x="2555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68" name="Google Shape;2768;p61"/>
          <p:cNvGrpSpPr/>
          <p:nvPr/>
        </p:nvGrpSpPr>
        <p:grpSpPr>
          <a:xfrm rot="-1062919">
            <a:off x="-922502" y="3861307"/>
            <a:ext cx="1654020" cy="540023"/>
            <a:chOff x="2564525" y="5223525"/>
            <a:chExt cx="2556110" cy="834547"/>
          </a:xfrm>
        </p:grpSpPr>
        <p:sp>
          <p:nvSpPr>
            <p:cNvPr id="2769" name="Google Shape;2769;p61"/>
            <p:cNvSpPr/>
            <p:nvPr/>
          </p:nvSpPr>
          <p:spPr>
            <a:xfrm>
              <a:off x="2564525" y="5223525"/>
              <a:ext cx="2556110" cy="834547"/>
            </a:xfrm>
            <a:custGeom>
              <a:avLst/>
              <a:gdLst/>
              <a:ahLst/>
              <a:cxnLst/>
              <a:rect l="l" t="t" r="r" b="b"/>
              <a:pathLst>
                <a:path w="137333" h="44838" extrusionOk="0">
                  <a:moveTo>
                    <a:pt x="132358" y="3182"/>
                  </a:moveTo>
                  <a:lnTo>
                    <a:pt x="129681" y="5395"/>
                  </a:lnTo>
                  <a:cubicBezTo>
                    <a:pt x="128986" y="5986"/>
                    <a:pt x="128290" y="6555"/>
                    <a:pt x="127595" y="7124"/>
                  </a:cubicBezTo>
                  <a:cubicBezTo>
                    <a:pt x="127258" y="7398"/>
                    <a:pt x="127300" y="7566"/>
                    <a:pt x="127637" y="7798"/>
                  </a:cubicBezTo>
                  <a:cubicBezTo>
                    <a:pt x="129155" y="8810"/>
                    <a:pt x="130651" y="9864"/>
                    <a:pt x="132168" y="10875"/>
                  </a:cubicBezTo>
                  <a:cubicBezTo>
                    <a:pt x="132632" y="11170"/>
                    <a:pt x="132716" y="11339"/>
                    <a:pt x="132211" y="11718"/>
                  </a:cubicBezTo>
                  <a:cubicBezTo>
                    <a:pt x="130841" y="12793"/>
                    <a:pt x="129492" y="13910"/>
                    <a:pt x="128143" y="15048"/>
                  </a:cubicBezTo>
                  <a:cubicBezTo>
                    <a:pt x="127532" y="15554"/>
                    <a:pt x="127553" y="15554"/>
                    <a:pt x="128185" y="15997"/>
                  </a:cubicBezTo>
                  <a:lnTo>
                    <a:pt x="132463" y="18905"/>
                  </a:lnTo>
                  <a:cubicBezTo>
                    <a:pt x="133075" y="19327"/>
                    <a:pt x="133075" y="19369"/>
                    <a:pt x="132506" y="19854"/>
                  </a:cubicBezTo>
                  <a:cubicBezTo>
                    <a:pt x="131157" y="20971"/>
                    <a:pt x="129766" y="22109"/>
                    <a:pt x="128396" y="23226"/>
                  </a:cubicBezTo>
                  <a:cubicBezTo>
                    <a:pt x="128248" y="23352"/>
                    <a:pt x="128122" y="23500"/>
                    <a:pt x="127932" y="23668"/>
                  </a:cubicBezTo>
                  <a:cubicBezTo>
                    <a:pt x="129618" y="24806"/>
                    <a:pt x="131262" y="25945"/>
                    <a:pt x="132927" y="27040"/>
                  </a:cubicBezTo>
                  <a:cubicBezTo>
                    <a:pt x="133370" y="27336"/>
                    <a:pt x="133517" y="27462"/>
                    <a:pt x="132990" y="27884"/>
                  </a:cubicBezTo>
                  <a:cubicBezTo>
                    <a:pt x="131515" y="29022"/>
                    <a:pt x="130103" y="30244"/>
                    <a:pt x="128649" y="31403"/>
                  </a:cubicBezTo>
                  <a:cubicBezTo>
                    <a:pt x="128290" y="31698"/>
                    <a:pt x="128438" y="31825"/>
                    <a:pt x="128733" y="32014"/>
                  </a:cubicBezTo>
                  <a:cubicBezTo>
                    <a:pt x="130229" y="33026"/>
                    <a:pt x="131726" y="34017"/>
                    <a:pt x="133201" y="35028"/>
                  </a:cubicBezTo>
                  <a:cubicBezTo>
                    <a:pt x="133391" y="35176"/>
                    <a:pt x="133644" y="35239"/>
                    <a:pt x="133770" y="35534"/>
                  </a:cubicBezTo>
                  <a:cubicBezTo>
                    <a:pt x="132737" y="35597"/>
                    <a:pt x="131747" y="35618"/>
                    <a:pt x="130756" y="35661"/>
                  </a:cubicBezTo>
                  <a:cubicBezTo>
                    <a:pt x="128269" y="35808"/>
                    <a:pt x="125761" y="35850"/>
                    <a:pt x="123274" y="35998"/>
                  </a:cubicBezTo>
                  <a:cubicBezTo>
                    <a:pt x="122410" y="36040"/>
                    <a:pt x="121567" y="36082"/>
                    <a:pt x="120703" y="36082"/>
                  </a:cubicBezTo>
                  <a:cubicBezTo>
                    <a:pt x="117816" y="36272"/>
                    <a:pt x="114886" y="36398"/>
                    <a:pt x="111999" y="36525"/>
                  </a:cubicBezTo>
                  <a:cubicBezTo>
                    <a:pt x="110017" y="36588"/>
                    <a:pt x="108057" y="36756"/>
                    <a:pt x="106097" y="36756"/>
                  </a:cubicBezTo>
                  <a:cubicBezTo>
                    <a:pt x="105971" y="36862"/>
                    <a:pt x="105802" y="36883"/>
                    <a:pt x="105655" y="36883"/>
                  </a:cubicBezTo>
                  <a:cubicBezTo>
                    <a:pt x="103210" y="36967"/>
                    <a:pt x="100765" y="37052"/>
                    <a:pt x="98341" y="37157"/>
                  </a:cubicBezTo>
                  <a:cubicBezTo>
                    <a:pt x="96065" y="37262"/>
                    <a:pt x="93810" y="37410"/>
                    <a:pt x="91491" y="37515"/>
                  </a:cubicBezTo>
                  <a:cubicBezTo>
                    <a:pt x="89173" y="37621"/>
                    <a:pt x="86855" y="37684"/>
                    <a:pt x="84536" y="37831"/>
                  </a:cubicBezTo>
                  <a:cubicBezTo>
                    <a:pt x="81965" y="37979"/>
                    <a:pt x="79415" y="38148"/>
                    <a:pt x="76865" y="38211"/>
                  </a:cubicBezTo>
                  <a:lnTo>
                    <a:pt x="76865" y="38190"/>
                  </a:lnTo>
                  <a:cubicBezTo>
                    <a:pt x="74083" y="38379"/>
                    <a:pt x="71322" y="38506"/>
                    <a:pt x="68540" y="38590"/>
                  </a:cubicBezTo>
                  <a:cubicBezTo>
                    <a:pt x="67022" y="38632"/>
                    <a:pt x="65484" y="38738"/>
                    <a:pt x="63966" y="38801"/>
                  </a:cubicBezTo>
                  <a:cubicBezTo>
                    <a:pt x="61774" y="38948"/>
                    <a:pt x="59582" y="39012"/>
                    <a:pt x="57411" y="39117"/>
                  </a:cubicBezTo>
                  <a:cubicBezTo>
                    <a:pt x="54714" y="39243"/>
                    <a:pt x="52037" y="39412"/>
                    <a:pt x="49339" y="39475"/>
                  </a:cubicBezTo>
                  <a:cubicBezTo>
                    <a:pt x="46452" y="39686"/>
                    <a:pt x="43564" y="39791"/>
                    <a:pt x="40677" y="39897"/>
                  </a:cubicBezTo>
                  <a:cubicBezTo>
                    <a:pt x="38851" y="39992"/>
                    <a:pt x="37024" y="40156"/>
                    <a:pt x="35183" y="40156"/>
                  </a:cubicBezTo>
                  <a:cubicBezTo>
                    <a:pt x="34984" y="40156"/>
                    <a:pt x="34785" y="40154"/>
                    <a:pt x="34586" y="40150"/>
                  </a:cubicBezTo>
                  <a:cubicBezTo>
                    <a:pt x="34453" y="40259"/>
                    <a:pt x="34312" y="40277"/>
                    <a:pt x="34165" y="40277"/>
                  </a:cubicBezTo>
                  <a:cubicBezTo>
                    <a:pt x="34090" y="40277"/>
                    <a:pt x="34013" y="40272"/>
                    <a:pt x="33934" y="40272"/>
                  </a:cubicBezTo>
                  <a:cubicBezTo>
                    <a:pt x="33899" y="40272"/>
                    <a:pt x="33863" y="40273"/>
                    <a:pt x="33827" y="40276"/>
                  </a:cubicBezTo>
                  <a:cubicBezTo>
                    <a:pt x="31593" y="40360"/>
                    <a:pt x="29338" y="40445"/>
                    <a:pt x="27083" y="40571"/>
                  </a:cubicBezTo>
                  <a:cubicBezTo>
                    <a:pt x="24975" y="40656"/>
                    <a:pt x="22868" y="40803"/>
                    <a:pt x="20760" y="40930"/>
                  </a:cubicBezTo>
                  <a:cubicBezTo>
                    <a:pt x="20669" y="40937"/>
                    <a:pt x="20580" y="40939"/>
                    <a:pt x="20491" y="40939"/>
                  </a:cubicBezTo>
                  <a:cubicBezTo>
                    <a:pt x="20315" y="40939"/>
                    <a:pt x="20142" y="40930"/>
                    <a:pt x="19959" y="40930"/>
                  </a:cubicBezTo>
                  <a:lnTo>
                    <a:pt x="5290" y="41667"/>
                  </a:lnTo>
                  <a:cubicBezTo>
                    <a:pt x="5269" y="41604"/>
                    <a:pt x="5269" y="41541"/>
                    <a:pt x="5248" y="41499"/>
                  </a:cubicBezTo>
                  <a:cubicBezTo>
                    <a:pt x="5944" y="40740"/>
                    <a:pt x="6787" y="40171"/>
                    <a:pt x="7545" y="39517"/>
                  </a:cubicBezTo>
                  <a:cubicBezTo>
                    <a:pt x="8262" y="38885"/>
                    <a:pt x="8978" y="38274"/>
                    <a:pt x="9716" y="37705"/>
                  </a:cubicBezTo>
                  <a:cubicBezTo>
                    <a:pt x="10138" y="37389"/>
                    <a:pt x="10011" y="37241"/>
                    <a:pt x="9653" y="37030"/>
                  </a:cubicBezTo>
                  <a:cubicBezTo>
                    <a:pt x="8135" y="36019"/>
                    <a:pt x="6639" y="34986"/>
                    <a:pt x="5100" y="33996"/>
                  </a:cubicBezTo>
                  <a:cubicBezTo>
                    <a:pt x="4637" y="33679"/>
                    <a:pt x="4616" y="33511"/>
                    <a:pt x="5079" y="33152"/>
                  </a:cubicBezTo>
                  <a:cubicBezTo>
                    <a:pt x="6513" y="32014"/>
                    <a:pt x="7883" y="30834"/>
                    <a:pt x="9295" y="29696"/>
                  </a:cubicBezTo>
                  <a:cubicBezTo>
                    <a:pt x="9653" y="29380"/>
                    <a:pt x="9695" y="29211"/>
                    <a:pt x="9252" y="28937"/>
                  </a:cubicBezTo>
                  <a:cubicBezTo>
                    <a:pt x="7735" y="27947"/>
                    <a:pt x="6260" y="26914"/>
                    <a:pt x="4784" y="25902"/>
                  </a:cubicBezTo>
                  <a:cubicBezTo>
                    <a:pt x="4574" y="25776"/>
                    <a:pt x="4384" y="25649"/>
                    <a:pt x="4152" y="25481"/>
                  </a:cubicBezTo>
                  <a:lnTo>
                    <a:pt x="8178" y="22172"/>
                  </a:lnTo>
                  <a:cubicBezTo>
                    <a:pt x="8367" y="22003"/>
                    <a:pt x="8557" y="21856"/>
                    <a:pt x="8747" y="21708"/>
                  </a:cubicBezTo>
                  <a:cubicBezTo>
                    <a:pt x="9316" y="21202"/>
                    <a:pt x="9316" y="21202"/>
                    <a:pt x="8641" y="20760"/>
                  </a:cubicBezTo>
                  <a:cubicBezTo>
                    <a:pt x="7187" y="19769"/>
                    <a:pt x="5754" y="18779"/>
                    <a:pt x="4278" y="17809"/>
                  </a:cubicBezTo>
                  <a:cubicBezTo>
                    <a:pt x="3857" y="17535"/>
                    <a:pt x="3815" y="17346"/>
                    <a:pt x="4236" y="17008"/>
                  </a:cubicBezTo>
                  <a:cubicBezTo>
                    <a:pt x="5691" y="15828"/>
                    <a:pt x="7124" y="14627"/>
                    <a:pt x="8557" y="13468"/>
                  </a:cubicBezTo>
                  <a:cubicBezTo>
                    <a:pt x="8894" y="13194"/>
                    <a:pt x="8852" y="13088"/>
                    <a:pt x="8536" y="12856"/>
                  </a:cubicBezTo>
                  <a:cubicBezTo>
                    <a:pt x="6850" y="11760"/>
                    <a:pt x="5227" y="10643"/>
                    <a:pt x="3435" y="9442"/>
                  </a:cubicBezTo>
                  <a:cubicBezTo>
                    <a:pt x="4321" y="9295"/>
                    <a:pt x="5079" y="9316"/>
                    <a:pt x="5817" y="9273"/>
                  </a:cubicBezTo>
                  <a:cubicBezTo>
                    <a:pt x="8157" y="9126"/>
                    <a:pt x="10517" y="9084"/>
                    <a:pt x="12856" y="8957"/>
                  </a:cubicBezTo>
                  <a:cubicBezTo>
                    <a:pt x="14664" y="8858"/>
                    <a:pt x="16471" y="8703"/>
                    <a:pt x="18295" y="8703"/>
                  </a:cubicBezTo>
                  <a:cubicBezTo>
                    <a:pt x="18407" y="8703"/>
                    <a:pt x="18519" y="8703"/>
                    <a:pt x="18631" y="8704"/>
                  </a:cubicBezTo>
                  <a:cubicBezTo>
                    <a:pt x="18737" y="8617"/>
                    <a:pt x="18857" y="8573"/>
                    <a:pt x="18979" y="8573"/>
                  </a:cubicBezTo>
                  <a:cubicBezTo>
                    <a:pt x="19004" y="8573"/>
                    <a:pt x="19028" y="8574"/>
                    <a:pt x="19053" y="8578"/>
                  </a:cubicBezTo>
                  <a:cubicBezTo>
                    <a:pt x="21540" y="8494"/>
                    <a:pt x="24048" y="8409"/>
                    <a:pt x="26535" y="8304"/>
                  </a:cubicBezTo>
                  <a:cubicBezTo>
                    <a:pt x="28642" y="8199"/>
                    <a:pt x="30750" y="8051"/>
                    <a:pt x="32858" y="7925"/>
                  </a:cubicBezTo>
                  <a:cubicBezTo>
                    <a:pt x="33005" y="7925"/>
                    <a:pt x="33132" y="7946"/>
                    <a:pt x="33258" y="7946"/>
                  </a:cubicBezTo>
                  <a:cubicBezTo>
                    <a:pt x="35408" y="7840"/>
                    <a:pt x="37537" y="7756"/>
                    <a:pt x="39686" y="7651"/>
                  </a:cubicBezTo>
                  <a:cubicBezTo>
                    <a:pt x="42068" y="7545"/>
                    <a:pt x="44471" y="7398"/>
                    <a:pt x="46831" y="7271"/>
                  </a:cubicBezTo>
                  <a:cubicBezTo>
                    <a:pt x="46937" y="7264"/>
                    <a:pt x="47040" y="7262"/>
                    <a:pt x="47142" y="7262"/>
                  </a:cubicBezTo>
                  <a:cubicBezTo>
                    <a:pt x="47346" y="7262"/>
                    <a:pt x="47548" y="7271"/>
                    <a:pt x="47759" y="7271"/>
                  </a:cubicBezTo>
                  <a:cubicBezTo>
                    <a:pt x="49993" y="7166"/>
                    <a:pt x="52206" y="7082"/>
                    <a:pt x="54440" y="6955"/>
                  </a:cubicBezTo>
                  <a:cubicBezTo>
                    <a:pt x="57095" y="6808"/>
                    <a:pt x="59730" y="6597"/>
                    <a:pt x="62385" y="6597"/>
                  </a:cubicBezTo>
                  <a:cubicBezTo>
                    <a:pt x="62533" y="6534"/>
                    <a:pt x="62701" y="6491"/>
                    <a:pt x="62891" y="6470"/>
                  </a:cubicBezTo>
                  <a:cubicBezTo>
                    <a:pt x="65462" y="6386"/>
                    <a:pt x="68055" y="6281"/>
                    <a:pt x="70626" y="6175"/>
                  </a:cubicBezTo>
                  <a:cubicBezTo>
                    <a:pt x="72186" y="6112"/>
                    <a:pt x="73724" y="6028"/>
                    <a:pt x="75284" y="5965"/>
                  </a:cubicBezTo>
                  <a:cubicBezTo>
                    <a:pt x="77518" y="5859"/>
                    <a:pt x="79731" y="5775"/>
                    <a:pt x="81965" y="5648"/>
                  </a:cubicBezTo>
                  <a:cubicBezTo>
                    <a:pt x="84621" y="5501"/>
                    <a:pt x="87255" y="5290"/>
                    <a:pt x="89911" y="5269"/>
                  </a:cubicBezTo>
                  <a:cubicBezTo>
                    <a:pt x="90058" y="5227"/>
                    <a:pt x="90227" y="5185"/>
                    <a:pt x="90417" y="5164"/>
                  </a:cubicBezTo>
                  <a:cubicBezTo>
                    <a:pt x="92882" y="5058"/>
                    <a:pt x="95348" y="4974"/>
                    <a:pt x="97814" y="4869"/>
                  </a:cubicBezTo>
                  <a:cubicBezTo>
                    <a:pt x="100006" y="4784"/>
                    <a:pt x="102177" y="4637"/>
                    <a:pt x="104369" y="4510"/>
                  </a:cubicBezTo>
                  <a:cubicBezTo>
                    <a:pt x="106708" y="4426"/>
                    <a:pt x="109069" y="4321"/>
                    <a:pt x="111429" y="4215"/>
                  </a:cubicBezTo>
                  <a:cubicBezTo>
                    <a:pt x="113600" y="4110"/>
                    <a:pt x="115771" y="3962"/>
                    <a:pt x="117963" y="3857"/>
                  </a:cubicBezTo>
                  <a:cubicBezTo>
                    <a:pt x="118083" y="3843"/>
                    <a:pt x="118200" y="3838"/>
                    <a:pt x="118316" y="3838"/>
                  </a:cubicBezTo>
                  <a:cubicBezTo>
                    <a:pt x="118549" y="3838"/>
                    <a:pt x="118778" y="3857"/>
                    <a:pt x="119017" y="3857"/>
                  </a:cubicBezTo>
                  <a:lnTo>
                    <a:pt x="132358" y="3182"/>
                  </a:lnTo>
                  <a:close/>
                  <a:moveTo>
                    <a:pt x="131831" y="0"/>
                  </a:moveTo>
                  <a:cubicBezTo>
                    <a:pt x="129787" y="253"/>
                    <a:pt x="127468" y="211"/>
                    <a:pt x="125150" y="337"/>
                  </a:cubicBezTo>
                  <a:cubicBezTo>
                    <a:pt x="123232" y="464"/>
                    <a:pt x="121314" y="506"/>
                    <a:pt x="119396" y="590"/>
                  </a:cubicBezTo>
                  <a:cubicBezTo>
                    <a:pt x="117647" y="674"/>
                    <a:pt x="115898" y="780"/>
                    <a:pt x="114148" y="864"/>
                  </a:cubicBezTo>
                  <a:cubicBezTo>
                    <a:pt x="112357" y="948"/>
                    <a:pt x="110565" y="1033"/>
                    <a:pt x="108774" y="1117"/>
                  </a:cubicBezTo>
                  <a:cubicBezTo>
                    <a:pt x="107004" y="1201"/>
                    <a:pt x="105212" y="1307"/>
                    <a:pt x="103421" y="1391"/>
                  </a:cubicBezTo>
                  <a:lnTo>
                    <a:pt x="97646" y="1644"/>
                  </a:lnTo>
                  <a:lnTo>
                    <a:pt x="91744" y="1918"/>
                  </a:lnTo>
                  <a:cubicBezTo>
                    <a:pt x="89995" y="2002"/>
                    <a:pt x="88267" y="2108"/>
                    <a:pt x="86518" y="2171"/>
                  </a:cubicBezTo>
                  <a:cubicBezTo>
                    <a:pt x="83757" y="2297"/>
                    <a:pt x="81017" y="2445"/>
                    <a:pt x="78256" y="2571"/>
                  </a:cubicBezTo>
                  <a:cubicBezTo>
                    <a:pt x="76527" y="2677"/>
                    <a:pt x="74820" y="2761"/>
                    <a:pt x="73092" y="2845"/>
                  </a:cubicBezTo>
                  <a:cubicBezTo>
                    <a:pt x="70289" y="2972"/>
                    <a:pt x="67486" y="3098"/>
                    <a:pt x="64704" y="3246"/>
                  </a:cubicBezTo>
                  <a:cubicBezTo>
                    <a:pt x="62975" y="3330"/>
                    <a:pt x="61247" y="3435"/>
                    <a:pt x="59519" y="3499"/>
                  </a:cubicBezTo>
                  <a:cubicBezTo>
                    <a:pt x="56674" y="3625"/>
                    <a:pt x="53807" y="3773"/>
                    <a:pt x="50941" y="3899"/>
                  </a:cubicBezTo>
                  <a:cubicBezTo>
                    <a:pt x="49150" y="4004"/>
                    <a:pt x="47358" y="4089"/>
                    <a:pt x="45567" y="4173"/>
                  </a:cubicBezTo>
                  <a:cubicBezTo>
                    <a:pt x="42700" y="4300"/>
                    <a:pt x="39813" y="4447"/>
                    <a:pt x="36925" y="4573"/>
                  </a:cubicBezTo>
                  <a:cubicBezTo>
                    <a:pt x="35197" y="4658"/>
                    <a:pt x="33469" y="4763"/>
                    <a:pt x="31762" y="4847"/>
                  </a:cubicBezTo>
                  <a:cubicBezTo>
                    <a:pt x="28769" y="4953"/>
                    <a:pt x="25818" y="5100"/>
                    <a:pt x="22847" y="5248"/>
                  </a:cubicBezTo>
                  <a:cubicBezTo>
                    <a:pt x="21160" y="5332"/>
                    <a:pt x="19474" y="5438"/>
                    <a:pt x="17788" y="5501"/>
                  </a:cubicBezTo>
                  <a:cubicBezTo>
                    <a:pt x="14985" y="5627"/>
                    <a:pt x="12161" y="5796"/>
                    <a:pt x="9358" y="5901"/>
                  </a:cubicBezTo>
                  <a:cubicBezTo>
                    <a:pt x="7967" y="5965"/>
                    <a:pt x="6597" y="6028"/>
                    <a:pt x="5206" y="6091"/>
                  </a:cubicBezTo>
                  <a:cubicBezTo>
                    <a:pt x="4321" y="6154"/>
                    <a:pt x="3414" y="6049"/>
                    <a:pt x="2550" y="6323"/>
                  </a:cubicBezTo>
                  <a:cubicBezTo>
                    <a:pt x="1433" y="6681"/>
                    <a:pt x="632" y="7377"/>
                    <a:pt x="337" y="8536"/>
                  </a:cubicBezTo>
                  <a:cubicBezTo>
                    <a:pt x="0" y="9611"/>
                    <a:pt x="316" y="10770"/>
                    <a:pt x="1117" y="11550"/>
                  </a:cubicBezTo>
                  <a:cubicBezTo>
                    <a:pt x="1749" y="12182"/>
                    <a:pt x="2529" y="12603"/>
                    <a:pt x="3246" y="13088"/>
                  </a:cubicBezTo>
                  <a:cubicBezTo>
                    <a:pt x="3625" y="13320"/>
                    <a:pt x="3562" y="13489"/>
                    <a:pt x="3288" y="13699"/>
                  </a:cubicBezTo>
                  <a:cubicBezTo>
                    <a:pt x="2909" y="14016"/>
                    <a:pt x="2550" y="14332"/>
                    <a:pt x="2171" y="14627"/>
                  </a:cubicBezTo>
                  <a:cubicBezTo>
                    <a:pt x="127" y="16081"/>
                    <a:pt x="42" y="18779"/>
                    <a:pt x="2087" y="20128"/>
                  </a:cubicBezTo>
                  <a:cubicBezTo>
                    <a:pt x="2550" y="20444"/>
                    <a:pt x="3014" y="20781"/>
                    <a:pt x="3457" y="21055"/>
                  </a:cubicBezTo>
                  <a:cubicBezTo>
                    <a:pt x="3899" y="21308"/>
                    <a:pt x="3920" y="21582"/>
                    <a:pt x="3541" y="21877"/>
                  </a:cubicBezTo>
                  <a:cubicBezTo>
                    <a:pt x="3161" y="22172"/>
                    <a:pt x="2803" y="22509"/>
                    <a:pt x="2424" y="22783"/>
                  </a:cubicBezTo>
                  <a:cubicBezTo>
                    <a:pt x="485" y="24216"/>
                    <a:pt x="527" y="26872"/>
                    <a:pt x="2508" y="28221"/>
                  </a:cubicBezTo>
                  <a:cubicBezTo>
                    <a:pt x="2993" y="28558"/>
                    <a:pt x="3457" y="28937"/>
                    <a:pt x="3962" y="29232"/>
                  </a:cubicBezTo>
                  <a:cubicBezTo>
                    <a:pt x="4531" y="29549"/>
                    <a:pt x="4278" y="29759"/>
                    <a:pt x="3920" y="30012"/>
                  </a:cubicBezTo>
                  <a:cubicBezTo>
                    <a:pt x="3309" y="30476"/>
                    <a:pt x="2740" y="30982"/>
                    <a:pt x="2192" y="31509"/>
                  </a:cubicBezTo>
                  <a:cubicBezTo>
                    <a:pt x="948" y="32794"/>
                    <a:pt x="1244" y="35028"/>
                    <a:pt x="2466" y="35956"/>
                  </a:cubicBezTo>
                  <a:cubicBezTo>
                    <a:pt x="3098" y="36461"/>
                    <a:pt x="3773" y="36925"/>
                    <a:pt x="4447" y="37368"/>
                  </a:cubicBezTo>
                  <a:cubicBezTo>
                    <a:pt x="4742" y="37578"/>
                    <a:pt x="4763" y="37726"/>
                    <a:pt x="4489" y="37937"/>
                  </a:cubicBezTo>
                  <a:cubicBezTo>
                    <a:pt x="4026" y="38295"/>
                    <a:pt x="3625" y="38695"/>
                    <a:pt x="3161" y="39033"/>
                  </a:cubicBezTo>
                  <a:cubicBezTo>
                    <a:pt x="1665" y="40150"/>
                    <a:pt x="1286" y="42194"/>
                    <a:pt x="2382" y="43564"/>
                  </a:cubicBezTo>
                  <a:cubicBezTo>
                    <a:pt x="3127" y="44539"/>
                    <a:pt x="4133" y="44838"/>
                    <a:pt x="5320" y="44838"/>
                  </a:cubicBezTo>
                  <a:cubicBezTo>
                    <a:pt x="5441" y="44838"/>
                    <a:pt x="5565" y="44834"/>
                    <a:pt x="5691" y="44829"/>
                  </a:cubicBezTo>
                  <a:cubicBezTo>
                    <a:pt x="8409" y="44681"/>
                    <a:pt x="11149" y="44555"/>
                    <a:pt x="13868" y="44407"/>
                  </a:cubicBezTo>
                  <a:cubicBezTo>
                    <a:pt x="15596" y="44323"/>
                    <a:pt x="17325" y="44217"/>
                    <a:pt x="19053" y="44154"/>
                  </a:cubicBezTo>
                  <a:cubicBezTo>
                    <a:pt x="20908" y="44070"/>
                    <a:pt x="22762" y="43964"/>
                    <a:pt x="24617" y="43880"/>
                  </a:cubicBezTo>
                  <a:cubicBezTo>
                    <a:pt x="26451" y="43796"/>
                    <a:pt x="28284" y="43712"/>
                    <a:pt x="30118" y="43627"/>
                  </a:cubicBezTo>
                  <a:cubicBezTo>
                    <a:pt x="32015" y="43522"/>
                    <a:pt x="33912" y="43438"/>
                    <a:pt x="35829" y="43353"/>
                  </a:cubicBezTo>
                  <a:cubicBezTo>
                    <a:pt x="37663" y="43269"/>
                    <a:pt x="39476" y="43185"/>
                    <a:pt x="41330" y="43100"/>
                  </a:cubicBezTo>
                  <a:cubicBezTo>
                    <a:pt x="43227" y="42995"/>
                    <a:pt x="45124" y="42890"/>
                    <a:pt x="47021" y="42826"/>
                  </a:cubicBezTo>
                  <a:cubicBezTo>
                    <a:pt x="49698" y="42742"/>
                    <a:pt x="52332" y="42552"/>
                    <a:pt x="55009" y="42426"/>
                  </a:cubicBezTo>
                  <a:cubicBezTo>
                    <a:pt x="57706" y="42321"/>
                    <a:pt x="60383" y="42173"/>
                    <a:pt x="63081" y="42047"/>
                  </a:cubicBezTo>
                  <a:cubicBezTo>
                    <a:pt x="64914" y="41941"/>
                    <a:pt x="66727" y="41857"/>
                    <a:pt x="68582" y="41773"/>
                  </a:cubicBezTo>
                  <a:cubicBezTo>
                    <a:pt x="70521" y="41688"/>
                    <a:pt x="72460" y="41562"/>
                    <a:pt x="74399" y="41520"/>
                  </a:cubicBezTo>
                  <a:cubicBezTo>
                    <a:pt x="77118" y="41435"/>
                    <a:pt x="79815" y="41246"/>
                    <a:pt x="82534" y="41119"/>
                  </a:cubicBezTo>
                  <a:lnTo>
                    <a:pt x="87972" y="40845"/>
                  </a:lnTo>
                  <a:cubicBezTo>
                    <a:pt x="89700" y="40761"/>
                    <a:pt x="91449" y="40656"/>
                    <a:pt x="93199" y="40592"/>
                  </a:cubicBezTo>
                  <a:cubicBezTo>
                    <a:pt x="96002" y="40445"/>
                    <a:pt x="98784" y="40318"/>
                    <a:pt x="101587" y="40192"/>
                  </a:cubicBezTo>
                  <a:lnTo>
                    <a:pt x="107151" y="39918"/>
                  </a:lnTo>
                  <a:lnTo>
                    <a:pt x="112715" y="39665"/>
                  </a:lnTo>
                  <a:cubicBezTo>
                    <a:pt x="114549" y="39581"/>
                    <a:pt x="116382" y="39454"/>
                    <a:pt x="118216" y="39391"/>
                  </a:cubicBezTo>
                  <a:cubicBezTo>
                    <a:pt x="121019" y="39307"/>
                    <a:pt x="123822" y="39138"/>
                    <a:pt x="126604" y="38991"/>
                  </a:cubicBezTo>
                  <a:cubicBezTo>
                    <a:pt x="128965" y="38864"/>
                    <a:pt x="131325" y="38822"/>
                    <a:pt x="133686" y="38717"/>
                  </a:cubicBezTo>
                  <a:cubicBezTo>
                    <a:pt x="135372" y="38653"/>
                    <a:pt x="136510" y="37810"/>
                    <a:pt x="136953" y="36272"/>
                  </a:cubicBezTo>
                  <a:cubicBezTo>
                    <a:pt x="137332" y="34986"/>
                    <a:pt x="136721" y="33574"/>
                    <a:pt x="135414" y="32668"/>
                  </a:cubicBezTo>
                  <a:cubicBezTo>
                    <a:pt x="134972" y="32373"/>
                    <a:pt x="134550" y="32057"/>
                    <a:pt x="134086" y="31804"/>
                  </a:cubicBezTo>
                  <a:cubicBezTo>
                    <a:pt x="133749" y="31593"/>
                    <a:pt x="133707" y="31424"/>
                    <a:pt x="134002" y="31150"/>
                  </a:cubicBezTo>
                  <a:cubicBezTo>
                    <a:pt x="134487" y="30771"/>
                    <a:pt x="134929" y="30349"/>
                    <a:pt x="135414" y="29991"/>
                  </a:cubicBezTo>
                  <a:cubicBezTo>
                    <a:pt x="136953" y="28832"/>
                    <a:pt x="137100" y="26598"/>
                    <a:pt x="135751" y="25249"/>
                  </a:cubicBezTo>
                  <a:cubicBezTo>
                    <a:pt x="135119" y="24596"/>
                    <a:pt x="134339" y="24174"/>
                    <a:pt x="133602" y="23668"/>
                  </a:cubicBezTo>
                  <a:cubicBezTo>
                    <a:pt x="133222" y="23415"/>
                    <a:pt x="133285" y="23289"/>
                    <a:pt x="133602" y="23057"/>
                  </a:cubicBezTo>
                  <a:cubicBezTo>
                    <a:pt x="134002" y="22762"/>
                    <a:pt x="134360" y="22425"/>
                    <a:pt x="134761" y="22109"/>
                  </a:cubicBezTo>
                  <a:cubicBezTo>
                    <a:pt x="137100" y="20296"/>
                    <a:pt x="136573" y="17598"/>
                    <a:pt x="134445" y="16355"/>
                  </a:cubicBezTo>
                  <a:cubicBezTo>
                    <a:pt x="134065" y="16144"/>
                    <a:pt x="133749" y="15870"/>
                    <a:pt x="133391" y="15659"/>
                  </a:cubicBezTo>
                  <a:cubicBezTo>
                    <a:pt x="132822" y="15364"/>
                    <a:pt x="132990" y="15111"/>
                    <a:pt x="133391" y="14816"/>
                  </a:cubicBezTo>
                  <a:cubicBezTo>
                    <a:pt x="133981" y="14374"/>
                    <a:pt x="134550" y="13889"/>
                    <a:pt x="135077" y="13362"/>
                  </a:cubicBezTo>
                  <a:cubicBezTo>
                    <a:pt x="136236" y="12245"/>
                    <a:pt x="136067" y="9969"/>
                    <a:pt x="135014" y="9084"/>
                  </a:cubicBezTo>
                  <a:cubicBezTo>
                    <a:pt x="134360" y="8536"/>
                    <a:pt x="133665" y="8030"/>
                    <a:pt x="132948" y="7566"/>
                  </a:cubicBezTo>
                  <a:cubicBezTo>
                    <a:pt x="132548" y="7313"/>
                    <a:pt x="132569" y="7124"/>
                    <a:pt x="132906" y="6850"/>
                  </a:cubicBezTo>
                  <a:cubicBezTo>
                    <a:pt x="133264" y="6555"/>
                    <a:pt x="133602" y="6302"/>
                    <a:pt x="133939" y="6028"/>
                  </a:cubicBezTo>
                  <a:cubicBezTo>
                    <a:pt x="135309" y="5016"/>
                    <a:pt x="135793" y="3583"/>
                    <a:pt x="135309" y="2108"/>
                  </a:cubicBezTo>
                  <a:cubicBezTo>
                    <a:pt x="134866" y="759"/>
                    <a:pt x="133707" y="0"/>
                    <a:pt x="131831" y="0"/>
                  </a:cubicBezTo>
                  <a:close/>
                </a:path>
              </a:pathLst>
            </a:custGeom>
            <a:solidFill>
              <a:schemeClr val="accent4"/>
            </a:solidFill>
            <a:ln>
              <a:noFill/>
            </a:ln>
            <a:effectLst>
              <a:outerShdw dist="66675" dir="2880000" algn="bl" rotWithShape="0">
                <a:schemeClr val="dk1">
                  <a:alpha val="80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0" name="Google Shape;2770;p61"/>
            <p:cNvSpPr/>
            <p:nvPr/>
          </p:nvSpPr>
          <p:spPr>
            <a:xfrm>
              <a:off x="2851254" y="5371002"/>
              <a:ext cx="356988" cy="614883"/>
            </a:xfrm>
            <a:custGeom>
              <a:avLst/>
              <a:gdLst/>
              <a:ahLst/>
              <a:cxnLst/>
              <a:rect l="l" t="t" r="r" b="b"/>
              <a:pathLst>
                <a:path w="19180" h="33036" extrusionOk="0">
                  <a:moveTo>
                    <a:pt x="17473" y="1"/>
                  </a:moveTo>
                  <a:cubicBezTo>
                    <a:pt x="15344" y="127"/>
                    <a:pt x="13236" y="275"/>
                    <a:pt x="11129" y="380"/>
                  </a:cubicBezTo>
                  <a:cubicBezTo>
                    <a:pt x="8642" y="485"/>
                    <a:pt x="6134" y="570"/>
                    <a:pt x="3647" y="654"/>
                  </a:cubicBezTo>
                  <a:cubicBezTo>
                    <a:pt x="3622" y="650"/>
                    <a:pt x="3598" y="649"/>
                    <a:pt x="3573" y="649"/>
                  </a:cubicBezTo>
                  <a:cubicBezTo>
                    <a:pt x="3451" y="649"/>
                    <a:pt x="3331" y="693"/>
                    <a:pt x="3225" y="780"/>
                  </a:cubicBezTo>
                  <a:cubicBezTo>
                    <a:pt x="2720" y="1961"/>
                    <a:pt x="1961" y="3014"/>
                    <a:pt x="1328" y="4131"/>
                  </a:cubicBezTo>
                  <a:cubicBezTo>
                    <a:pt x="991" y="4764"/>
                    <a:pt x="612" y="5396"/>
                    <a:pt x="211" y="6007"/>
                  </a:cubicBezTo>
                  <a:cubicBezTo>
                    <a:pt x="1" y="6281"/>
                    <a:pt x="1" y="6682"/>
                    <a:pt x="254" y="6935"/>
                  </a:cubicBezTo>
                  <a:cubicBezTo>
                    <a:pt x="1328" y="8410"/>
                    <a:pt x="2382" y="9885"/>
                    <a:pt x="3478" y="11339"/>
                  </a:cubicBezTo>
                  <a:cubicBezTo>
                    <a:pt x="3689" y="11529"/>
                    <a:pt x="3710" y="11845"/>
                    <a:pt x="3520" y="12077"/>
                  </a:cubicBezTo>
                  <a:cubicBezTo>
                    <a:pt x="2572" y="13637"/>
                    <a:pt x="1666" y="15196"/>
                    <a:pt x="717" y="16756"/>
                  </a:cubicBezTo>
                  <a:cubicBezTo>
                    <a:pt x="528" y="17030"/>
                    <a:pt x="549" y="17388"/>
                    <a:pt x="781" y="17641"/>
                  </a:cubicBezTo>
                  <a:cubicBezTo>
                    <a:pt x="1834" y="19074"/>
                    <a:pt x="2867" y="20550"/>
                    <a:pt x="3942" y="21983"/>
                  </a:cubicBezTo>
                  <a:cubicBezTo>
                    <a:pt x="4195" y="22257"/>
                    <a:pt x="4216" y="22678"/>
                    <a:pt x="3984" y="22973"/>
                  </a:cubicBezTo>
                  <a:cubicBezTo>
                    <a:pt x="3036" y="24512"/>
                    <a:pt x="2150" y="26072"/>
                    <a:pt x="1223" y="27610"/>
                  </a:cubicBezTo>
                  <a:cubicBezTo>
                    <a:pt x="1033" y="27863"/>
                    <a:pt x="1076" y="28200"/>
                    <a:pt x="1286" y="28432"/>
                  </a:cubicBezTo>
                  <a:cubicBezTo>
                    <a:pt x="2277" y="29760"/>
                    <a:pt x="3267" y="31109"/>
                    <a:pt x="4237" y="32458"/>
                  </a:cubicBezTo>
                  <a:cubicBezTo>
                    <a:pt x="4342" y="32647"/>
                    <a:pt x="4469" y="32837"/>
                    <a:pt x="4553" y="33027"/>
                  </a:cubicBezTo>
                  <a:cubicBezTo>
                    <a:pt x="4736" y="33027"/>
                    <a:pt x="4909" y="33036"/>
                    <a:pt x="5085" y="33036"/>
                  </a:cubicBezTo>
                  <a:cubicBezTo>
                    <a:pt x="5174" y="33036"/>
                    <a:pt x="5263" y="33034"/>
                    <a:pt x="5354" y="33027"/>
                  </a:cubicBezTo>
                  <a:cubicBezTo>
                    <a:pt x="7462" y="32900"/>
                    <a:pt x="9569" y="32774"/>
                    <a:pt x="11677" y="32668"/>
                  </a:cubicBezTo>
                  <a:cubicBezTo>
                    <a:pt x="13932" y="32542"/>
                    <a:pt x="16187" y="32458"/>
                    <a:pt x="18421" y="32373"/>
                  </a:cubicBezTo>
                  <a:cubicBezTo>
                    <a:pt x="18454" y="32370"/>
                    <a:pt x="18488" y="32370"/>
                    <a:pt x="18521" y="32370"/>
                  </a:cubicBezTo>
                  <a:cubicBezTo>
                    <a:pt x="18597" y="32370"/>
                    <a:pt x="18674" y="32374"/>
                    <a:pt x="18750" y="32374"/>
                  </a:cubicBezTo>
                  <a:cubicBezTo>
                    <a:pt x="18899" y="32374"/>
                    <a:pt x="19047" y="32356"/>
                    <a:pt x="19180" y="32247"/>
                  </a:cubicBezTo>
                  <a:cubicBezTo>
                    <a:pt x="18147" y="30793"/>
                    <a:pt x="17093" y="29317"/>
                    <a:pt x="16040" y="27884"/>
                  </a:cubicBezTo>
                  <a:cubicBezTo>
                    <a:pt x="15745" y="27505"/>
                    <a:pt x="15660" y="27231"/>
                    <a:pt x="15955" y="26746"/>
                  </a:cubicBezTo>
                  <a:cubicBezTo>
                    <a:pt x="16904" y="25250"/>
                    <a:pt x="17768" y="23690"/>
                    <a:pt x="18695" y="22194"/>
                  </a:cubicBezTo>
                  <a:cubicBezTo>
                    <a:pt x="18906" y="21920"/>
                    <a:pt x="18885" y="21561"/>
                    <a:pt x="18653" y="21329"/>
                  </a:cubicBezTo>
                  <a:cubicBezTo>
                    <a:pt x="17620" y="19938"/>
                    <a:pt x="16630" y="18526"/>
                    <a:pt x="15576" y="17156"/>
                  </a:cubicBezTo>
                  <a:cubicBezTo>
                    <a:pt x="15239" y="16735"/>
                    <a:pt x="15112" y="16440"/>
                    <a:pt x="15471" y="15913"/>
                  </a:cubicBezTo>
                  <a:cubicBezTo>
                    <a:pt x="16335" y="14564"/>
                    <a:pt x="17093" y="13152"/>
                    <a:pt x="17979" y="11824"/>
                  </a:cubicBezTo>
                  <a:cubicBezTo>
                    <a:pt x="18379" y="11213"/>
                    <a:pt x="18316" y="10791"/>
                    <a:pt x="17915" y="10265"/>
                  </a:cubicBezTo>
                  <a:cubicBezTo>
                    <a:pt x="16883" y="8937"/>
                    <a:pt x="15913" y="7546"/>
                    <a:pt x="14880" y="6218"/>
                  </a:cubicBezTo>
                  <a:cubicBezTo>
                    <a:pt x="14649" y="5902"/>
                    <a:pt x="14606" y="5712"/>
                    <a:pt x="14817" y="5375"/>
                  </a:cubicBezTo>
                  <a:cubicBezTo>
                    <a:pt x="15702" y="3921"/>
                    <a:pt x="16567" y="2445"/>
                    <a:pt x="17452" y="970"/>
                  </a:cubicBezTo>
                  <a:cubicBezTo>
                    <a:pt x="17620" y="675"/>
                    <a:pt x="17852" y="401"/>
                    <a:pt x="17852" y="22"/>
                  </a:cubicBezTo>
                  <a:cubicBezTo>
                    <a:pt x="17726" y="1"/>
                    <a:pt x="17599" y="1"/>
                    <a:pt x="1747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1" name="Google Shape;2771;p61"/>
            <p:cNvSpPr/>
            <p:nvPr/>
          </p:nvSpPr>
          <p:spPr>
            <a:xfrm>
              <a:off x="4449313" y="5294732"/>
              <a:ext cx="362106" cy="612965"/>
            </a:xfrm>
            <a:custGeom>
              <a:avLst/>
              <a:gdLst/>
              <a:ahLst/>
              <a:cxnLst/>
              <a:rect l="l" t="t" r="r" b="b"/>
              <a:pathLst>
                <a:path w="19455" h="32933" extrusionOk="0">
                  <a:moveTo>
                    <a:pt x="17037" y="0"/>
                  </a:moveTo>
                  <a:cubicBezTo>
                    <a:pt x="16920" y="0"/>
                    <a:pt x="16805" y="3"/>
                    <a:pt x="16693" y="10"/>
                  </a:cubicBezTo>
                  <a:cubicBezTo>
                    <a:pt x="14501" y="115"/>
                    <a:pt x="12330" y="263"/>
                    <a:pt x="10159" y="368"/>
                  </a:cubicBezTo>
                  <a:cubicBezTo>
                    <a:pt x="7799" y="474"/>
                    <a:pt x="5438" y="579"/>
                    <a:pt x="3099" y="663"/>
                  </a:cubicBezTo>
                  <a:cubicBezTo>
                    <a:pt x="2129" y="2349"/>
                    <a:pt x="1181" y="4014"/>
                    <a:pt x="190" y="5679"/>
                  </a:cubicBezTo>
                  <a:cubicBezTo>
                    <a:pt x="1" y="5890"/>
                    <a:pt x="22" y="6206"/>
                    <a:pt x="212" y="6417"/>
                  </a:cubicBezTo>
                  <a:cubicBezTo>
                    <a:pt x="1329" y="7871"/>
                    <a:pt x="2403" y="9368"/>
                    <a:pt x="3499" y="10843"/>
                  </a:cubicBezTo>
                  <a:cubicBezTo>
                    <a:pt x="3731" y="11075"/>
                    <a:pt x="3773" y="11454"/>
                    <a:pt x="3563" y="11728"/>
                  </a:cubicBezTo>
                  <a:cubicBezTo>
                    <a:pt x="2614" y="13246"/>
                    <a:pt x="1729" y="14805"/>
                    <a:pt x="781" y="16323"/>
                  </a:cubicBezTo>
                  <a:cubicBezTo>
                    <a:pt x="549" y="16576"/>
                    <a:pt x="549" y="16955"/>
                    <a:pt x="781" y="17187"/>
                  </a:cubicBezTo>
                  <a:cubicBezTo>
                    <a:pt x="1834" y="18620"/>
                    <a:pt x="2846" y="20074"/>
                    <a:pt x="3942" y="21465"/>
                  </a:cubicBezTo>
                  <a:cubicBezTo>
                    <a:pt x="4258" y="21908"/>
                    <a:pt x="4237" y="22203"/>
                    <a:pt x="3963" y="22624"/>
                  </a:cubicBezTo>
                  <a:cubicBezTo>
                    <a:pt x="3057" y="24121"/>
                    <a:pt x="2172" y="25638"/>
                    <a:pt x="1244" y="27114"/>
                  </a:cubicBezTo>
                  <a:cubicBezTo>
                    <a:pt x="1012" y="27493"/>
                    <a:pt x="1076" y="27725"/>
                    <a:pt x="1329" y="28041"/>
                  </a:cubicBezTo>
                  <a:cubicBezTo>
                    <a:pt x="2467" y="29558"/>
                    <a:pt x="3584" y="31097"/>
                    <a:pt x="4722" y="32635"/>
                  </a:cubicBezTo>
                  <a:cubicBezTo>
                    <a:pt x="4764" y="32720"/>
                    <a:pt x="4806" y="32825"/>
                    <a:pt x="4827" y="32930"/>
                  </a:cubicBezTo>
                  <a:cubicBezTo>
                    <a:pt x="4930" y="32932"/>
                    <a:pt x="5033" y="32932"/>
                    <a:pt x="5136" y="32932"/>
                  </a:cubicBezTo>
                  <a:cubicBezTo>
                    <a:pt x="7012" y="32932"/>
                    <a:pt x="8870" y="32757"/>
                    <a:pt x="10729" y="32678"/>
                  </a:cubicBezTo>
                  <a:cubicBezTo>
                    <a:pt x="13637" y="32572"/>
                    <a:pt x="16546" y="32446"/>
                    <a:pt x="19454" y="32256"/>
                  </a:cubicBezTo>
                  <a:cubicBezTo>
                    <a:pt x="18822" y="30991"/>
                    <a:pt x="17873" y="29959"/>
                    <a:pt x="17072" y="28779"/>
                  </a:cubicBezTo>
                  <a:cubicBezTo>
                    <a:pt x="16735" y="28252"/>
                    <a:pt x="16356" y="27746"/>
                    <a:pt x="15955" y="27240"/>
                  </a:cubicBezTo>
                  <a:cubicBezTo>
                    <a:pt x="15724" y="27029"/>
                    <a:pt x="15703" y="26671"/>
                    <a:pt x="15913" y="26418"/>
                  </a:cubicBezTo>
                  <a:cubicBezTo>
                    <a:pt x="16820" y="24858"/>
                    <a:pt x="17726" y="23320"/>
                    <a:pt x="18653" y="21781"/>
                  </a:cubicBezTo>
                  <a:cubicBezTo>
                    <a:pt x="18885" y="21486"/>
                    <a:pt x="18864" y="21065"/>
                    <a:pt x="18590" y="20791"/>
                  </a:cubicBezTo>
                  <a:cubicBezTo>
                    <a:pt x="17557" y="19400"/>
                    <a:pt x="16546" y="18009"/>
                    <a:pt x="15513" y="16618"/>
                  </a:cubicBezTo>
                  <a:cubicBezTo>
                    <a:pt x="15218" y="16302"/>
                    <a:pt x="15197" y="15838"/>
                    <a:pt x="15471" y="15501"/>
                  </a:cubicBezTo>
                  <a:cubicBezTo>
                    <a:pt x="16377" y="14046"/>
                    <a:pt x="17220" y="12571"/>
                    <a:pt x="18084" y="11096"/>
                  </a:cubicBezTo>
                  <a:cubicBezTo>
                    <a:pt x="18316" y="10737"/>
                    <a:pt x="18379" y="10464"/>
                    <a:pt x="18063" y="10063"/>
                  </a:cubicBezTo>
                  <a:cubicBezTo>
                    <a:pt x="16988" y="8672"/>
                    <a:pt x="15998" y="7239"/>
                    <a:pt x="14944" y="5827"/>
                  </a:cubicBezTo>
                  <a:cubicBezTo>
                    <a:pt x="14712" y="5532"/>
                    <a:pt x="14691" y="5110"/>
                    <a:pt x="14923" y="4815"/>
                  </a:cubicBezTo>
                  <a:cubicBezTo>
                    <a:pt x="15871" y="3213"/>
                    <a:pt x="16798" y="1612"/>
                    <a:pt x="17747" y="10"/>
                  </a:cubicBezTo>
                  <a:cubicBezTo>
                    <a:pt x="17508" y="10"/>
                    <a:pt x="17269" y="0"/>
                    <a:pt x="1703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2" name="Google Shape;2772;p61"/>
            <p:cNvSpPr/>
            <p:nvPr/>
          </p:nvSpPr>
          <p:spPr>
            <a:xfrm>
              <a:off x="3392570" y="5346286"/>
              <a:ext cx="362088" cy="612370"/>
            </a:xfrm>
            <a:custGeom>
              <a:avLst/>
              <a:gdLst/>
              <a:ahLst/>
              <a:cxnLst/>
              <a:rect l="l" t="t" r="r" b="b"/>
              <a:pathLst>
                <a:path w="19454" h="32901" extrusionOk="0">
                  <a:moveTo>
                    <a:pt x="17894" y="1"/>
                  </a:moveTo>
                  <a:cubicBezTo>
                    <a:pt x="15239" y="1"/>
                    <a:pt x="12604" y="212"/>
                    <a:pt x="9970" y="359"/>
                  </a:cubicBezTo>
                  <a:cubicBezTo>
                    <a:pt x="7736" y="486"/>
                    <a:pt x="5502" y="570"/>
                    <a:pt x="3268" y="675"/>
                  </a:cubicBezTo>
                  <a:cubicBezTo>
                    <a:pt x="2614" y="2129"/>
                    <a:pt x="1687" y="3415"/>
                    <a:pt x="907" y="4764"/>
                  </a:cubicBezTo>
                  <a:cubicBezTo>
                    <a:pt x="22" y="6239"/>
                    <a:pt x="1" y="6218"/>
                    <a:pt x="1055" y="7609"/>
                  </a:cubicBezTo>
                  <a:cubicBezTo>
                    <a:pt x="1898" y="8726"/>
                    <a:pt x="2698" y="9885"/>
                    <a:pt x="3563" y="10981"/>
                  </a:cubicBezTo>
                  <a:cubicBezTo>
                    <a:pt x="3858" y="11361"/>
                    <a:pt x="3794" y="11593"/>
                    <a:pt x="3584" y="11951"/>
                  </a:cubicBezTo>
                  <a:cubicBezTo>
                    <a:pt x="2677" y="13447"/>
                    <a:pt x="1813" y="14965"/>
                    <a:pt x="865" y="16440"/>
                  </a:cubicBezTo>
                  <a:cubicBezTo>
                    <a:pt x="591" y="16862"/>
                    <a:pt x="675" y="17136"/>
                    <a:pt x="949" y="17473"/>
                  </a:cubicBezTo>
                  <a:cubicBezTo>
                    <a:pt x="1982" y="18864"/>
                    <a:pt x="3036" y="20297"/>
                    <a:pt x="4089" y="21667"/>
                  </a:cubicBezTo>
                  <a:cubicBezTo>
                    <a:pt x="4342" y="21941"/>
                    <a:pt x="4385" y="22362"/>
                    <a:pt x="4132" y="22636"/>
                  </a:cubicBezTo>
                  <a:cubicBezTo>
                    <a:pt x="3204" y="24175"/>
                    <a:pt x="2277" y="25713"/>
                    <a:pt x="1350" y="27252"/>
                  </a:cubicBezTo>
                  <a:cubicBezTo>
                    <a:pt x="1139" y="27505"/>
                    <a:pt x="1160" y="27884"/>
                    <a:pt x="1392" y="28116"/>
                  </a:cubicBezTo>
                  <a:cubicBezTo>
                    <a:pt x="2572" y="29697"/>
                    <a:pt x="3689" y="31320"/>
                    <a:pt x="4848" y="32900"/>
                  </a:cubicBezTo>
                  <a:cubicBezTo>
                    <a:pt x="7525" y="32837"/>
                    <a:pt x="10223" y="32669"/>
                    <a:pt x="12899" y="32542"/>
                  </a:cubicBezTo>
                  <a:cubicBezTo>
                    <a:pt x="15091" y="32437"/>
                    <a:pt x="17283" y="32373"/>
                    <a:pt x="19454" y="32226"/>
                  </a:cubicBezTo>
                  <a:cubicBezTo>
                    <a:pt x="18484" y="30835"/>
                    <a:pt x="17515" y="29444"/>
                    <a:pt x="16524" y="28074"/>
                  </a:cubicBezTo>
                  <a:cubicBezTo>
                    <a:pt x="15745" y="27020"/>
                    <a:pt x="15724" y="27041"/>
                    <a:pt x="16398" y="25945"/>
                  </a:cubicBezTo>
                  <a:cubicBezTo>
                    <a:pt x="17178" y="24618"/>
                    <a:pt x="17979" y="23248"/>
                    <a:pt x="18758" y="21941"/>
                  </a:cubicBezTo>
                  <a:cubicBezTo>
                    <a:pt x="18969" y="21646"/>
                    <a:pt x="18927" y="21245"/>
                    <a:pt x="18674" y="20992"/>
                  </a:cubicBezTo>
                  <a:cubicBezTo>
                    <a:pt x="17620" y="19559"/>
                    <a:pt x="16609" y="18105"/>
                    <a:pt x="15555" y="16693"/>
                  </a:cubicBezTo>
                  <a:cubicBezTo>
                    <a:pt x="15302" y="16440"/>
                    <a:pt x="15281" y="16040"/>
                    <a:pt x="15513" y="15766"/>
                  </a:cubicBezTo>
                  <a:cubicBezTo>
                    <a:pt x="16419" y="14290"/>
                    <a:pt x="17283" y="12794"/>
                    <a:pt x="18189" y="11340"/>
                  </a:cubicBezTo>
                  <a:cubicBezTo>
                    <a:pt x="18463" y="11002"/>
                    <a:pt x="18463" y="10539"/>
                    <a:pt x="18168" y="10223"/>
                  </a:cubicBezTo>
                  <a:cubicBezTo>
                    <a:pt x="17115" y="8832"/>
                    <a:pt x="16124" y="7377"/>
                    <a:pt x="15070" y="5986"/>
                  </a:cubicBezTo>
                  <a:cubicBezTo>
                    <a:pt x="14817" y="5712"/>
                    <a:pt x="14775" y="5291"/>
                    <a:pt x="15007" y="4996"/>
                  </a:cubicBezTo>
                  <a:cubicBezTo>
                    <a:pt x="15998" y="3352"/>
                    <a:pt x="17030" y="1708"/>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3" name="Google Shape;2773;p61"/>
            <p:cNvSpPr/>
            <p:nvPr/>
          </p:nvSpPr>
          <p:spPr>
            <a:xfrm>
              <a:off x="3904870" y="5321570"/>
              <a:ext cx="362088" cy="612761"/>
            </a:xfrm>
            <a:custGeom>
              <a:avLst/>
              <a:gdLst/>
              <a:ahLst/>
              <a:cxnLst/>
              <a:rect l="l" t="t" r="r" b="b"/>
              <a:pathLst>
                <a:path w="19454" h="32922" extrusionOk="0">
                  <a:moveTo>
                    <a:pt x="17894" y="1"/>
                  </a:moveTo>
                  <a:cubicBezTo>
                    <a:pt x="15238" y="22"/>
                    <a:pt x="12583" y="212"/>
                    <a:pt x="9948" y="380"/>
                  </a:cubicBezTo>
                  <a:cubicBezTo>
                    <a:pt x="7735" y="507"/>
                    <a:pt x="5501" y="591"/>
                    <a:pt x="3267" y="675"/>
                  </a:cubicBezTo>
                  <a:cubicBezTo>
                    <a:pt x="2614" y="2130"/>
                    <a:pt x="1686" y="3415"/>
                    <a:pt x="885" y="4764"/>
                  </a:cubicBezTo>
                  <a:cubicBezTo>
                    <a:pt x="21" y="6239"/>
                    <a:pt x="0" y="6218"/>
                    <a:pt x="1012" y="7567"/>
                  </a:cubicBezTo>
                  <a:cubicBezTo>
                    <a:pt x="1855" y="8684"/>
                    <a:pt x="2656" y="9843"/>
                    <a:pt x="3541" y="10939"/>
                  </a:cubicBezTo>
                  <a:cubicBezTo>
                    <a:pt x="3836" y="11340"/>
                    <a:pt x="3815" y="11593"/>
                    <a:pt x="3583" y="11972"/>
                  </a:cubicBezTo>
                  <a:cubicBezTo>
                    <a:pt x="2656" y="13469"/>
                    <a:pt x="1792" y="14986"/>
                    <a:pt x="843" y="16461"/>
                  </a:cubicBezTo>
                  <a:cubicBezTo>
                    <a:pt x="590" y="16883"/>
                    <a:pt x="675" y="17136"/>
                    <a:pt x="906" y="17452"/>
                  </a:cubicBezTo>
                  <a:cubicBezTo>
                    <a:pt x="1939" y="18822"/>
                    <a:pt x="2909" y="20213"/>
                    <a:pt x="3962" y="21562"/>
                  </a:cubicBezTo>
                  <a:cubicBezTo>
                    <a:pt x="4300" y="22004"/>
                    <a:pt x="4300" y="22320"/>
                    <a:pt x="4005" y="22784"/>
                  </a:cubicBezTo>
                  <a:cubicBezTo>
                    <a:pt x="3098" y="24259"/>
                    <a:pt x="2255" y="25777"/>
                    <a:pt x="1328" y="27231"/>
                  </a:cubicBezTo>
                  <a:cubicBezTo>
                    <a:pt x="1096" y="27632"/>
                    <a:pt x="1138" y="27863"/>
                    <a:pt x="1391" y="28201"/>
                  </a:cubicBezTo>
                  <a:cubicBezTo>
                    <a:pt x="2571" y="29760"/>
                    <a:pt x="3688" y="31341"/>
                    <a:pt x="4848" y="32922"/>
                  </a:cubicBezTo>
                  <a:cubicBezTo>
                    <a:pt x="7398" y="32858"/>
                    <a:pt x="9948" y="32711"/>
                    <a:pt x="12498" y="32563"/>
                  </a:cubicBezTo>
                  <a:cubicBezTo>
                    <a:pt x="14817" y="32416"/>
                    <a:pt x="17135" y="32332"/>
                    <a:pt x="19453" y="32226"/>
                  </a:cubicBezTo>
                  <a:cubicBezTo>
                    <a:pt x="18442" y="30582"/>
                    <a:pt x="17177" y="29107"/>
                    <a:pt x="16039" y="27505"/>
                  </a:cubicBezTo>
                  <a:cubicBezTo>
                    <a:pt x="15786" y="27147"/>
                    <a:pt x="15744" y="26915"/>
                    <a:pt x="15976" y="26536"/>
                  </a:cubicBezTo>
                  <a:cubicBezTo>
                    <a:pt x="16903" y="25039"/>
                    <a:pt x="17767" y="23522"/>
                    <a:pt x="18695" y="22025"/>
                  </a:cubicBezTo>
                  <a:cubicBezTo>
                    <a:pt x="18948" y="21709"/>
                    <a:pt x="18926" y="21224"/>
                    <a:pt x="18631" y="20929"/>
                  </a:cubicBezTo>
                  <a:cubicBezTo>
                    <a:pt x="17599" y="19581"/>
                    <a:pt x="16608" y="18168"/>
                    <a:pt x="15596" y="16799"/>
                  </a:cubicBezTo>
                  <a:cubicBezTo>
                    <a:pt x="15280" y="16482"/>
                    <a:pt x="15259" y="15998"/>
                    <a:pt x="15533" y="15639"/>
                  </a:cubicBezTo>
                  <a:cubicBezTo>
                    <a:pt x="16482" y="14143"/>
                    <a:pt x="17346" y="12604"/>
                    <a:pt x="18273" y="11087"/>
                  </a:cubicBezTo>
                  <a:cubicBezTo>
                    <a:pt x="18442" y="10876"/>
                    <a:pt x="18421" y="10581"/>
                    <a:pt x="18252" y="10413"/>
                  </a:cubicBezTo>
                  <a:cubicBezTo>
                    <a:pt x="17177" y="8958"/>
                    <a:pt x="16144" y="7504"/>
                    <a:pt x="15070" y="6071"/>
                  </a:cubicBezTo>
                  <a:cubicBezTo>
                    <a:pt x="14774" y="5670"/>
                    <a:pt x="14711" y="5375"/>
                    <a:pt x="15006" y="4912"/>
                  </a:cubicBezTo>
                  <a:cubicBezTo>
                    <a:pt x="15892" y="3479"/>
                    <a:pt x="16735" y="2045"/>
                    <a:pt x="17599" y="591"/>
                  </a:cubicBezTo>
                  <a:cubicBezTo>
                    <a:pt x="17725" y="401"/>
                    <a:pt x="17788" y="191"/>
                    <a:pt x="1789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4" name="Google Shape;2774;p61"/>
            <p:cNvSpPr/>
            <p:nvPr/>
          </p:nvSpPr>
          <p:spPr>
            <a:xfrm>
              <a:off x="4178274" y="5307463"/>
              <a:ext cx="360915" cy="613933"/>
            </a:xfrm>
            <a:custGeom>
              <a:avLst/>
              <a:gdLst/>
              <a:ahLst/>
              <a:cxnLst/>
              <a:rect l="l" t="t" r="r" b="b"/>
              <a:pathLst>
                <a:path w="19391" h="32985" extrusionOk="0">
                  <a:moveTo>
                    <a:pt x="17641" y="0"/>
                  </a:moveTo>
                  <a:lnTo>
                    <a:pt x="17641" y="0"/>
                  </a:lnTo>
                  <a:cubicBezTo>
                    <a:pt x="15470" y="127"/>
                    <a:pt x="13278" y="253"/>
                    <a:pt x="11107" y="359"/>
                  </a:cubicBezTo>
                  <a:cubicBezTo>
                    <a:pt x="8641" y="464"/>
                    <a:pt x="6175" y="548"/>
                    <a:pt x="3689" y="654"/>
                  </a:cubicBezTo>
                  <a:cubicBezTo>
                    <a:pt x="3520" y="675"/>
                    <a:pt x="3351" y="696"/>
                    <a:pt x="3183" y="759"/>
                  </a:cubicBezTo>
                  <a:cubicBezTo>
                    <a:pt x="3098" y="949"/>
                    <a:pt x="3014" y="1159"/>
                    <a:pt x="2909" y="1349"/>
                  </a:cubicBezTo>
                  <a:cubicBezTo>
                    <a:pt x="2045" y="2803"/>
                    <a:pt x="1202" y="4258"/>
                    <a:pt x="295" y="5670"/>
                  </a:cubicBezTo>
                  <a:cubicBezTo>
                    <a:pt x="0" y="6133"/>
                    <a:pt x="63" y="6428"/>
                    <a:pt x="358" y="6829"/>
                  </a:cubicBezTo>
                  <a:cubicBezTo>
                    <a:pt x="1433" y="8262"/>
                    <a:pt x="2466" y="9737"/>
                    <a:pt x="3541" y="11171"/>
                  </a:cubicBezTo>
                  <a:cubicBezTo>
                    <a:pt x="3731" y="11339"/>
                    <a:pt x="3752" y="11634"/>
                    <a:pt x="3562" y="11845"/>
                  </a:cubicBezTo>
                  <a:cubicBezTo>
                    <a:pt x="2656" y="13362"/>
                    <a:pt x="1792" y="14901"/>
                    <a:pt x="843" y="16397"/>
                  </a:cubicBezTo>
                  <a:cubicBezTo>
                    <a:pt x="569" y="16756"/>
                    <a:pt x="590" y="17240"/>
                    <a:pt x="906" y="17557"/>
                  </a:cubicBezTo>
                  <a:cubicBezTo>
                    <a:pt x="1918" y="18926"/>
                    <a:pt x="2888" y="20339"/>
                    <a:pt x="3941" y="21687"/>
                  </a:cubicBezTo>
                  <a:cubicBezTo>
                    <a:pt x="4236" y="21982"/>
                    <a:pt x="4258" y="22467"/>
                    <a:pt x="4005" y="22783"/>
                  </a:cubicBezTo>
                  <a:cubicBezTo>
                    <a:pt x="3077" y="24280"/>
                    <a:pt x="2213" y="25797"/>
                    <a:pt x="1286" y="27294"/>
                  </a:cubicBezTo>
                  <a:cubicBezTo>
                    <a:pt x="1033" y="27673"/>
                    <a:pt x="1075" y="27905"/>
                    <a:pt x="1349" y="28263"/>
                  </a:cubicBezTo>
                  <a:cubicBezTo>
                    <a:pt x="2466" y="29865"/>
                    <a:pt x="3731" y="31340"/>
                    <a:pt x="4763" y="32984"/>
                  </a:cubicBezTo>
                  <a:cubicBezTo>
                    <a:pt x="7061" y="32879"/>
                    <a:pt x="9358" y="32752"/>
                    <a:pt x="11634" y="32647"/>
                  </a:cubicBezTo>
                  <a:cubicBezTo>
                    <a:pt x="14079" y="32542"/>
                    <a:pt x="16524" y="32457"/>
                    <a:pt x="18969" y="32373"/>
                  </a:cubicBezTo>
                  <a:cubicBezTo>
                    <a:pt x="19116" y="32373"/>
                    <a:pt x="19264" y="32352"/>
                    <a:pt x="19390" y="32246"/>
                  </a:cubicBezTo>
                  <a:cubicBezTo>
                    <a:pt x="19369" y="32141"/>
                    <a:pt x="19327" y="32057"/>
                    <a:pt x="19285" y="31951"/>
                  </a:cubicBezTo>
                  <a:cubicBezTo>
                    <a:pt x="18147" y="30413"/>
                    <a:pt x="17030" y="28895"/>
                    <a:pt x="15871" y="27357"/>
                  </a:cubicBezTo>
                  <a:cubicBezTo>
                    <a:pt x="15639" y="27041"/>
                    <a:pt x="15575" y="26830"/>
                    <a:pt x="15807" y="26451"/>
                  </a:cubicBezTo>
                  <a:cubicBezTo>
                    <a:pt x="16735" y="24954"/>
                    <a:pt x="17620" y="23437"/>
                    <a:pt x="18526" y="21961"/>
                  </a:cubicBezTo>
                  <a:cubicBezTo>
                    <a:pt x="18779" y="21540"/>
                    <a:pt x="18821" y="21245"/>
                    <a:pt x="18484" y="20802"/>
                  </a:cubicBezTo>
                  <a:cubicBezTo>
                    <a:pt x="17409" y="19411"/>
                    <a:pt x="16376" y="17957"/>
                    <a:pt x="15323" y="16524"/>
                  </a:cubicBezTo>
                  <a:cubicBezTo>
                    <a:pt x="15112" y="16271"/>
                    <a:pt x="15112" y="15892"/>
                    <a:pt x="15323" y="15660"/>
                  </a:cubicBezTo>
                  <a:cubicBezTo>
                    <a:pt x="16292" y="14142"/>
                    <a:pt x="17177" y="12583"/>
                    <a:pt x="18126" y="11044"/>
                  </a:cubicBezTo>
                  <a:cubicBezTo>
                    <a:pt x="18336" y="10770"/>
                    <a:pt x="18294" y="10412"/>
                    <a:pt x="18062" y="10159"/>
                  </a:cubicBezTo>
                  <a:cubicBezTo>
                    <a:pt x="16966" y="8705"/>
                    <a:pt x="15892" y="7208"/>
                    <a:pt x="14775" y="5733"/>
                  </a:cubicBezTo>
                  <a:cubicBezTo>
                    <a:pt x="14585" y="5543"/>
                    <a:pt x="14564" y="5227"/>
                    <a:pt x="14753" y="4995"/>
                  </a:cubicBezTo>
                  <a:cubicBezTo>
                    <a:pt x="15723" y="3330"/>
                    <a:pt x="16692" y="1665"/>
                    <a:pt x="176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5" name="Google Shape;2775;p61"/>
            <p:cNvSpPr/>
            <p:nvPr/>
          </p:nvSpPr>
          <p:spPr>
            <a:xfrm>
              <a:off x="3122703" y="5358458"/>
              <a:ext cx="359742" cy="612779"/>
            </a:xfrm>
            <a:custGeom>
              <a:avLst/>
              <a:gdLst/>
              <a:ahLst/>
              <a:cxnLst/>
              <a:rect l="l" t="t" r="r" b="b"/>
              <a:pathLst>
                <a:path w="19328" h="32923" extrusionOk="0">
                  <a:moveTo>
                    <a:pt x="16819" y="0"/>
                  </a:moveTo>
                  <a:cubicBezTo>
                    <a:pt x="14438" y="127"/>
                    <a:pt x="12056" y="253"/>
                    <a:pt x="9674" y="380"/>
                  </a:cubicBezTo>
                  <a:cubicBezTo>
                    <a:pt x="7546" y="485"/>
                    <a:pt x="5396" y="590"/>
                    <a:pt x="3246" y="675"/>
                  </a:cubicBezTo>
                  <a:cubicBezTo>
                    <a:pt x="3246" y="1054"/>
                    <a:pt x="3014" y="1328"/>
                    <a:pt x="2846" y="1644"/>
                  </a:cubicBezTo>
                  <a:cubicBezTo>
                    <a:pt x="1982" y="3098"/>
                    <a:pt x="1117" y="4574"/>
                    <a:pt x="211" y="6028"/>
                  </a:cubicBezTo>
                  <a:cubicBezTo>
                    <a:pt x="0" y="6365"/>
                    <a:pt x="43" y="6555"/>
                    <a:pt x="274" y="6871"/>
                  </a:cubicBezTo>
                  <a:cubicBezTo>
                    <a:pt x="1307" y="8199"/>
                    <a:pt x="2277" y="9590"/>
                    <a:pt x="3309" y="10917"/>
                  </a:cubicBezTo>
                  <a:cubicBezTo>
                    <a:pt x="3731" y="11444"/>
                    <a:pt x="3773" y="11866"/>
                    <a:pt x="3373" y="12477"/>
                  </a:cubicBezTo>
                  <a:cubicBezTo>
                    <a:pt x="2487" y="13805"/>
                    <a:pt x="1729" y="15238"/>
                    <a:pt x="864" y="16566"/>
                  </a:cubicBezTo>
                  <a:cubicBezTo>
                    <a:pt x="506" y="17072"/>
                    <a:pt x="654" y="17388"/>
                    <a:pt x="970" y="17809"/>
                  </a:cubicBezTo>
                  <a:cubicBezTo>
                    <a:pt x="2003" y="19179"/>
                    <a:pt x="3014" y="20591"/>
                    <a:pt x="4047" y="21982"/>
                  </a:cubicBezTo>
                  <a:cubicBezTo>
                    <a:pt x="4279" y="22214"/>
                    <a:pt x="4300" y="22572"/>
                    <a:pt x="4089" y="22846"/>
                  </a:cubicBezTo>
                  <a:cubicBezTo>
                    <a:pt x="3162" y="24364"/>
                    <a:pt x="2319" y="25902"/>
                    <a:pt x="1349" y="27399"/>
                  </a:cubicBezTo>
                  <a:cubicBezTo>
                    <a:pt x="1054" y="27884"/>
                    <a:pt x="1138" y="28158"/>
                    <a:pt x="1434" y="28537"/>
                  </a:cubicBezTo>
                  <a:cubicBezTo>
                    <a:pt x="2508" y="29991"/>
                    <a:pt x="3520" y="31445"/>
                    <a:pt x="4574" y="32921"/>
                  </a:cubicBezTo>
                  <a:cubicBezTo>
                    <a:pt x="4680" y="32922"/>
                    <a:pt x="4787" y="32922"/>
                    <a:pt x="4893" y="32922"/>
                  </a:cubicBezTo>
                  <a:cubicBezTo>
                    <a:pt x="6829" y="32922"/>
                    <a:pt x="8747" y="32748"/>
                    <a:pt x="10665" y="32668"/>
                  </a:cubicBezTo>
                  <a:cubicBezTo>
                    <a:pt x="13552" y="32563"/>
                    <a:pt x="16440" y="32436"/>
                    <a:pt x="19327" y="32246"/>
                  </a:cubicBezTo>
                  <a:cubicBezTo>
                    <a:pt x="18168" y="30645"/>
                    <a:pt x="17051" y="29043"/>
                    <a:pt x="15871" y="27462"/>
                  </a:cubicBezTo>
                  <a:cubicBezTo>
                    <a:pt x="15639" y="27230"/>
                    <a:pt x="15639" y="26851"/>
                    <a:pt x="15829" y="26598"/>
                  </a:cubicBezTo>
                  <a:cubicBezTo>
                    <a:pt x="16777" y="25059"/>
                    <a:pt x="17662" y="23500"/>
                    <a:pt x="18632" y="21982"/>
                  </a:cubicBezTo>
                  <a:cubicBezTo>
                    <a:pt x="18863" y="21687"/>
                    <a:pt x="18842" y="21266"/>
                    <a:pt x="18568" y="21013"/>
                  </a:cubicBezTo>
                  <a:cubicBezTo>
                    <a:pt x="17494" y="19622"/>
                    <a:pt x="16482" y="18210"/>
                    <a:pt x="15428" y="16819"/>
                  </a:cubicBezTo>
                  <a:cubicBezTo>
                    <a:pt x="15175" y="16482"/>
                    <a:pt x="15091" y="16208"/>
                    <a:pt x="15344" y="15765"/>
                  </a:cubicBezTo>
                  <a:cubicBezTo>
                    <a:pt x="16292" y="14311"/>
                    <a:pt x="17156" y="12793"/>
                    <a:pt x="18063" y="11297"/>
                  </a:cubicBezTo>
                  <a:cubicBezTo>
                    <a:pt x="18294" y="10939"/>
                    <a:pt x="18337" y="10686"/>
                    <a:pt x="18042" y="10306"/>
                  </a:cubicBezTo>
                  <a:cubicBezTo>
                    <a:pt x="17177" y="9210"/>
                    <a:pt x="16377" y="8072"/>
                    <a:pt x="15533" y="6955"/>
                  </a:cubicBezTo>
                  <a:cubicBezTo>
                    <a:pt x="14480" y="5564"/>
                    <a:pt x="14501" y="5585"/>
                    <a:pt x="15386" y="4089"/>
                  </a:cubicBezTo>
                  <a:cubicBezTo>
                    <a:pt x="16187" y="2740"/>
                    <a:pt x="17093" y="1454"/>
                    <a:pt x="17746" y="21"/>
                  </a:cubicBezTo>
                  <a:cubicBezTo>
                    <a:pt x="17451" y="21"/>
                    <a:pt x="17156" y="0"/>
                    <a:pt x="168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6" name="Google Shape;2776;p61"/>
            <p:cNvSpPr/>
            <p:nvPr/>
          </p:nvSpPr>
          <p:spPr>
            <a:xfrm>
              <a:off x="3667164" y="5334133"/>
              <a:ext cx="327952" cy="611960"/>
            </a:xfrm>
            <a:custGeom>
              <a:avLst/>
              <a:gdLst/>
              <a:ahLst/>
              <a:cxnLst/>
              <a:rect l="l" t="t" r="r" b="b"/>
              <a:pathLst>
                <a:path w="17620" h="32879" extrusionOk="0">
                  <a:moveTo>
                    <a:pt x="16039" y="0"/>
                  </a:moveTo>
                  <a:lnTo>
                    <a:pt x="16039" y="0"/>
                  </a:lnTo>
                  <a:cubicBezTo>
                    <a:pt x="14479" y="85"/>
                    <a:pt x="12941" y="169"/>
                    <a:pt x="11381" y="232"/>
                  </a:cubicBezTo>
                  <a:cubicBezTo>
                    <a:pt x="8789" y="338"/>
                    <a:pt x="6217" y="422"/>
                    <a:pt x="3625" y="527"/>
                  </a:cubicBezTo>
                  <a:cubicBezTo>
                    <a:pt x="3456" y="548"/>
                    <a:pt x="3288" y="591"/>
                    <a:pt x="3119" y="633"/>
                  </a:cubicBezTo>
                  <a:cubicBezTo>
                    <a:pt x="2255" y="2361"/>
                    <a:pt x="1222" y="3984"/>
                    <a:pt x="232" y="5649"/>
                  </a:cubicBezTo>
                  <a:cubicBezTo>
                    <a:pt x="0" y="5944"/>
                    <a:pt x="42" y="6365"/>
                    <a:pt x="316" y="6618"/>
                  </a:cubicBezTo>
                  <a:cubicBezTo>
                    <a:pt x="1349" y="8030"/>
                    <a:pt x="2339" y="9464"/>
                    <a:pt x="3393" y="10855"/>
                  </a:cubicBezTo>
                  <a:cubicBezTo>
                    <a:pt x="3688" y="11171"/>
                    <a:pt x="3688" y="11655"/>
                    <a:pt x="3414" y="11972"/>
                  </a:cubicBezTo>
                  <a:cubicBezTo>
                    <a:pt x="2508" y="13447"/>
                    <a:pt x="1644" y="14943"/>
                    <a:pt x="738" y="16398"/>
                  </a:cubicBezTo>
                  <a:cubicBezTo>
                    <a:pt x="527" y="16672"/>
                    <a:pt x="548" y="17072"/>
                    <a:pt x="780" y="17325"/>
                  </a:cubicBezTo>
                  <a:cubicBezTo>
                    <a:pt x="1834" y="18758"/>
                    <a:pt x="2845" y="20212"/>
                    <a:pt x="3899" y="21624"/>
                  </a:cubicBezTo>
                  <a:cubicBezTo>
                    <a:pt x="4152" y="21877"/>
                    <a:pt x="4194" y="22278"/>
                    <a:pt x="3983" y="22573"/>
                  </a:cubicBezTo>
                  <a:cubicBezTo>
                    <a:pt x="3204" y="23901"/>
                    <a:pt x="2403" y="25249"/>
                    <a:pt x="1623" y="26577"/>
                  </a:cubicBezTo>
                  <a:cubicBezTo>
                    <a:pt x="948" y="27673"/>
                    <a:pt x="970" y="27652"/>
                    <a:pt x="1749" y="28706"/>
                  </a:cubicBezTo>
                  <a:cubicBezTo>
                    <a:pt x="2740" y="30097"/>
                    <a:pt x="3709" y="31488"/>
                    <a:pt x="4700" y="32879"/>
                  </a:cubicBezTo>
                  <a:cubicBezTo>
                    <a:pt x="6239" y="32816"/>
                    <a:pt x="7756" y="32710"/>
                    <a:pt x="9295" y="32668"/>
                  </a:cubicBezTo>
                  <a:cubicBezTo>
                    <a:pt x="12077" y="32563"/>
                    <a:pt x="14838" y="32436"/>
                    <a:pt x="17620" y="32247"/>
                  </a:cubicBezTo>
                  <a:cubicBezTo>
                    <a:pt x="16460" y="30666"/>
                    <a:pt x="15343" y="29085"/>
                    <a:pt x="14163" y="27526"/>
                  </a:cubicBezTo>
                  <a:cubicBezTo>
                    <a:pt x="13910" y="27188"/>
                    <a:pt x="13868" y="26957"/>
                    <a:pt x="14100" y="26556"/>
                  </a:cubicBezTo>
                  <a:cubicBezTo>
                    <a:pt x="15027" y="25081"/>
                    <a:pt x="15870" y="23584"/>
                    <a:pt x="16777" y="22109"/>
                  </a:cubicBezTo>
                  <a:cubicBezTo>
                    <a:pt x="17072" y="21645"/>
                    <a:pt x="17072" y="21329"/>
                    <a:pt x="16734" y="20887"/>
                  </a:cubicBezTo>
                  <a:cubicBezTo>
                    <a:pt x="15702" y="19538"/>
                    <a:pt x="14711" y="18147"/>
                    <a:pt x="13678" y="16777"/>
                  </a:cubicBezTo>
                  <a:cubicBezTo>
                    <a:pt x="13447" y="16461"/>
                    <a:pt x="13362" y="16208"/>
                    <a:pt x="13615" y="15786"/>
                  </a:cubicBezTo>
                  <a:cubicBezTo>
                    <a:pt x="14564" y="14311"/>
                    <a:pt x="15428" y="12794"/>
                    <a:pt x="16355" y="11297"/>
                  </a:cubicBezTo>
                  <a:cubicBezTo>
                    <a:pt x="16566" y="10918"/>
                    <a:pt x="16629" y="10665"/>
                    <a:pt x="16313" y="10264"/>
                  </a:cubicBezTo>
                  <a:cubicBezTo>
                    <a:pt x="15449" y="9168"/>
                    <a:pt x="14648" y="8009"/>
                    <a:pt x="13784" y="6892"/>
                  </a:cubicBezTo>
                  <a:cubicBezTo>
                    <a:pt x="12772" y="5543"/>
                    <a:pt x="12793" y="5564"/>
                    <a:pt x="13678" y="4089"/>
                  </a:cubicBezTo>
                  <a:cubicBezTo>
                    <a:pt x="14479" y="2740"/>
                    <a:pt x="15386" y="1434"/>
                    <a:pt x="1603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7" name="Google Shape;2777;p61"/>
            <p:cNvSpPr/>
            <p:nvPr/>
          </p:nvSpPr>
          <p:spPr>
            <a:xfrm>
              <a:off x="4722716" y="5282747"/>
              <a:ext cx="332289" cy="612444"/>
            </a:xfrm>
            <a:custGeom>
              <a:avLst/>
              <a:gdLst/>
              <a:ahLst/>
              <a:cxnLst/>
              <a:rect l="l" t="t" r="r" b="b"/>
              <a:pathLst>
                <a:path w="17853" h="32905" extrusionOk="0">
                  <a:moveTo>
                    <a:pt x="16377" y="0"/>
                  </a:moveTo>
                  <a:lnTo>
                    <a:pt x="3057" y="654"/>
                  </a:lnTo>
                  <a:cubicBezTo>
                    <a:pt x="2108" y="2277"/>
                    <a:pt x="1181" y="3878"/>
                    <a:pt x="233" y="5480"/>
                  </a:cubicBezTo>
                  <a:cubicBezTo>
                    <a:pt x="1" y="5775"/>
                    <a:pt x="22" y="6197"/>
                    <a:pt x="254" y="6492"/>
                  </a:cubicBezTo>
                  <a:cubicBezTo>
                    <a:pt x="1308" y="7904"/>
                    <a:pt x="2298" y="9337"/>
                    <a:pt x="3373" y="10728"/>
                  </a:cubicBezTo>
                  <a:cubicBezTo>
                    <a:pt x="3689" y="11129"/>
                    <a:pt x="3626" y="11381"/>
                    <a:pt x="3394" y="11761"/>
                  </a:cubicBezTo>
                  <a:cubicBezTo>
                    <a:pt x="2530" y="13236"/>
                    <a:pt x="1687" y="14711"/>
                    <a:pt x="781" y="16166"/>
                  </a:cubicBezTo>
                  <a:cubicBezTo>
                    <a:pt x="507" y="16503"/>
                    <a:pt x="528" y="16967"/>
                    <a:pt x="823" y="17283"/>
                  </a:cubicBezTo>
                  <a:cubicBezTo>
                    <a:pt x="1856" y="18653"/>
                    <a:pt x="2846" y="20065"/>
                    <a:pt x="3900" y="21456"/>
                  </a:cubicBezTo>
                  <a:cubicBezTo>
                    <a:pt x="4174" y="21709"/>
                    <a:pt x="4195" y="22151"/>
                    <a:pt x="3963" y="22446"/>
                  </a:cubicBezTo>
                  <a:cubicBezTo>
                    <a:pt x="3036" y="23964"/>
                    <a:pt x="2130" y="25523"/>
                    <a:pt x="1223" y="27062"/>
                  </a:cubicBezTo>
                  <a:cubicBezTo>
                    <a:pt x="1013" y="27315"/>
                    <a:pt x="1034" y="27673"/>
                    <a:pt x="1265" y="27905"/>
                  </a:cubicBezTo>
                  <a:cubicBezTo>
                    <a:pt x="1666" y="28411"/>
                    <a:pt x="2045" y="28917"/>
                    <a:pt x="2382" y="29444"/>
                  </a:cubicBezTo>
                  <a:cubicBezTo>
                    <a:pt x="3183" y="30603"/>
                    <a:pt x="4132" y="31635"/>
                    <a:pt x="4764" y="32900"/>
                  </a:cubicBezTo>
                  <a:cubicBezTo>
                    <a:pt x="4877" y="32903"/>
                    <a:pt x="4990" y="32904"/>
                    <a:pt x="5104" y="32904"/>
                  </a:cubicBezTo>
                  <a:cubicBezTo>
                    <a:pt x="5839" y="32904"/>
                    <a:pt x="6587" y="32849"/>
                    <a:pt x="7335" y="32795"/>
                  </a:cubicBezTo>
                  <a:cubicBezTo>
                    <a:pt x="9822" y="32668"/>
                    <a:pt x="12330" y="32626"/>
                    <a:pt x="14817" y="32479"/>
                  </a:cubicBezTo>
                  <a:cubicBezTo>
                    <a:pt x="15808" y="32415"/>
                    <a:pt x="16820" y="32415"/>
                    <a:pt x="17852" y="32331"/>
                  </a:cubicBezTo>
                  <a:cubicBezTo>
                    <a:pt x="17705" y="32057"/>
                    <a:pt x="17452" y="31973"/>
                    <a:pt x="17262" y="31846"/>
                  </a:cubicBezTo>
                  <a:cubicBezTo>
                    <a:pt x="15787" y="30835"/>
                    <a:pt x="14290" y="29823"/>
                    <a:pt x="12794" y="28811"/>
                  </a:cubicBezTo>
                  <a:cubicBezTo>
                    <a:pt x="12499" y="28622"/>
                    <a:pt x="12351" y="28495"/>
                    <a:pt x="12710" y="28200"/>
                  </a:cubicBezTo>
                  <a:cubicBezTo>
                    <a:pt x="14143" y="27041"/>
                    <a:pt x="15576" y="25819"/>
                    <a:pt x="17051" y="24680"/>
                  </a:cubicBezTo>
                  <a:cubicBezTo>
                    <a:pt x="17578" y="24280"/>
                    <a:pt x="17431" y="24132"/>
                    <a:pt x="16988" y="23837"/>
                  </a:cubicBezTo>
                  <a:cubicBezTo>
                    <a:pt x="15323" y="22741"/>
                    <a:pt x="13679" y="21603"/>
                    <a:pt x="11993" y="20465"/>
                  </a:cubicBezTo>
                  <a:cubicBezTo>
                    <a:pt x="12183" y="20297"/>
                    <a:pt x="12309" y="20170"/>
                    <a:pt x="12478" y="20044"/>
                  </a:cubicBezTo>
                  <a:cubicBezTo>
                    <a:pt x="13827" y="18906"/>
                    <a:pt x="15218" y="17789"/>
                    <a:pt x="16567" y="16650"/>
                  </a:cubicBezTo>
                  <a:cubicBezTo>
                    <a:pt x="17136" y="16187"/>
                    <a:pt x="17136" y="16124"/>
                    <a:pt x="16525" y="15723"/>
                  </a:cubicBezTo>
                  <a:lnTo>
                    <a:pt x="12225" y="12794"/>
                  </a:lnTo>
                  <a:cubicBezTo>
                    <a:pt x="11593" y="12372"/>
                    <a:pt x="11572" y="12351"/>
                    <a:pt x="12183" y="11845"/>
                  </a:cubicBezTo>
                  <a:cubicBezTo>
                    <a:pt x="13532" y="10728"/>
                    <a:pt x="14881" y="9611"/>
                    <a:pt x="16251" y="8536"/>
                  </a:cubicBezTo>
                  <a:cubicBezTo>
                    <a:pt x="16756" y="8157"/>
                    <a:pt x="16672" y="7988"/>
                    <a:pt x="16208" y="7672"/>
                  </a:cubicBezTo>
                  <a:cubicBezTo>
                    <a:pt x="14691" y="6682"/>
                    <a:pt x="13195" y="5628"/>
                    <a:pt x="11698" y="4616"/>
                  </a:cubicBezTo>
                  <a:cubicBezTo>
                    <a:pt x="11340" y="4384"/>
                    <a:pt x="11319" y="4195"/>
                    <a:pt x="11656" y="3942"/>
                  </a:cubicBezTo>
                  <a:cubicBezTo>
                    <a:pt x="12351" y="3373"/>
                    <a:pt x="13026" y="2783"/>
                    <a:pt x="13721" y="2213"/>
                  </a:cubicBezTo>
                  <a:lnTo>
                    <a:pt x="16377"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8" name="Google Shape;2778;p61"/>
            <p:cNvSpPr/>
            <p:nvPr/>
          </p:nvSpPr>
          <p:spPr>
            <a:xfrm>
              <a:off x="2628456" y="5385091"/>
              <a:ext cx="307572" cy="614361"/>
            </a:xfrm>
            <a:custGeom>
              <a:avLst/>
              <a:gdLst/>
              <a:ahLst/>
              <a:cxnLst/>
              <a:rect l="l" t="t" r="r" b="b"/>
              <a:pathLst>
                <a:path w="16525" h="33008" extrusionOk="0">
                  <a:moveTo>
                    <a:pt x="14860" y="0"/>
                  </a:moveTo>
                  <a:cubicBezTo>
                    <a:pt x="13036" y="0"/>
                    <a:pt x="11227" y="156"/>
                    <a:pt x="9400" y="255"/>
                  </a:cubicBezTo>
                  <a:cubicBezTo>
                    <a:pt x="7061" y="382"/>
                    <a:pt x="4722" y="424"/>
                    <a:pt x="2382" y="571"/>
                  </a:cubicBezTo>
                  <a:cubicBezTo>
                    <a:pt x="1644" y="635"/>
                    <a:pt x="886" y="614"/>
                    <a:pt x="0" y="740"/>
                  </a:cubicBezTo>
                  <a:cubicBezTo>
                    <a:pt x="1771" y="1941"/>
                    <a:pt x="3415" y="3058"/>
                    <a:pt x="5080" y="4154"/>
                  </a:cubicBezTo>
                  <a:cubicBezTo>
                    <a:pt x="5417" y="4386"/>
                    <a:pt x="5459" y="4513"/>
                    <a:pt x="5122" y="4765"/>
                  </a:cubicBezTo>
                  <a:cubicBezTo>
                    <a:pt x="3668" y="5946"/>
                    <a:pt x="2256" y="7147"/>
                    <a:pt x="801" y="8306"/>
                  </a:cubicBezTo>
                  <a:cubicBezTo>
                    <a:pt x="359" y="8665"/>
                    <a:pt x="422" y="8833"/>
                    <a:pt x="843" y="9107"/>
                  </a:cubicBezTo>
                  <a:cubicBezTo>
                    <a:pt x="2298" y="10077"/>
                    <a:pt x="3752" y="11088"/>
                    <a:pt x="5206" y="12058"/>
                  </a:cubicBezTo>
                  <a:cubicBezTo>
                    <a:pt x="5860" y="12500"/>
                    <a:pt x="5881" y="12500"/>
                    <a:pt x="5291" y="13006"/>
                  </a:cubicBezTo>
                  <a:cubicBezTo>
                    <a:pt x="5122" y="13154"/>
                    <a:pt x="4932" y="13322"/>
                    <a:pt x="4743" y="13470"/>
                  </a:cubicBezTo>
                  <a:lnTo>
                    <a:pt x="696" y="16800"/>
                  </a:lnTo>
                  <a:cubicBezTo>
                    <a:pt x="928" y="16968"/>
                    <a:pt x="1139" y="17116"/>
                    <a:pt x="1328" y="17242"/>
                  </a:cubicBezTo>
                  <a:cubicBezTo>
                    <a:pt x="2825" y="18254"/>
                    <a:pt x="4300" y="19287"/>
                    <a:pt x="5796" y="20256"/>
                  </a:cubicBezTo>
                  <a:cubicBezTo>
                    <a:pt x="6239" y="20551"/>
                    <a:pt x="6218" y="20720"/>
                    <a:pt x="5839" y="21015"/>
                  </a:cubicBezTo>
                  <a:cubicBezTo>
                    <a:pt x="4426" y="22153"/>
                    <a:pt x="3056" y="23354"/>
                    <a:pt x="1623" y="24493"/>
                  </a:cubicBezTo>
                  <a:cubicBezTo>
                    <a:pt x="1181" y="24851"/>
                    <a:pt x="1181" y="25019"/>
                    <a:pt x="1665" y="25336"/>
                  </a:cubicBezTo>
                  <a:cubicBezTo>
                    <a:pt x="3183" y="26326"/>
                    <a:pt x="4679" y="27359"/>
                    <a:pt x="6197" y="28349"/>
                  </a:cubicBezTo>
                  <a:cubicBezTo>
                    <a:pt x="6555" y="28581"/>
                    <a:pt x="6703" y="28708"/>
                    <a:pt x="6281" y="29045"/>
                  </a:cubicBezTo>
                  <a:cubicBezTo>
                    <a:pt x="5522" y="29614"/>
                    <a:pt x="4806" y="30225"/>
                    <a:pt x="4110" y="30836"/>
                  </a:cubicBezTo>
                  <a:cubicBezTo>
                    <a:pt x="3330" y="31511"/>
                    <a:pt x="2487" y="32080"/>
                    <a:pt x="1792" y="32818"/>
                  </a:cubicBezTo>
                  <a:cubicBezTo>
                    <a:pt x="1813" y="32881"/>
                    <a:pt x="1834" y="32944"/>
                    <a:pt x="1855" y="33007"/>
                  </a:cubicBezTo>
                  <a:lnTo>
                    <a:pt x="16524" y="32249"/>
                  </a:lnTo>
                  <a:cubicBezTo>
                    <a:pt x="16419" y="32059"/>
                    <a:pt x="16313" y="31869"/>
                    <a:pt x="16187" y="31701"/>
                  </a:cubicBezTo>
                  <a:cubicBezTo>
                    <a:pt x="15217" y="30352"/>
                    <a:pt x="14248" y="28982"/>
                    <a:pt x="13257" y="27654"/>
                  </a:cubicBezTo>
                  <a:cubicBezTo>
                    <a:pt x="13025" y="27443"/>
                    <a:pt x="13004" y="27085"/>
                    <a:pt x="13173" y="26832"/>
                  </a:cubicBezTo>
                  <a:cubicBezTo>
                    <a:pt x="14121" y="25293"/>
                    <a:pt x="15007" y="23734"/>
                    <a:pt x="15934" y="22216"/>
                  </a:cubicBezTo>
                  <a:cubicBezTo>
                    <a:pt x="16166" y="21921"/>
                    <a:pt x="16166" y="21500"/>
                    <a:pt x="15913" y="21205"/>
                  </a:cubicBezTo>
                  <a:cubicBezTo>
                    <a:pt x="14859" y="19750"/>
                    <a:pt x="13805" y="18296"/>
                    <a:pt x="12752" y="16863"/>
                  </a:cubicBezTo>
                  <a:cubicBezTo>
                    <a:pt x="12520" y="16631"/>
                    <a:pt x="12499" y="16252"/>
                    <a:pt x="12688" y="15999"/>
                  </a:cubicBezTo>
                  <a:cubicBezTo>
                    <a:pt x="13658" y="14439"/>
                    <a:pt x="14543" y="12859"/>
                    <a:pt x="15491" y="11299"/>
                  </a:cubicBezTo>
                  <a:cubicBezTo>
                    <a:pt x="15681" y="11088"/>
                    <a:pt x="15660" y="10751"/>
                    <a:pt x="15449" y="10561"/>
                  </a:cubicBezTo>
                  <a:cubicBezTo>
                    <a:pt x="14353" y="9107"/>
                    <a:pt x="13299" y="7632"/>
                    <a:pt x="12225" y="6178"/>
                  </a:cubicBezTo>
                  <a:cubicBezTo>
                    <a:pt x="11972" y="5904"/>
                    <a:pt x="11972" y="5503"/>
                    <a:pt x="12182" y="5229"/>
                  </a:cubicBezTo>
                  <a:cubicBezTo>
                    <a:pt x="12583" y="4618"/>
                    <a:pt x="12962" y="4007"/>
                    <a:pt x="13299" y="3374"/>
                  </a:cubicBezTo>
                  <a:cubicBezTo>
                    <a:pt x="13932" y="2236"/>
                    <a:pt x="14691" y="1204"/>
                    <a:pt x="15196" y="2"/>
                  </a:cubicBezTo>
                  <a:cubicBezTo>
                    <a:pt x="15084" y="1"/>
                    <a:pt x="14972" y="0"/>
                    <a:pt x="1486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779" name="Google Shape;2779;p61"/>
          <p:cNvGrpSpPr/>
          <p:nvPr/>
        </p:nvGrpSpPr>
        <p:grpSpPr>
          <a:xfrm rot="1358433">
            <a:off x="7973679" y="910284"/>
            <a:ext cx="1719595" cy="916331"/>
            <a:chOff x="7463504" y="3075665"/>
            <a:chExt cx="2603050" cy="1387103"/>
          </a:xfrm>
        </p:grpSpPr>
        <p:sp>
          <p:nvSpPr>
            <p:cNvPr id="2780" name="Google Shape;2780;p61"/>
            <p:cNvSpPr/>
            <p:nvPr/>
          </p:nvSpPr>
          <p:spPr>
            <a:xfrm rot="-970049">
              <a:off x="7514122" y="3409760"/>
              <a:ext cx="2501813" cy="718914"/>
            </a:xfrm>
            <a:custGeom>
              <a:avLst/>
              <a:gdLst/>
              <a:ahLst/>
              <a:cxnLst/>
              <a:rect l="l" t="t" r="r" b="b"/>
              <a:pathLst>
                <a:path w="128944" h="37053" extrusionOk="0">
                  <a:moveTo>
                    <a:pt x="119723" y="3025"/>
                  </a:moveTo>
                  <a:cubicBezTo>
                    <a:pt x="119950" y="3025"/>
                    <a:pt x="120176" y="3078"/>
                    <a:pt x="120387" y="3183"/>
                  </a:cubicBezTo>
                  <a:cubicBezTo>
                    <a:pt x="121455" y="3183"/>
                    <a:pt x="122523" y="3192"/>
                    <a:pt x="123590" y="3192"/>
                  </a:cubicBezTo>
                  <a:cubicBezTo>
                    <a:pt x="124124" y="3192"/>
                    <a:pt x="124658" y="3190"/>
                    <a:pt x="125192" y="3183"/>
                  </a:cubicBezTo>
                  <a:cubicBezTo>
                    <a:pt x="125219" y="3182"/>
                    <a:pt x="125245" y="3181"/>
                    <a:pt x="125270" y="3181"/>
                  </a:cubicBezTo>
                  <a:cubicBezTo>
                    <a:pt x="125652" y="3181"/>
                    <a:pt x="125782" y="3338"/>
                    <a:pt x="125782" y="3773"/>
                  </a:cubicBezTo>
                  <a:cubicBezTo>
                    <a:pt x="125782" y="5544"/>
                    <a:pt x="125782" y="7335"/>
                    <a:pt x="125782" y="9105"/>
                  </a:cubicBezTo>
                  <a:lnTo>
                    <a:pt x="125782" y="10560"/>
                  </a:lnTo>
                  <a:lnTo>
                    <a:pt x="125782" y="18063"/>
                  </a:lnTo>
                  <a:lnTo>
                    <a:pt x="125782" y="19517"/>
                  </a:lnTo>
                  <a:lnTo>
                    <a:pt x="125782" y="26493"/>
                  </a:lnTo>
                  <a:lnTo>
                    <a:pt x="125782" y="27947"/>
                  </a:lnTo>
                  <a:cubicBezTo>
                    <a:pt x="125782" y="29739"/>
                    <a:pt x="125761" y="31509"/>
                    <a:pt x="125782" y="33280"/>
                  </a:cubicBezTo>
                  <a:cubicBezTo>
                    <a:pt x="125803" y="33764"/>
                    <a:pt x="125635" y="33870"/>
                    <a:pt x="125171" y="33870"/>
                  </a:cubicBezTo>
                  <a:lnTo>
                    <a:pt x="4257" y="33870"/>
                  </a:lnTo>
                  <a:cubicBezTo>
                    <a:pt x="4052" y="33870"/>
                    <a:pt x="3889" y="33874"/>
                    <a:pt x="3759" y="33874"/>
                  </a:cubicBezTo>
                  <a:cubicBezTo>
                    <a:pt x="3197" y="33874"/>
                    <a:pt x="3267" y="33791"/>
                    <a:pt x="3267" y="32900"/>
                  </a:cubicBezTo>
                  <a:lnTo>
                    <a:pt x="3267" y="27947"/>
                  </a:lnTo>
                  <a:cubicBezTo>
                    <a:pt x="3098" y="27484"/>
                    <a:pt x="3098" y="26978"/>
                    <a:pt x="3267" y="26493"/>
                  </a:cubicBezTo>
                  <a:lnTo>
                    <a:pt x="3267" y="19517"/>
                  </a:lnTo>
                  <a:cubicBezTo>
                    <a:pt x="3098" y="19053"/>
                    <a:pt x="3098" y="18547"/>
                    <a:pt x="3267" y="18084"/>
                  </a:cubicBezTo>
                  <a:lnTo>
                    <a:pt x="3267" y="10560"/>
                  </a:lnTo>
                  <a:cubicBezTo>
                    <a:pt x="3098" y="10096"/>
                    <a:pt x="3098" y="9590"/>
                    <a:pt x="3267" y="9127"/>
                  </a:cubicBezTo>
                  <a:cubicBezTo>
                    <a:pt x="3267" y="7356"/>
                    <a:pt x="3309" y="5628"/>
                    <a:pt x="3267" y="3879"/>
                  </a:cubicBezTo>
                  <a:cubicBezTo>
                    <a:pt x="3267" y="3310"/>
                    <a:pt x="3457" y="3183"/>
                    <a:pt x="3983" y="3183"/>
                  </a:cubicBezTo>
                  <a:cubicBezTo>
                    <a:pt x="4812" y="3190"/>
                    <a:pt x="5641" y="3192"/>
                    <a:pt x="6471" y="3192"/>
                  </a:cubicBezTo>
                  <a:cubicBezTo>
                    <a:pt x="8131" y="3192"/>
                    <a:pt x="9793" y="3183"/>
                    <a:pt x="11465" y="3183"/>
                  </a:cubicBezTo>
                  <a:cubicBezTo>
                    <a:pt x="11645" y="3078"/>
                    <a:pt x="11845" y="3025"/>
                    <a:pt x="12048" y="3025"/>
                  </a:cubicBezTo>
                  <a:cubicBezTo>
                    <a:pt x="12251" y="3025"/>
                    <a:pt x="12456" y="3078"/>
                    <a:pt x="12646" y="3183"/>
                  </a:cubicBezTo>
                  <a:lnTo>
                    <a:pt x="25966" y="3183"/>
                  </a:lnTo>
                  <a:cubicBezTo>
                    <a:pt x="26166" y="3078"/>
                    <a:pt x="26387" y="3025"/>
                    <a:pt x="26611" y="3025"/>
                  </a:cubicBezTo>
                  <a:cubicBezTo>
                    <a:pt x="26835" y="3025"/>
                    <a:pt x="27062" y="3078"/>
                    <a:pt x="27273" y="3183"/>
                  </a:cubicBezTo>
                  <a:lnTo>
                    <a:pt x="38064" y="3183"/>
                  </a:lnTo>
                  <a:cubicBezTo>
                    <a:pt x="38274" y="3078"/>
                    <a:pt x="38501" y="3025"/>
                    <a:pt x="38727" y="3025"/>
                  </a:cubicBezTo>
                  <a:cubicBezTo>
                    <a:pt x="38954" y="3025"/>
                    <a:pt x="39181" y="3078"/>
                    <a:pt x="39391" y="3183"/>
                  </a:cubicBezTo>
                  <a:lnTo>
                    <a:pt x="52690" y="3183"/>
                  </a:lnTo>
                  <a:cubicBezTo>
                    <a:pt x="52901" y="3078"/>
                    <a:pt x="53128" y="3025"/>
                    <a:pt x="53352" y="3025"/>
                  </a:cubicBezTo>
                  <a:cubicBezTo>
                    <a:pt x="53576" y="3025"/>
                    <a:pt x="53797" y="3078"/>
                    <a:pt x="53997" y="3183"/>
                  </a:cubicBezTo>
                  <a:lnTo>
                    <a:pt x="65463" y="3183"/>
                  </a:lnTo>
                  <a:cubicBezTo>
                    <a:pt x="65673" y="3078"/>
                    <a:pt x="65900" y="3025"/>
                    <a:pt x="66126" y="3025"/>
                  </a:cubicBezTo>
                  <a:cubicBezTo>
                    <a:pt x="66353" y="3025"/>
                    <a:pt x="66580" y="3078"/>
                    <a:pt x="66790" y="3183"/>
                  </a:cubicBezTo>
                  <a:lnTo>
                    <a:pt x="79963" y="3183"/>
                  </a:lnTo>
                  <a:cubicBezTo>
                    <a:pt x="80163" y="3078"/>
                    <a:pt x="80384" y="3025"/>
                    <a:pt x="80608" y="3025"/>
                  </a:cubicBezTo>
                  <a:cubicBezTo>
                    <a:pt x="80832" y="3025"/>
                    <a:pt x="81059" y="3078"/>
                    <a:pt x="81270" y="3183"/>
                  </a:cubicBezTo>
                  <a:lnTo>
                    <a:pt x="92208" y="3183"/>
                  </a:lnTo>
                  <a:cubicBezTo>
                    <a:pt x="92419" y="3078"/>
                    <a:pt x="92645" y="3025"/>
                    <a:pt x="92869" y="3025"/>
                  </a:cubicBezTo>
                  <a:cubicBezTo>
                    <a:pt x="93093" y="3025"/>
                    <a:pt x="93315" y="3078"/>
                    <a:pt x="93515" y="3183"/>
                  </a:cubicBezTo>
                  <a:lnTo>
                    <a:pt x="106687" y="3183"/>
                  </a:lnTo>
                  <a:cubicBezTo>
                    <a:pt x="106898" y="3078"/>
                    <a:pt x="107125" y="3025"/>
                    <a:pt x="107351" y="3025"/>
                  </a:cubicBezTo>
                  <a:cubicBezTo>
                    <a:pt x="107578" y="3025"/>
                    <a:pt x="107804" y="3078"/>
                    <a:pt x="108015" y="3183"/>
                  </a:cubicBezTo>
                  <a:lnTo>
                    <a:pt x="119059" y="3183"/>
                  </a:lnTo>
                  <a:cubicBezTo>
                    <a:pt x="119270" y="3078"/>
                    <a:pt x="119496" y="3025"/>
                    <a:pt x="119723" y="3025"/>
                  </a:cubicBezTo>
                  <a:close/>
                  <a:moveTo>
                    <a:pt x="125677" y="1"/>
                  </a:moveTo>
                  <a:cubicBezTo>
                    <a:pt x="84874" y="1"/>
                    <a:pt x="44049" y="22"/>
                    <a:pt x="3225" y="22"/>
                  </a:cubicBezTo>
                  <a:cubicBezTo>
                    <a:pt x="3187" y="20"/>
                    <a:pt x="3149" y="20"/>
                    <a:pt x="3111" y="20"/>
                  </a:cubicBezTo>
                  <a:cubicBezTo>
                    <a:pt x="2017" y="20"/>
                    <a:pt x="1015" y="604"/>
                    <a:pt x="506" y="1581"/>
                  </a:cubicBezTo>
                  <a:cubicBezTo>
                    <a:pt x="63" y="2361"/>
                    <a:pt x="0" y="3246"/>
                    <a:pt x="0" y="4110"/>
                  </a:cubicBezTo>
                  <a:lnTo>
                    <a:pt x="0" y="31699"/>
                  </a:lnTo>
                  <a:cubicBezTo>
                    <a:pt x="0" y="32479"/>
                    <a:pt x="63" y="33280"/>
                    <a:pt x="105" y="34059"/>
                  </a:cubicBezTo>
                  <a:cubicBezTo>
                    <a:pt x="190" y="35893"/>
                    <a:pt x="1834" y="37052"/>
                    <a:pt x="3372" y="37052"/>
                  </a:cubicBezTo>
                  <a:cubicBezTo>
                    <a:pt x="23732" y="37031"/>
                    <a:pt x="44070" y="37031"/>
                    <a:pt x="64430" y="37031"/>
                  </a:cubicBezTo>
                  <a:lnTo>
                    <a:pt x="125593" y="37031"/>
                  </a:lnTo>
                  <a:cubicBezTo>
                    <a:pt x="125633" y="37033"/>
                    <a:pt x="125673" y="37033"/>
                    <a:pt x="125713" y="37033"/>
                  </a:cubicBezTo>
                  <a:cubicBezTo>
                    <a:pt x="126786" y="37033"/>
                    <a:pt x="127806" y="36491"/>
                    <a:pt x="128375" y="35577"/>
                  </a:cubicBezTo>
                  <a:cubicBezTo>
                    <a:pt x="128902" y="34797"/>
                    <a:pt x="128944" y="33933"/>
                    <a:pt x="128944" y="33069"/>
                  </a:cubicBezTo>
                  <a:lnTo>
                    <a:pt x="128944" y="5206"/>
                  </a:lnTo>
                  <a:cubicBezTo>
                    <a:pt x="128944" y="4427"/>
                    <a:pt x="128902" y="3626"/>
                    <a:pt x="128838" y="2846"/>
                  </a:cubicBezTo>
                  <a:cubicBezTo>
                    <a:pt x="128733" y="1307"/>
                    <a:pt x="127173" y="1"/>
                    <a:pt x="125677" y="1"/>
                  </a:cubicBezTo>
                  <a:close/>
                </a:path>
              </a:pathLst>
            </a:custGeom>
            <a:solidFill>
              <a:schemeClr val="accent4"/>
            </a:solidFill>
            <a:ln>
              <a:noFill/>
            </a:ln>
            <a:effectLst>
              <a:outerShdw dist="57150" dir="3000000" algn="bl" rotWithShape="0">
                <a:schemeClr val="dk1">
                  <a:alpha val="79000"/>
                </a:schemeClr>
              </a:outerShdw>
            </a:effectLst>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1" name="Google Shape;2781;p61"/>
            <p:cNvSpPr/>
            <p:nvPr/>
          </p:nvSpPr>
          <p:spPr>
            <a:xfrm rot="-970049">
              <a:off x="7643875" y="3941661"/>
              <a:ext cx="2378822" cy="115793"/>
            </a:xfrm>
            <a:custGeom>
              <a:avLst/>
              <a:gdLst/>
              <a:ahLst/>
              <a:cxnLst/>
              <a:rect l="l" t="t" r="r" b="b"/>
              <a:pathLst>
                <a:path w="122605" h="5968" extrusionOk="0">
                  <a:moveTo>
                    <a:pt x="7529" y="0"/>
                  </a:moveTo>
                  <a:cubicBezTo>
                    <a:pt x="5042" y="21"/>
                    <a:pt x="2534" y="21"/>
                    <a:pt x="26" y="21"/>
                  </a:cubicBezTo>
                  <a:cubicBezTo>
                    <a:pt x="26" y="1665"/>
                    <a:pt x="26" y="3309"/>
                    <a:pt x="89" y="4974"/>
                  </a:cubicBezTo>
                  <a:cubicBezTo>
                    <a:pt x="89" y="5893"/>
                    <a:pt x="0" y="5968"/>
                    <a:pt x="630" y="5968"/>
                  </a:cubicBezTo>
                  <a:cubicBezTo>
                    <a:pt x="752" y="5968"/>
                    <a:pt x="900" y="5965"/>
                    <a:pt x="1080" y="5965"/>
                  </a:cubicBezTo>
                  <a:lnTo>
                    <a:pt x="116724" y="5965"/>
                  </a:lnTo>
                  <a:cubicBezTo>
                    <a:pt x="117905" y="5965"/>
                    <a:pt x="119076" y="5955"/>
                    <a:pt x="120243" y="5955"/>
                  </a:cubicBezTo>
                  <a:cubicBezTo>
                    <a:pt x="120827" y="5955"/>
                    <a:pt x="121410" y="5958"/>
                    <a:pt x="121993" y="5965"/>
                  </a:cubicBezTo>
                  <a:cubicBezTo>
                    <a:pt x="122436" y="5965"/>
                    <a:pt x="122605" y="5838"/>
                    <a:pt x="122605" y="5375"/>
                  </a:cubicBezTo>
                  <a:cubicBezTo>
                    <a:pt x="122584" y="3583"/>
                    <a:pt x="122584" y="1813"/>
                    <a:pt x="122584" y="42"/>
                  </a:cubicBezTo>
                  <a:cubicBezTo>
                    <a:pt x="120982" y="42"/>
                    <a:pt x="119380" y="42"/>
                    <a:pt x="117778" y="21"/>
                  </a:cubicBezTo>
                  <a:cubicBezTo>
                    <a:pt x="117755" y="20"/>
                    <a:pt x="117733" y="20"/>
                    <a:pt x="117711" y="20"/>
                  </a:cubicBezTo>
                  <a:cubicBezTo>
                    <a:pt x="117302" y="20"/>
                    <a:pt x="117188" y="212"/>
                    <a:pt x="117188" y="633"/>
                  </a:cubicBezTo>
                  <a:cubicBezTo>
                    <a:pt x="117209" y="2129"/>
                    <a:pt x="117188" y="3625"/>
                    <a:pt x="117209" y="5101"/>
                  </a:cubicBezTo>
                  <a:cubicBezTo>
                    <a:pt x="117230" y="5628"/>
                    <a:pt x="117104" y="5838"/>
                    <a:pt x="116535" y="5838"/>
                  </a:cubicBezTo>
                  <a:cubicBezTo>
                    <a:pt x="116513" y="5839"/>
                    <a:pt x="116493" y="5839"/>
                    <a:pt x="116473" y="5839"/>
                  </a:cubicBezTo>
                  <a:cubicBezTo>
                    <a:pt x="115901" y="5839"/>
                    <a:pt x="115881" y="5548"/>
                    <a:pt x="115881" y="5080"/>
                  </a:cubicBezTo>
                  <a:cubicBezTo>
                    <a:pt x="115902" y="3604"/>
                    <a:pt x="115881" y="2129"/>
                    <a:pt x="115902" y="675"/>
                  </a:cubicBezTo>
                  <a:cubicBezTo>
                    <a:pt x="115902" y="190"/>
                    <a:pt x="115797" y="21"/>
                    <a:pt x="115270" y="21"/>
                  </a:cubicBezTo>
                  <a:lnTo>
                    <a:pt x="105406" y="21"/>
                  </a:lnTo>
                  <a:cubicBezTo>
                    <a:pt x="104922" y="21"/>
                    <a:pt x="104816" y="190"/>
                    <a:pt x="104816" y="633"/>
                  </a:cubicBezTo>
                  <a:cubicBezTo>
                    <a:pt x="104837" y="2129"/>
                    <a:pt x="104795" y="3625"/>
                    <a:pt x="104837" y="5101"/>
                  </a:cubicBezTo>
                  <a:cubicBezTo>
                    <a:pt x="104837" y="5628"/>
                    <a:pt x="104732" y="5838"/>
                    <a:pt x="104142" y="5838"/>
                  </a:cubicBezTo>
                  <a:cubicBezTo>
                    <a:pt x="104121" y="5839"/>
                    <a:pt x="104102" y="5839"/>
                    <a:pt x="104082" y="5839"/>
                  </a:cubicBezTo>
                  <a:cubicBezTo>
                    <a:pt x="103528" y="5839"/>
                    <a:pt x="103489" y="5548"/>
                    <a:pt x="103489" y="5080"/>
                  </a:cubicBezTo>
                  <a:cubicBezTo>
                    <a:pt x="103510" y="3604"/>
                    <a:pt x="103489" y="2150"/>
                    <a:pt x="103510" y="675"/>
                  </a:cubicBezTo>
                  <a:cubicBezTo>
                    <a:pt x="103531" y="211"/>
                    <a:pt x="103425" y="21"/>
                    <a:pt x="102898" y="21"/>
                  </a:cubicBezTo>
                  <a:lnTo>
                    <a:pt x="90906" y="21"/>
                  </a:lnTo>
                  <a:cubicBezTo>
                    <a:pt x="90442" y="21"/>
                    <a:pt x="90316" y="190"/>
                    <a:pt x="90316" y="633"/>
                  </a:cubicBezTo>
                  <a:cubicBezTo>
                    <a:pt x="90337" y="2129"/>
                    <a:pt x="90316" y="3604"/>
                    <a:pt x="90337" y="5101"/>
                  </a:cubicBezTo>
                  <a:cubicBezTo>
                    <a:pt x="90358" y="5628"/>
                    <a:pt x="90232" y="5838"/>
                    <a:pt x="89663" y="5838"/>
                  </a:cubicBezTo>
                  <a:cubicBezTo>
                    <a:pt x="89641" y="5839"/>
                    <a:pt x="89621" y="5839"/>
                    <a:pt x="89601" y="5839"/>
                  </a:cubicBezTo>
                  <a:cubicBezTo>
                    <a:pt x="89029" y="5839"/>
                    <a:pt x="89009" y="5548"/>
                    <a:pt x="89009" y="5080"/>
                  </a:cubicBezTo>
                  <a:cubicBezTo>
                    <a:pt x="89030" y="3625"/>
                    <a:pt x="88988" y="2171"/>
                    <a:pt x="89030" y="738"/>
                  </a:cubicBezTo>
                  <a:cubicBezTo>
                    <a:pt x="89030" y="211"/>
                    <a:pt x="88904" y="21"/>
                    <a:pt x="88335" y="21"/>
                  </a:cubicBezTo>
                  <a:cubicBezTo>
                    <a:pt x="86733" y="32"/>
                    <a:pt x="85131" y="37"/>
                    <a:pt x="83529" y="37"/>
                  </a:cubicBezTo>
                  <a:cubicBezTo>
                    <a:pt x="81928" y="37"/>
                    <a:pt x="80326" y="32"/>
                    <a:pt x="78724" y="21"/>
                  </a:cubicBezTo>
                  <a:cubicBezTo>
                    <a:pt x="78699" y="20"/>
                    <a:pt x="78675" y="20"/>
                    <a:pt x="78652" y="20"/>
                  </a:cubicBezTo>
                  <a:cubicBezTo>
                    <a:pt x="78167" y="20"/>
                    <a:pt x="78071" y="233"/>
                    <a:pt x="78071" y="696"/>
                  </a:cubicBezTo>
                  <a:cubicBezTo>
                    <a:pt x="78092" y="2108"/>
                    <a:pt x="78071" y="3520"/>
                    <a:pt x="78071" y="4911"/>
                  </a:cubicBezTo>
                  <a:cubicBezTo>
                    <a:pt x="78071" y="5375"/>
                    <a:pt x="78218" y="5859"/>
                    <a:pt x="77396" y="5859"/>
                  </a:cubicBezTo>
                  <a:cubicBezTo>
                    <a:pt x="76638" y="5838"/>
                    <a:pt x="76764" y="5396"/>
                    <a:pt x="76764" y="4953"/>
                  </a:cubicBezTo>
                  <a:cubicBezTo>
                    <a:pt x="76764" y="3541"/>
                    <a:pt x="76722" y="2129"/>
                    <a:pt x="76764" y="738"/>
                  </a:cubicBezTo>
                  <a:cubicBezTo>
                    <a:pt x="76785" y="211"/>
                    <a:pt x="76638" y="21"/>
                    <a:pt x="76069" y="21"/>
                  </a:cubicBezTo>
                  <a:cubicBezTo>
                    <a:pt x="74098" y="32"/>
                    <a:pt x="72122" y="37"/>
                    <a:pt x="70146" y="37"/>
                  </a:cubicBezTo>
                  <a:cubicBezTo>
                    <a:pt x="68170" y="37"/>
                    <a:pt x="66194" y="32"/>
                    <a:pt x="64224" y="21"/>
                  </a:cubicBezTo>
                  <a:cubicBezTo>
                    <a:pt x="64197" y="20"/>
                    <a:pt x="64171" y="20"/>
                    <a:pt x="64146" y="20"/>
                  </a:cubicBezTo>
                  <a:cubicBezTo>
                    <a:pt x="63666" y="20"/>
                    <a:pt x="63570" y="215"/>
                    <a:pt x="63570" y="696"/>
                  </a:cubicBezTo>
                  <a:cubicBezTo>
                    <a:pt x="63570" y="2129"/>
                    <a:pt x="63570" y="3541"/>
                    <a:pt x="63570" y="4974"/>
                  </a:cubicBezTo>
                  <a:cubicBezTo>
                    <a:pt x="63570" y="5447"/>
                    <a:pt x="63630" y="5839"/>
                    <a:pt x="62950" y="5839"/>
                  </a:cubicBezTo>
                  <a:cubicBezTo>
                    <a:pt x="62933" y="5839"/>
                    <a:pt x="62915" y="5839"/>
                    <a:pt x="62896" y="5838"/>
                  </a:cubicBezTo>
                  <a:cubicBezTo>
                    <a:pt x="62200" y="5838"/>
                    <a:pt x="62264" y="5459"/>
                    <a:pt x="62264" y="5016"/>
                  </a:cubicBezTo>
                  <a:cubicBezTo>
                    <a:pt x="62264" y="3583"/>
                    <a:pt x="62222" y="2150"/>
                    <a:pt x="62264" y="738"/>
                  </a:cubicBezTo>
                  <a:cubicBezTo>
                    <a:pt x="62264" y="211"/>
                    <a:pt x="62137" y="21"/>
                    <a:pt x="61568" y="21"/>
                  </a:cubicBezTo>
                  <a:cubicBezTo>
                    <a:pt x="59882" y="32"/>
                    <a:pt x="58191" y="37"/>
                    <a:pt x="56499" y="37"/>
                  </a:cubicBezTo>
                  <a:cubicBezTo>
                    <a:pt x="54808" y="37"/>
                    <a:pt x="53117" y="32"/>
                    <a:pt x="51431" y="21"/>
                  </a:cubicBezTo>
                  <a:cubicBezTo>
                    <a:pt x="51406" y="20"/>
                    <a:pt x="51382" y="20"/>
                    <a:pt x="51359" y="20"/>
                  </a:cubicBezTo>
                  <a:cubicBezTo>
                    <a:pt x="50873" y="20"/>
                    <a:pt x="50777" y="233"/>
                    <a:pt x="50777" y="696"/>
                  </a:cubicBezTo>
                  <a:cubicBezTo>
                    <a:pt x="50777" y="2108"/>
                    <a:pt x="50777" y="3520"/>
                    <a:pt x="50777" y="4911"/>
                  </a:cubicBezTo>
                  <a:cubicBezTo>
                    <a:pt x="50777" y="5375"/>
                    <a:pt x="50925" y="5859"/>
                    <a:pt x="50103" y="5859"/>
                  </a:cubicBezTo>
                  <a:cubicBezTo>
                    <a:pt x="49323" y="5838"/>
                    <a:pt x="49449" y="5396"/>
                    <a:pt x="49449" y="4953"/>
                  </a:cubicBezTo>
                  <a:cubicBezTo>
                    <a:pt x="49449" y="3562"/>
                    <a:pt x="49428" y="2192"/>
                    <a:pt x="49449" y="801"/>
                  </a:cubicBezTo>
                  <a:cubicBezTo>
                    <a:pt x="49470" y="211"/>
                    <a:pt x="49344" y="0"/>
                    <a:pt x="48712" y="0"/>
                  </a:cubicBezTo>
                  <a:cubicBezTo>
                    <a:pt x="46741" y="21"/>
                    <a:pt x="44776" y="32"/>
                    <a:pt x="42810" y="32"/>
                  </a:cubicBezTo>
                  <a:cubicBezTo>
                    <a:pt x="40845" y="32"/>
                    <a:pt x="38880" y="21"/>
                    <a:pt x="36909" y="0"/>
                  </a:cubicBezTo>
                  <a:cubicBezTo>
                    <a:pt x="36256" y="0"/>
                    <a:pt x="36108" y="211"/>
                    <a:pt x="36129" y="843"/>
                  </a:cubicBezTo>
                  <a:cubicBezTo>
                    <a:pt x="36171" y="2255"/>
                    <a:pt x="36129" y="3689"/>
                    <a:pt x="36150" y="5122"/>
                  </a:cubicBezTo>
                  <a:cubicBezTo>
                    <a:pt x="36171" y="5628"/>
                    <a:pt x="36024" y="5838"/>
                    <a:pt x="35455" y="5838"/>
                  </a:cubicBezTo>
                  <a:cubicBezTo>
                    <a:pt x="34907" y="5838"/>
                    <a:pt x="34823" y="5628"/>
                    <a:pt x="34823" y="5143"/>
                  </a:cubicBezTo>
                  <a:cubicBezTo>
                    <a:pt x="34844" y="3646"/>
                    <a:pt x="34801" y="2150"/>
                    <a:pt x="34844" y="654"/>
                  </a:cubicBezTo>
                  <a:cubicBezTo>
                    <a:pt x="34844" y="190"/>
                    <a:pt x="34717" y="0"/>
                    <a:pt x="34211" y="0"/>
                  </a:cubicBezTo>
                  <a:cubicBezTo>
                    <a:pt x="32620" y="11"/>
                    <a:pt x="31029" y="16"/>
                    <a:pt x="29438" y="16"/>
                  </a:cubicBezTo>
                  <a:cubicBezTo>
                    <a:pt x="27846" y="16"/>
                    <a:pt x="26255" y="11"/>
                    <a:pt x="24664" y="0"/>
                  </a:cubicBezTo>
                  <a:cubicBezTo>
                    <a:pt x="24116" y="0"/>
                    <a:pt x="24011" y="190"/>
                    <a:pt x="24011" y="696"/>
                  </a:cubicBezTo>
                  <a:cubicBezTo>
                    <a:pt x="24032" y="2150"/>
                    <a:pt x="24011" y="3583"/>
                    <a:pt x="24032" y="5037"/>
                  </a:cubicBezTo>
                  <a:cubicBezTo>
                    <a:pt x="24032" y="5543"/>
                    <a:pt x="23968" y="5838"/>
                    <a:pt x="23336" y="5838"/>
                  </a:cubicBezTo>
                  <a:cubicBezTo>
                    <a:pt x="22704" y="5817"/>
                    <a:pt x="22704" y="5543"/>
                    <a:pt x="22704" y="5059"/>
                  </a:cubicBezTo>
                  <a:cubicBezTo>
                    <a:pt x="22704" y="3583"/>
                    <a:pt x="22683" y="2129"/>
                    <a:pt x="22704" y="654"/>
                  </a:cubicBezTo>
                  <a:cubicBezTo>
                    <a:pt x="22725" y="169"/>
                    <a:pt x="22598" y="0"/>
                    <a:pt x="22093" y="0"/>
                  </a:cubicBezTo>
                  <a:cubicBezTo>
                    <a:pt x="20080" y="11"/>
                    <a:pt x="18072" y="16"/>
                    <a:pt x="16065" y="16"/>
                  </a:cubicBezTo>
                  <a:cubicBezTo>
                    <a:pt x="14057" y="16"/>
                    <a:pt x="12050" y="11"/>
                    <a:pt x="10037" y="0"/>
                  </a:cubicBezTo>
                  <a:cubicBezTo>
                    <a:pt x="9489" y="0"/>
                    <a:pt x="9405" y="211"/>
                    <a:pt x="9405" y="696"/>
                  </a:cubicBezTo>
                  <a:cubicBezTo>
                    <a:pt x="9405" y="2192"/>
                    <a:pt x="9384" y="3689"/>
                    <a:pt x="9405" y="5164"/>
                  </a:cubicBezTo>
                  <a:cubicBezTo>
                    <a:pt x="9426" y="5649"/>
                    <a:pt x="9278" y="5838"/>
                    <a:pt x="8794" y="5838"/>
                  </a:cubicBezTo>
                  <a:cubicBezTo>
                    <a:pt x="8309" y="5817"/>
                    <a:pt x="8203" y="5628"/>
                    <a:pt x="8203" y="5206"/>
                  </a:cubicBezTo>
                  <a:cubicBezTo>
                    <a:pt x="8224" y="3710"/>
                    <a:pt x="8203" y="2213"/>
                    <a:pt x="8224" y="717"/>
                  </a:cubicBezTo>
                  <a:cubicBezTo>
                    <a:pt x="8246" y="190"/>
                    <a:pt x="8098" y="0"/>
                    <a:pt x="7529"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2" name="Google Shape;2782;p61"/>
            <p:cNvSpPr/>
            <p:nvPr/>
          </p:nvSpPr>
          <p:spPr>
            <a:xfrm rot="-970049">
              <a:off x="7726880" y="3725119"/>
              <a:ext cx="258458" cy="115327"/>
            </a:xfrm>
            <a:custGeom>
              <a:avLst/>
              <a:gdLst/>
              <a:ahLst/>
              <a:cxnLst/>
              <a:rect l="l" t="t" r="r" b="b"/>
              <a:pathLst>
                <a:path w="13321" h="5944" extrusionOk="0">
                  <a:moveTo>
                    <a:pt x="1" y="0"/>
                  </a:moveTo>
                  <a:cubicBezTo>
                    <a:pt x="1" y="1770"/>
                    <a:pt x="22" y="3562"/>
                    <a:pt x="1" y="5332"/>
                  </a:cubicBezTo>
                  <a:cubicBezTo>
                    <a:pt x="1" y="5796"/>
                    <a:pt x="148" y="5944"/>
                    <a:pt x="612" y="5944"/>
                  </a:cubicBezTo>
                  <a:cubicBezTo>
                    <a:pt x="2625" y="5933"/>
                    <a:pt x="4643" y="5928"/>
                    <a:pt x="6663" y="5928"/>
                  </a:cubicBezTo>
                  <a:cubicBezTo>
                    <a:pt x="8684" y="5928"/>
                    <a:pt x="10707" y="5933"/>
                    <a:pt x="12731" y="5944"/>
                  </a:cubicBezTo>
                  <a:cubicBezTo>
                    <a:pt x="13194" y="5944"/>
                    <a:pt x="13321" y="5796"/>
                    <a:pt x="13321" y="5332"/>
                  </a:cubicBezTo>
                  <a:lnTo>
                    <a:pt x="13321"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3" name="Google Shape;2783;p61"/>
            <p:cNvSpPr/>
            <p:nvPr/>
          </p:nvSpPr>
          <p:spPr>
            <a:xfrm rot="-970049">
              <a:off x="8225258" y="3580598"/>
              <a:ext cx="258458" cy="115327"/>
            </a:xfrm>
            <a:custGeom>
              <a:avLst/>
              <a:gdLst/>
              <a:ahLst/>
              <a:cxnLst/>
              <a:rect l="l" t="t" r="r" b="b"/>
              <a:pathLst>
                <a:path w="13321" h="5944" extrusionOk="0">
                  <a:moveTo>
                    <a:pt x="0" y="0"/>
                  </a:moveTo>
                  <a:cubicBezTo>
                    <a:pt x="0" y="1749"/>
                    <a:pt x="21" y="3499"/>
                    <a:pt x="0" y="5248"/>
                  </a:cubicBezTo>
                  <a:cubicBezTo>
                    <a:pt x="0" y="5754"/>
                    <a:pt x="106" y="5944"/>
                    <a:pt x="654" y="5944"/>
                  </a:cubicBezTo>
                  <a:cubicBezTo>
                    <a:pt x="2656" y="5933"/>
                    <a:pt x="4658" y="5928"/>
                    <a:pt x="6660" y="5928"/>
                  </a:cubicBezTo>
                  <a:cubicBezTo>
                    <a:pt x="8663" y="5928"/>
                    <a:pt x="10665" y="5933"/>
                    <a:pt x="12667" y="5944"/>
                  </a:cubicBezTo>
                  <a:cubicBezTo>
                    <a:pt x="13215" y="5944"/>
                    <a:pt x="13320" y="5733"/>
                    <a:pt x="13320" y="5248"/>
                  </a:cubicBezTo>
                  <a:cubicBezTo>
                    <a:pt x="13299" y="3499"/>
                    <a:pt x="13320" y="1749"/>
                    <a:pt x="1332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4" name="Google Shape;2784;p61"/>
            <p:cNvSpPr/>
            <p:nvPr/>
          </p:nvSpPr>
          <p:spPr>
            <a:xfrm rot="-970049">
              <a:off x="8735460" y="3433005"/>
              <a:ext cx="255994" cy="115327"/>
            </a:xfrm>
            <a:custGeom>
              <a:avLst/>
              <a:gdLst/>
              <a:ahLst/>
              <a:cxnLst/>
              <a:rect l="l" t="t" r="r" b="b"/>
              <a:pathLst>
                <a:path w="13194" h="5944" extrusionOk="0">
                  <a:moveTo>
                    <a:pt x="21" y="0"/>
                  </a:moveTo>
                  <a:cubicBezTo>
                    <a:pt x="0" y="1749"/>
                    <a:pt x="21" y="3499"/>
                    <a:pt x="0" y="5248"/>
                  </a:cubicBezTo>
                  <a:cubicBezTo>
                    <a:pt x="0" y="5754"/>
                    <a:pt x="106" y="5944"/>
                    <a:pt x="654" y="5944"/>
                  </a:cubicBezTo>
                  <a:cubicBezTo>
                    <a:pt x="2635" y="5933"/>
                    <a:pt x="4616" y="5928"/>
                    <a:pt x="6597" y="5928"/>
                  </a:cubicBezTo>
                  <a:cubicBezTo>
                    <a:pt x="8578" y="5928"/>
                    <a:pt x="10559" y="5933"/>
                    <a:pt x="12540" y="5944"/>
                  </a:cubicBezTo>
                  <a:cubicBezTo>
                    <a:pt x="13088" y="5944"/>
                    <a:pt x="13194" y="5754"/>
                    <a:pt x="13194" y="5248"/>
                  </a:cubicBezTo>
                  <a:lnTo>
                    <a:pt x="13194"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5" name="Google Shape;2785;p61"/>
            <p:cNvSpPr/>
            <p:nvPr/>
          </p:nvSpPr>
          <p:spPr>
            <a:xfrm rot="-970049">
              <a:off x="9233818" y="3288487"/>
              <a:ext cx="256014" cy="115327"/>
            </a:xfrm>
            <a:custGeom>
              <a:avLst/>
              <a:gdLst/>
              <a:ahLst/>
              <a:cxnLst/>
              <a:rect l="l" t="t" r="r" b="b"/>
              <a:pathLst>
                <a:path w="13195" h="5944" extrusionOk="0">
                  <a:moveTo>
                    <a:pt x="22" y="0"/>
                  </a:moveTo>
                  <a:cubicBezTo>
                    <a:pt x="1" y="1749"/>
                    <a:pt x="43" y="3499"/>
                    <a:pt x="1" y="5248"/>
                  </a:cubicBezTo>
                  <a:cubicBezTo>
                    <a:pt x="1" y="5754"/>
                    <a:pt x="106" y="5944"/>
                    <a:pt x="654" y="5944"/>
                  </a:cubicBezTo>
                  <a:cubicBezTo>
                    <a:pt x="2635" y="5933"/>
                    <a:pt x="4622" y="5928"/>
                    <a:pt x="6608" y="5928"/>
                  </a:cubicBezTo>
                  <a:cubicBezTo>
                    <a:pt x="8595" y="5928"/>
                    <a:pt x="10581" y="5933"/>
                    <a:pt x="12562" y="5944"/>
                  </a:cubicBezTo>
                  <a:cubicBezTo>
                    <a:pt x="13110" y="5944"/>
                    <a:pt x="13194" y="5754"/>
                    <a:pt x="13194" y="5248"/>
                  </a:cubicBezTo>
                  <a:cubicBezTo>
                    <a:pt x="13194" y="3499"/>
                    <a:pt x="13194" y="1749"/>
                    <a:pt x="13194"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6" name="Google Shape;2786;p61"/>
            <p:cNvSpPr/>
            <p:nvPr/>
          </p:nvSpPr>
          <p:spPr>
            <a:xfrm rot="-970049">
              <a:off x="8498125" y="3506629"/>
              <a:ext cx="222875" cy="115327"/>
            </a:xfrm>
            <a:custGeom>
              <a:avLst/>
              <a:gdLst/>
              <a:ahLst/>
              <a:cxnLst/>
              <a:rect l="l" t="t" r="r" b="b"/>
              <a:pathLst>
                <a:path w="11487" h="5944" extrusionOk="0">
                  <a:moveTo>
                    <a:pt x="21" y="0"/>
                  </a:moveTo>
                  <a:cubicBezTo>
                    <a:pt x="21" y="1749"/>
                    <a:pt x="21" y="3499"/>
                    <a:pt x="0" y="5248"/>
                  </a:cubicBezTo>
                  <a:cubicBezTo>
                    <a:pt x="0" y="5754"/>
                    <a:pt x="105" y="5944"/>
                    <a:pt x="653" y="5944"/>
                  </a:cubicBezTo>
                  <a:cubicBezTo>
                    <a:pt x="2350" y="5933"/>
                    <a:pt x="4047" y="5928"/>
                    <a:pt x="5743" y="5928"/>
                  </a:cubicBezTo>
                  <a:cubicBezTo>
                    <a:pt x="7440" y="5928"/>
                    <a:pt x="9137" y="5933"/>
                    <a:pt x="10833" y="5944"/>
                  </a:cubicBezTo>
                  <a:cubicBezTo>
                    <a:pt x="11381" y="5944"/>
                    <a:pt x="11487" y="5733"/>
                    <a:pt x="11487" y="5248"/>
                  </a:cubicBezTo>
                  <a:cubicBezTo>
                    <a:pt x="11465" y="3499"/>
                    <a:pt x="11487" y="1749"/>
                    <a:pt x="11487"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7" name="Google Shape;2787;p61"/>
            <p:cNvSpPr/>
            <p:nvPr/>
          </p:nvSpPr>
          <p:spPr>
            <a:xfrm rot="-970049">
              <a:off x="9504826" y="3215769"/>
              <a:ext cx="215521" cy="115327"/>
            </a:xfrm>
            <a:custGeom>
              <a:avLst/>
              <a:gdLst/>
              <a:ahLst/>
              <a:cxnLst/>
              <a:rect l="l" t="t" r="r" b="b"/>
              <a:pathLst>
                <a:path w="11108" h="5944" extrusionOk="0">
                  <a:moveTo>
                    <a:pt x="21" y="0"/>
                  </a:moveTo>
                  <a:cubicBezTo>
                    <a:pt x="0" y="1749"/>
                    <a:pt x="42" y="3499"/>
                    <a:pt x="0" y="5248"/>
                  </a:cubicBezTo>
                  <a:cubicBezTo>
                    <a:pt x="0" y="5754"/>
                    <a:pt x="105" y="5944"/>
                    <a:pt x="653" y="5944"/>
                  </a:cubicBezTo>
                  <a:cubicBezTo>
                    <a:pt x="2287" y="5933"/>
                    <a:pt x="3920" y="5928"/>
                    <a:pt x="5554" y="5928"/>
                  </a:cubicBezTo>
                  <a:cubicBezTo>
                    <a:pt x="7187" y="5928"/>
                    <a:pt x="8820" y="5933"/>
                    <a:pt x="10454" y="5944"/>
                  </a:cubicBezTo>
                  <a:cubicBezTo>
                    <a:pt x="11002" y="5944"/>
                    <a:pt x="11107" y="5754"/>
                    <a:pt x="11107" y="5248"/>
                  </a:cubicBezTo>
                  <a:cubicBezTo>
                    <a:pt x="11086" y="3499"/>
                    <a:pt x="11086" y="1749"/>
                    <a:pt x="1108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8" name="Google Shape;2788;p61"/>
            <p:cNvSpPr/>
            <p:nvPr/>
          </p:nvSpPr>
          <p:spPr>
            <a:xfrm rot="-970049">
              <a:off x="9006505" y="3360687"/>
              <a:ext cx="212669" cy="115327"/>
            </a:xfrm>
            <a:custGeom>
              <a:avLst/>
              <a:gdLst/>
              <a:ahLst/>
              <a:cxnLst/>
              <a:rect l="l" t="t" r="r" b="b"/>
              <a:pathLst>
                <a:path w="10961" h="5944" extrusionOk="0">
                  <a:moveTo>
                    <a:pt x="1" y="0"/>
                  </a:moveTo>
                  <a:cubicBezTo>
                    <a:pt x="1" y="1749"/>
                    <a:pt x="22" y="3499"/>
                    <a:pt x="1" y="5248"/>
                  </a:cubicBezTo>
                  <a:cubicBezTo>
                    <a:pt x="1" y="5733"/>
                    <a:pt x="106" y="5944"/>
                    <a:pt x="654" y="5944"/>
                  </a:cubicBezTo>
                  <a:cubicBezTo>
                    <a:pt x="2266" y="5933"/>
                    <a:pt x="3879" y="5928"/>
                    <a:pt x="5488" y="5928"/>
                  </a:cubicBezTo>
                  <a:cubicBezTo>
                    <a:pt x="7098" y="5928"/>
                    <a:pt x="8705" y="5933"/>
                    <a:pt x="10307" y="5944"/>
                  </a:cubicBezTo>
                  <a:cubicBezTo>
                    <a:pt x="10855" y="5944"/>
                    <a:pt x="10960" y="5733"/>
                    <a:pt x="10960" y="5248"/>
                  </a:cubicBezTo>
                  <a:cubicBezTo>
                    <a:pt x="10939" y="3499"/>
                    <a:pt x="10960" y="1749"/>
                    <a:pt x="10960"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9" name="Google Shape;2789;p61"/>
            <p:cNvSpPr/>
            <p:nvPr/>
          </p:nvSpPr>
          <p:spPr>
            <a:xfrm rot="-970049">
              <a:off x="7999999" y="3652914"/>
              <a:ext cx="210205" cy="115327"/>
            </a:xfrm>
            <a:custGeom>
              <a:avLst/>
              <a:gdLst/>
              <a:ahLst/>
              <a:cxnLst/>
              <a:rect l="l" t="t" r="r" b="b"/>
              <a:pathLst>
                <a:path w="10834" h="5944" extrusionOk="0">
                  <a:moveTo>
                    <a:pt x="0" y="0"/>
                  </a:moveTo>
                  <a:cubicBezTo>
                    <a:pt x="0" y="1749"/>
                    <a:pt x="22" y="3499"/>
                    <a:pt x="0" y="5248"/>
                  </a:cubicBezTo>
                  <a:cubicBezTo>
                    <a:pt x="0" y="5754"/>
                    <a:pt x="106" y="5944"/>
                    <a:pt x="654" y="5944"/>
                  </a:cubicBezTo>
                  <a:cubicBezTo>
                    <a:pt x="2245" y="5933"/>
                    <a:pt x="3831" y="5928"/>
                    <a:pt x="5417" y="5928"/>
                  </a:cubicBezTo>
                  <a:cubicBezTo>
                    <a:pt x="7003" y="5928"/>
                    <a:pt x="8589" y="5933"/>
                    <a:pt x="10180" y="5944"/>
                  </a:cubicBezTo>
                  <a:cubicBezTo>
                    <a:pt x="10728" y="5944"/>
                    <a:pt x="10834" y="5754"/>
                    <a:pt x="10834" y="5248"/>
                  </a:cubicBezTo>
                  <a:lnTo>
                    <a:pt x="10834" y="0"/>
                  </a:ln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0" name="Google Shape;2790;p61"/>
            <p:cNvSpPr/>
            <p:nvPr/>
          </p:nvSpPr>
          <p:spPr>
            <a:xfrm rot="-970049">
              <a:off x="7598541" y="3925954"/>
              <a:ext cx="159099" cy="146410"/>
            </a:xfrm>
            <a:custGeom>
              <a:avLst/>
              <a:gdLst/>
              <a:ahLst/>
              <a:cxnLst/>
              <a:rect l="l" t="t" r="r" b="b"/>
              <a:pathLst>
                <a:path w="8200" h="7546" extrusionOk="0">
                  <a:moveTo>
                    <a:pt x="7504" y="1"/>
                  </a:moveTo>
                  <a:cubicBezTo>
                    <a:pt x="6260" y="22"/>
                    <a:pt x="5012" y="27"/>
                    <a:pt x="3760" y="27"/>
                  </a:cubicBezTo>
                  <a:cubicBezTo>
                    <a:pt x="2509" y="27"/>
                    <a:pt x="1255" y="22"/>
                    <a:pt x="1" y="22"/>
                  </a:cubicBezTo>
                  <a:lnTo>
                    <a:pt x="1" y="7525"/>
                  </a:lnTo>
                  <a:cubicBezTo>
                    <a:pt x="1244" y="7525"/>
                    <a:pt x="2493" y="7519"/>
                    <a:pt x="3745" y="7519"/>
                  </a:cubicBezTo>
                  <a:cubicBezTo>
                    <a:pt x="4996" y="7519"/>
                    <a:pt x="6250" y="7525"/>
                    <a:pt x="7504" y="7546"/>
                  </a:cubicBezTo>
                  <a:cubicBezTo>
                    <a:pt x="8052" y="7546"/>
                    <a:pt x="8199" y="7356"/>
                    <a:pt x="8199" y="6829"/>
                  </a:cubicBezTo>
                  <a:cubicBezTo>
                    <a:pt x="8178" y="4785"/>
                    <a:pt x="8178" y="2762"/>
                    <a:pt x="8199" y="717"/>
                  </a:cubicBezTo>
                  <a:cubicBezTo>
                    <a:pt x="8199" y="169"/>
                    <a:pt x="8052" y="1"/>
                    <a:pt x="750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1" name="Google Shape;2791;p61"/>
            <p:cNvSpPr/>
            <p:nvPr/>
          </p:nvSpPr>
          <p:spPr>
            <a:xfrm rot="-970049">
              <a:off x="7645519" y="4093058"/>
              <a:ext cx="159099" cy="136204"/>
            </a:xfrm>
            <a:custGeom>
              <a:avLst/>
              <a:gdLst/>
              <a:ahLst/>
              <a:cxnLst/>
              <a:rect l="l" t="t" r="r" b="b"/>
              <a:pathLst>
                <a:path w="8200" h="7020" extrusionOk="0">
                  <a:moveTo>
                    <a:pt x="7504" y="1"/>
                  </a:moveTo>
                  <a:cubicBezTo>
                    <a:pt x="5017" y="22"/>
                    <a:pt x="2509" y="22"/>
                    <a:pt x="1" y="22"/>
                  </a:cubicBezTo>
                  <a:lnTo>
                    <a:pt x="1" y="6998"/>
                  </a:lnTo>
                  <a:cubicBezTo>
                    <a:pt x="1244" y="6998"/>
                    <a:pt x="2493" y="6993"/>
                    <a:pt x="3745" y="6993"/>
                  </a:cubicBezTo>
                  <a:cubicBezTo>
                    <a:pt x="4996" y="6993"/>
                    <a:pt x="6250" y="6998"/>
                    <a:pt x="7504" y="7019"/>
                  </a:cubicBezTo>
                  <a:cubicBezTo>
                    <a:pt x="8052" y="7019"/>
                    <a:pt x="8199" y="6830"/>
                    <a:pt x="8199" y="6303"/>
                  </a:cubicBezTo>
                  <a:cubicBezTo>
                    <a:pt x="8178" y="4448"/>
                    <a:pt x="8178" y="2572"/>
                    <a:pt x="8199" y="717"/>
                  </a:cubicBezTo>
                  <a:cubicBezTo>
                    <a:pt x="8199" y="170"/>
                    <a:pt x="8052" y="1"/>
                    <a:pt x="7504"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2" name="Google Shape;2792;p61"/>
            <p:cNvSpPr/>
            <p:nvPr/>
          </p:nvSpPr>
          <p:spPr>
            <a:xfrm rot="-970049">
              <a:off x="7554414" y="3789119"/>
              <a:ext cx="159099" cy="115735"/>
            </a:xfrm>
            <a:custGeom>
              <a:avLst/>
              <a:gdLst/>
              <a:ahLst/>
              <a:cxnLst/>
              <a:rect l="l" t="t" r="r" b="b"/>
              <a:pathLst>
                <a:path w="8200" h="5965" extrusionOk="0">
                  <a:moveTo>
                    <a:pt x="696" y="0"/>
                  </a:moveTo>
                  <a:cubicBezTo>
                    <a:pt x="169" y="0"/>
                    <a:pt x="1" y="126"/>
                    <a:pt x="1" y="696"/>
                  </a:cubicBezTo>
                  <a:cubicBezTo>
                    <a:pt x="22" y="2445"/>
                    <a:pt x="1" y="4194"/>
                    <a:pt x="1" y="5943"/>
                  </a:cubicBezTo>
                  <a:cubicBezTo>
                    <a:pt x="1244" y="5943"/>
                    <a:pt x="2488" y="5938"/>
                    <a:pt x="3734" y="5938"/>
                  </a:cubicBezTo>
                  <a:cubicBezTo>
                    <a:pt x="4980" y="5938"/>
                    <a:pt x="6229" y="5943"/>
                    <a:pt x="7483" y="5965"/>
                  </a:cubicBezTo>
                  <a:cubicBezTo>
                    <a:pt x="8094" y="5965"/>
                    <a:pt x="8199" y="5754"/>
                    <a:pt x="8199" y="5206"/>
                  </a:cubicBezTo>
                  <a:cubicBezTo>
                    <a:pt x="8178" y="3478"/>
                    <a:pt x="8199" y="1749"/>
                    <a:pt x="8199" y="21"/>
                  </a:cubicBezTo>
                  <a:cubicBezTo>
                    <a:pt x="6945" y="21"/>
                    <a:pt x="5697" y="26"/>
                    <a:pt x="4448" y="26"/>
                  </a:cubicBezTo>
                  <a:cubicBezTo>
                    <a:pt x="3199" y="26"/>
                    <a:pt x="1950" y="21"/>
                    <a:pt x="69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3" name="Google Shape;2793;p61"/>
            <p:cNvSpPr/>
            <p:nvPr/>
          </p:nvSpPr>
          <p:spPr>
            <a:xfrm rot="-970049">
              <a:off x="9781589" y="3301079"/>
              <a:ext cx="105122" cy="145653"/>
            </a:xfrm>
            <a:custGeom>
              <a:avLst/>
              <a:gdLst/>
              <a:ahLst/>
              <a:cxnLst/>
              <a:rect l="l" t="t" r="r" b="b"/>
              <a:pathLst>
                <a:path w="5418" h="7507" extrusionOk="0">
                  <a:moveTo>
                    <a:pt x="509" y="1"/>
                  </a:moveTo>
                  <a:cubicBezTo>
                    <a:pt x="179" y="1"/>
                    <a:pt x="22" y="108"/>
                    <a:pt x="22" y="531"/>
                  </a:cubicBezTo>
                  <a:cubicBezTo>
                    <a:pt x="22" y="2680"/>
                    <a:pt x="22" y="4830"/>
                    <a:pt x="22" y="6980"/>
                  </a:cubicBezTo>
                  <a:cubicBezTo>
                    <a:pt x="1" y="7422"/>
                    <a:pt x="212" y="7507"/>
                    <a:pt x="612" y="7507"/>
                  </a:cubicBezTo>
                  <a:cubicBezTo>
                    <a:pt x="2214" y="7486"/>
                    <a:pt x="3794" y="7486"/>
                    <a:pt x="5396" y="7486"/>
                  </a:cubicBezTo>
                  <a:cubicBezTo>
                    <a:pt x="5396" y="4999"/>
                    <a:pt x="5417" y="2512"/>
                    <a:pt x="5417" y="25"/>
                  </a:cubicBezTo>
                  <a:cubicBezTo>
                    <a:pt x="3816" y="25"/>
                    <a:pt x="2214" y="25"/>
                    <a:pt x="612" y="4"/>
                  </a:cubicBezTo>
                  <a:cubicBezTo>
                    <a:pt x="576" y="2"/>
                    <a:pt x="542" y="1"/>
                    <a:pt x="509" y="1"/>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4" name="Google Shape;2794;p61"/>
            <p:cNvSpPr/>
            <p:nvPr/>
          </p:nvSpPr>
          <p:spPr>
            <a:xfrm rot="-970049">
              <a:off x="9828515" y="3467822"/>
              <a:ext cx="105122" cy="135816"/>
            </a:xfrm>
            <a:custGeom>
              <a:avLst/>
              <a:gdLst/>
              <a:ahLst/>
              <a:cxnLst/>
              <a:rect l="l" t="t" r="r" b="b"/>
              <a:pathLst>
                <a:path w="5418" h="7000" extrusionOk="0">
                  <a:moveTo>
                    <a:pt x="536" y="0"/>
                  </a:moveTo>
                  <a:cubicBezTo>
                    <a:pt x="116" y="0"/>
                    <a:pt x="22" y="175"/>
                    <a:pt x="22" y="613"/>
                  </a:cubicBezTo>
                  <a:cubicBezTo>
                    <a:pt x="22" y="2531"/>
                    <a:pt x="22" y="4470"/>
                    <a:pt x="22" y="6409"/>
                  </a:cubicBezTo>
                  <a:cubicBezTo>
                    <a:pt x="1" y="6852"/>
                    <a:pt x="148" y="6999"/>
                    <a:pt x="612" y="6999"/>
                  </a:cubicBezTo>
                  <a:lnTo>
                    <a:pt x="5417" y="6999"/>
                  </a:lnTo>
                  <a:cubicBezTo>
                    <a:pt x="5396" y="4681"/>
                    <a:pt x="5396" y="2341"/>
                    <a:pt x="5396" y="23"/>
                  </a:cubicBezTo>
                  <a:cubicBezTo>
                    <a:pt x="3794" y="23"/>
                    <a:pt x="2214" y="23"/>
                    <a:pt x="612" y="2"/>
                  </a:cubicBezTo>
                  <a:cubicBezTo>
                    <a:pt x="585" y="1"/>
                    <a:pt x="560" y="0"/>
                    <a:pt x="536"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5" name="Google Shape;2795;p61"/>
            <p:cNvSpPr/>
            <p:nvPr/>
          </p:nvSpPr>
          <p:spPr>
            <a:xfrm rot="-970049">
              <a:off x="9737527" y="3164293"/>
              <a:ext cx="105122" cy="115327"/>
            </a:xfrm>
            <a:custGeom>
              <a:avLst/>
              <a:gdLst/>
              <a:ahLst/>
              <a:cxnLst/>
              <a:rect l="l" t="t" r="r" b="b"/>
              <a:pathLst>
                <a:path w="5418" h="5944" extrusionOk="0">
                  <a:moveTo>
                    <a:pt x="22" y="0"/>
                  </a:moveTo>
                  <a:cubicBezTo>
                    <a:pt x="22" y="1770"/>
                    <a:pt x="43" y="3541"/>
                    <a:pt x="22" y="5332"/>
                  </a:cubicBezTo>
                  <a:cubicBezTo>
                    <a:pt x="1" y="5775"/>
                    <a:pt x="127" y="5944"/>
                    <a:pt x="612" y="5944"/>
                  </a:cubicBezTo>
                  <a:cubicBezTo>
                    <a:pt x="2214" y="5922"/>
                    <a:pt x="3794" y="5922"/>
                    <a:pt x="5417" y="5922"/>
                  </a:cubicBezTo>
                  <a:cubicBezTo>
                    <a:pt x="5417" y="4152"/>
                    <a:pt x="5396" y="2361"/>
                    <a:pt x="5417" y="590"/>
                  </a:cubicBezTo>
                  <a:cubicBezTo>
                    <a:pt x="5417" y="127"/>
                    <a:pt x="5270" y="0"/>
                    <a:pt x="4806" y="0"/>
                  </a:cubicBezTo>
                  <a:cubicBezTo>
                    <a:pt x="4272" y="7"/>
                    <a:pt x="3741" y="9"/>
                    <a:pt x="3210" y="9"/>
                  </a:cubicBezTo>
                  <a:cubicBezTo>
                    <a:pt x="2148" y="9"/>
                    <a:pt x="1090" y="0"/>
                    <a:pt x="22" y="0"/>
                  </a:cubicBezTo>
                  <a:close/>
                </a:path>
              </a:pathLst>
            </a:custGeom>
            <a:solidFill>
              <a:schemeClr val="accent2"/>
            </a:solidFill>
            <a:ln w="9525" cap="flat" cmpd="sng">
              <a:solidFill>
                <a:schemeClr val="accent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6" name="Google Shape;2796;p61"/>
            <p:cNvSpPr/>
            <p:nvPr/>
          </p:nvSpPr>
          <p:spPr>
            <a:xfrm rot="-970049">
              <a:off x="7770942" y="3861499"/>
              <a:ext cx="258866" cy="146410"/>
            </a:xfrm>
            <a:custGeom>
              <a:avLst/>
              <a:gdLst/>
              <a:ahLst/>
              <a:cxnLst/>
              <a:rect l="l" t="t" r="r" b="b"/>
              <a:pathLst>
                <a:path w="13342" h="7546" extrusionOk="0">
                  <a:moveTo>
                    <a:pt x="675" y="1"/>
                  </a:moveTo>
                  <a:cubicBezTo>
                    <a:pt x="169" y="1"/>
                    <a:pt x="22" y="148"/>
                    <a:pt x="22" y="675"/>
                  </a:cubicBezTo>
                  <a:cubicBezTo>
                    <a:pt x="43" y="2740"/>
                    <a:pt x="43" y="4806"/>
                    <a:pt x="22" y="6871"/>
                  </a:cubicBezTo>
                  <a:cubicBezTo>
                    <a:pt x="1" y="7377"/>
                    <a:pt x="148" y="7546"/>
                    <a:pt x="675" y="7546"/>
                  </a:cubicBezTo>
                  <a:cubicBezTo>
                    <a:pt x="1666" y="7525"/>
                    <a:pt x="2656" y="7519"/>
                    <a:pt x="3644" y="7519"/>
                  </a:cubicBezTo>
                  <a:cubicBezTo>
                    <a:pt x="4632" y="7519"/>
                    <a:pt x="5617" y="7525"/>
                    <a:pt x="6598" y="7525"/>
                  </a:cubicBezTo>
                  <a:cubicBezTo>
                    <a:pt x="7609" y="7525"/>
                    <a:pt x="8621" y="7519"/>
                    <a:pt x="9632" y="7519"/>
                  </a:cubicBezTo>
                  <a:cubicBezTo>
                    <a:pt x="10644" y="7519"/>
                    <a:pt x="11656" y="7525"/>
                    <a:pt x="12667" y="7546"/>
                  </a:cubicBezTo>
                  <a:cubicBezTo>
                    <a:pt x="13194" y="7546"/>
                    <a:pt x="13342" y="7398"/>
                    <a:pt x="13342" y="6871"/>
                  </a:cubicBezTo>
                  <a:cubicBezTo>
                    <a:pt x="13300" y="4806"/>
                    <a:pt x="13300" y="2740"/>
                    <a:pt x="13342" y="675"/>
                  </a:cubicBezTo>
                  <a:cubicBezTo>
                    <a:pt x="13342" y="169"/>
                    <a:pt x="13194" y="1"/>
                    <a:pt x="12667" y="1"/>
                  </a:cubicBezTo>
                  <a:cubicBezTo>
                    <a:pt x="10665" y="11"/>
                    <a:pt x="8668" y="16"/>
                    <a:pt x="6671" y="16"/>
                  </a:cubicBezTo>
                  <a:cubicBezTo>
                    <a:pt x="4674" y="16"/>
                    <a:pt x="2677" y="11"/>
                    <a:pt x="6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7" name="Google Shape;2797;p61"/>
            <p:cNvSpPr/>
            <p:nvPr/>
          </p:nvSpPr>
          <p:spPr>
            <a:xfrm rot="-970049">
              <a:off x="8269271" y="3717043"/>
              <a:ext cx="258458" cy="146002"/>
            </a:xfrm>
            <a:custGeom>
              <a:avLst/>
              <a:gdLst/>
              <a:ahLst/>
              <a:cxnLst/>
              <a:rect l="l" t="t" r="r" b="b"/>
              <a:pathLst>
                <a:path w="13321" h="7525" extrusionOk="0">
                  <a:moveTo>
                    <a:pt x="590" y="1"/>
                  </a:moveTo>
                  <a:cubicBezTo>
                    <a:pt x="106" y="1"/>
                    <a:pt x="0" y="169"/>
                    <a:pt x="0" y="612"/>
                  </a:cubicBezTo>
                  <a:cubicBezTo>
                    <a:pt x="21" y="2698"/>
                    <a:pt x="21" y="4785"/>
                    <a:pt x="0" y="6871"/>
                  </a:cubicBezTo>
                  <a:cubicBezTo>
                    <a:pt x="0" y="7398"/>
                    <a:pt x="169" y="7525"/>
                    <a:pt x="675" y="7525"/>
                  </a:cubicBezTo>
                  <a:cubicBezTo>
                    <a:pt x="1342" y="7518"/>
                    <a:pt x="2010" y="7515"/>
                    <a:pt x="2677" y="7515"/>
                  </a:cubicBezTo>
                  <a:cubicBezTo>
                    <a:pt x="4012" y="7515"/>
                    <a:pt x="5347" y="7525"/>
                    <a:pt x="6681" y="7525"/>
                  </a:cubicBezTo>
                  <a:lnTo>
                    <a:pt x="12667" y="7525"/>
                  </a:lnTo>
                  <a:cubicBezTo>
                    <a:pt x="13131" y="7525"/>
                    <a:pt x="13320" y="7440"/>
                    <a:pt x="13320" y="6914"/>
                  </a:cubicBezTo>
                  <a:cubicBezTo>
                    <a:pt x="13299" y="4806"/>
                    <a:pt x="13299" y="2698"/>
                    <a:pt x="13320" y="591"/>
                  </a:cubicBezTo>
                  <a:cubicBezTo>
                    <a:pt x="13320" y="106"/>
                    <a:pt x="13152" y="1"/>
                    <a:pt x="12709" y="1"/>
                  </a:cubicBezTo>
                  <a:cubicBezTo>
                    <a:pt x="10686" y="11"/>
                    <a:pt x="8668" y="16"/>
                    <a:pt x="6650" y="16"/>
                  </a:cubicBezTo>
                  <a:cubicBezTo>
                    <a:pt x="4632" y="16"/>
                    <a:pt x="2614" y="11"/>
                    <a:pt x="5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8" name="Google Shape;2798;p61"/>
            <p:cNvSpPr/>
            <p:nvPr/>
          </p:nvSpPr>
          <p:spPr>
            <a:xfrm rot="-970049">
              <a:off x="9277888" y="3424923"/>
              <a:ext cx="256014" cy="146410"/>
            </a:xfrm>
            <a:custGeom>
              <a:avLst/>
              <a:gdLst/>
              <a:ahLst/>
              <a:cxnLst/>
              <a:rect l="l" t="t" r="r" b="b"/>
              <a:pathLst>
                <a:path w="13195" h="7546" extrusionOk="0">
                  <a:moveTo>
                    <a:pt x="633" y="1"/>
                  </a:moveTo>
                  <a:cubicBezTo>
                    <a:pt x="127" y="1"/>
                    <a:pt x="1" y="169"/>
                    <a:pt x="1" y="633"/>
                  </a:cubicBezTo>
                  <a:cubicBezTo>
                    <a:pt x="22" y="2719"/>
                    <a:pt x="22" y="4806"/>
                    <a:pt x="1" y="6892"/>
                  </a:cubicBezTo>
                  <a:cubicBezTo>
                    <a:pt x="1" y="7377"/>
                    <a:pt x="148" y="7525"/>
                    <a:pt x="633" y="7525"/>
                  </a:cubicBezTo>
                  <a:cubicBezTo>
                    <a:pt x="1300" y="7518"/>
                    <a:pt x="1966" y="7515"/>
                    <a:pt x="2630" y="7515"/>
                  </a:cubicBezTo>
                  <a:cubicBezTo>
                    <a:pt x="3958" y="7515"/>
                    <a:pt x="5284" y="7525"/>
                    <a:pt x="6619" y="7525"/>
                  </a:cubicBezTo>
                  <a:cubicBezTo>
                    <a:pt x="8600" y="7525"/>
                    <a:pt x="10560" y="7525"/>
                    <a:pt x="12541" y="7546"/>
                  </a:cubicBezTo>
                  <a:cubicBezTo>
                    <a:pt x="12984" y="7546"/>
                    <a:pt x="13194" y="7462"/>
                    <a:pt x="13194" y="6935"/>
                  </a:cubicBezTo>
                  <a:cubicBezTo>
                    <a:pt x="13173" y="4827"/>
                    <a:pt x="13173" y="2719"/>
                    <a:pt x="13194" y="612"/>
                  </a:cubicBezTo>
                  <a:cubicBezTo>
                    <a:pt x="13194" y="148"/>
                    <a:pt x="13068" y="1"/>
                    <a:pt x="12604" y="1"/>
                  </a:cubicBezTo>
                  <a:cubicBezTo>
                    <a:pt x="10602" y="11"/>
                    <a:pt x="8605" y="16"/>
                    <a:pt x="6611" y="16"/>
                  </a:cubicBezTo>
                  <a:cubicBezTo>
                    <a:pt x="4616" y="16"/>
                    <a:pt x="2625" y="11"/>
                    <a:pt x="6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9" name="Google Shape;2799;p61"/>
            <p:cNvSpPr/>
            <p:nvPr/>
          </p:nvSpPr>
          <p:spPr>
            <a:xfrm rot="-970049">
              <a:off x="8779522" y="3569385"/>
              <a:ext cx="256402" cy="146410"/>
            </a:xfrm>
            <a:custGeom>
              <a:avLst/>
              <a:gdLst/>
              <a:ahLst/>
              <a:cxnLst/>
              <a:rect l="l" t="t" r="r" b="b"/>
              <a:pathLst>
                <a:path w="13215" h="7546" extrusionOk="0">
                  <a:moveTo>
                    <a:pt x="654" y="1"/>
                  </a:moveTo>
                  <a:cubicBezTo>
                    <a:pt x="148" y="1"/>
                    <a:pt x="21" y="148"/>
                    <a:pt x="21" y="633"/>
                  </a:cubicBezTo>
                  <a:cubicBezTo>
                    <a:pt x="42" y="2719"/>
                    <a:pt x="42" y="4806"/>
                    <a:pt x="21" y="6892"/>
                  </a:cubicBezTo>
                  <a:cubicBezTo>
                    <a:pt x="0" y="7440"/>
                    <a:pt x="232" y="7525"/>
                    <a:pt x="717" y="7525"/>
                  </a:cubicBezTo>
                  <a:lnTo>
                    <a:pt x="6639" y="7525"/>
                  </a:lnTo>
                  <a:cubicBezTo>
                    <a:pt x="8599" y="7525"/>
                    <a:pt x="10580" y="7525"/>
                    <a:pt x="12540" y="7546"/>
                  </a:cubicBezTo>
                  <a:cubicBezTo>
                    <a:pt x="13004" y="7546"/>
                    <a:pt x="13215" y="7462"/>
                    <a:pt x="13215" y="6935"/>
                  </a:cubicBezTo>
                  <a:cubicBezTo>
                    <a:pt x="13173" y="4827"/>
                    <a:pt x="13194" y="2719"/>
                    <a:pt x="13215" y="612"/>
                  </a:cubicBezTo>
                  <a:cubicBezTo>
                    <a:pt x="13215" y="169"/>
                    <a:pt x="13088" y="1"/>
                    <a:pt x="12604" y="1"/>
                  </a:cubicBezTo>
                  <a:cubicBezTo>
                    <a:pt x="10612" y="11"/>
                    <a:pt x="8620" y="16"/>
                    <a:pt x="6629" y="16"/>
                  </a:cubicBezTo>
                  <a:cubicBezTo>
                    <a:pt x="4637" y="16"/>
                    <a:pt x="2645" y="11"/>
                    <a:pt x="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0" name="Google Shape;2800;p61"/>
            <p:cNvSpPr/>
            <p:nvPr/>
          </p:nvSpPr>
          <p:spPr>
            <a:xfrm rot="-970049">
              <a:off x="8316354" y="3884481"/>
              <a:ext cx="258866" cy="135797"/>
            </a:xfrm>
            <a:custGeom>
              <a:avLst/>
              <a:gdLst/>
              <a:ahLst/>
              <a:cxnLst/>
              <a:rect l="l" t="t" r="r" b="b"/>
              <a:pathLst>
                <a:path w="13342" h="6999" extrusionOk="0">
                  <a:moveTo>
                    <a:pt x="611" y="1"/>
                  </a:moveTo>
                  <a:cubicBezTo>
                    <a:pt x="148" y="1"/>
                    <a:pt x="0" y="149"/>
                    <a:pt x="0" y="591"/>
                  </a:cubicBezTo>
                  <a:cubicBezTo>
                    <a:pt x="21" y="2530"/>
                    <a:pt x="21" y="4469"/>
                    <a:pt x="0" y="6387"/>
                  </a:cubicBezTo>
                  <a:cubicBezTo>
                    <a:pt x="0" y="6851"/>
                    <a:pt x="148" y="6998"/>
                    <a:pt x="611" y="6998"/>
                  </a:cubicBezTo>
                  <a:cubicBezTo>
                    <a:pt x="2624" y="6988"/>
                    <a:pt x="4642" y="6982"/>
                    <a:pt x="6663" y="6982"/>
                  </a:cubicBezTo>
                  <a:cubicBezTo>
                    <a:pt x="8684" y="6982"/>
                    <a:pt x="10707" y="6988"/>
                    <a:pt x="12730" y="6998"/>
                  </a:cubicBezTo>
                  <a:cubicBezTo>
                    <a:pt x="13194" y="6998"/>
                    <a:pt x="13320" y="6851"/>
                    <a:pt x="13320" y="6387"/>
                  </a:cubicBezTo>
                  <a:cubicBezTo>
                    <a:pt x="13299" y="4490"/>
                    <a:pt x="13299" y="2572"/>
                    <a:pt x="13320" y="675"/>
                  </a:cubicBezTo>
                  <a:cubicBezTo>
                    <a:pt x="13341" y="149"/>
                    <a:pt x="13173" y="1"/>
                    <a:pt x="126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1" name="Google Shape;2801;p61"/>
            <p:cNvSpPr/>
            <p:nvPr/>
          </p:nvSpPr>
          <p:spPr>
            <a:xfrm rot="-970049">
              <a:off x="7817920" y="4028603"/>
              <a:ext cx="258866" cy="136204"/>
            </a:xfrm>
            <a:custGeom>
              <a:avLst/>
              <a:gdLst/>
              <a:ahLst/>
              <a:cxnLst/>
              <a:rect l="l" t="t" r="r" b="b"/>
              <a:pathLst>
                <a:path w="13342" h="7020" extrusionOk="0">
                  <a:moveTo>
                    <a:pt x="696" y="1"/>
                  </a:moveTo>
                  <a:cubicBezTo>
                    <a:pt x="169" y="1"/>
                    <a:pt x="1" y="148"/>
                    <a:pt x="1" y="675"/>
                  </a:cubicBezTo>
                  <a:cubicBezTo>
                    <a:pt x="43" y="2551"/>
                    <a:pt x="43" y="4448"/>
                    <a:pt x="1" y="6324"/>
                  </a:cubicBezTo>
                  <a:cubicBezTo>
                    <a:pt x="1" y="6830"/>
                    <a:pt x="148" y="7019"/>
                    <a:pt x="675" y="7019"/>
                  </a:cubicBezTo>
                  <a:cubicBezTo>
                    <a:pt x="2667" y="7009"/>
                    <a:pt x="4664" y="7003"/>
                    <a:pt x="6661" y="7003"/>
                  </a:cubicBezTo>
                  <a:cubicBezTo>
                    <a:pt x="8658" y="7003"/>
                    <a:pt x="10655" y="7009"/>
                    <a:pt x="12646" y="7019"/>
                  </a:cubicBezTo>
                  <a:cubicBezTo>
                    <a:pt x="13173" y="7019"/>
                    <a:pt x="13342" y="6872"/>
                    <a:pt x="13342" y="6345"/>
                  </a:cubicBezTo>
                  <a:cubicBezTo>
                    <a:pt x="13300" y="4490"/>
                    <a:pt x="13300" y="2614"/>
                    <a:pt x="13342" y="760"/>
                  </a:cubicBezTo>
                  <a:cubicBezTo>
                    <a:pt x="13342" y="191"/>
                    <a:pt x="13194" y="1"/>
                    <a:pt x="12604" y="1"/>
                  </a:cubicBezTo>
                  <a:cubicBezTo>
                    <a:pt x="11614" y="22"/>
                    <a:pt x="10628" y="27"/>
                    <a:pt x="9643" y="27"/>
                  </a:cubicBezTo>
                  <a:cubicBezTo>
                    <a:pt x="8658" y="27"/>
                    <a:pt x="7672" y="22"/>
                    <a:pt x="6682" y="22"/>
                  </a:cubicBezTo>
                  <a:cubicBezTo>
                    <a:pt x="4680" y="22"/>
                    <a:pt x="2677" y="22"/>
                    <a:pt x="6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2" name="Google Shape;2802;p61"/>
            <p:cNvSpPr/>
            <p:nvPr/>
          </p:nvSpPr>
          <p:spPr>
            <a:xfrm rot="-970049">
              <a:off x="9324798" y="3591959"/>
              <a:ext cx="256421" cy="135816"/>
            </a:xfrm>
            <a:custGeom>
              <a:avLst/>
              <a:gdLst/>
              <a:ahLst/>
              <a:cxnLst/>
              <a:rect l="l" t="t" r="r" b="b"/>
              <a:pathLst>
                <a:path w="13216" h="7000" extrusionOk="0">
                  <a:moveTo>
                    <a:pt x="582" y="0"/>
                  </a:moveTo>
                  <a:cubicBezTo>
                    <a:pt x="97" y="0"/>
                    <a:pt x="1" y="214"/>
                    <a:pt x="1" y="676"/>
                  </a:cubicBezTo>
                  <a:cubicBezTo>
                    <a:pt x="22" y="2573"/>
                    <a:pt x="43" y="4449"/>
                    <a:pt x="1" y="6346"/>
                  </a:cubicBezTo>
                  <a:cubicBezTo>
                    <a:pt x="1" y="6873"/>
                    <a:pt x="169" y="6999"/>
                    <a:pt x="675" y="6999"/>
                  </a:cubicBezTo>
                  <a:cubicBezTo>
                    <a:pt x="1329" y="6992"/>
                    <a:pt x="1982" y="6990"/>
                    <a:pt x="2634" y="6990"/>
                  </a:cubicBezTo>
                  <a:cubicBezTo>
                    <a:pt x="3940" y="6990"/>
                    <a:pt x="5242" y="6999"/>
                    <a:pt x="6534" y="6999"/>
                  </a:cubicBezTo>
                  <a:lnTo>
                    <a:pt x="12520" y="6999"/>
                  </a:lnTo>
                  <a:cubicBezTo>
                    <a:pt x="13005" y="6999"/>
                    <a:pt x="13194" y="6894"/>
                    <a:pt x="13194" y="6346"/>
                  </a:cubicBezTo>
                  <a:cubicBezTo>
                    <a:pt x="13173" y="4428"/>
                    <a:pt x="13173" y="2531"/>
                    <a:pt x="13194" y="634"/>
                  </a:cubicBezTo>
                  <a:cubicBezTo>
                    <a:pt x="13215" y="128"/>
                    <a:pt x="13047" y="2"/>
                    <a:pt x="12562" y="2"/>
                  </a:cubicBezTo>
                  <a:cubicBezTo>
                    <a:pt x="10581" y="12"/>
                    <a:pt x="8595" y="18"/>
                    <a:pt x="6608" y="18"/>
                  </a:cubicBezTo>
                  <a:cubicBezTo>
                    <a:pt x="4622" y="18"/>
                    <a:pt x="2635" y="12"/>
                    <a:pt x="654" y="2"/>
                  </a:cubicBezTo>
                  <a:cubicBezTo>
                    <a:pt x="629" y="1"/>
                    <a:pt x="605" y="0"/>
                    <a:pt x="5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3" name="Google Shape;2803;p61"/>
            <p:cNvSpPr/>
            <p:nvPr/>
          </p:nvSpPr>
          <p:spPr>
            <a:xfrm rot="-970049">
              <a:off x="8826899" y="3736432"/>
              <a:ext cx="255994" cy="136204"/>
            </a:xfrm>
            <a:custGeom>
              <a:avLst/>
              <a:gdLst/>
              <a:ahLst/>
              <a:cxnLst/>
              <a:rect l="l" t="t" r="r" b="b"/>
              <a:pathLst>
                <a:path w="13194" h="7020" extrusionOk="0">
                  <a:moveTo>
                    <a:pt x="611" y="1"/>
                  </a:moveTo>
                  <a:cubicBezTo>
                    <a:pt x="169" y="1"/>
                    <a:pt x="0" y="127"/>
                    <a:pt x="0" y="591"/>
                  </a:cubicBezTo>
                  <a:cubicBezTo>
                    <a:pt x="21" y="2530"/>
                    <a:pt x="21" y="4469"/>
                    <a:pt x="0" y="6387"/>
                  </a:cubicBezTo>
                  <a:cubicBezTo>
                    <a:pt x="0" y="6893"/>
                    <a:pt x="169" y="7019"/>
                    <a:pt x="654" y="7019"/>
                  </a:cubicBezTo>
                  <a:cubicBezTo>
                    <a:pt x="2635" y="7009"/>
                    <a:pt x="4616" y="7003"/>
                    <a:pt x="6597" y="7003"/>
                  </a:cubicBezTo>
                  <a:cubicBezTo>
                    <a:pt x="8578" y="7003"/>
                    <a:pt x="10559" y="7009"/>
                    <a:pt x="12541" y="7019"/>
                  </a:cubicBezTo>
                  <a:cubicBezTo>
                    <a:pt x="13025" y="7019"/>
                    <a:pt x="13194" y="6893"/>
                    <a:pt x="13194" y="6387"/>
                  </a:cubicBezTo>
                  <a:cubicBezTo>
                    <a:pt x="13173" y="4490"/>
                    <a:pt x="13173" y="2572"/>
                    <a:pt x="13194" y="675"/>
                  </a:cubicBezTo>
                  <a:cubicBezTo>
                    <a:pt x="13194" y="127"/>
                    <a:pt x="13025" y="22"/>
                    <a:pt x="12519" y="22"/>
                  </a:cubicBezTo>
                  <a:lnTo>
                    <a:pt x="6597" y="22"/>
                  </a:lnTo>
                  <a:cubicBezTo>
                    <a:pt x="4595" y="22"/>
                    <a:pt x="2614" y="22"/>
                    <a:pt x="6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4" name="Google Shape;2804;p61"/>
            <p:cNvSpPr/>
            <p:nvPr/>
          </p:nvSpPr>
          <p:spPr>
            <a:xfrm rot="-970049">
              <a:off x="8542700" y="3643344"/>
              <a:ext cx="222875" cy="146410"/>
            </a:xfrm>
            <a:custGeom>
              <a:avLst/>
              <a:gdLst/>
              <a:ahLst/>
              <a:cxnLst/>
              <a:rect l="l" t="t" r="r" b="b"/>
              <a:pathLst>
                <a:path w="11487" h="7546" extrusionOk="0">
                  <a:moveTo>
                    <a:pt x="5796" y="1"/>
                  </a:moveTo>
                  <a:cubicBezTo>
                    <a:pt x="4068" y="1"/>
                    <a:pt x="2340" y="1"/>
                    <a:pt x="611" y="22"/>
                  </a:cubicBezTo>
                  <a:cubicBezTo>
                    <a:pt x="581" y="20"/>
                    <a:pt x="552" y="20"/>
                    <a:pt x="525" y="20"/>
                  </a:cubicBezTo>
                  <a:cubicBezTo>
                    <a:pt x="147" y="20"/>
                    <a:pt x="0" y="160"/>
                    <a:pt x="0" y="612"/>
                  </a:cubicBezTo>
                  <a:cubicBezTo>
                    <a:pt x="21" y="2719"/>
                    <a:pt x="21" y="4848"/>
                    <a:pt x="0" y="6977"/>
                  </a:cubicBezTo>
                  <a:cubicBezTo>
                    <a:pt x="0" y="7419"/>
                    <a:pt x="148" y="7546"/>
                    <a:pt x="569" y="7546"/>
                  </a:cubicBezTo>
                  <a:cubicBezTo>
                    <a:pt x="2287" y="7535"/>
                    <a:pt x="4010" y="7530"/>
                    <a:pt x="5733" y="7530"/>
                  </a:cubicBezTo>
                  <a:cubicBezTo>
                    <a:pt x="7456" y="7530"/>
                    <a:pt x="9179" y="7535"/>
                    <a:pt x="10896" y="7546"/>
                  </a:cubicBezTo>
                  <a:cubicBezTo>
                    <a:pt x="11381" y="7546"/>
                    <a:pt x="11487" y="7335"/>
                    <a:pt x="11487" y="6914"/>
                  </a:cubicBezTo>
                  <a:cubicBezTo>
                    <a:pt x="11466" y="4806"/>
                    <a:pt x="11466" y="2698"/>
                    <a:pt x="11487" y="591"/>
                  </a:cubicBezTo>
                  <a:cubicBezTo>
                    <a:pt x="11487" y="127"/>
                    <a:pt x="11318" y="1"/>
                    <a:pt x="1087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5" name="Google Shape;2805;p61"/>
            <p:cNvSpPr/>
            <p:nvPr/>
          </p:nvSpPr>
          <p:spPr>
            <a:xfrm rot="-970049">
              <a:off x="9548896" y="3352205"/>
              <a:ext cx="215521" cy="146410"/>
            </a:xfrm>
            <a:custGeom>
              <a:avLst/>
              <a:gdLst/>
              <a:ahLst/>
              <a:cxnLst/>
              <a:rect l="l" t="t" r="r" b="b"/>
              <a:pathLst>
                <a:path w="11108" h="7546" extrusionOk="0">
                  <a:moveTo>
                    <a:pt x="653" y="1"/>
                  </a:moveTo>
                  <a:cubicBezTo>
                    <a:pt x="169" y="1"/>
                    <a:pt x="0" y="127"/>
                    <a:pt x="0" y="633"/>
                  </a:cubicBezTo>
                  <a:cubicBezTo>
                    <a:pt x="21" y="2698"/>
                    <a:pt x="21" y="4785"/>
                    <a:pt x="0" y="6871"/>
                  </a:cubicBezTo>
                  <a:cubicBezTo>
                    <a:pt x="0" y="7419"/>
                    <a:pt x="190" y="7525"/>
                    <a:pt x="696" y="7525"/>
                  </a:cubicBezTo>
                  <a:cubicBezTo>
                    <a:pt x="1237" y="7518"/>
                    <a:pt x="1778" y="7515"/>
                    <a:pt x="2318" y="7515"/>
                  </a:cubicBezTo>
                  <a:cubicBezTo>
                    <a:pt x="3398" y="7515"/>
                    <a:pt x="4475" y="7525"/>
                    <a:pt x="5543" y="7525"/>
                  </a:cubicBezTo>
                  <a:cubicBezTo>
                    <a:pt x="6365" y="7525"/>
                    <a:pt x="7187" y="7519"/>
                    <a:pt x="8009" y="7519"/>
                  </a:cubicBezTo>
                  <a:cubicBezTo>
                    <a:pt x="8831" y="7519"/>
                    <a:pt x="9653" y="7525"/>
                    <a:pt x="10475" y="7546"/>
                  </a:cubicBezTo>
                  <a:cubicBezTo>
                    <a:pt x="10939" y="7546"/>
                    <a:pt x="11086" y="7419"/>
                    <a:pt x="11086" y="6935"/>
                  </a:cubicBezTo>
                  <a:cubicBezTo>
                    <a:pt x="11065" y="4827"/>
                    <a:pt x="11065" y="2719"/>
                    <a:pt x="11086" y="612"/>
                  </a:cubicBezTo>
                  <a:cubicBezTo>
                    <a:pt x="11107" y="106"/>
                    <a:pt x="10918" y="1"/>
                    <a:pt x="10433" y="1"/>
                  </a:cubicBezTo>
                  <a:cubicBezTo>
                    <a:pt x="8799" y="11"/>
                    <a:pt x="7166" y="16"/>
                    <a:pt x="5535" y="16"/>
                  </a:cubicBezTo>
                  <a:cubicBezTo>
                    <a:pt x="3904" y="16"/>
                    <a:pt x="2276" y="11"/>
                    <a:pt x="6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6" name="Google Shape;2806;p61"/>
            <p:cNvSpPr/>
            <p:nvPr/>
          </p:nvSpPr>
          <p:spPr>
            <a:xfrm rot="-970049">
              <a:off x="9050524" y="3497131"/>
              <a:ext cx="212669" cy="146041"/>
            </a:xfrm>
            <a:custGeom>
              <a:avLst/>
              <a:gdLst/>
              <a:ahLst/>
              <a:cxnLst/>
              <a:rect l="l" t="t" r="r" b="b"/>
              <a:pathLst>
                <a:path w="10961" h="7527" extrusionOk="0">
                  <a:moveTo>
                    <a:pt x="612" y="1"/>
                  </a:moveTo>
                  <a:cubicBezTo>
                    <a:pt x="169" y="1"/>
                    <a:pt x="1" y="127"/>
                    <a:pt x="1" y="591"/>
                  </a:cubicBezTo>
                  <a:cubicBezTo>
                    <a:pt x="22" y="2698"/>
                    <a:pt x="22" y="4806"/>
                    <a:pt x="1" y="6914"/>
                  </a:cubicBezTo>
                  <a:cubicBezTo>
                    <a:pt x="1" y="7377"/>
                    <a:pt x="148" y="7525"/>
                    <a:pt x="612" y="7525"/>
                  </a:cubicBezTo>
                  <a:cubicBezTo>
                    <a:pt x="1153" y="7518"/>
                    <a:pt x="1694" y="7515"/>
                    <a:pt x="2235" y="7515"/>
                  </a:cubicBezTo>
                  <a:cubicBezTo>
                    <a:pt x="3316" y="7515"/>
                    <a:pt x="4398" y="7525"/>
                    <a:pt x="5480" y="7525"/>
                  </a:cubicBezTo>
                  <a:cubicBezTo>
                    <a:pt x="6562" y="7525"/>
                    <a:pt x="7644" y="7515"/>
                    <a:pt x="8726" y="7515"/>
                  </a:cubicBezTo>
                  <a:cubicBezTo>
                    <a:pt x="9267" y="7515"/>
                    <a:pt x="9808" y="7518"/>
                    <a:pt x="10349" y="7525"/>
                  </a:cubicBezTo>
                  <a:cubicBezTo>
                    <a:pt x="10377" y="7526"/>
                    <a:pt x="10404" y="7527"/>
                    <a:pt x="10430" y="7527"/>
                  </a:cubicBezTo>
                  <a:cubicBezTo>
                    <a:pt x="10830" y="7527"/>
                    <a:pt x="10960" y="7370"/>
                    <a:pt x="10960" y="6935"/>
                  </a:cubicBezTo>
                  <a:cubicBezTo>
                    <a:pt x="10939" y="4827"/>
                    <a:pt x="10939" y="2719"/>
                    <a:pt x="10960" y="612"/>
                  </a:cubicBezTo>
                  <a:cubicBezTo>
                    <a:pt x="10960" y="148"/>
                    <a:pt x="10834" y="1"/>
                    <a:pt x="10370" y="1"/>
                  </a:cubicBezTo>
                  <a:cubicBezTo>
                    <a:pt x="8747" y="11"/>
                    <a:pt x="7119" y="16"/>
                    <a:pt x="5491" y="16"/>
                  </a:cubicBezTo>
                  <a:cubicBezTo>
                    <a:pt x="3863" y="16"/>
                    <a:pt x="2235" y="11"/>
                    <a:pt x="6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7" name="Google Shape;2807;p61"/>
            <p:cNvSpPr/>
            <p:nvPr/>
          </p:nvSpPr>
          <p:spPr>
            <a:xfrm rot="-970049">
              <a:off x="8044452" y="3789180"/>
              <a:ext cx="210612" cy="146410"/>
            </a:xfrm>
            <a:custGeom>
              <a:avLst/>
              <a:gdLst/>
              <a:ahLst/>
              <a:cxnLst/>
              <a:rect l="l" t="t" r="r" b="b"/>
              <a:pathLst>
                <a:path w="10855" h="7546" extrusionOk="0">
                  <a:moveTo>
                    <a:pt x="633" y="1"/>
                  </a:moveTo>
                  <a:cubicBezTo>
                    <a:pt x="169" y="1"/>
                    <a:pt x="22" y="127"/>
                    <a:pt x="22" y="612"/>
                  </a:cubicBezTo>
                  <a:cubicBezTo>
                    <a:pt x="43" y="2719"/>
                    <a:pt x="43" y="4827"/>
                    <a:pt x="22" y="6935"/>
                  </a:cubicBezTo>
                  <a:cubicBezTo>
                    <a:pt x="1" y="7440"/>
                    <a:pt x="190" y="7546"/>
                    <a:pt x="675" y="7546"/>
                  </a:cubicBezTo>
                  <a:cubicBezTo>
                    <a:pt x="2256" y="7535"/>
                    <a:pt x="3842" y="7530"/>
                    <a:pt x="5430" y="7530"/>
                  </a:cubicBezTo>
                  <a:cubicBezTo>
                    <a:pt x="7019" y="7530"/>
                    <a:pt x="8610" y="7535"/>
                    <a:pt x="10201" y="7546"/>
                  </a:cubicBezTo>
                  <a:cubicBezTo>
                    <a:pt x="10686" y="7546"/>
                    <a:pt x="10855" y="7419"/>
                    <a:pt x="10855" y="6914"/>
                  </a:cubicBezTo>
                  <a:cubicBezTo>
                    <a:pt x="10813" y="4827"/>
                    <a:pt x="10813" y="2762"/>
                    <a:pt x="10855" y="675"/>
                  </a:cubicBezTo>
                  <a:cubicBezTo>
                    <a:pt x="10855" y="127"/>
                    <a:pt x="10665" y="22"/>
                    <a:pt x="10159" y="22"/>
                  </a:cubicBezTo>
                  <a:cubicBezTo>
                    <a:pt x="9632" y="29"/>
                    <a:pt x="9105" y="31"/>
                    <a:pt x="8578" y="31"/>
                  </a:cubicBezTo>
                  <a:cubicBezTo>
                    <a:pt x="7525" y="31"/>
                    <a:pt x="6471" y="22"/>
                    <a:pt x="5417" y="22"/>
                  </a:cubicBezTo>
                  <a:cubicBezTo>
                    <a:pt x="3815" y="22"/>
                    <a:pt x="2213" y="22"/>
                    <a:pt x="6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8" name="Google Shape;2808;p61"/>
            <p:cNvSpPr/>
            <p:nvPr/>
          </p:nvSpPr>
          <p:spPr>
            <a:xfrm rot="-970049">
              <a:off x="8589616" y="3810417"/>
              <a:ext cx="222875" cy="135836"/>
            </a:xfrm>
            <a:custGeom>
              <a:avLst/>
              <a:gdLst/>
              <a:ahLst/>
              <a:cxnLst/>
              <a:rect l="l" t="t" r="r" b="b"/>
              <a:pathLst>
                <a:path w="11487" h="7001" extrusionOk="0">
                  <a:moveTo>
                    <a:pt x="525" y="1"/>
                  </a:moveTo>
                  <a:cubicBezTo>
                    <a:pt x="147" y="1"/>
                    <a:pt x="0" y="141"/>
                    <a:pt x="0" y="593"/>
                  </a:cubicBezTo>
                  <a:cubicBezTo>
                    <a:pt x="21" y="2532"/>
                    <a:pt x="21" y="4492"/>
                    <a:pt x="0" y="6431"/>
                  </a:cubicBezTo>
                  <a:cubicBezTo>
                    <a:pt x="0" y="6874"/>
                    <a:pt x="148" y="7000"/>
                    <a:pt x="569" y="7000"/>
                  </a:cubicBezTo>
                  <a:cubicBezTo>
                    <a:pt x="2287" y="6990"/>
                    <a:pt x="4005" y="6984"/>
                    <a:pt x="5725" y="6984"/>
                  </a:cubicBezTo>
                  <a:cubicBezTo>
                    <a:pt x="7445" y="6984"/>
                    <a:pt x="9168" y="6990"/>
                    <a:pt x="10896" y="7000"/>
                  </a:cubicBezTo>
                  <a:cubicBezTo>
                    <a:pt x="11318" y="7000"/>
                    <a:pt x="11466" y="6874"/>
                    <a:pt x="11466" y="6431"/>
                  </a:cubicBezTo>
                  <a:cubicBezTo>
                    <a:pt x="11444" y="4492"/>
                    <a:pt x="11444" y="2532"/>
                    <a:pt x="11466" y="593"/>
                  </a:cubicBezTo>
                  <a:cubicBezTo>
                    <a:pt x="11487" y="129"/>
                    <a:pt x="11318" y="3"/>
                    <a:pt x="10854" y="3"/>
                  </a:cubicBezTo>
                  <a:lnTo>
                    <a:pt x="611" y="3"/>
                  </a:lnTo>
                  <a:cubicBezTo>
                    <a:pt x="581" y="2"/>
                    <a:pt x="552" y="1"/>
                    <a:pt x="52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9" name="Google Shape;2809;p61"/>
            <p:cNvSpPr/>
            <p:nvPr/>
          </p:nvSpPr>
          <p:spPr>
            <a:xfrm rot="-970049">
              <a:off x="9595882" y="3519366"/>
              <a:ext cx="215114" cy="136204"/>
            </a:xfrm>
            <a:custGeom>
              <a:avLst/>
              <a:gdLst/>
              <a:ahLst/>
              <a:cxnLst/>
              <a:rect l="l" t="t" r="r" b="b"/>
              <a:pathLst>
                <a:path w="11087" h="7020" extrusionOk="0">
                  <a:moveTo>
                    <a:pt x="653" y="1"/>
                  </a:moveTo>
                  <a:cubicBezTo>
                    <a:pt x="190" y="1"/>
                    <a:pt x="0" y="106"/>
                    <a:pt x="0" y="633"/>
                  </a:cubicBezTo>
                  <a:cubicBezTo>
                    <a:pt x="21" y="2572"/>
                    <a:pt x="21" y="4490"/>
                    <a:pt x="0" y="6429"/>
                  </a:cubicBezTo>
                  <a:cubicBezTo>
                    <a:pt x="0" y="6893"/>
                    <a:pt x="148" y="7019"/>
                    <a:pt x="611" y="7019"/>
                  </a:cubicBezTo>
                  <a:cubicBezTo>
                    <a:pt x="2255" y="7009"/>
                    <a:pt x="3899" y="7003"/>
                    <a:pt x="5543" y="7003"/>
                  </a:cubicBezTo>
                  <a:cubicBezTo>
                    <a:pt x="7187" y="7003"/>
                    <a:pt x="8831" y="7009"/>
                    <a:pt x="10475" y="7019"/>
                  </a:cubicBezTo>
                  <a:cubicBezTo>
                    <a:pt x="10981" y="7019"/>
                    <a:pt x="11086" y="6851"/>
                    <a:pt x="11086" y="6366"/>
                  </a:cubicBezTo>
                  <a:cubicBezTo>
                    <a:pt x="11065" y="4469"/>
                    <a:pt x="11065" y="2551"/>
                    <a:pt x="11086" y="654"/>
                  </a:cubicBezTo>
                  <a:cubicBezTo>
                    <a:pt x="11086" y="148"/>
                    <a:pt x="10939" y="22"/>
                    <a:pt x="10454" y="22"/>
                  </a:cubicBezTo>
                  <a:lnTo>
                    <a:pt x="5585" y="22"/>
                  </a:lnTo>
                  <a:cubicBezTo>
                    <a:pt x="3941" y="22"/>
                    <a:pt x="2297" y="22"/>
                    <a:pt x="65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0" name="Google Shape;2810;p61"/>
            <p:cNvSpPr/>
            <p:nvPr/>
          </p:nvSpPr>
          <p:spPr>
            <a:xfrm rot="-970049">
              <a:off x="9097607" y="3664608"/>
              <a:ext cx="212669" cy="135816"/>
            </a:xfrm>
            <a:custGeom>
              <a:avLst/>
              <a:gdLst/>
              <a:ahLst/>
              <a:cxnLst/>
              <a:rect l="l" t="t" r="r" b="b"/>
              <a:pathLst>
                <a:path w="10961" h="7000" extrusionOk="0">
                  <a:moveTo>
                    <a:pt x="534" y="0"/>
                  </a:moveTo>
                  <a:cubicBezTo>
                    <a:pt x="149" y="0"/>
                    <a:pt x="1" y="157"/>
                    <a:pt x="1" y="592"/>
                  </a:cubicBezTo>
                  <a:cubicBezTo>
                    <a:pt x="22" y="2531"/>
                    <a:pt x="22" y="4491"/>
                    <a:pt x="1" y="6430"/>
                  </a:cubicBezTo>
                  <a:cubicBezTo>
                    <a:pt x="1" y="6873"/>
                    <a:pt x="169" y="6999"/>
                    <a:pt x="591" y="6999"/>
                  </a:cubicBezTo>
                  <a:cubicBezTo>
                    <a:pt x="2224" y="6989"/>
                    <a:pt x="3857" y="6983"/>
                    <a:pt x="5491" y="6983"/>
                  </a:cubicBezTo>
                  <a:cubicBezTo>
                    <a:pt x="7124" y="6983"/>
                    <a:pt x="8758" y="6989"/>
                    <a:pt x="10391" y="6999"/>
                  </a:cubicBezTo>
                  <a:cubicBezTo>
                    <a:pt x="10791" y="6999"/>
                    <a:pt x="10960" y="6873"/>
                    <a:pt x="10960" y="6430"/>
                  </a:cubicBezTo>
                  <a:cubicBezTo>
                    <a:pt x="10939" y="4491"/>
                    <a:pt x="10939" y="2531"/>
                    <a:pt x="10960" y="592"/>
                  </a:cubicBezTo>
                  <a:cubicBezTo>
                    <a:pt x="10960" y="107"/>
                    <a:pt x="10791" y="2"/>
                    <a:pt x="10349" y="2"/>
                  </a:cubicBezTo>
                  <a:lnTo>
                    <a:pt x="612" y="2"/>
                  </a:lnTo>
                  <a:cubicBezTo>
                    <a:pt x="585" y="1"/>
                    <a:pt x="559" y="0"/>
                    <a:pt x="5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1" name="Google Shape;2811;p61"/>
            <p:cNvSpPr/>
            <p:nvPr/>
          </p:nvSpPr>
          <p:spPr>
            <a:xfrm rot="-970049">
              <a:off x="8090987" y="3956405"/>
              <a:ext cx="210612" cy="135836"/>
            </a:xfrm>
            <a:custGeom>
              <a:avLst/>
              <a:gdLst/>
              <a:ahLst/>
              <a:cxnLst/>
              <a:rect l="l" t="t" r="r" b="b"/>
              <a:pathLst>
                <a:path w="10855" h="7001" extrusionOk="0">
                  <a:moveTo>
                    <a:pt x="654" y="1"/>
                  </a:moveTo>
                  <a:cubicBezTo>
                    <a:pt x="169" y="1"/>
                    <a:pt x="22" y="127"/>
                    <a:pt x="22" y="633"/>
                  </a:cubicBezTo>
                  <a:cubicBezTo>
                    <a:pt x="43" y="2530"/>
                    <a:pt x="43" y="4448"/>
                    <a:pt x="22" y="6345"/>
                  </a:cubicBezTo>
                  <a:cubicBezTo>
                    <a:pt x="0" y="6893"/>
                    <a:pt x="211" y="6998"/>
                    <a:pt x="717" y="6998"/>
                  </a:cubicBezTo>
                  <a:cubicBezTo>
                    <a:pt x="1230" y="6991"/>
                    <a:pt x="1745" y="6989"/>
                    <a:pt x="2262" y="6989"/>
                  </a:cubicBezTo>
                  <a:cubicBezTo>
                    <a:pt x="3295" y="6989"/>
                    <a:pt x="4335" y="6998"/>
                    <a:pt x="5375" y="6998"/>
                  </a:cubicBezTo>
                  <a:cubicBezTo>
                    <a:pt x="6443" y="6998"/>
                    <a:pt x="7511" y="6989"/>
                    <a:pt x="8572" y="6989"/>
                  </a:cubicBezTo>
                  <a:cubicBezTo>
                    <a:pt x="9103" y="6989"/>
                    <a:pt x="9632" y="6991"/>
                    <a:pt x="10159" y="6998"/>
                  </a:cubicBezTo>
                  <a:cubicBezTo>
                    <a:pt x="10191" y="6999"/>
                    <a:pt x="10221" y="7000"/>
                    <a:pt x="10250" y="7000"/>
                  </a:cubicBezTo>
                  <a:cubicBezTo>
                    <a:pt x="10706" y="7000"/>
                    <a:pt x="10855" y="6840"/>
                    <a:pt x="10855" y="6345"/>
                  </a:cubicBezTo>
                  <a:cubicBezTo>
                    <a:pt x="10812" y="4448"/>
                    <a:pt x="10812" y="2572"/>
                    <a:pt x="10855" y="675"/>
                  </a:cubicBezTo>
                  <a:cubicBezTo>
                    <a:pt x="10855" y="191"/>
                    <a:pt x="10728" y="1"/>
                    <a:pt x="10180" y="1"/>
                  </a:cubicBezTo>
                  <a:cubicBezTo>
                    <a:pt x="8599" y="11"/>
                    <a:pt x="7014" y="17"/>
                    <a:pt x="5425" y="17"/>
                  </a:cubicBezTo>
                  <a:cubicBezTo>
                    <a:pt x="3836" y="17"/>
                    <a:pt x="2245" y="11"/>
                    <a:pt x="65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2" name="Google Shape;2812;p61"/>
            <p:cNvSpPr/>
            <p:nvPr/>
          </p:nvSpPr>
          <p:spPr>
            <a:xfrm rot="-970049">
              <a:off x="7574270" y="3471541"/>
              <a:ext cx="2381597" cy="596854"/>
            </a:xfrm>
            <a:custGeom>
              <a:avLst/>
              <a:gdLst/>
              <a:ahLst/>
              <a:cxnLst/>
              <a:rect l="l" t="t" r="r" b="b"/>
              <a:pathLst>
                <a:path w="122748" h="30762" extrusionOk="0">
                  <a:moveTo>
                    <a:pt x="22318" y="7534"/>
                  </a:moveTo>
                  <a:cubicBezTo>
                    <a:pt x="22778" y="7534"/>
                    <a:pt x="22910" y="7712"/>
                    <a:pt x="22910" y="8210"/>
                  </a:cubicBezTo>
                  <a:cubicBezTo>
                    <a:pt x="22868" y="10254"/>
                    <a:pt x="22868" y="12320"/>
                    <a:pt x="22910" y="14385"/>
                  </a:cubicBezTo>
                  <a:cubicBezTo>
                    <a:pt x="22910" y="14912"/>
                    <a:pt x="22762" y="15060"/>
                    <a:pt x="22235" y="15060"/>
                  </a:cubicBezTo>
                  <a:cubicBezTo>
                    <a:pt x="21561" y="15053"/>
                    <a:pt x="20887" y="15050"/>
                    <a:pt x="20212" y="15050"/>
                  </a:cubicBezTo>
                  <a:cubicBezTo>
                    <a:pt x="18863" y="15050"/>
                    <a:pt x="17514" y="15060"/>
                    <a:pt x="16166" y="15060"/>
                  </a:cubicBezTo>
                  <a:cubicBezTo>
                    <a:pt x="14859" y="15060"/>
                    <a:pt x="13543" y="15050"/>
                    <a:pt x="12223" y="15050"/>
                  </a:cubicBezTo>
                  <a:cubicBezTo>
                    <a:pt x="11564" y="15050"/>
                    <a:pt x="10903" y="15053"/>
                    <a:pt x="10243" y="15060"/>
                  </a:cubicBezTo>
                  <a:cubicBezTo>
                    <a:pt x="9716" y="15060"/>
                    <a:pt x="9590" y="14912"/>
                    <a:pt x="9590" y="14385"/>
                  </a:cubicBezTo>
                  <a:cubicBezTo>
                    <a:pt x="9611" y="12320"/>
                    <a:pt x="9611" y="10254"/>
                    <a:pt x="9590" y="8189"/>
                  </a:cubicBezTo>
                  <a:cubicBezTo>
                    <a:pt x="9569" y="7683"/>
                    <a:pt x="9737" y="7536"/>
                    <a:pt x="10264" y="7536"/>
                  </a:cubicBezTo>
                  <a:cubicBezTo>
                    <a:pt x="12256" y="7546"/>
                    <a:pt x="14253" y="7551"/>
                    <a:pt x="16250" y="7551"/>
                  </a:cubicBezTo>
                  <a:cubicBezTo>
                    <a:pt x="18247" y="7551"/>
                    <a:pt x="20244" y="7546"/>
                    <a:pt x="22235" y="7536"/>
                  </a:cubicBezTo>
                  <a:cubicBezTo>
                    <a:pt x="22264" y="7534"/>
                    <a:pt x="22291" y="7534"/>
                    <a:pt x="22318" y="7534"/>
                  </a:cubicBezTo>
                  <a:close/>
                  <a:moveTo>
                    <a:pt x="49023" y="7536"/>
                  </a:moveTo>
                  <a:cubicBezTo>
                    <a:pt x="49466" y="7536"/>
                    <a:pt x="49634" y="7641"/>
                    <a:pt x="49634" y="8126"/>
                  </a:cubicBezTo>
                  <a:cubicBezTo>
                    <a:pt x="49613" y="10233"/>
                    <a:pt x="49613" y="12341"/>
                    <a:pt x="49634" y="14449"/>
                  </a:cubicBezTo>
                  <a:cubicBezTo>
                    <a:pt x="49655" y="14954"/>
                    <a:pt x="49445" y="15060"/>
                    <a:pt x="48981" y="15060"/>
                  </a:cubicBezTo>
                  <a:lnTo>
                    <a:pt x="42995" y="15060"/>
                  </a:lnTo>
                  <a:cubicBezTo>
                    <a:pt x="41661" y="15060"/>
                    <a:pt x="40326" y="15050"/>
                    <a:pt x="38997" y="15050"/>
                  </a:cubicBezTo>
                  <a:cubicBezTo>
                    <a:pt x="38333" y="15050"/>
                    <a:pt x="37670" y="15053"/>
                    <a:pt x="37010" y="15060"/>
                  </a:cubicBezTo>
                  <a:cubicBezTo>
                    <a:pt x="36504" y="15060"/>
                    <a:pt x="36314" y="14933"/>
                    <a:pt x="36314" y="14406"/>
                  </a:cubicBezTo>
                  <a:cubicBezTo>
                    <a:pt x="36335" y="12320"/>
                    <a:pt x="36335" y="10233"/>
                    <a:pt x="36314" y="8147"/>
                  </a:cubicBezTo>
                  <a:cubicBezTo>
                    <a:pt x="36314" y="7704"/>
                    <a:pt x="36441" y="7536"/>
                    <a:pt x="36904" y="7536"/>
                  </a:cubicBezTo>
                  <a:close/>
                  <a:moveTo>
                    <a:pt x="76317" y="7515"/>
                  </a:moveTo>
                  <a:cubicBezTo>
                    <a:pt x="76780" y="7515"/>
                    <a:pt x="76907" y="7683"/>
                    <a:pt x="76907" y="8126"/>
                  </a:cubicBezTo>
                  <a:cubicBezTo>
                    <a:pt x="76886" y="10233"/>
                    <a:pt x="76886" y="12341"/>
                    <a:pt x="76907" y="14449"/>
                  </a:cubicBezTo>
                  <a:cubicBezTo>
                    <a:pt x="76907" y="14975"/>
                    <a:pt x="76696" y="15060"/>
                    <a:pt x="76254" y="15060"/>
                  </a:cubicBezTo>
                  <a:lnTo>
                    <a:pt x="64409" y="15060"/>
                  </a:lnTo>
                  <a:cubicBezTo>
                    <a:pt x="63924" y="15060"/>
                    <a:pt x="63713" y="14975"/>
                    <a:pt x="63713" y="14406"/>
                  </a:cubicBezTo>
                  <a:cubicBezTo>
                    <a:pt x="63734" y="12320"/>
                    <a:pt x="63734" y="10254"/>
                    <a:pt x="63713" y="8168"/>
                  </a:cubicBezTo>
                  <a:cubicBezTo>
                    <a:pt x="63713" y="7683"/>
                    <a:pt x="63840" y="7515"/>
                    <a:pt x="64346" y="7515"/>
                  </a:cubicBezTo>
                  <a:cubicBezTo>
                    <a:pt x="66337" y="7525"/>
                    <a:pt x="68334" y="7530"/>
                    <a:pt x="70331" y="7530"/>
                  </a:cubicBezTo>
                  <a:cubicBezTo>
                    <a:pt x="72328" y="7530"/>
                    <a:pt x="74325" y="7525"/>
                    <a:pt x="76317" y="7515"/>
                  </a:cubicBezTo>
                  <a:close/>
                  <a:moveTo>
                    <a:pt x="88562" y="7515"/>
                  </a:moveTo>
                  <a:cubicBezTo>
                    <a:pt x="89026" y="7515"/>
                    <a:pt x="89152" y="7683"/>
                    <a:pt x="89152" y="8126"/>
                  </a:cubicBezTo>
                  <a:cubicBezTo>
                    <a:pt x="89131" y="10233"/>
                    <a:pt x="89131" y="12341"/>
                    <a:pt x="89152" y="14449"/>
                  </a:cubicBezTo>
                  <a:cubicBezTo>
                    <a:pt x="89152" y="14912"/>
                    <a:pt x="89005" y="15060"/>
                    <a:pt x="88541" y="15060"/>
                  </a:cubicBezTo>
                  <a:cubicBezTo>
                    <a:pt x="88000" y="15053"/>
                    <a:pt x="87459" y="15050"/>
                    <a:pt x="86918" y="15050"/>
                  </a:cubicBezTo>
                  <a:cubicBezTo>
                    <a:pt x="85836" y="15050"/>
                    <a:pt x="84754" y="15060"/>
                    <a:pt x="83672" y="15060"/>
                  </a:cubicBezTo>
                  <a:cubicBezTo>
                    <a:pt x="82576" y="15060"/>
                    <a:pt x="81499" y="15050"/>
                    <a:pt x="80422" y="15050"/>
                  </a:cubicBezTo>
                  <a:cubicBezTo>
                    <a:pt x="79883" y="15050"/>
                    <a:pt x="79345" y="15053"/>
                    <a:pt x="78804" y="15060"/>
                  </a:cubicBezTo>
                  <a:cubicBezTo>
                    <a:pt x="78340" y="15060"/>
                    <a:pt x="78193" y="14891"/>
                    <a:pt x="78193" y="14449"/>
                  </a:cubicBezTo>
                  <a:cubicBezTo>
                    <a:pt x="78214" y="12341"/>
                    <a:pt x="78214" y="10233"/>
                    <a:pt x="78193" y="8126"/>
                  </a:cubicBezTo>
                  <a:cubicBezTo>
                    <a:pt x="78193" y="7662"/>
                    <a:pt x="78340" y="7515"/>
                    <a:pt x="78804" y="7515"/>
                  </a:cubicBezTo>
                  <a:cubicBezTo>
                    <a:pt x="80427" y="7525"/>
                    <a:pt x="82049" y="7530"/>
                    <a:pt x="83675" y="7530"/>
                  </a:cubicBezTo>
                  <a:cubicBezTo>
                    <a:pt x="85300" y="7530"/>
                    <a:pt x="86929" y="7525"/>
                    <a:pt x="88562" y="7515"/>
                  </a:cubicBezTo>
                  <a:close/>
                  <a:moveTo>
                    <a:pt x="103041" y="7515"/>
                  </a:moveTo>
                  <a:cubicBezTo>
                    <a:pt x="103505" y="7515"/>
                    <a:pt x="103652" y="7683"/>
                    <a:pt x="103652" y="8126"/>
                  </a:cubicBezTo>
                  <a:cubicBezTo>
                    <a:pt x="103631" y="10233"/>
                    <a:pt x="103610" y="12341"/>
                    <a:pt x="103652" y="14449"/>
                  </a:cubicBezTo>
                  <a:cubicBezTo>
                    <a:pt x="103652" y="14975"/>
                    <a:pt x="103442" y="15060"/>
                    <a:pt x="102978" y="15060"/>
                  </a:cubicBezTo>
                  <a:lnTo>
                    <a:pt x="97056" y="15060"/>
                  </a:lnTo>
                  <a:cubicBezTo>
                    <a:pt x="95735" y="15060"/>
                    <a:pt x="94405" y="15050"/>
                    <a:pt x="93078" y="15050"/>
                  </a:cubicBezTo>
                  <a:cubicBezTo>
                    <a:pt x="92414" y="15050"/>
                    <a:pt x="91751" y="15053"/>
                    <a:pt x="91091" y="15060"/>
                  </a:cubicBezTo>
                  <a:cubicBezTo>
                    <a:pt x="90585" y="15060"/>
                    <a:pt x="90459" y="14891"/>
                    <a:pt x="90459" y="14406"/>
                  </a:cubicBezTo>
                  <a:cubicBezTo>
                    <a:pt x="90480" y="12341"/>
                    <a:pt x="90480" y="10254"/>
                    <a:pt x="90459" y="8168"/>
                  </a:cubicBezTo>
                  <a:cubicBezTo>
                    <a:pt x="90438" y="7683"/>
                    <a:pt x="90585" y="7515"/>
                    <a:pt x="91070" y="7515"/>
                  </a:cubicBezTo>
                  <a:cubicBezTo>
                    <a:pt x="93072" y="7525"/>
                    <a:pt x="95069" y="7530"/>
                    <a:pt x="97064" y="7530"/>
                  </a:cubicBezTo>
                  <a:cubicBezTo>
                    <a:pt x="99058" y="7530"/>
                    <a:pt x="101050" y="7525"/>
                    <a:pt x="103041" y="7515"/>
                  </a:cubicBezTo>
                  <a:close/>
                  <a:moveTo>
                    <a:pt x="115371" y="7515"/>
                  </a:moveTo>
                  <a:cubicBezTo>
                    <a:pt x="115856" y="7515"/>
                    <a:pt x="116024" y="7641"/>
                    <a:pt x="116024" y="8147"/>
                  </a:cubicBezTo>
                  <a:cubicBezTo>
                    <a:pt x="116003" y="10254"/>
                    <a:pt x="116003" y="12362"/>
                    <a:pt x="116024" y="14470"/>
                  </a:cubicBezTo>
                  <a:cubicBezTo>
                    <a:pt x="116024" y="14933"/>
                    <a:pt x="115877" y="15060"/>
                    <a:pt x="115413" y="15060"/>
                  </a:cubicBezTo>
                  <a:cubicBezTo>
                    <a:pt x="114865" y="15053"/>
                    <a:pt x="114317" y="15050"/>
                    <a:pt x="113769" y="15050"/>
                  </a:cubicBezTo>
                  <a:cubicBezTo>
                    <a:pt x="112673" y="15050"/>
                    <a:pt x="111577" y="15060"/>
                    <a:pt x="110481" y="15060"/>
                  </a:cubicBezTo>
                  <a:cubicBezTo>
                    <a:pt x="109399" y="15060"/>
                    <a:pt x="108317" y="15050"/>
                    <a:pt x="107235" y="15050"/>
                  </a:cubicBezTo>
                  <a:cubicBezTo>
                    <a:pt x="106694" y="15050"/>
                    <a:pt x="106154" y="15053"/>
                    <a:pt x="105613" y="15060"/>
                  </a:cubicBezTo>
                  <a:cubicBezTo>
                    <a:pt x="105128" y="15060"/>
                    <a:pt x="104938" y="14933"/>
                    <a:pt x="104938" y="14385"/>
                  </a:cubicBezTo>
                  <a:cubicBezTo>
                    <a:pt x="104959" y="12320"/>
                    <a:pt x="104959" y="10233"/>
                    <a:pt x="104938" y="8147"/>
                  </a:cubicBezTo>
                  <a:cubicBezTo>
                    <a:pt x="104917" y="7662"/>
                    <a:pt x="105086" y="7515"/>
                    <a:pt x="105570" y="7515"/>
                  </a:cubicBezTo>
                  <a:cubicBezTo>
                    <a:pt x="107204" y="7525"/>
                    <a:pt x="108837" y="7530"/>
                    <a:pt x="110471" y="7530"/>
                  </a:cubicBezTo>
                  <a:cubicBezTo>
                    <a:pt x="112104" y="7530"/>
                    <a:pt x="113737" y="7525"/>
                    <a:pt x="115371" y="7515"/>
                  </a:cubicBezTo>
                  <a:close/>
                  <a:moveTo>
                    <a:pt x="61795" y="7536"/>
                  </a:moveTo>
                  <a:cubicBezTo>
                    <a:pt x="62259" y="7536"/>
                    <a:pt x="62407" y="7662"/>
                    <a:pt x="62407" y="8126"/>
                  </a:cubicBezTo>
                  <a:cubicBezTo>
                    <a:pt x="62385" y="10233"/>
                    <a:pt x="62385" y="12341"/>
                    <a:pt x="62407" y="14449"/>
                  </a:cubicBezTo>
                  <a:cubicBezTo>
                    <a:pt x="62407" y="14891"/>
                    <a:pt x="62322" y="15081"/>
                    <a:pt x="61837" y="15081"/>
                  </a:cubicBezTo>
                  <a:cubicBezTo>
                    <a:pt x="60109" y="15070"/>
                    <a:pt x="58386" y="15065"/>
                    <a:pt x="56666" y="15065"/>
                  </a:cubicBezTo>
                  <a:cubicBezTo>
                    <a:pt x="54946" y="15065"/>
                    <a:pt x="53228" y="15070"/>
                    <a:pt x="51510" y="15081"/>
                  </a:cubicBezTo>
                  <a:cubicBezTo>
                    <a:pt x="51089" y="15081"/>
                    <a:pt x="50941" y="14954"/>
                    <a:pt x="50941" y="14512"/>
                  </a:cubicBezTo>
                  <a:cubicBezTo>
                    <a:pt x="50941" y="12383"/>
                    <a:pt x="50941" y="10254"/>
                    <a:pt x="50941" y="8147"/>
                  </a:cubicBezTo>
                  <a:cubicBezTo>
                    <a:pt x="50920" y="7662"/>
                    <a:pt x="51110" y="7557"/>
                    <a:pt x="51552" y="7557"/>
                  </a:cubicBezTo>
                  <a:lnTo>
                    <a:pt x="56737" y="7557"/>
                  </a:lnTo>
                  <a:cubicBezTo>
                    <a:pt x="58423" y="7557"/>
                    <a:pt x="60109" y="7557"/>
                    <a:pt x="61795" y="7536"/>
                  </a:cubicBezTo>
                  <a:close/>
                  <a:moveTo>
                    <a:pt x="34354" y="7557"/>
                  </a:moveTo>
                  <a:cubicBezTo>
                    <a:pt x="34839" y="7557"/>
                    <a:pt x="35029" y="7683"/>
                    <a:pt x="35029" y="8210"/>
                  </a:cubicBezTo>
                  <a:cubicBezTo>
                    <a:pt x="35008" y="10297"/>
                    <a:pt x="35008" y="12383"/>
                    <a:pt x="35029" y="14470"/>
                  </a:cubicBezTo>
                  <a:cubicBezTo>
                    <a:pt x="35029" y="14954"/>
                    <a:pt x="34881" y="15102"/>
                    <a:pt x="34396" y="15102"/>
                  </a:cubicBezTo>
                  <a:cubicBezTo>
                    <a:pt x="32805" y="15091"/>
                    <a:pt x="31214" y="15086"/>
                    <a:pt x="29623" y="15086"/>
                  </a:cubicBezTo>
                  <a:cubicBezTo>
                    <a:pt x="28031" y="15086"/>
                    <a:pt x="26440" y="15091"/>
                    <a:pt x="24849" y="15102"/>
                  </a:cubicBezTo>
                  <a:cubicBezTo>
                    <a:pt x="24385" y="15102"/>
                    <a:pt x="24196" y="14975"/>
                    <a:pt x="24196" y="14470"/>
                  </a:cubicBezTo>
                  <a:cubicBezTo>
                    <a:pt x="24217" y="12362"/>
                    <a:pt x="24217" y="10254"/>
                    <a:pt x="24196" y="8147"/>
                  </a:cubicBezTo>
                  <a:cubicBezTo>
                    <a:pt x="24196" y="7683"/>
                    <a:pt x="24364" y="7557"/>
                    <a:pt x="24807" y="7557"/>
                  </a:cubicBezTo>
                  <a:lnTo>
                    <a:pt x="29612" y="7557"/>
                  </a:lnTo>
                  <a:cubicBezTo>
                    <a:pt x="30666" y="7557"/>
                    <a:pt x="31720" y="7566"/>
                    <a:pt x="32773" y="7566"/>
                  </a:cubicBezTo>
                  <a:cubicBezTo>
                    <a:pt x="33300" y="7566"/>
                    <a:pt x="33827" y="7564"/>
                    <a:pt x="34354" y="7557"/>
                  </a:cubicBezTo>
                  <a:close/>
                  <a:moveTo>
                    <a:pt x="34375" y="16472"/>
                  </a:moveTo>
                  <a:cubicBezTo>
                    <a:pt x="34923" y="16472"/>
                    <a:pt x="35029" y="16683"/>
                    <a:pt x="35029" y="17167"/>
                  </a:cubicBezTo>
                  <a:cubicBezTo>
                    <a:pt x="35008" y="19043"/>
                    <a:pt x="34986" y="20940"/>
                    <a:pt x="35029" y="22816"/>
                  </a:cubicBezTo>
                  <a:cubicBezTo>
                    <a:pt x="35029" y="23343"/>
                    <a:pt x="34881" y="23490"/>
                    <a:pt x="34354" y="23490"/>
                  </a:cubicBezTo>
                  <a:cubicBezTo>
                    <a:pt x="33820" y="23483"/>
                    <a:pt x="33286" y="23481"/>
                    <a:pt x="32752" y="23481"/>
                  </a:cubicBezTo>
                  <a:cubicBezTo>
                    <a:pt x="31685" y="23481"/>
                    <a:pt x="30617" y="23490"/>
                    <a:pt x="29549" y="23490"/>
                  </a:cubicBezTo>
                  <a:cubicBezTo>
                    <a:pt x="28509" y="23490"/>
                    <a:pt x="27479" y="23481"/>
                    <a:pt x="26445" y="23481"/>
                  </a:cubicBezTo>
                  <a:cubicBezTo>
                    <a:pt x="25928" y="23481"/>
                    <a:pt x="25411" y="23483"/>
                    <a:pt x="24891" y="23490"/>
                  </a:cubicBezTo>
                  <a:cubicBezTo>
                    <a:pt x="24385" y="23490"/>
                    <a:pt x="24196" y="23385"/>
                    <a:pt x="24196" y="22837"/>
                  </a:cubicBezTo>
                  <a:cubicBezTo>
                    <a:pt x="24217" y="20940"/>
                    <a:pt x="24217" y="19022"/>
                    <a:pt x="24196" y="17125"/>
                  </a:cubicBezTo>
                  <a:cubicBezTo>
                    <a:pt x="24196" y="16619"/>
                    <a:pt x="24343" y="16472"/>
                    <a:pt x="24828" y="16472"/>
                  </a:cubicBezTo>
                  <a:cubicBezTo>
                    <a:pt x="26665" y="16484"/>
                    <a:pt x="28503" y="16496"/>
                    <a:pt x="30340" y="16496"/>
                  </a:cubicBezTo>
                  <a:cubicBezTo>
                    <a:pt x="31685" y="16496"/>
                    <a:pt x="33030" y="16490"/>
                    <a:pt x="34375" y="16472"/>
                  </a:cubicBezTo>
                  <a:close/>
                  <a:moveTo>
                    <a:pt x="102999" y="16493"/>
                  </a:moveTo>
                  <a:cubicBezTo>
                    <a:pt x="103484" y="16493"/>
                    <a:pt x="103652" y="16619"/>
                    <a:pt x="103652" y="17125"/>
                  </a:cubicBezTo>
                  <a:cubicBezTo>
                    <a:pt x="103610" y="19022"/>
                    <a:pt x="103610" y="20940"/>
                    <a:pt x="103652" y="22837"/>
                  </a:cubicBezTo>
                  <a:cubicBezTo>
                    <a:pt x="103652" y="23385"/>
                    <a:pt x="103463" y="23490"/>
                    <a:pt x="102957" y="23490"/>
                  </a:cubicBezTo>
                  <a:lnTo>
                    <a:pt x="96971" y="23490"/>
                  </a:lnTo>
                  <a:cubicBezTo>
                    <a:pt x="95679" y="23490"/>
                    <a:pt x="94377" y="23481"/>
                    <a:pt x="93078" y="23481"/>
                  </a:cubicBezTo>
                  <a:cubicBezTo>
                    <a:pt x="92428" y="23481"/>
                    <a:pt x="91780" y="23483"/>
                    <a:pt x="91133" y="23490"/>
                  </a:cubicBezTo>
                  <a:cubicBezTo>
                    <a:pt x="91103" y="23491"/>
                    <a:pt x="91074" y="23492"/>
                    <a:pt x="91045" y="23492"/>
                  </a:cubicBezTo>
                  <a:cubicBezTo>
                    <a:pt x="90608" y="23492"/>
                    <a:pt x="90459" y="23332"/>
                    <a:pt x="90459" y="22837"/>
                  </a:cubicBezTo>
                  <a:cubicBezTo>
                    <a:pt x="90480" y="20940"/>
                    <a:pt x="90480" y="19064"/>
                    <a:pt x="90459" y="17188"/>
                  </a:cubicBezTo>
                  <a:cubicBezTo>
                    <a:pt x="90438" y="16683"/>
                    <a:pt x="90543" y="16493"/>
                    <a:pt x="91091" y="16493"/>
                  </a:cubicBezTo>
                  <a:cubicBezTo>
                    <a:pt x="93083" y="16503"/>
                    <a:pt x="95069" y="16509"/>
                    <a:pt x="97053" y="16509"/>
                  </a:cubicBezTo>
                  <a:cubicBezTo>
                    <a:pt x="99037" y="16509"/>
                    <a:pt x="101018" y="16503"/>
                    <a:pt x="102999" y="16493"/>
                  </a:cubicBezTo>
                  <a:close/>
                  <a:moveTo>
                    <a:pt x="22172" y="16493"/>
                  </a:moveTo>
                  <a:cubicBezTo>
                    <a:pt x="22762" y="16493"/>
                    <a:pt x="22910" y="16683"/>
                    <a:pt x="22910" y="17252"/>
                  </a:cubicBezTo>
                  <a:cubicBezTo>
                    <a:pt x="22868" y="19127"/>
                    <a:pt x="22868" y="20982"/>
                    <a:pt x="22910" y="22858"/>
                  </a:cubicBezTo>
                  <a:cubicBezTo>
                    <a:pt x="22910" y="23385"/>
                    <a:pt x="22741" y="23511"/>
                    <a:pt x="22214" y="23511"/>
                  </a:cubicBezTo>
                  <a:cubicBezTo>
                    <a:pt x="20223" y="23501"/>
                    <a:pt x="18226" y="23495"/>
                    <a:pt x="16229" y="23495"/>
                  </a:cubicBezTo>
                  <a:cubicBezTo>
                    <a:pt x="14232" y="23495"/>
                    <a:pt x="12235" y="23501"/>
                    <a:pt x="10243" y="23511"/>
                  </a:cubicBezTo>
                  <a:cubicBezTo>
                    <a:pt x="9716" y="23511"/>
                    <a:pt x="9590" y="23343"/>
                    <a:pt x="9590" y="22837"/>
                  </a:cubicBezTo>
                  <a:cubicBezTo>
                    <a:pt x="9611" y="20940"/>
                    <a:pt x="9611" y="19064"/>
                    <a:pt x="9590" y="17167"/>
                  </a:cubicBezTo>
                  <a:cubicBezTo>
                    <a:pt x="9569" y="16640"/>
                    <a:pt x="9737" y="16514"/>
                    <a:pt x="10264" y="16514"/>
                  </a:cubicBezTo>
                  <a:lnTo>
                    <a:pt x="16250" y="16514"/>
                  </a:lnTo>
                  <a:cubicBezTo>
                    <a:pt x="17240" y="16514"/>
                    <a:pt x="18226" y="16519"/>
                    <a:pt x="19211" y="16519"/>
                  </a:cubicBezTo>
                  <a:cubicBezTo>
                    <a:pt x="20196" y="16519"/>
                    <a:pt x="21182" y="16514"/>
                    <a:pt x="22172" y="16493"/>
                  </a:cubicBezTo>
                  <a:close/>
                  <a:moveTo>
                    <a:pt x="49051" y="16512"/>
                  </a:moveTo>
                  <a:cubicBezTo>
                    <a:pt x="49504" y="16512"/>
                    <a:pt x="49634" y="16672"/>
                    <a:pt x="49634" y="17167"/>
                  </a:cubicBezTo>
                  <a:cubicBezTo>
                    <a:pt x="49613" y="19085"/>
                    <a:pt x="49613" y="21003"/>
                    <a:pt x="49634" y="22900"/>
                  </a:cubicBezTo>
                  <a:cubicBezTo>
                    <a:pt x="49634" y="23364"/>
                    <a:pt x="49508" y="23511"/>
                    <a:pt x="49044" y="23511"/>
                  </a:cubicBezTo>
                  <a:cubicBezTo>
                    <a:pt x="47021" y="23501"/>
                    <a:pt x="44998" y="23495"/>
                    <a:pt x="42977" y="23495"/>
                  </a:cubicBezTo>
                  <a:cubicBezTo>
                    <a:pt x="40956" y="23495"/>
                    <a:pt x="38938" y="23501"/>
                    <a:pt x="36925" y="23511"/>
                  </a:cubicBezTo>
                  <a:cubicBezTo>
                    <a:pt x="36462" y="23511"/>
                    <a:pt x="36314" y="23364"/>
                    <a:pt x="36314" y="22900"/>
                  </a:cubicBezTo>
                  <a:cubicBezTo>
                    <a:pt x="36335" y="20982"/>
                    <a:pt x="36335" y="19043"/>
                    <a:pt x="36314" y="17104"/>
                  </a:cubicBezTo>
                  <a:cubicBezTo>
                    <a:pt x="36314" y="16662"/>
                    <a:pt x="36462" y="16514"/>
                    <a:pt x="36925" y="16514"/>
                  </a:cubicBezTo>
                  <a:lnTo>
                    <a:pt x="48960" y="16514"/>
                  </a:lnTo>
                  <a:cubicBezTo>
                    <a:pt x="48992" y="16513"/>
                    <a:pt x="49022" y="16512"/>
                    <a:pt x="49051" y="16512"/>
                  </a:cubicBezTo>
                  <a:close/>
                  <a:moveTo>
                    <a:pt x="61816" y="16514"/>
                  </a:moveTo>
                  <a:cubicBezTo>
                    <a:pt x="62259" y="16514"/>
                    <a:pt x="62428" y="16640"/>
                    <a:pt x="62428" y="17104"/>
                  </a:cubicBezTo>
                  <a:cubicBezTo>
                    <a:pt x="62407" y="19043"/>
                    <a:pt x="62407" y="21003"/>
                    <a:pt x="62428" y="22963"/>
                  </a:cubicBezTo>
                  <a:cubicBezTo>
                    <a:pt x="62428" y="23385"/>
                    <a:pt x="62259" y="23511"/>
                    <a:pt x="61837" y="23511"/>
                  </a:cubicBezTo>
                  <a:cubicBezTo>
                    <a:pt x="60120" y="23501"/>
                    <a:pt x="58397" y="23495"/>
                    <a:pt x="56674" y="23495"/>
                  </a:cubicBezTo>
                  <a:cubicBezTo>
                    <a:pt x="54951" y="23495"/>
                    <a:pt x="53228" y="23501"/>
                    <a:pt x="51510" y="23511"/>
                  </a:cubicBezTo>
                  <a:cubicBezTo>
                    <a:pt x="51089" y="23511"/>
                    <a:pt x="50941" y="23385"/>
                    <a:pt x="50941" y="22942"/>
                  </a:cubicBezTo>
                  <a:cubicBezTo>
                    <a:pt x="50962" y="21003"/>
                    <a:pt x="50962" y="19043"/>
                    <a:pt x="50941" y="17104"/>
                  </a:cubicBezTo>
                  <a:cubicBezTo>
                    <a:pt x="50941" y="16619"/>
                    <a:pt x="51110" y="16514"/>
                    <a:pt x="51552" y="16514"/>
                  </a:cubicBezTo>
                  <a:close/>
                  <a:moveTo>
                    <a:pt x="76232" y="16514"/>
                  </a:moveTo>
                  <a:cubicBezTo>
                    <a:pt x="76717" y="16514"/>
                    <a:pt x="76907" y="16640"/>
                    <a:pt x="76907" y="17167"/>
                  </a:cubicBezTo>
                  <a:cubicBezTo>
                    <a:pt x="76886" y="19085"/>
                    <a:pt x="76886" y="20982"/>
                    <a:pt x="76907" y="22900"/>
                  </a:cubicBezTo>
                  <a:cubicBezTo>
                    <a:pt x="76907" y="23406"/>
                    <a:pt x="76738" y="23511"/>
                    <a:pt x="76254" y="23511"/>
                  </a:cubicBezTo>
                  <a:lnTo>
                    <a:pt x="64367" y="23511"/>
                  </a:lnTo>
                  <a:cubicBezTo>
                    <a:pt x="63882" y="23511"/>
                    <a:pt x="63713" y="23406"/>
                    <a:pt x="63713" y="22900"/>
                  </a:cubicBezTo>
                  <a:cubicBezTo>
                    <a:pt x="63734" y="20961"/>
                    <a:pt x="63734" y="19022"/>
                    <a:pt x="63713" y="17104"/>
                  </a:cubicBezTo>
                  <a:cubicBezTo>
                    <a:pt x="63713" y="16619"/>
                    <a:pt x="63882" y="16514"/>
                    <a:pt x="64324" y="16514"/>
                  </a:cubicBezTo>
                  <a:close/>
                  <a:moveTo>
                    <a:pt x="88541" y="16514"/>
                  </a:moveTo>
                  <a:cubicBezTo>
                    <a:pt x="88983" y="16514"/>
                    <a:pt x="89152" y="16619"/>
                    <a:pt x="89152" y="17104"/>
                  </a:cubicBezTo>
                  <a:cubicBezTo>
                    <a:pt x="89131" y="19043"/>
                    <a:pt x="89131" y="21003"/>
                    <a:pt x="89152" y="22942"/>
                  </a:cubicBezTo>
                  <a:cubicBezTo>
                    <a:pt x="89152" y="23385"/>
                    <a:pt x="89005" y="23511"/>
                    <a:pt x="88583" y="23511"/>
                  </a:cubicBezTo>
                  <a:cubicBezTo>
                    <a:pt x="86950" y="23501"/>
                    <a:pt x="85316" y="23495"/>
                    <a:pt x="83683" y="23495"/>
                  </a:cubicBezTo>
                  <a:cubicBezTo>
                    <a:pt x="82049" y="23495"/>
                    <a:pt x="80416" y="23501"/>
                    <a:pt x="78783" y="23511"/>
                  </a:cubicBezTo>
                  <a:cubicBezTo>
                    <a:pt x="78361" y="23511"/>
                    <a:pt x="78214" y="23385"/>
                    <a:pt x="78214" y="22942"/>
                  </a:cubicBezTo>
                  <a:cubicBezTo>
                    <a:pt x="78235" y="21003"/>
                    <a:pt x="78235" y="19043"/>
                    <a:pt x="78214" y="17104"/>
                  </a:cubicBezTo>
                  <a:cubicBezTo>
                    <a:pt x="78193" y="16640"/>
                    <a:pt x="78361" y="16514"/>
                    <a:pt x="78825" y="16514"/>
                  </a:cubicBezTo>
                  <a:close/>
                  <a:moveTo>
                    <a:pt x="115392" y="16514"/>
                  </a:moveTo>
                  <a:cubicBezTo>
                    <a:pt x="115877" y="16514"/>
                    <a:pt x="116024" y="16662"/>
                    <a:pt x="116024" y="17146"/>
                  </a:cubicBezTo>
                  <a:cubicBezTo>
                    <a:pt x="116003" y="19064"/>
                    <a:pt x="116003" y="20961"/>
                    <a:pt x="116024" y="22879"/>
                  </a:cubicBezTo>
                  <a:cubicBezTo>
                    <a:pt x="116045" y="23343"/>
                    <a:pt x="115919" y="23532"/>
                    <a:pt x="115413" y="23532"/>
                  </a:cubicBezTo>
                  <a:cubicBezTo>
                    <a:pt x="113769" y="23522"/>
                    <a:pt x="112125" y="23516"/>
                    <a:pt x="110481" y="23516"/>
                  </a:cubicBezTo>
                  <a:cubicBezTo>
                    <a:pt x="108837" y="23516"/>
                    <a:pt x="107193" y="23522"/>
                    <a:pt x="105549" y="23532"/>
                  </a:cubicBezTo>
                  <a:cubicBezTo>
                    <a:pt x="105086" y="23532"/>
                    <a:pt x="104938" y="23385"/>
                    <a:pt x="104938" y="22921"/>
                  </a:cubicBezTo>
                  <a:cubicBezTo>
                    <a:pt x="104959" y="20982"/>
                    <a:pt x="104959" y="19064"/>
                    <a:pt x="104938" y="17125"/>
                  </a:cubicBezTo>
                  <a:cubicBezTo>
                    <a:pt x="104938" y="16619"/>
                    <a:pt x="105128" y="16514"/>
                    <a:pt x="105591" y="16514"/>
                  </a:cubicBezTo>
                  <a:close/>
                  <a:moveTo>
                    <a:pt x="8968" y="1"/>
                  </a:moveTo>
                  <a:cubicBezTo>
                    <a:pt x="8763" y="1"/>
                    <a:pt x="8557" y="54"/>
                    <a:pt x="8367" y="159"/>
                  </a:cubicBezTo>
                  <a:cubicBezTo>
                    <a:pt x="8367" y="1887"/>
                    <a:pt x="8346" y="3615"/>
                    <a:pt x="8367" y="5344"/>
                  </a:cubicBezTo>
                  <a:cubicBezTo>
                    <a:pt x="8388" y="5892"/>
                    <a:pt x="8283" y="6102"/>
                    <a:pt x="7672" y="6102"/>
                  </a:cubicBezTo>
                  <a:cubicBezTo>
                    <a:pt x="5164" y="6081"/>
                    <a:pt x="2677" y="6081"/>
                    <a:pt x="190" y="6081"/>
                  </a:cubicBezTo>
                  <a:cubicBezTo>
                    <a:pt x="0" y="6566"/>
                    <a:pt x="0" y="7072"/>
                    <a:pt x="190" y="7536"/>
                  </a:cubicBezTo>
                  <a:cubicBezTo>
                    <a:pt x="1848" y="7536"/>
                    <a:pt x="3515" y="7545"/>
                    <a:pt x="5179" y="7545"/>
                  </a:cubicBezTo>
                  <a:cubicBezTo>
                    <a:pt x="6011" y="7545"/>
                    <a:pt x="6843" y="7543"/>
                    <a:pt x="7672" y="7536"/>
                  </a:cubicBezTo>
                  <a:cubicBezTo>
                    <a:pt x="7700" y="7535"/>
                    <a:pt x="7727" y="7534"/>
                    <a:pt x="7753" y="7534"/>
                  </a:cubicBezTo>
                  <a:cubicBezTo>
                    <a:pt x="8253" y="7534"/>
                    <a:pt x="8367" y="7730"/>
                    <a:pt x="8367" y="8231"/>
                  </a:cubicBezTo>
                  <a:cubicBezTo>
                    <a:pt x="8346" y="10275"/>
                    <a:pt x="8346" y="12320"/>
                    <a:pt x="8367" y="14343"/>
                  </a:cubicBezTo>
                  <a:cubicBezTo>
                    <a:pt x="8388" y="14891"/>
                    <a:pt x="8241" y="15060"/>
                    <a:pt x="7672" y="15060"/>
                  </a:cubicBezTo>
                  <a:cubicBezTo>
                    <a:pt x="5185" y="15039"/>
                    <a:pt x="2677" y="15039"/>
                    <a:pt x="190" y="15039"/>
                  </a:cubicBezTo>
                  <a:cubicBezTo>
                    <a:pt x="0" y="15523"/>
                    <a:pt x="0" y="16029"/>
                    <a:pt x="190" y="16493"/>
                  </a:cubicBezTo>
                  <a:cubicBezTo>
                    <a:pt x="1433" y="16493"/>
                    <a:pt x="2682" y="16498"/>
                    <a:pt x="3931" y="16498"/>
                  </a:cubicBezTo>
                  <a:cubicBezTo>
                    <a:pt x="5180" y="16498"/>
                    <a:pt x="6428" y="16493"/>
                    <a:pt x="7672" y="16472"/>
                  </a:cubicBezTo>
                  <a:cubicBezTo>
                    <a:pt x="8241" y="16472"/>
                    <a:pt x="8367" y="16640"/>
                    <a:pt x="8367" y="17188"/>
                  </a:cubicBezTo>
                  <a:cubicBezTo>
                    <a:pt x="8346" y="19043"/>
                    <a:pt x="8346" y="20919"/>
                    <a:pt x="8367" y="22774"/>
                  </a:cubicBezTo>
                  <a:cubicBezTo>
                    <a:pt x="8388" y="23322"/>
                    <a:pt x="8241" y="23490"/>
                    <a:pt x="7672" y="23490"/>
                  </a:cubicBezTo>
                  <a:cubicBezTo>
                    <a:pt x="5185" y="23469"/>
                    <a:pt x="2677" y="23469"/>
                    <a:pt x="190" y="23469"/>
                  </a:cubicBezTo>
                  <a:cubicBezTo>
                    <a:pt x="0" y="23933"/>
                    <a:pt x="0" y="24460"/>
                    <a:pt x="190" y="24923"/>
                  </a:cubicBezTo>
                  <a:cubicBezTo>
                    <a:pt x="1433" y="24923"/>
                    <a:pt x="2682" y="24929"/>
                    <a:pt x="3933" y="24929"/>
                  </a:cubicBezTo>
                  <a:cubicBezTo>
                    <a:pt x="5185" y="24929"/>
                    <a:pt x="6439" y="24923"/>
                    <a:pt x="7693" y="24902"/>
                  </a:cubicBezTo>
                  <a:cubicBezTo>
                    <a:pt x="8262" y="24902"/>
                    <a:pt x="8367" y="25092"/>
                    <a:pt x="8367" y="25619"/>
                  </a:cubicBezTo>
                  <a:cubicBezTo>
                    <a:pt x="8346" y="27115"/>
                    <a:pt x="8367" y="28612"/>
                    <a:pt x="8346" y="30108"/>
                  </a:cubicBezTo>
                  <a:cubicBezTo>
                    <a:pt x="8346" y="30551"/>
                    <a:pt x="8431" y="30740"/>
                    <a:pt x="8936" y="30740"/>
                  </a:cubicBezTo>
                  <a:cubicBezTo>
                    <a:pt x="9442" y="30740"/>
                    <a:pt x="9569" y="30551"/>
                    <a:pt x="9569" y="30087"/>
                  </a:cubicBezTo>
                  <a:cubicBezTo>
                    <a:pt x="9548" y="28591"/>
                    <a:pt x="9569" y="27094"/>
                    <a:pt x="9548" y="25598"/>
                  </a:cubicBezTo>
                  <a:cubicBezTo>
                    <a:pt x="9527" y="25113"/>
                    <a:pt x="9632" y="24902"/>
                    <a:pt x="10180" y="24902"/>
                  </a:cubicBezTo>
                  <a:cubicBezTo>
                    <a:pt x="12193" y="24913"/>
                    <a:pt x="14205" y="24918"/>
                    <a:pt x="16216" y="24918"/>
                  </a:cubicBezTo>
                  <a:cubicBezTo>
                    <a:pt x="18226" y="24918"/>
                    <a:pt x="20233" y="24913"/>
                    <a:pt x="22235" y="24902"/>
                  </a:cubicBezTo>
                  <a:cubicBezTo>
                    <a:pt x="22741" y="24902"/>
                    <a:pt x="22868" y="25092"/>
                    <a:pt x="22868" y="25556"/>
                  </a:cubicBezTo>
                  <a:cubicBezTo>
                    <a:pt x="22847" y="27031"/>
                    <a:pt x="22868" y="28506"/>
                    <a:pt x="22847" y="29960"/>
                  </a:cubicBezTo>
                  <a:cubicBezTo>
                    <a:pt x="22847" y="30445"/>
                    <a:pt x="22847" y="30719"/>
                    <a:pt x="23500" y="30740"/>
                  </a:cubicBezTo>
                  <a:cubicBezTo>
                    <a:pt x="23521" y="30741"/>
                    <a:pt x="23541" y="30741"/>
                    <a:pt x="23560" y="30741"/>
                  </a:cubicBezTo>
                  <a:cubicBezTo>
                    <a:pt x="24155" y="30741"/>
                    <a:pt x="24174" y="30430"/>
                    <a:pt x="24174" y="29960"/>
                  </a:cubicBezTo>
                  <a:cubicBezTo>
                    <a:pt x="24153" y="28506"/>
                    <a:pt x="24174" y="27052"/>
                    <a:pt x="24153" y="25598"/>
                  </a:cubicBezTo>
                  <a:cubicBezTo>
                    <a:pt x="24153" y="25113"/>
                    <a:pt x="24259" y="24923"/>
                    <a:pt x="24807" y="24923"/>
                  </a:cubicBezTo>
                  <a:cubicBezTo>
                    <a:pt x="26398" y="24934"/>
                    <a:pt x="27989" y="24939"/>
                    <a:pt x="29580" y="24939"/>
                  </a:cubicBezTo>
                  <a:cubicBezTo>
                    <a:pt x="31172" y="24939"/>
                    <a:pt x="32763" y="24934"/>
                    <a:pt x="34354" y="24923"/>
                  </a:cubicBezTo>
                  <a:cubicBezTo>
                    <a:pt x="34860" y="24923"/>
                    <a:pt x="34986" y="25092"/>
                    <a:pt x="34986" y="25577"/>
                  </a:cubicBezTo>
                  <a:cubicBezTo>
                    <a:pt x="34965" y="27073"/>
                    <a:pt x="34986" y="28548"/>
                    <a:pt x="34965" y="30045"/>
                  </a:cubicBezTo>
                  <a:cubicBezTo>
                    <a:pt x="34965" y="30529"/>
                    <a:pt x="35050" y="30761"/>
                    <a:pt x="35619" y="30761"/>
                  </a:cubicBezTo>
                  <a:cubicBezTo>
                    <a:pt x="36188" y="30761"/>
                    <a:pt x="36293" y="30551"/>
                    <a:pt x="36293" y="30024"/>
                  </a:cubicBezTo>
                  <a:cubicBezTo>
                    <a:pt x="36272" y="28591"/>
                    <a:pt x="36314" y="27178"/>
                    <a:pt x="36272" y="25745"/>
                  </a:cubicBezTo>
                  <a:cubicBezTo>
                    <a:pt x="36272" y="25134"/>
                    <a:pt x="36420" y="24923"/>
                    <a:pt x="37073" y="24923"/>
                  </a:cubicBezTo>
                  <a:cubicBezTo>
                    <a:pt x="39033" y="24934"/>
                    <a:pt x="40998" y="24939"/>
                    <a:pt x="42964" y="24939"/>
                  </a:cubicBezTo>
                  <a:cubicBezTo>
                    <a:pt x="44929" y="24939"/>
                    <a:pt x="46894" y="24934"/>
                    <a:pt x="48855" y="24923"/>
                  </a:cubicBezTo>
                  <a:cubicBezTo>
                    <a:pt x="49487" y="24923"/>
                    <a:pt x="49634" y="25134"/>
                    <a:pt x="49613" y="25703"/>
                  </a:cubicBezTo>
                  <a:cubicBezTo>
                    <a:pt x="49592" y="27094"/>
                    <a:pt x="49613" y="28485"/>
                    <a:pt x="49613" y="29855"/>
                  </a:cubicBezTo>
                  <a:cubicBezTo>
                    <a:pt x="49613" y="30298"/>
                    <a:pt x="49466" y="30740"/>
                    <a:pt x="50246" y="30761"/>
                  </a:cubicBezTo>
                  <a:cubicBezTo>
                    <a:pt x="50263" y="30762"/>
                    <a:pt x="50280" y="30762"/>
                    <a:pt x="50296" y="30762"/>
                  </a:cubicBezTo>
                  <a:cubicBezTo>
                    <a:pt x="51061" y="30762"/>
                    <a:pt x="50920" y="30288"/>
                    <a:pt x="50920" y="29834"/>
                  </a:cubicBezTo>
                  <a:cubicBezTo>
                    <a:pt x="50920" y="28422"/>
                    <a:pt x="50941" y="27010"/>
                    <a:pt x="50920" y="25619"/>
                  </a:cubicBezTo>
                  <a:cubicBezTo>
                    <a:pt x="50920" y="25113"/>
                    <a:pt x="51025" y="24923"/>
                    <a:pt x="51573" y="24923"/>
                  </a:cubicBezTo>
                  <a:cubicBezTo>
                    <a:pt x="53270" y="24934"/>
                    <a:pt x="54961" y="24939"/>
                    <a:pt x="56650" y="24939"/>
                  </a:cubicBezTo>
                  <a:cubicBezTo>
                    <a:pt x="58339" y="24939"/>
                    <a:pt x="60025" y="24934"/>
                    <a:pt x="61711" y="24923"/>
                  </a:cubicBezTo>
                  <a:cubicBezTo>
                    <a:pt x="62280" y="24923"/>
                    <a:pt x="62407" y="25113"/>
                    <a:pt x="62407" y="25640"/>
                  </a:cubicBezTo>
                  <a:cubicBezTo>
                    <a:pt x="62385" y="27073"/>
                    <a:pt x="62407" y="28485"/>
                    <a:pt x="62407" y="29918"/>
                  </a:cubicBezTo>
                  <a:cubicBezTo>
                    <a:pt x="62407" y="30382"/>
                    <a:pt x="62343" y="30761"/>
                    <a:pt x="63039" y="30761"/>
                  </a:cubicBezTo>
                  <a:cubicBezTo>
                    <a:pt x="63798" y="30761"/>
                    <a:pt x="63734" y="30361"/>
                    <a:pt x="63734" y="29897"/>
                  </a:cubicBezTo>
                  <a:cubicBezTo>
                    <a:pt x="63713" y="28464"/>
                    <a:pt x="63734" y="27031"/>
                    <a:pt x="63713" y="25598"/>
                  </a:cubicBezTo>
                  <a:cubicBezTo>
                    <a:pt x="63713" y="25113"/>
                    <a:pt x="63819" y="24923"/>
                    <a:pt x="64367" y="24923"/>
                  </a:cubicBezTo>
                  <a:cubicBezTo>
                    <a:pt x="66348" y="24934"/>
                    <a:pt x="68324" y="24939"/>
                    <a:pt x="70300" y="24939"/>
                  </a:cubicBezTo>
                  <a:cubicBezTo>
                    <a:pt x="72275" y="24939"/>
                    <a:pt x="74251" y="24934"/>
                    <a:pt x="76232" y="24923"/>
                  </a:cubicBezTo>
                  <a:cubicBezTo>
                    <a:pt x="76801" y="24923"/>
                    <a:pt x="76928" y="25113"/>
                    <a:pt x="76907" y="25640"/>
                  </a:cubicBezTo>
                  <a:cubicBezTo>
                    <a:pt x="76886" y="27052"/>
                    <a:pt x="76907" y="28443"/>
                    <a:pt x="76907" y="29855"/>
                  </a:cubicBezTo>
                  <a:cubicBezTo>
                    <a:pt x="76907" y="30298"/>
                    <a:pt x="76780" y="30740"/>
                    <a:pt x="77560" y="30761"/>
                  </a:cubicBezTo>
                  <a:cubicBezTo>
                    <a:pt x="77578" y="30762"/>
                    <a:pt x="77594" y="30762"/>
                    <a:pt x="77611" y="30762"/>
                  </a:cubicBezTo>
                  <a:cubicBezTo>
                    <a:pt x="78375" y="30762"/>
                    <a:pt x="78214" y="30288"/>
                    <a:pt x="78214" y="29834"/>
                  </a:cubicBezTo>
                  <a:cubicBezTo>
                    <a:pt x="78214" y="28422"/>
                    <a:pt x="78256" y="27010"/>
                    <a:pt x="78214" y="25619"/>
                  </a:cubicBezTo>
                  <a:cubicBezTo>
                    <a:pt x="78214" y="25113"/>
                    <a:pt x="78340" y="24923"/>
                    <a:pt x="78888" y="24923"/>
                  </a:cubicBezTo>
                  <a:cubicBezTo>
                    <a:pt x="80490" y="24934"/>
                    <a:pt x="82092" y="24939"/>
                    <a:pt x="83693" y="24939"/>
                  </a:cubicBezTo>
                  <a:cubicBezTo>
                    <a:pt x="85295" y="24939"/>
                    <a:pt x="86897" y="24934"/>
                    <a:pt x="88499" y="24923"/>
                  </a:cubicBezTo>
                  <a:cubicBezTo>
                    <a:pt x="89068" y="24923"/>
                    <a:pt x="89173" y="25113"/>
                    <a:pt x="89173" y="25640"/>
                  </a:cubicBezTo>
                  <a:cubicBezTo>
                    <a:pt x="89152" y="27094"/>
                    <a:pt x="89173" y="28548"/>
                    <a:pt x="89152" y="29982"/>
                  </a:cubicBezTo>
                  <a:cubicBezTo>
                    <a:pt x="89152" y="30466"/>
                    <a:pt x="89194" y="30761"/>
                    <a:pt x="89805" y="30761"/>
                  </a:cubicBezTo>
                  <a:cubicBezTo>
                    <a:pt x="90396" y="30740"/>
                    <a:pt x="90480" y="30551"/>
                    <a:pt x="90480" y="30024"/>
                  </a:cubicBezTo>
                  <a:cubicBezTo>
                    <a:pt x="90480" y="28527"/>
                    <a:pt x="90501" y="27031"/>
                    <a:pt x="90480" y="25534"/>
                  </a:cubicBezTo>
                  <a:cubicBezTo>
                    <a:pt x="90459" y="25092"/>
                    <a:pt x="90585" y="24923"/>
                    <a:pt x="91070" y="24923"/>
                  </a:cubicBezTo>
                  <a:cubicBezTo>
                    <a:pt x="93062" y="24934"/>
                    <a:pt x="95059" y="24939"/>
                    <a:pt x="97056" y="24939"/>
                  </a:cubicBezTo>
                  <a:cubicBezTo>
                    <a:pt x="99053" y="24939"/>
                    <a:pt x="101050" y="24934"/>
                    <a:pt x="103041" y="24923"/>
                  </a:cubicBezTo>
                  <a:cubicBezTo>
                    <a:pt x="103568" y="24923"/>
                    <a:pt x="103674" y="25113"/>
                    <a:pt x="103674" y="25577"/>
                  </a:cubicBezTo>
                  <a:cubicBezTo>
                    <a:pt x="103652" y="27052"/>
                    <a:pt x="103674" y="28527"/>
                    <a:pt x="103652" y="29982"/>
                  </a:cubicBezTo>
                  <a:cubicBezTo>
                    <a:pt x="103631" y="30466"/>
                    <a:pt x="103674" y="30761"/>
                    <a:pt x="104306" y="30761"/>
                  </a:cubicBezTo>
                  <a:cubicBezTo>
                    <a:pt x="104875" y="30740"/>
                    <a:pt x="104980" y="30551"/>
                    <a:pt x="104980" y="30024"/>
                  </a:cubicBezTo>
                  <a:cubicBezTo>
                    <a:pt x="104959" y="28527"/>
                    <a:pt x="104980" y="27031"/>
                    <a:pt x="104959" y="25534"/>
                  </a:cubicBezTo>
                  <a:cubicBezTo>
                    <a:pt x="104959" y="25092"/>
                    <a:pt x="105086" y="24923"/>
                    <a:pt x="105549" y="24923"/>
                  </a:cubicBezTo>
                  <a:cubicBezTo>
                    <a:pt x="107193" y="24934"/>
                    <a:pt x="108837" y="24939"/>
                    <a:pt x="110484" y="24939"/>
                  </a:cubicBezTo>
                  <a:cubicBezTo>
                    <a:pt x="112130" y="24939"/>
                    <a:pt x="113780" y="24934"/>
                    <a:pt x="115434" y="24923"/>
                  </a:cubicBezTo>
                  <a:cubicBezTo>
                    <a:pt x="115940" y="24923"/>
                    <a:pt x="116045" y="25113"/>
                    <a:pt x="116045" y="25577"/>
                  </a:cubicBezTo>
                  <a:cubicBezTo>
                    <a:pt x="116024" y="27052"/>
                    <a:pt x="116045" y="28527"/>
                    <a:pt x="116024" y="29982"/>
                  </a:cubicBezTo>
                  <a:cubicBezTo>
                    <a:pt x="116024" y="30466"/>
                    <a:pt x="116066" y="30761"/>
                    <a:pt x="116678" y="30761"/>
                  </a:cubicBezTo>
                  <a:cubicBezTo>
                    <a:pt x="117268" y="30740"/>
                    <a:pt x="117373" y="30551"/>
                    <a:pt x="117373" y="30024"/>
                  </a:cubicBezTo>
                  <a:cubicBezTo>
                    <a:pt x="117352" y="28527"/>
                    <a:pt x="117373" y="27031"/>
                    <a:pt x="117352" y="25534"/>
                  </a:cubicBezTo>
                  <a:cubicBezTo>
                    <a:pt x="117331" y="25092"/>
                    <a:pt x="117457" y="24923"/>
                    <a:pt x="117942" y="24923"/>
                  </a:cubicBezTo>
                  <a:cubicBezTo>
                    <a:pt x="119544" y="24944"/>
                    <a:pt x="121146" y="24944"/>
                    <a:pt x="122747" y="24944"/>
                  </a:cubicBezTo>
                  <a:lnTo>
                    <a:pt x="122747" y="23469"/>
                  </a:lnTo>
                  <a:cubicBezTo>
                    <a:pt x="121947" y="23480"/>
                    <a:pt x="121146" y="23480"/>
                    <a:pt x="120345" y="23480"/>
                  </a:cubicBezTo>
                  <a:cubicBezTo>
                    <a:pt x="119544" y="23480"/>
                    <a:pt x="118743" y="23480"/>
                    <a:pt x="117942" y="23490"/>
                  </a:cubicBezTo>
                  <a:cubicBezTo>
                    <a:pt x="117917" y="23491"/>
                    <a:pt x="117892" y="23492"/>
                    <a:pt x="117869" y="23492"/>
                  </a:cubicBezTo>
                  <a:cubicBezTo>
                    <a:pt x="117465" y="23492"/>
                    <a:pt x="117352" y="23318"/>
                    <a:pt x="117352" y="22900"/>
                  </a:cubicBezTo>
                  <a:cubicBezTo>
                    <a:pt x="117373" y="20961"/>
                    <a:pt x="117373" y="19022"/>
                    <a:pt x="117352" y="17104"/>
                  </a:cubicBezTo>
                  <a:cubicBezTo>
                    <a:pt x="117331" y="16640"/>
                    <a:pt x="117478" y="16493"/>
                    <a:pt x="117942" y="16493"/>
                  </a:cubicBezTo>
                  <a:cubicBezTo>
                    <a:pt x="119544" y="16514"/>
                    <a:pt x="121146" y="16514"/>
                    <a:pt x="122747" y="16514"/>
                  </a:cubicBezTo>
                  <a:lnTo>
                    <a:pt x="122747" y="15039"/>
                  </a:lnTo>
                  <a:cubicBezTo>
                    <a:pt x="121146" y="15039"/>
                    <a:pt x="119544" y="15039"/>
                    <a:pt x="117942" y="15060"/>
                  </a:cubicBezTo>
                  <a:cubicBezTo>
                    <a:pt x="117542" y="15060"/>
                    <a:pt x="117352" y="14975"/>
                    <a:pt x="117352" y="14512"/>
                  </a:cubicBezTo>
                  <a:cubicBezTo>
                    <a:pt x="117373" y="12362"/>
                    <a:pt x="117373" y="10212"/>
                    <a:pt x="117352" y="8063"/>
                  </a:cubicBezTo>
                  <a:cubicBezTo>
                    <a:pt x="117352" y="7620"/>
                    <a:pt x="117542" y="7536"/>
                    <a:pt x="117942" y="7536"/>
                  </a:cubicBezTo>
                  <a:cubicBezTo>
                    <a:pt x="119544" y="7557"/>
                    <a:pt x="121146" y="7557"/>
                    <a:pt x="122747" y="7557"/>
                  </a:cubicBezTo>
                  <a:lnTo>
                    <a:pt x="122747" y="6102"/>
                  </a:lnTo>
                  <a:cubicBezTo>
                    <a:pt x="121947" y="6102"/>
                    <a:pt x="121146" y="6097"/>
                    <a:pt x="120345" y="6097"/>
                  </a:cubicBezTo>
                  <a:cubicBezTo>
                    <a:pt x="119544" y="6097"/>
                    <a:pt x="118743" y="6102"/>
                    <a:pt x="117942" y="6124"/>
                  </a:cubicBezTo>
                  <a:cubicBezTo>
                    <a:pt x="117478" y="6124"/>
                    <a:pt x="117352" y="5955"/>
                    <a:pt x="117352" y="5512"/>
                  </a:cubicBezTo>
                  <a:lnTo>
                    <a:pt x="117352" y="180"/>
                  </a:lnTo>
                  <a:cubicBezTo>
                    <a:pt x="117141" y="75"/>
                    <a:pt x="116915" y="22"/>
                    <a:pt x="116688" y="22"/>
                  </a:cubicBezTo>
                  <a:cubicBezTo>
                    <a:pt x="116461" y="22"/>
                    <a:pt x="116235" y="75"/>
                    <a:pt x="116024" y="180"/>
                  </a:cubicBezTo>
                  <a:cubicBezTo>
                    <a:pt x="116045" y="1929"/>
                    <a:pt x="116024" y="3679"/>
                    <a:pt x="116045" y="5428"/>
                  </a:cubicBezTo>
                  <a:cubicBezTo>
                    <a:pt x="116045" y="5934"/>
                    <a:pt x="115940" y="6124"/>
                    <a:pt x="115392" y="6124"/>
                  </a:cubicBezTo>
                  <a:cubicBezTo>
                    <a:pt x="113758" y="6113"/>
                    <a:pt x="112125" y="6108"/>
                    <a:pt x="110494" y="6108"/>
                  </a:cubicBezTo>
                  <a:cubicBezTo>
                    <a:pt x="108864" y="6108"/>
                    <a:pt x="107235" y="6113"/>
                    <a:pt x="105613" y="6124"/>
                  </a:cubicBezTo>
                  <a:cubicBezTo>
                    <a:pt x="105065" y="6124"/>
                    <a:pt x="104959" y="5934"/>
                    <a:pt x="104959" y="5428"/>
                  </a:cubicBezTo>
                  <a:cubicBezTo>
                    <a:pt x="104959" y="3679"/>
                    <a:pt x="104959" y="1929"/>
                    <a:pt x="104959" y="180"/>
                  </a:cubicBezTo>
                  <a:cubicBezTo>
                    <a:pt x="104759" y="75"/>
                    <a:pt x="104532" y="22"/>
                    <a:pt x="104306" y="22"/>
                  </a:cubicBezTo>
                  <a:cubicBezTo>
                    <a:pt x="104079" y="22"/>
                    <a:pt x="103853" y="75"/>
                    <a:pt x="103652" y="180"/>
                  </a:cubicBezTo>
                  <a:cubicBezTo>
                    <a:pt x="103652" y="1929"/>
                    <a:pt x="103631" y="3679"/>
                    <a:pt x="103652" y="5428"/>
                  </a:cubicBezTo>
                  <a:cubicBezTo>
                    <a:pt x="103652" y="5934"/>
                    <a:pt x="103547" y="6124"/>
                    <a:pt x="102999" y="6124"/>
                  </a:cubicBezTo>
                  <a:cubicBezTo>
                    <a:pt x="101018" y="6113"/>
                    <a:pt x="99037" y="6108"/>
                    <a:pt x="97056" y="6108"/>
                  </a:cubicBezTo>
                  <a:cubicBezTo>
                    <a:pt x="95074" y="6108"/>
                    <a:pt x="93093" y="6113"/>
                    <a:pt x="91112" y="6124"/>
                  </a:cubicBezTo>
                  <a:cubicBezTo>
                    <a:pt x="90564" y="6124"/>
                    <a:pt x="90459" y="5934"/>
                    <a:pt x="90459" y="5428"/>
                  </a:cubicBezTo>
                  <a:cubicBezTo>
                    <a:pt x="90459" y="3679"/>
                    <a:pt x="90459" y="1929"/>
                    <a:pt x="90459" y="180"/>
                  </a:cubicBezTo>
                  <a:cubicBezTo>
                    <a:pt x="90259" y="75"/>
                    <a:pt x="90037" y="22"/>
                    <a:pt x="89813" y="22"/>
                  </a:cubicBezTo>
                  <a:cubicBezTo>
                    <a:pt x="89589" y="22"/>
                    <a:pt x="89363" y="75"/>
                    <a:pt x="89152" y="180"/>
                  </a:cubicBezTo>
                  <a:cubicBezTo>
                    <a:pt x="89152" y="1929"/>
                    <a:pt x="89131" y="3679"/>
                    <a:pt x="89236" y="5428"/>
                  </a:cubicBezTo>
                  <a:cubicBezTo>
                    <a:pt x="89236" y="5913"/>
                    <a:pt x="89131" y="6102"/>
                    <a:pt x="88583" y="6102"/>
                  </a:cubicBezTo>
                  <a:cubicBezTo>
                    <a:pt x="86971" y="6092"/>
                    <a:pt x="85358" y="6087"/>
                    <a:pt x="83749" y="6087"/>
                  </a:cubicBezTo>
                  <a:cubicBezTo>
                    <a:pt x="82139" y="6087"/>
                    <a:pt x="80532" y="6092"/>
                    <a:pt x="78930" y="6102"/>
                  </a:cubicBezTo>
                  <a:cubicBezTo>
                    <a:pt x="78382" y="6102"/>
                    <a:pt x="78277" y="5913"/>
                    <a:pt x="78277" y="5428"/>
                  </a:cubicBezTo>
                  <a:lnTo>
                    <a:pt x="78277" y="159"/>
                  </a:lnTo>
                  <a:cubicBezTo>
                    <a:pt x="78066" y="54"/>
                    <a:pt x="77839" y="1"/>
                    <a:pt x="77613" y="1"/>
                  </a:cubicBezTo>
                  <a:cubicBezTo>
                    <a:pt x="77386" y="1"/>
                    <a:pt x="77160" y="54"/>
                    <a:pt x="76949" y="159"/>
                  </a:cubicBezTo>
                  <a:cubicBezTo>
                    <a:pt x="76949" y="1908"/>
                    <a:pt x="76928" y="3679"/>
                    <a:pt x="76949" y="5428"/>
                  </a:cubicBezTo>
                  <a:cubicBezTo>
                    <a:pt x="76970" y="5913"/>
                    <a:pt x="76844" y="6102"/>
                    <a:pt x="76296" y="6102"/>
                  </a:cubicBezTo>
                  <a:cubicBezTo>
                    <a:pt x="74315" y="6092"/>
                    <a:pt x="72333" y="6087"/>
                    <a:pt x="70352" y="6087"/>
                  </a:cubicBezTo>
                  <a:cubicBezTo>
                    <a:pt x="68371" y="6087"/>
                    <a:pt x="66390" y="6092"/>
                    <a:pt x="64409" y="6102"/>
                  </a:cubicBezTo>
                  <a:cubicBezTo>
                    <a:pt x="63861" y="6102"/>
                    <a:pt x="63755" y="5913"/>
                    <a:pt x="63755" y="5428"/>
                  </a:cubicBezTo>
                  <a:cubicBezTo>
                    <a:pt x="63776" y="3679"/>
                    <a:pt x="63776" y="1908"/>
                    <a:pt x="63776" y="159"/>
                  </a:cubicBezTo>
                  <a:cubicBezTo>
                    <a:pt x="63566" y="54"/>
                    <a:pt x="63339" y="1"/>
                    <a:pt x="63113" y="1"/>
                  </a:cubicBezTo>
                  <a:cubicBezTo>
                    <a:pt x="62886" y="1"/>
                    <a:pt x="62659" y="54"/>
                    <a:pt x="62449" y="159"/>
                  </a:cubicBezTo>
                  <a:cubicBezTo>
                    <a:pt x="62449" y="1908"/>
                    <a:pt x="62428" y="3658"/>
                    <a:pt x="62449" y="5428"/>
                  </a:cubicBezTo>
                  <a:cubicBezTo>
                    <a:pt x="62470" y="5913"/>
                    <a:pt x="62364" y="6102"/>
                    <a:pt x="61816" y="6102"/>
                  </a:cubicBezTo>
                  <a:cubicBezTo>
                    <a:pt x="60120" y="6092"/>
                    <a:pt x="58423" y="6087"/>
                    <a:pt x="56726" y="6087"/>
                  </a:cubicBezTo>
                  <a:cubicBezTo>
                    <a:pt x="55030" y="6087"/>
                    <a:pt x="53333" y="6092"/>
                    <a:pt x="51637" y="6102"/>
                  </a:cubicBezTo>
                  <a:cubicBezTo>
                    <a:pt x="51089" y="6102"/>
                    <a:pt x="50983" y="5913"/>
                    <a:pt x="50983" y="5428"/>
                  </a:cubicBezTo>
                  <a:cubicBezTo>
                    <a:pt x="50983" y="3679"/>
                    <a:pt x="50983" y="1908"/>
                    <a:pt x="50983" y="159"/>
                  </a:cubicBezTo>
                  <a:cubicBezTo>
                    <a:pt x="50783" y="54"/>
                    <a:pt x="50556" y="1"/>
                    <a:pt x="50330" y="1"/>
                  </a:cubicBezTo>
                  <a:cubicBezTo>
                    <a:pt x="50103" y="1"/>
                    <a:pt x="49877" y="54"/>
                    <a:pt x="49677" y="159"/>
                  </a:cubicBezTo>
                  <a:cubicBezTo>
                    <a:pt x="49677" y="1908"/>
                    <a:pt x="49655" y="3679"/>
                    <a:pt x="49677" y="5428"/>
                  </a:cubicBezTo>
                  <a:cubicBezTo>
                    <a:pt x="49677" y="5913"/>
                    <a:pt x="49571" y="6102"/>
                    <a:pt x="49023" y="6102"/>
                  </a:cubicBezTo>
                  <a:cubicBezTo>
                    <a:pt x="47021" y="6092"/>
                    <a:pt x="45019" y="6087"/>
                    <a:pt x="43014" y="6087"/>
                  </a:cubicBezTo>
                  <a:cubicBezTo>
                    <a:pt x="41009" y="6087"/>
                    <a:pt x="39001" y="6092"/>
                    <a:pt x="36989" y="6102"/>
                  </a:cubicBezTo>
                  <a:cubicBezTo>
                    <a:pt x="36441" y="6102"/>
                    <a:pt x="36356" y="5913"/>
                    <a:pt x="36356" y="5428"/>
                  </a:cubicBezTo>
                  <a:lnTo>
                    <a:pt x="36356" y="159"/>
                  </a:lnTo>
                  <a:cubicBezTo>
                    <a:pt x="36146" y="54"/>
                    <a:pt x="35919" y="1"/>
                    <a:pt x="35693" y="1"/>
                  </a:cubicBezTo>
                  <a:cubicBezTo>
                    <a:pt x="35466" y="1"/>
                    <a:pt x="35239" y="54"/>
                    <a:pt x="35029" y="159"/>
                  </a:cubicBezTo>
                  <a:cubicBezTo>
                    <a:pt x="35029" y="1908"/>
                    <a:pt x="35008" y="3679"/>
                    <a:pt x="35029" y="5428"/>
                  </a:cubicBezTo>
                  <a:cubicBezTo>
                    <a:pt x="35029" y="5913"/>
                    <a:pt x="34923" y="6102"/>
                    <a:pt x="34375" y="6102"/>
                  </a:cubicBezTo>
                  <a:cubicBezTo>
                    <a:pt x="32795" y="6092"/>
                    <a:pt x="31209" y="6087"/>
                    <a:pt x="29620" y="6087"/>
                  </a:cubicBezTo>
                  <a:cubicBezTo>
                    <a:pt x="28031" y="6087"/>
                    <a:pt x="26440" y="6092"/>
                    <a:pt x="24849" y="6102"/>
                  </a:cubicBezTo>
                  <a:cubicBezTo>
                    <a:pt x="24301" y="6102"/>
                    <a:pt x="24196" y="5913"/>
                    <a:pt x="24196" y="5428"/>
                  </a:cubicBezTo>
                  <a:lnTo>
                    <a:pt x="24196" y="159"/>
                  </a:lnTo>
                  <a:cubicBezTo>
                    <a:pt x="23995" y="54"/>
                    <a:pt x="23774" y="1"/>
                    <a:pt x="23550" y="1"/>
                  </a:cubicBezTo>
                  <a:cubicBezTo>
                    <a:pt x="23326" y="1"/>
                    <a:pt x="23100" y="54"/>
                    <a:pt x="22889" y="159"/>
                  </a:cubicBezTo>
                  <a:cubicBezTo>
                    <a:pt x="22889" y="1950"/>
                    <a:pt x="22868" y="3721"/>
                    <a:pt x="22889" y="5491"/>
                  </a:cubicBezTo>
                  <a:cubicBezTo>
                    <a:pt x="22889" y="5955"/>
                    <a:pt x="22741" y="6102"/>
                    <a:pt x="22278" y="6102"/>
                  </a:cubicBezTo>
                  <a:cubicBezTo>
                    <a:pt x="20265" y="6092"/>
                    <a:pt x="18247" y="6087"/>
                    <a:pt x="16226" y="6087"/>
                  </a:cubicBezTo>
                  <a:cubicBezTo>
                    <a:pt x="14205" y="6087"/>
                    <a:pt x="12182" y="6092"/>
                    <a:pt x="10159" y="6102"/>
                  </a:cubicBezTo>
                  <a:cubicBezTo>
                    <a:pt x="9695" y="6102"/>
                    <a:pt x="9569" y="5955"/>
                    <a:pt x="9569" y="5491"/>
                  </a:cubicBezTo>
                  <a:cubicBezTo>
                    <a:pt x="9569" y="3721"/>
                    <a:pt x="9569" y="1950"/>
                    <a:pt x="9569" y="159"/>
                  </a:cubicBezTo>
                  <a:cubicBezTo>
                    <a:pt x="9379" y="54"/>
                    <a:pt x="9173" y="1"/>
                    <a:pt x="8968"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755650" y="699770"/>
            <a:ext cx="7743825" cy="3978275"/>
          </a:xfrm>
        </p:spPr>
        <p:txBody>
          <a:bodyPr/>
          <a:p>
            <a:pPr marL="152400" indent="0" algn="just">
              <a:buNone/>
            </a:pPr>
            <a:r>
              <a:rPr lang="en-US" sz="2400"/>
              <a:t>Menurut teori ini, satu prinsip yang mendasar adalah guru tidak hanya memberikan pengetahuan kepada siswa, namun siswa juga harus berperan aktif membangun sendiri pengetahuan di dalam memorinya. Dalam hal ini, guru dapat memberikan kemudahan untuk proses ini, dengan memberi kesempatan kepada siswa untuk menemukan atau menerapkan ide – ide mereka sendiri, dan mengajar siswa menjadi sadar dan secara sadar menggunakan strategi mereka sendiri untuk belajar. </a:t>
            </a:r>
            <a:endParaRPr lang="en-US" sz="2400"/>
          </a:p>
        </p:txBody>
      </p:sp>
      <p:sp>
        <p:nvSpPr>
          <p:cNvPr id="3" name="Title 2"/>
          <p:cNvSpPr/>
          <p:nvPr>
            <p:ph type="title"/>
          </p:nvPr>
        </p:nvSpPr>
        <p:spPr>
          <a:xfrm>
            <a:off x="395605" y="51435"/>
            <a:ext cx="2403475" cy="444500"/>
          </a:xfrm>
        </p:spPr>
        <p:txBody>
          <a:bodyPr/>
          <a:p>
            <a:r>
              <a:rPr lang="en-US">
                <a:latin typeface="Delius Swash Caps" panose="02000603000000000000" charset="0"/>
                <a:cs typeface="Delius Swash Caps" panose="02000603000000000000" charset="0"/>
              </a:rPr>
              <a:t> &gt;&gt;&gt;&gt;&gt;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755650" y="555625"/>
            <a:ext cx="7493635" cy="3347085"/>
          </a:xfrm>
        </p:spPr>
        <p:txBody>
          <a:bodyPr/>
          <a:p>
            <a:pPr marL="152400" indent="0" algn="just">
              <a:buNone/>
            </a:pPr>
            <a:r>
              <a:rPr lang="en-US" sz="2400"/>
              <a:t>Ada dua konsep penting dalam teori Vygotsky (Slavin, 1997), yaitu :</a:t>
            </a:r>
            <a:endParaRPr lang="en-US" sz="2400"/>
          </a:p>
          <a:p>
            <a:pPr marL="495300" indent="-342900" algn="just">
              <a:buFont typeface="Wingdings" panose="05000000000000000000" charset="0"/>
              <a:buChar char="q"/>
            </a:pPr>
            <a:r>
              <a:rPr lang="en-US" sz="2400"/>
              <a:t>Zone of Proximal Development (ZPD) </a:t>
            </a:r>
            <a:endParaRPr lang="en-US" sz="2400"/>
          </a:p>
          <a:p>
            <a:pPr marL="495300" indent="-342900" algn="just">
              <a:buFont typeface="Wingdings" panose="05000000000000000000" charset="0"/>
              <a:buChar char="q"/>
            </a:pPr>
            <a:r>
              <a:rPr lang="en-US" sz="2400">
                <a:sym typeface="+mn-ea"/>
              </a:rPr>
              <a:t>Scaffolding</a:t>
            </a:r>
            <a:endParaRPr lang="en-US" sz="2400">
              <a:sym typeface="+mn-ea"/>
            </a:endParaRPr>
          </a:p>
          <a:p>
            <a:pPr marL="152400" indent="0" algn="just">
              <a:buFont typeface="Wingdings" panose="05000000000000000000" charset="0"/>
              <a:buNone/>
            </a:pPr>
            <a:endParaRPr lang="en-US" sz="2400">
              <a:sym typeface="+mn-ea"/>
            </a:endParaRPr>
          </a:p>
          <a:p>
            <a:pPr marL="152400" indent="0" algn="just">
              <a:buFont typeface="Wingdings" panose="05000000000000000000" charset="0"/>
              <a:buNone/>
            </a:pPr>
            <a:r>
              <a:rPr lang="en-US" sz="2400">
                <a:sym typeface="+mn-ea"/>
              </a:rPr>
              <a:t>Inti teori Vigotsky adalah menekankan interaksi antara aspek internal dan eksternal dari pembelajaran dan penekanannya pada lingkungan sosial pembelajaran. Menurut teori Vigotsky, fungsi kognitif manusia berasal dari interaksi social masing-masing individu dalam konteks budaya. </a:t>
            </a:r>
            <a:endParaRPr lang="en-US" sz="2400"/>
          </a:p>
          <a:p>
            <a:pPr marL="152400" indent="0" algn="just">
              <a:buFont typeface="Wingdings" panose="05000000000000000000" charset="0"/>
              <a:buNone/>
            </a:pPr>
            <a:endParaRPr lang="en-US" sz="2400"/>
          </a:p>
          <a:p>
            <a:pPr marL="495300" indent="-342900" algn="just">
              <a:buFont typeface="Wingdings" panose="05000000000000000000" charset="0"/>
              <a:buChar char="q"/>
            </a:pPr>
            <a:endParaRPr lang="en-US" sz="2400"/>
          </a:p>
        </p:txBody>
      </p:sp>
      <p:sp>
        <p:nvSpPr>
          <p:cNvPr id="3" name="Title 2"/>
          <p:cNvSpPr/>
          <p:nvPr>
            <p:ph type="title"/>
          </p:nvPr>
        </p:nvSpPr>
        <p:spPr>
          <a:xfrm>
            <a:off x="-468630" y="339725"/>
            <a:ext cx="4164965" cy="332105"/>
          </a:xfrm>
        </p:spPr>
        <p:txBody>
          <a:bodyPr/>
          <a:p>
            <a:r>
              <a:rPr lang="en-US">
                <a:latin typeface="Delius Swash Caps" panose="02000603000000000000" charset="0"/>
                <a:cs typeface="Delius Swash Caps" panose="02000603000000000000" charset="0"/>
                <a:sym typeface="+mn-ea"/>
              </a:rPr>
              <a:t>&gt;&gt;&gt;&gt;&gt;</a:t>
            </a:r>
            <a:br>
              <a:rPr lang="en-US">
                <a:latin typeface="Delius Swash Caps" panose="02000603000000000000" charset="0"/>
                <a:cs typeface="Delius Swash Caps" panose="02000603000000000000" charset="0"/>
              </a:rPr>
            </a:b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323850" y="1021715"/>
            <a:ext cx="8321675" cy="3384550"/>
          </a:xfrm>
        </p:spPr>
        <p:txBody>
          <a:bodyPr/>
          <a:p>
            <a:pPr marL="609600" indent="-457200" algn="just">
              <a:buFont typeface="Wingdings" panose="05000000000000000000" charset="0"/>
              <a:buChar char="Ø"/>
            </a:pPr>
            <a:r>
              <a:rPr lang="en-US" sz="2400"/>
              <a:t>Adanya motivasi untuk siswa bahwa belajar adalah tanggung jawab siswa itu sendiri.</a:t>
            </a:r>
            <a:endParaRPr lang="en-US" sz="2400"/>
          </a:p>
          <a:p>
            <a:pPr marL="609600" indent="-457200" algn="just">
              <a:buFont typeface="Wingdings" panose="05000000000000000000" charset="0"/>
              <a:buChar char="Ø"/>
            </a:pPr>
            <a:r>
              <a:rPr lang="en-US" sz="2400"/>
              <a:t>Mengembangkan kemampuan siswa untuk mengejukan pertanyaan dan mencari sendiri    pertanyaannya.</a:t>
            </a:r>
            <a:endParaRPr lang="en-US" sz="2400"/>
          </a:p>
          <a:p>
            <a:pPr marL="609600" indent="-457200" algn="just">
              <a:buFont typeface="Wingdings" panose="05000000000000000000" charset="0"/>
              <a:buChar char="Ø"/>
            </a:pPr>
            <a:r>
              <a:rPr lang="en-US" sz="2400"/>
              <a:t>Membantu siswa untuk mengembangkan pengertian dan pemahaman konsep secara lengkap.</a:t>
            </a:r>
            <a:endParaRPr lang="en-US" sz="2400"/>
          </a:p>
          <a:p>
            <a:pPr marL="609600" indent="-457200" algn="just">
              <a:buFont typeface="Wingdings" panose="05000000000000000000" charset="0"/>
              <a:buChar char="Ø"/>
            </a:pPr>
            <a:r>
              <a:rPr lang="en-US" sz="2400"/>
              <a:t>Mengembangkan kemampuan siswa untuk menjadi pemikir yang mandiri.</a:t>
            </a:r>
            <a:endParaRPr lang="en-US" sz="2400"/>
          </a:p>
          <a:p>
            <a:pPr marL="609600" indent="-457200" algn="just">
              <a:buFont typeface="Wingdings" panose="05000000000000000000" charset="0"/>
              <a:buChar char="Ø"/>
            </a:pPr>
            <a:r>
              <a:rPr lang="en-US" sz="2400"/>
              <a:t>Lebih menekankan pada proses belajar bagaimana belajar itu.</a:t>
            </a:r>
            <a:endParaRPr lang="en-US" sz="2400"/>
          </a:p>
        </p:txBody>
      </p:sp>
      <p:sp>
        <p:nvSpPr>
          <p:cNvPr id="3" name="Title 2"/>
          <p:cNvSpPr/>
          <p:nvPr>
            <p:ph type="title"/>
          </p:nvPr>
        </p:nvSpPr>
        <p:spPr>
          <a:xfrm>
            <a:off x="1619885" y="339725"/>
            <a:ext cx="6499860" cy="444500"/>
          </a:xfrm>
        </p:spPr>
        <p:txBody>
          <a:bodyPr/>
          <a:p>
            <a:r>
              <a:rPr lang="en-US" sz="3200">
                <a:latin typeface="Delius Swash Caps" panose="02000603000000000000" charset="0"/>
                <a:cs typeface="Delius Swash Caps" panose="02000603000000000000" charset="0"/>
              </a:rPr>
              <a:t>Tujuan dari Teori Belajar Kontruktivistik Oleh Vygotsky </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395605" y="1347470"/>
            <a:ext cx="8408670" cy="3347085"/>
          </a:xfrm>
        </p:spPr>
        <p:txBody>
          <a:bodyPr/>
          <a:p>
            <a:pPr marL="495300" indent="-342900" algn="just">
              <a:buSzPct val="100000"/>
              <a:buFont typeface="Wingdings" panose="05000000000000000000" charset="0"/>
              <a:buChar char="Ø"/>
            </a:pPr>
            <a:r>
              <a:rPr lang="en-US" sz="2400"/>
              <a:t>Memberi peluang kepada murid membina pengetahuan baru melalui penglibatan dalam dunia sebenarnya.</a:t>
            </a:r>
            <a:endParaRPr lang="en-US" sz="2400"/>
          </a:p>
          <a:p>
            <a:pPr marL="495300" indent="-342900" algn="just">
              <a:buSzPct val="100000"/>
              <a:buFont typeface="Wingdings" panose="05000000000000000000" charset="0"/>
              <a:buChar char="Ø"/>
            </a:pPr>
            <a:r>
              <a:rPr lang="en-US" sz="2400"/>
              <a:t>Menggalakkan soalan/idea yang dimulakan oleh murid dan menggunakannya sebagai panduan merancang pengajaran.</a:t>
            </a:r>
            <a:endParaRPr lang="en-US" sz="2400"/>
          </a:p>
          <a:p>
            <a:pPr marL="495300" indent="-342900" algn="just">
              <a:buSzPct val="100000"/>
              <a:buFont typeface="Wingdings" panose="05000000000000000000" charset="0"/>
              <a:buChar char="Ø"/>
            </a:pPr>
            <a:r>
              <a:rPr lang="en-US" sz="2400"/>
              <a:t>Menyokong pembelajaran secara koperatif mengambil kira sikap dan pembawaan murid.</a:t>
            </a:r>
            <a:endParaRPr lang="en-US" sz="2400"/>
          </a:p>
          <a:p>
            <a:pPr marL="495300" indent="-342900" algn="just">
              <a:buSzPct val="100000"/>
              <a:buFont typeface="Wingdings" panose="05000000000000000000" charset="0"/>
              <a:buChar char="Ø"/>
            </a:pPr>
            <a:r>
              <a:rPr lang="en-US" sz="2400"/>
              <a:t>Mengambil kira dapatan kajian bagaimana murid belajar sesuatu ide.</a:t>
            </a:r>
            <a:endParaRPr lang="en-US" sz="2400"/>
          </a:p>
        </p:txBody>
      </p:sp>
      <p:sp>
        <p:nvSpPr>
          <p:cNvPr id="3" name="Title 2"/>
          <p:cNvSpPr/>
          <p:nvPr>
            <p:ph type="title"/>
          </p:nvPr>
        </p:nvSpPr>
        <p:spPr>
          <a:xfrm>
            <a:off x="713225" y="338975"/>
            <a:ext cx="7717500" cy="444600"/>
          </a:xfrm>
        </p:spPr>
        <p:txBody>
          <a:bodyPr/>
          <a:p>
            <a:r>
              <a:rPr lang="en-US" sz="3200">
                <a:latin typeface="Delius Swash Caps" panose="02000603000000000000" charset="0"/>
                <a:cs typeface="Delius Swash Caps" panose="02000603000000000000" charset="0"/>
              </a:rPr>
              <a:t>Ciri-Ciri Pembelajaran Secara Konstuktivisme</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p:txBody>
          <a:bodyPr/>
          <a:p>
            <a:pPr marL="495300" indent="-342900" algn="just">
              <a:buSzPct val="110000"/>
              <a:buFont typeface="Wingdings" panose="05000000000000000000" charset="0"/>
              <a:buChar char="Ø"/>
            </a:pPr>
            <a:r>
              <a:rPr lang="en-US" sz="2400"/>
              <a:t>Menggalakkan &amp; menerima daya usaha &amp; autonomi murid.</a:t>
            </a:r>
            <a:endParaRPr lang="en-US" sz="2400"/>
          </a:p>
          <a:p>
            <a:pPr marL="495300" indent="-342900" algn="just">
              <a:buSzPct val="110000"/>
              <a:buFont typeface="Wingdings" panose="05000000000000000000" charset="0"/>
              <a:buChar char="Ø"/>
            </a:pPr>
            <a:r>
              <a:rPr lang="en-US" sz="2400"/>
              <a:t>Menggalakkan murid bertanya dan berdialog dengan murid &amp; guru.</a:t>
            </a:r>
            <a:endParaRPr lang="en-US" sz="2400"/>
          </a:p>
          <a:p>
            <a:pPr marL="495300" indent="-342900" algn="just">
              <a:buSzPct val="110000"/>
              <a:buFont typeface="Wingdings" panose="05000000000000000000" charset="0"/>
              <a:buChar char="Ø"/>
            </a:pPr>
            <a:r>
              <a:rPr lang="en-US" sz="2400"/>
              <a:t>Menganggap pembelajaran sebagai suatu proses yang sama penting dengan hasil pembelajaran.</a:t>
            </a:r>
            <a:endParaRPr lang="en-US" sz="2400"/>
          </a:p>
          <a:p>
            <a:pPr marL="495300" indent="-342900" algn="just">
              <a:buSzPct val="110000"/>
              <a:buFont typeface="Wingdings" panose="05000000000000000000" charset="0"/>
              <a:buChar char="Ø"/>
            </a:pPr>
            <a:r>
              <a:rPr lang="en-US" sz="2400"/>
              <a:t>Menggalakkan proses inkuiri murid melalui kajian dan eksperimen.</a:t>
            </a:r>
            <a:endParaRPr lang="en-US" sz="2400"/>
          </a:p>
        </p:txBody>
      </p:sp>
      <p:sp>
        <p:nvSpPr>
          <p:cNvPr id="3" name="Title 2"/>
          <p:cNvSpPr/>
          <p:nvPr>
            <p:ph type="title"/>
          </p:nvPr>
        </p:nvSpPr>
        <p:spPr>
          <a:xfrm>
            <a:off x="539750" y="51435"/>
            <a:ext cx="2082800" cy="444500"/>
          </a:xfrm>
        </p:spPr>
        <p:txBody>
          <a:bodyPr/>
          <a:p>
            <a:r>
              <a:rPr lang="en-US">
                <a:latin typeface="Delius Swash Caps" panose="02000603000000000000" charset="0"/>
                <a:cs typeface="Delius Swash Caps" panose="02000603000000000000" charset="0"/>
              </a:rPr>
              <a:t>&gt;&gt;&gt;&gt;&gt;</a:t>
            </a:r>
            <a:endParaRPr lang="en-US">
              <a:latin typeface="Delius Swash Caps" panose="02000603000000000000" charset="0"/>
              <a:cs typeface="Delius Swash Caps" panose="02000603000000000000"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182245" y="842645"/>
            <a:ext cx="8673465" cy="3347085"/>
          </a:xfrm>
        </p:spPr>
        <p:txBody>
          <a:bodyPr/>
          <a:p>
            <a:pPr marL="495300" indent="-342900" algn="just">
              <a:lnSpc>
                <a:spcPct val="100000"/>
              </a:lnSpc>
              <a:buSzPct val="100000"/>
              <a:buFont typeface="Wingdings" panose="05000000000000000000" charset="0"/>
              <a:buChar char="Ø"/>
            </a:pPr>
            <a:r>
              <a:rPr lang="en-US" sz="2400"/>
              <a:t>Pengetahuan dibangun oleh siswa sendiri.</a:t>
            </a:r>
            <a:endParaRPr lang="en-US" sz="2400"/>
          </a:p>
          <a:p>
            <a:pPr marL="495300" indent="-342900" algn="just">
              <a:lnSpc>
                <a:spcPct val="100000"/>
              </a:lnSpc>
              <a:buSzPct val="100000"/>
              <a:buFont typeface="Wingdings" panose="05000000000000000000" charset="0"/>
              <a:buChar char="Ø"/>
            </a:pPr>
            <a:r>
              <a:rPr lang="en-US" sz="2400"/>
              <a:t>Pengetahuan tidak dapat dipindahkan dari guru kemurid</a:t>
            </a:r>
            <a:endParaRPr lang="en-US" sz="2400"/>
          </a:p>
          <a:p>
            <a:pPr marL="495300" indent="-342900" algn="just">
              <a:lnSpc>
                <a:spcPct val="100000"/>
              </a:lnSpc>
              <a:buSzPct val="100000"/>
              <a:buFont typeface="Wingdings" panose="05000000000000000000" charset="0"/>
              <a:buChar char="Ø"/>
            </a:pPr>
            <a:r>
              <a:rPr lang="en-US" sz="2400"/>
              <a:t>Murid aktif megkontruksi secara terus menerus.</a:t>
            </a:r>
            <a:endParaRPr lang="en-US" sz="2400"/>
          </a:p>
          <a:p>
            <a:pPr marL="495300" indent="-342900" algn="just">
              <a:lnSpc>
                <a:spcPct val="100000"/>
              </a:lnSpc>
              <a:buSzPct val="100000"/>
              <a:buFont typeface="Wingdings" panose="05000000000000000000" charset="0"/>
              <a:buChar char="Ø"/>
            </a:pPr>
            <a:r>
              <a:rPr lang="en-US" sz="2400"/>
              <a:t>Guru sekedar membantu menyediakan saran dan situasi agar proses kontruksi berjalan lancar.</a:t>
            </a:r>
            <a:endParaRPr lang="en-US" sz="2400"/>
          </a:p>
          <a:p>
            <a:pPr marL="495300" indent="-342900" algn="just">
              <a:lnSpc>
                <a:spcPct val="100000"/>
              </a:lnSpc>
              <a:buSzPct val="100000"/>
              <a:buFont typeface="Wingdings" panose="05000000000000000000" charset="0"/>
              <a:buChar char="Ø"/>
            </a:pPr>
            <a:r>
              <a:rPr lang="en-US" sz="2400">
                <a:sym typeface="+mn-ea"/>
              </a:rPr>
              <a:t>Menghadapi masalah yang relevan dengan siswa.</a:t>
            </a:r>
            <a:endParaRPr lang="en-US" sz="2400"/>
          </a:p>
          <a:p>
            <a:pPr marL="495300" indent="-342900" algn="just">
              <a:lnSpc>
                <a:spcPct val="100000"/>
              </a:lnSpc>
              <a:buSzPct val="100000"/>
              <a:buFont typeface="Wingdings" panose="05000000000000000000" charset="0"/>
              <a:buChar char="Ø"/>
            </a:pPr>
            <a:r>
              <a:rPr lang="en-US" sz="2400">
                <a:sym typeface="+mn-ea"/>
              </a:rPr>
              <a:t>Struktur pembalajaran seputar konsep utama pentingnya sebuah pertanyaan.</a:t>
            </a:r>
            <a:endParaRPr lang="en-US" sz="2400"/>
          </a:p>
          <a:p>
            <a:pPr marL="495300" indent="-342900" algn="just">
              <a:lnSpc>
                <a:spcPct val="100000"/>
              </a:lnSpc>
              <a:buSzPct val="100000"/>
              <a:buFont typeface="Wingdings" panose="05000000000000000000" charset="0"/>
              <a:buChar char="Ø"/>
            </a:pPr>
            <a:r>
              <a:rPr lang="en-US" sz="2400">
                <a:sym typeface="+mn-ea"/>
              </a:rPr>
              <a:t>Mencari dan menilai pendapat siswa.</a:t>
            </a:r>
            <a:endParaRPr lang="en-US" sz="2400"/>
          </a:p>
          <a:p>
            <a:pPr marL="495300" indent="-342900" algn="just">
              <a:lnSpc>
                <a:spcPct val="100000"/>
              </a:lnSpc>
              <a:buSzPct val="100000"/>
              <a:buFont typeface="Wingdings" panose="05000000000000000000" charset="0"/>
              <a:buChar char="Ø"/>
            </a:pPr>
            <a:r>
              <a:rPr lang="en-US" sz="2400">
                <a:sym typeface="+mn-ea"/>
              </a:rPr>
              <a:t>Menyesuaikan kurikulum untuk menanggapi anggapan siswa.</a:t>
            </a:r>
            <a:endParaRPr lang="en-US" sz="2400"/>
          </a:p>
          <a:p>
            <a:pPr marL="152400" indent="0" algn="just">
              <a:lnSpc>
                <a:spcPct val="100000"/>
              </a:lnSpc>
              <a:buSzPct val="100000"/>
              <a:buFont typeface="Wingdings" panose="05000000000000000000" charset="0"/>
              <a:buNone/>
            </a:pPr>
            <a:endParaRPr lang="en-US" sz="2400"/>
          </a:p>
        </p:txBody>
      </p:sp>
      <p:sp>
        <p:nvSpPr>
          <p:cNvPr id="3" name="Title 2"/>
          <p:cNvSpPr/>
          <p:nvPr>
            <p:ph type="title"/>
          </p:nvPr>
        </p:nvSpPr>
        <p:spPr>
          <a:xfrm>
            <a:off x="856100" y="194830"/>
            <a:ext cx="7717500" cy="444600"/>
          </a:xfrm>
        </p:spPr>
        <p:txBody>
          <a:bodyPr/>
          <a:p>
            <a:r>
              <a:rPr lang="en-US" sz="3200">
                <a:latin typeface="Delius Swash Caps" panose="02000603000000000000" charset="0"/>
                <a:cs typeface="Delius Swash Caps" panose="02000603000000000000" charset="0"/>
              </a:rPr>
              <a:t>Prinsip-Prinsip Konstruktivisme</a:t>
            </a:r>
            <a:endParaRPr lang="en-US" sz="3200">
              <a:latin typeface="Delius Swash Caps" panose="02000603000000000000" charset="0"/>
              <a:cs typeface="Delius Swash Caps" panose="02000603000000000000"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ext Placeholder 1"/>
          <p:cNvSpPr/>
          <p:nvPr>
            <p:ph type="body" idx="1"/>
          </p:nvPr>
        </p:nvSpPr>
        <p:spPr>
          <a:xfrm>
            <a:off x="891300" y="1131870"/>
            <a:ext cx="7361400" cy="3346800"/>
          </a:xfrm>
        </p:spPr>
        <p:txBody>
          <a:bodyPr/>
          <a:p>
            <a:pPr marL="152400" indent="0" algn="just">
              <a:buNone/>
            </a:pPr>
            <a:r>
              <a:rPr lang="en-US" sz="2400"/>
              <a:t>Piaget mengemukakan bahwa pengetahuan tidak diperoleh secara pasif oleh seseorang, melainkan melalui tindakan. Bahkan, perkembangan kognitif anak bergantung pada seberapa jauh mereka aktif memanipulasi dan berinteraksi dengan lingkungannya. Sedangkan, perkembangan kognitif itu sendiri merupakan proses berkesinambungan tentang keadaan ketidak-seimbangan dan keadaan keseimbangan (Poedjiadi, 1999: 61).</a:t>
            </a:r>
            <a:endParaRPr lang="en-US" sz="2400"/>
          </a:p>
        </p:txBody>
      </p:sp>
      <p:sp>
        <p:nvSpPr>
          <p:cNvPr id="3" name="Title 2"/>
          <p:cNvSpPr/>
          <p:nvPr>
            <p:ph type="title"/>
          </p:nvPr>
        </p:nvSpPr>
        <p:spPr>
          <a:xfrm>
            <a:off x="1043940" y="267335"/>
            <a:ext cx="6909435" cy="444500"/>
          </a:xfrm>
        </p:spPr>
        <p:txBody>
          <a:bodyPr/>
          <a:p>
            <a:r>
              <a:rPr lang="en-US" sz="3200">
                <a:latin typeface="Delius Swash Caps" panose="02000603000000000000" charset="0"/>
                <a:cs typeface="Delius Swash Caps" panose="02000603000000000000" charset="0"/>
              </a:rPr>
              <a:t>Hakikat Anak Menurut  Teori Belajar Konstruktivisme</a:t>
            </a:r>
            <a:endParaRPr lang="en-US" sz="3200">
              <a:latin typeface="Delius Swash Caps" panose="02000603000000000000" charset="0"/>
              <a:cs typeface="Delius Swash Caps" panose="02000603000000000000" charset="0"/>
            </a:endParaRPr>
          </a:p>
        </p:txBody>
      </p:sp>
    </p:spTree>
  </p:cSld>
  <p:clrMapOvr>
    <a:masterClrMapping/>
  </p:clrMapOvr>
</p:sld>
</file>

<file path=ppt/theme/theme1.xml><?xml version="1.0" encoding="utf-8"?>
<a:theme xmlns:a="http://schemas.openxmlformats.org/drawingml/2006/main" name="Pretty Aesthetic Notes for School by Slidesgo">
  <a:themeElements>
    <a:clrScheme name="Simple Light">
      <a:dk1>
        <a:srgbClr val="000000"/>
      </a:dk1>
      <a:lt1>
        <a:srgbClr val="ECECEC"/>
      </a:lt1>
      <a:dk2>
        <a:srgbClr val="FFDBDE"/>
      </a:dk2>
      <a:lt2>
        <a:srgbClr val="AEC6CF"/>
      </a:lt2>
      <a:accent1>
        <a:srgbClr val="FECBA7"/>
      </a:accent1>
      <a:accent2>
        <a:srgbClr val="FEB7C0"/>
      </a:accent2>
      <a:accent3>
        <a:srgbClr val="6B9BAD"/>
      </a:accent3>
      <a:accent4>
        <a:srgbClr val="FFFFFF"/>
      </a:accent4>
      <a:accent5>
        <a:srgbClr val="FFFFFF"/>
      </a:accent5>
      <a:accent6>
        <a:srgbClr val="FFFFFF"/>
      </a:accent6>
      <a:hlink>
        <a:srgbClr val="000000"/>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10385</Words>
  <Application>WPS Presentation</Application>
  <PresentationFormat/>
  <Paragraphs>211</Paragraphs>
  <Slides>26</Slides>
  <Notes>0</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26</vt:i4>
      </vt:variant>
    </vt:vector>
  </HeadingPairs>
  <TitlesOfParts>
    <vt:vector size="47" baseType="lpstr">
      <vt:lpstr>Arial</vt:lpstr>
      <vt:lpstr>SimSun</vt:lpstr>
      <vt:lpstr>Wingdings</vt:lpstr>
      <vt:lpstr>Arial</vt:lpstr>
      <vt:lpstr>Dancing Script</vt:lpstr>
      <vt:lpstr>Delius Swash Caps</vt:lpstr>
      <vt:lpstr>Roboto Condensed Light</vt:lpstr>
      <vt:lpstr>Segoe Print</vt:lpstr>
      <vt:lpstr>Anaheim</vt:lpstr>
      <vt:lpstr>Proxima Nova Semibold</vt:lpstr>
      <vt:lpstr>Proxima Nova</vt:lpstr>
      <vt:lpstr>Microsoft YaHei</vt:lpstr>
      <vt:lpstr>Arial Unicode MS</vt:lpstr>
      <vt:lpstr>Hind Siliguri</vt:lpstr>
      <vt:lpstr>Vrinda</vt:lpstr>
      <vt:lpstr>Calibri</vt:lpstr>
      <vt:lpstr>Amatic SC</vt:lpstr>
      <vt:lpstr>Roboto Medium</vt:lpstr>
      <vt:lpstr>Delius Swash Caps</vt:lpstr>
      <vt:lpstr>Wingdings</vt:lpstr>
      <vt:lpstr>Pretty Aesthetic Notes for School by Slidesgo</vt:lpstr>
      <vt:lpstr>PowerPoint 演示文稿</vt:lpstr>
      <vt:lpstr>Contents of this template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Awesome words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Mahmudatul Khoiriyah</cp:lastModifiedBy>
  <cp:revision>3</cp:revision>
  <dcterms:created xsi:type="dcterms:W3CDTF">2023-03-17T22:31:00Z</dcterms:created>
  <dcterms:modified xsi:type="dcterms:W3CDTF">2023-03-18T17:25:35Z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90482F1D3E9C458E910FE59F6E320C7B</vt:lpwstr>
  </property>
  <property fmtid="{D5CDD505-2E9C-101B-9397-08002B2CF9AE}" pid="3" name="KSOProductBuildVer">
    <vt:lpwstr>1033-11.2.0.11486</vt:lpwstr>
  </property>
</Properties>
</file>