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9" r:id="rId1"/>
  </p:sldMasterIdLst>
  <p:notesMasterIdLst>
    <p:notesMasterId r:id="rId16"/>
  </p:notesMasterIdLst>
  <p:sldIdLst>
    <p:sldId id="256" r:id="rId2"/>
    <p:sldId id="283" r:id="rId3"/>
    <p:sldId id="284" r:id="rId4"/>
    <p:sldId id="285" r:id="rId5"/>
    <p:sldId id="259" r:id="rId6"/>
    <p:sldId id="261" r:id="rId7"/>
    <p:sldId id="260" r:id="rId8"/>
    <p:sldId id="262" r:id="rId9"/>
    <p:sldId id="263" r:id="rId10"/>
    <p:sldId id="282" r:id="rId11"/>
    <p:sldId id="264" r:id="rId12"/>
    <p:sldId id="265" r:id="rId13"/>
    <p:sldId id="272" r:id="rId14"/>
    <p:sldId id="278"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21"/>
    <p:restoredTop sz="94615"/>
  </p:normalViewPr>
  <p:slideViewPr>
    <p:cSldViewPr snapToGrid="0">
      <p:cViewPr varScale="1">
        <p:scale>
          <a:sx n="106" d="100"/>
          <a:sy n="106" d="100"/>
        </p:scale>
        <p:origin x="560"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5250522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ga073618e60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 name="Google Shape;281;ga073618e60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7546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8"/>
        <p:cNvGrpSpPr/>
        <p:nvPr/>
      </p:nvGrpSpPr>
      <p:grpSpPr>
        <a:xfrm>
          <a:off x="0" y="0"/>
          <a:ext cx="0" cy="0"/>
          <a:chOff x="0" y="0"/>
          <a:chExt cx="0" cy="0"/>
        </a:xfrm>
      </p:grpSpPr>
      <p:sp>
        <p:nvSpPr>
          <p:cNvPr id="779" name="Google Shape;779;ga073618e60_0_7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0" name="Google Shape;780;ga073618e60_0_7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9897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Google Shape;320;g111c3728c19_2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1" name="Google Shape;321;g111c3728c19_2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8746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ga073618e60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4" name="Google Shape;344;ga073618e60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599982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ga073618e60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6" name="Google Shape;336;ga073618e60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61104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ga073618e60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 name="Google Shape;352;ga073618e60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044494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ga073618e60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2" name="Google Shape;362;ga073618e60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299518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0"/>
        <p:cNvGrpSpPr/>
        <p:nvPr/>
      </p:nvGrpSpPr>
      <p:grpSpPr>
        <a:xfrm>
          <a:off x="0" y="0"/>
          <a:ext cx="0" cy="0"/>
          <a:chOff x="0" y="0"/>
          <a:chExt cx="0" cy="0"/>
        </a:xfrm>
      </p:grpSpPr>
      <p:sp>
        <p:nvSpPr>
          <p:cNvPr id="371" name="Google Shape;371;ga073618e60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2" name="Google Shape;372;ga073618e60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13728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Google Shape;383;ga073618e60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4" name="Google Shape;384;ga073618e60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514761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8"/>
        <p:cNvGrpSpPr/>
        <p:nvPr/>
      </p:nvGrpSpPr>
      <p:grpSpPr>
        <a:xfrm>
          <a:off x="0" y="0"/>
          <a:ext cx="0" cy="0"/>
          <a:chOff x="0" y="0"/>
          <a:chExt cx="0" cy="0"/>
        </a:xfrm>
      </p:grpSpPr>
      <p:sp>
        <p:nvSpPr>
          <p:cNvPr id="449" name="Google Shape;449;ga073618e60_0_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0" name="Google Shape;450;ga073618e60_0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943107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001 Title">
  <p:cSld name="CUSTOM">
    <p:spTree>
      <p:nvGrpSpPr>
        <p:cNvPr id="1" name="Shape 10"/>
        <p:cNvGrpSpPr/>
        <p:nvPr/>
      </p:nvGrpSpPr>
      <p:grpSpPr>
        <a:xfrm>
          <a:off x="0" y="0"/>
          <a:ext cx="0" cy="0"/>
          <a:chOff x="0" y="0"/>
          <a:chExt cx="0" cy="0"/>
        </a:xfrm>
      </p:grpSpPr>
      <p:sp>
        <p:nvSpPr>
          <p:cNvPr id="11" name="Google Shape;11;p2"/>
          <p:cNvSpPr/>
          <p:nvPr/>
        </p:nvSpPr>
        <p:spPr>
          <a:xfrm>
            <a:off x="170850"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170850"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478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1331750" y="188700"/>
            <a:ext cx="689400" cy="3594300"/>
          </a:xfrm>
          <a:prstGeom prst="rect">
            <a:avLst/>
          </a:prstGeom>
          <a:solidFill>
            <a:schemeClr val="accent5"/>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2099025" y="1317600"/>
            <a:ext cx="8018100" cy="42228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251425" y="1470000"/>
            <a:ext cx="7682700" cy="3881100"/>
          </a:xfrm>
          <a:prstGeom prst="rect">
            <a:avLst/>
          </a:prstGeom>
          <a:gradFill>
            <a:gsLst>
              <a:gs pos="0">
                <a:schemeClr val="lt2"/>
              </a:gs>
              <a:gs pos="100000">
                <a:schemeClr val="accent4"/>
              </a:gs>
            </a:gsLst>
            <a:lin ang="2700006"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txBox="1">
            <a:spLocks noGrp="1"/>
          </p:cNvSpPr>
          <p:nvPr>
            <p:ph type="title"/>
          </p:nvPr>
        </p:nvSpPr>
        <p:spPr>
          <a:xfrm>
            <a:off x="2556225" y="1838525"/>
            <a:ext cx="7094100" cy="3148500"/>
          </a:xfrm>
          <a:prstGeom prst="rect">
            <a:avLst/>
          </a:prstGeom>
          <a:ln>
            <a:noFill/>
          </a:ln>
        </p:spPr>
        <p:txBody>
          <a:bodyPr spcFirstLastPara="1" wrap="square" lIns="121900" tIns="121900" rIns="121900" bIns="121900" anchor="ctr" anchorCtr="0">
            <a:noAutofit/>
          </a:bodyPr>
          <a:lstStyle>
            <a:lvl1pPr lvl="0">
              <a:spcBef>
                <a:spcPts val="0"/>
              </a:spcBef>
              <a:spcAft>
                <a:spcPts val="0"/>
              </a:spcAft>
              <a:buSzPts val="6000"/>
              <a:buNone/>
              <a:defRPr sz="6000"/>
            </a:lvl1pPr>
            <a:lvl2pPr lvl="1">
              <a:spcBef>
                <a:spcPts val="0"/>
              </a:spcBef>
              <a:spcAft>
                <a:spcPts val="0"/>
              </a:spcAft>
              <a:buSzPts val="7000"/>
              <a:buNone/>
              <a:defRPr sz="7000"/>
            </a:lvl2pPr>
            <a:lvl3pPr lvl="2">
              <a:spcBef>
                <a:spcPts val="0"/>
              </a:spcBef>
              <a:spcAft>
                <a:spcPts val="0"/>
              </a:spcAft>
              <a:buSzPts val="7000"/>
              <a:buNone/>
              <a:defRPr sz="7000"/>
            </a:lvl3pPr>
            <a:lvl4pPr lvl="3">
              <a:spcBef>
                <a:spcPts val="0"/>
              </a:spcBef>
              <a:spcAft>
                <a:spcPts val="0"/>
              </a:spcAft>
              <a:buSzPts val="7000"/>
              <a:buNone/>
              <a:defRPr sz="7000"/>
            </a:lvl4pPr>
            <a:lvl5pPr lvl="4">
              <a:spcBef>
                <a:spcPts val="0"/>
              </a:spcBef>
              <a:spcAft>
                <a:spcPts val="0"/>
              </a:spcAft>
              <a:buSzPts val="7000"/>
              <a:buNone/>
              <a:defRPr sz="7000"/>
            </a:lvl5pPr>
            <a:lvl6pPr lvl="5">
              <a:spcBef>
                <a:spcPts val="0"/>
              </a:spcBef>
              <a:spcAft>
                <a:spcPts val="0"/>
              </a:spcAft>
              <a:buSzPts val="7000"/>
              <a:buNone/>
              <a:defRPr sz="7000"/>
            </a:lvl6pPr>
            <a:lvl7pPr lvl="6">
              <a:spcBef>
                <a:spcPts val="0"/>
              </a:spcBef>
              <a:spcAft>
                <a:spcPts val="0"/>
              </a:spcAft>
              <a:buSzPts val="7000"/>
              <a:buNone/>
              <a:defRPr sz="7000"/>
            </a:lvl7pPr>
            <a:lvl8pPr lvl="7">
              <a:spcBef>
                <a:spcPts val="0"/>
              </a:spcBef>
              <a:spcAft>
                <a:spcPts val="0"/>
              </a:spcAft>
              <a:buSzPts val="7000"/>
              <a:buNone/>
              <a:defRPr sz="7000"/>
            </a:lvl8pPr>
            <a:lvl9pPr lvl="8">
              <a:spcBef>
                <a:spcPts val="0"/>
              </a:spcBef>
              <a:spcAft>
                <a:spcPts val="0"/>
              </a:spcAft>
              <a:buSzPts val="7000"/>
              <a:buNone/>
              <a:defRPr sz="7000"/>
            </a:lvl9pPr>
          </a:lstStyle>
          <a:p>
            <a:endParaRPr/>
          </a:p>
        </p:txBody>
      </p:sp>
      <p:sp>
        <p:nvSpPr>
          <p:cNvPr id="18" name="Google Shape;18;p2"/>
          <p:cNvSpPr/>
          <p:nvPr/>
        </p:nvSpPr>
        <p:spPr>
          <a:xfrm rot="10800000" flipH="1">
            <a:off x="-2689125" y="3811575"/>
            <a:ext cx="5738700" cy="5738700"/>
          </a:xfrm>
          <a:prstGeom prst="pie">
            <a:avLst>
              <a:gd name="adj1" fmla="val 13434"/>
              <a:gd name="adj2" fmla="val 5412299"/>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549800" y="4987025"/>
            <a:ext cx="7782000" cy="11403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txBox="1">
            <a:spLocks noGrp="1"/>
          </p:cNvSpPr>
          <p:nvPr>
            <p:ph type="subTitle" idx="1"/>
          </p:nvPr>
        </p:nvSpPr>
        <p:spPr>
          <a:xfrm>
            <a:off x="3788846" y="5222525"/>
            <a:ext cx="7320300" cy="717900"/>
          </a:xfrm>
          <a:prstGeom prst="rect">
            <a:avLst/>
          </a:prstGeom>
          <a:ln>
            <a:noFill/>
          </a:ln>
        </p:spPr>
        <p:txBody>
          <a:bodyPr spcFirstLastPara="1" wrap="square" lIns="121900" tIns="121900" rIns="121900" bIns="121900" anchor="ctr" anchorCtr="0">
            <a:noAutofit/>
          </a:bodyPr>
          <a:lstStyle>
            <a:lvl1pPr lvl="0">
              <a:lnSpc>
                <a:spcPct val="100000"/>
              </a:lnSpc>
              <a:spcBef>
                <a:spcPts val="0"/>
              </a:spcBef>
              <a:spcAft>
                <a:spcPts val="0"/>
              </a:spcAft>
              <a:buSzPts val="1900"/>
              <a:buNone/>
              <a:defRPr/>
            </a:lvl1pPr>
            <a:lvl2pPr lvl="1">
              <a:lnSpc>
                <a:spcPct val="100000"/>
              </a:lnSpc>
              <a:spcBef>
                <a:spcPts val="0"/>
              </a:spcBef>
              <a:spcAft>
                <a:spcPts val="0"/>
              </a:spcAft>
              <a:buSzPts val="1900"/>
              <a:buNone/>
              <a:defRPr/>
            </a:lvl2pPr>
            <a:lvl3pPr lvl="2">
              <a:lnSpc>
                <a:spcPct val="100000"/>
              </a:lnSpc>
              <a:spcBef>
                <a:spcPts val="0"/>
              </a:spcBef>
              <a:spcAft>
                <a:spcPts val="0"/>
              </a:spcAft>
              <a:buSzPts val="1900"/>
              <a:buNone/>
              <a:defRPr/>
            </a:lvl3pPr>
            <a:lvl4pPr lvl="3">
              <a:lnSpc>
                <a:spcPct val="100000"/>
              </a:lnSpc>
              <a:spcBef>
                <a:spcPts val="0"/>
              </a:spcBef>
              <a:spcAft>
                <a:spcPts val="0"/>
              </a:spcAft>
              <a:buSzPts val="1900"/>
              <a:buNone/>
              <a:defRPr/>
            </a:lvl4pPr>
            <a:lvl5pPr lvl="4">
              <a:lnSpc>
                <a:spcPct val="100000"/>
              </a:lnSpc>
              <a:spcBef>
                <a:spcPts val="0"/>
              </a:spcBef>
              <a:spcAft>
                <a:spcPts val="0"/>
              </a:spcAft>
              <a:buSzPts val="1900"/>
              <a:buNone/>
              <a:defRPr/>
            </a:lvl5pPr>
            <a:lvl6pPr lvl="5">
              <a:lnSpc>
                <a:spcPct val="100000"/>
              </a:lnSpc>
              <a:spcBef>
                <a:spcPts val="0"/>
              </a:spcBef>
              <a:spcAft>
                <a:spcPts val="0"/>
              </a:spcAft>
              <a:buSzPts val="1900"/>
              <a:buNone/>
              <a:defRPr/>
            </a:lvl6pPr>
            <a:lvl7pPr lvl="6">
              <a:lnSpc>
                <a:spcPct val="100000"/>
              </a:lnSpc>
              <a:spcBef>
                <a:spcPts val="0"/>
              </a:spcBef>
              <a:spcAft>
                <a:spcPts val="0"/>
              </a:spcAft>
              <a:buSzPts val="1900"/>
              <a:buNone/>
              <a:defRPr/>
            </a:lvl7pPr>
            <a:lvl8pPr lvl="7">
              <a:lnSpc>
                <a:spcPct val="100000"/>
              </a:lnSpc>
              <a:spcBef>
                <a:spcPts val="0"/>
              </a:spcBef>
              <a:spcAft>
                <a:spcPts val="0"/>
              </a:spcAft>
              <a:buSzPts val="1900"/>
              <a:buNone/>
              <a:defRPr/>
            </a:lvl8pPr>
            <a:lvl9pPr lvl="8">
              <a:lnSpc>
                <a:spcPct val="100000"/>
              </a:lnSpc>
              <a:spcBef>
                <a:spcPts val="0"/>
              </a:spcBef>
              <a:spcAft>
                <a:spcPts val="0"/>
              </a:spcAft>
              <a:buSzPts val="1900"/>
              <a:buNone/>
              <a:defRPr/>
            </a:lvl9pPr>
          </a:lstStyle>
          <a:p>
            <a:endParaRPr/>
          </a:p>
        </p:txBody>
      </p:sp>
      <p:sp>
        <p:nvSpPr>
          <p:cNvPr id="21" name="Google Shape;21;p2"/>
          <p:cNvSpPr/>
          <p:nvPr/>
        </p:nvSpPr>
        <p:spPr>
          <a:xfrm>
            <a:off x="9205125" y="599100"/>
            <a:ext cx="1737600" cy="1737600"/>
          </a:xfrm>
          <a:prstGeom prst="ellipse">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013 Six columns">
  <p:cSld name="CUSTOM_12">
    <p:spTree>
      <p:nvGrpSpPr>
        <p:cNvPr id="1" name="Shape 186"/>
        <p:cNvGrpSpPr/>
        <p:nvPr/>
      </p:nvGrpSpPr>
      <p:grpSpPr>
        <a:xfrm>
          <a:off x="0" y="0"/>
          <a:ext cx="0" cy="0"/>
          <a:chOff x="0" y="0"/>
          <a:chExt cx="0" cy="0"/>
        </a:xfrm>
      </p:grpSpPr>
      <p:sp>
        <p:nvSpPr>
          <p:cNvPr id="187" name="Google Shape;187;p16"/>
          <p:cNvSpPr/>
          <p:nvPr/>
        </p:nvSpPr>
        <p:spPr>
          <a:xfrm>
            <a:off x="170850"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6"/>
          <p:cNvSpPr/>
          <p:nvPr/>
        </p:nvSpPr>
        <p:spPr>
          <a:xfrm>
            <a:off x="170850"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6"/>
          <p:cNvSpPr/>
          <p:nvPr/>
        </p:nvSpPr>
        <p:spPr>
          <a:xfrm>
            <a:off x="4478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6"/>
          <p:cNvSpPr/>
          <p:nvPr/>
        </p:nvSpPr>
        <p:spPr>
          <a:xfrm rot="10800000" flipH="1">
            <a:off x="-2689125" y="3811575"/>
            <a:ext cx="5738700" cy="5738700"/>
          </a:xfrm>
          <a:prstGeom prst="pie">
            <a:avLst>
              <a:gd name="adj1" fmla="val 13434"/>
              <a:gd name="adj2" fmla="val 5412299"/>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6"/>
          <p:cNvSpPr/>
          <p:nvPr/>
        </p:nvSpPr>
        <p:spPr>
          <a:xfrm>
            <a:off x="490775" y="560625"/>
            <a:ext cx="11210400" cy="57726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6"/>
          <p:cNvSpPr txBox="1">
            <a:spLocks noGrp="1"/>
          </p:cNvSpPr>
          <p:nvPr>
            <p:ph type="subTitle" idx="1"/>
          </p:nvPr>
        </p:nvSpPr>
        <p:spPr>
          <a:xfrm>
            <a:off x="870123" y="2163600"/>
            <a:ext cx="31134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193" name="Google Shape;193;p16"/>
          <p:cNvSpPr txBox="1">
            <a:spLocks noGrp="1"/>
          </p:cNvSpPr>
          <p:nvPr>
            <p:ph type="subTitle" idx="2"/>
          </p:nvPr>
        </p:nvSpPr>
        <p:spPr>
          <a:xfrm>
            <a:off x="870123" y="4020325"/>
            <a:ext cx="31134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194" name="Google Shape;194;p16"/>
          <p:cNvSpPr txBox="1">
            <a:spLocks noGrp="1"/>
          </p:cNvSpPr>
          <p:nvPr>
            <p:ph type="subTitle" idx="3"/>
          </p:nvPr>
        </p:nvSpPr>
        <p:spPr>
          <a:xfrm>
            <a:off x="8208477" y="2172980"/>
            <a:ext cx="31134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195" name="Google Shape;195;p16"/>
          <p:cNvSpPr txBox="1">
            <a:spLocks noGrp="1"/>
          </p:cNvSpPr>
          <p:nvPr>
            <p:ph type="subTitle" idx="4"/>
          </p:nvPr>
        </p:nvSpPr>
        <p:spPr>
          <a:xfrm>
            <a:off x="4559121" y="2180950"/>
            <a:ext cx="31134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196" name="Google Shape;196;p16"/>
          <p:cNvSpPr txBox="1">
            <a:spLocks noGrp="1"/>
          </p:cNvSpPr>
          <p:nvPr>
            <p:ph type="subTitle" idx="5"/>
          </p:nvPr>
        </p:nvSpPr>
        <p:spPr>
          <a:xfrm>
            <a:off x="4559121" y="4020325"/>
            <a:ext cx="31134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197" name="Google Shape;197;p16"/>
          <p:cNvSpPr txBox="1">
            <a:spLocks noGrp="1"/>
          </p:cNvSpPr>
          <p:nvPr>
            <p:ph type="subTitle" idx="6"/>
          </p:nvPr>
        </p:nvSpPr>
        <p:spPr>
          <a:xfrm>
            <a:off x="8245602" y="4001780"/>
            <a:ext cx="31134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198" name="Google Shape;198;p16"/>
          <p:cNvSpPr txBox="1">
            <a:spLocks noGrp="1"/>
          </p:cNvSpPr>
          <p:nvPr>
            <p:ph type="title"/>
          </p:nvPr>
        </p:nvSpPr>
        <p:spPr>
          <a:xfrm>
            <a:off x="510625" y="879050"/>
            <a:ext cx="11210400" cy="914400"/>
          </a:xfrm>
          <a:prstGeom prst="rect">
            <a:avLst/>
          </a:prstGeom>
        </p:spPr>
        <p:txBody>
          <a:bodyPr spcFirstLastPara="1" wrap="square" lIns="121900" tIns="121900" rIns="121900" bIns="121900" anchor="ctr"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199" name="Google Shape;199;p16"/>
          <p:cNvSpPr txBox="1">
            <a:spLocks noGrp="1"/>
          </p:cNvSpPr>
          <p:nvPr>
            <p:ph type="body" idx="7"/>
          </p:nvPr>
        </p:nvSpPr>
        <p:spPr>
          <a:xfrm>
            <a:off x="4559121" y="2589800"/>
            <a:ext cx="3113400" cy="834000"/>
          </a:xfrm>
          <a:prstGeom prst="rect">
            <a:avLst/>
          </a:prstGeom>
        </p:spPr>
        <p:txBody>
          <a:bodyPr spcFirstLastPara="1" wrap="square" lIns="121900" tIns="121900" rIns="121900" bIns="121900" anchor="t" anchorCtr="0">
            <a:noAutofit/>
          </a:bodyPr>
          <a:lstStyle>
            <a:lvl1pPr marL="457200" lvl="0" indent="-330200">
              <a:spcBef>
                <a:spcPts val="0"/>
              </a:spcBef>
              <a:spcAft>
                <a:spcPts val="0"/>
              </a:spcAft>
              <a:buSzPts val="1600"/>
              <a:buChar char="●"/>
              <a:defRPr sz="1600"/>
            </a:lvl1pPr>
            <a:lvl2pPr marL="914400" lvl="1" indent="-330200">
              <a:spcBef>
                <a:spcPts val="2100"/>
              </a:spcBef>
              <a:spcAft>
                <a:spcPts val="0"/>
              </a:spcAft>
              <a:buSzPts val="1600"/>
              <a:buChar char="○"/>
              <a:defRPr sz="1600"/>
            </a:lvl2pPr>
            <a:lvl3pPr marL="1371600" lvl="2" indent="-330200">
              <a:spcBef>
                <a:spcPts val="2100"/>
              </a:spcBef>
              <a:spcAft>
                <a:spcPts val="0"/>
              </a:spcAft>
              <a:buSzPts val="1600"/>
              <a:buChar char="■"/>
              <a:defRPr sz="1600"/>
            </a:lvl3pPr>
            <a:lvl4pPr marL="1828800" lvl="3" indent="-330200">
              <a:spcBef>
                <a:spcPts val="2100"/>
              </a:spcBef>
              <a:spcAft>
                <a:spcPts val="0"/>
              </a:spcAft>
              <a:buSzPts val="1600"/>
              <a:buChar char="●"/>
              <a:defRPr sz="1600"/>
            </a:lvl4pPr>
            <a:lvl5pPr marL="2286000" lvl="4" indent="-330200">
              <a:spcBef>
                <a:spcPts val="2100"/>
              </a:spcBef>
              <a:spcAft>
                <a:spcPts val="0"/>
              </a:spcAft>
              <a:buSzPts val="1600"/>
              <a:buChar char="○"/>
              <a:defRPr sz="1600"/>
            </a:lvl5pPr>
            <a:lvl6pPr marL="2743200" lvl="5" indent="-330200">
              <a:spcBef>
                <a:spcPts val="2100"/>
              </a:spcBef>
              <a:spcAft>
                <a:spcPts val="0"/>
              </a:spcAft>
              <a:buSzPts val="1600"/>
              <a:buChar char="■"/>
              <a:defRPr sz="1600"/>
            </a:lvl6pPr>
            <a:lvl7pPr marL="3200400" lvl="6" indent="-330200">
              <a:spcBef>
                <a:spcPts val="2100"/>
              </a:spcBef>
              <a:spcAft>
                <a:spcPts val="0"/>
              </a:spcAft>
              <a:buSzPts val="1600"/>
              <a:buChar char="●"/>
              <a:defRPr sz="1600"/>
            </a:lvl7pPr>
            <a:lvl8pPr marL="3657600" lvl="7" indent="-330200">
              <a:spcBef>
                <a:spcPts val="2100"/>
              </a:spcBef>
              <a:spcAft>
                <a:spcPts val="0"/>
              </a:spcAft>
              <a:buSzPts val="1600"/>
              <a:buChar char="○"/>
              <a:defRPr sz="1600"/>
            </a:lvl8pPr>
            <a:lvl9pPr marL="4114800" lvl="8" indent="-330200">
              <a:spcBef>
                <a:spcPts val="2100"/>
              </a:spcBef>
              <a:spcAft>
                <a:spcPts val="2100"/>
              </a:spcAft>
              <a:buSzPts val="1600"/>
              <a:buChar char="■"/>
              <a:defRPr sz="1600"/>
            </a:lvl9pPr>
          </a:lstStyle>
          <a:p>
            <a:endParaRPr/>
          </a:p>
        </p:txBody>
      </p:sp>
      <p:sp>
        <p:nvSpPr>
          <p:cNvPr id="200" name="Google Shape;200;p16"/>
          <p:cNvSpPr txBox="1">
            <a:spLocks noGrp="1"/>
          </p:cNvSpPr>
          <p:nvPr>
            <p:ph type="body" idx="8"/>
          </p:nvPr>
        </p:nvSpPr>
        <p:spPr>
          <a:xfrm>
            <a:off x="8245602" y="4418600"/>
            <a:ext cx="31134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01" name="Google Shape;201;p16"/>
          <p:cNvSpPr txBox="1">
            <a:spLocks noGrp="1"/>
          </p:cNvSpPr>
          <p:nvPr>
            <p:ph type="body" idx="9"/>
          </p:nvPr>
        </p:nvSpPr>
        <p:spPr>
          <a:xfrm>
            <a:off x="4559121" y="4418600"/>
            <a:ext cx="31134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02" name="Google Shape;202;p16"/>
          <p:cNvSpPr txBox="1">
            <a:spLocks noGrp="1"/>
          </p:cNvSpPr>
          <p:nvPr>
            <p:ph type="body" idx="13"/>
          </p:nvPr>
        </p:nvSpPr>
        <p:spPr>
          <a:xfrm>
            <a:off x="870123" y="2589800"/>
            <a:ext cx="31134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03" name="Google Shape;203;p16"/>
          <p:cNvSpPr txBox="1">
            <a:spLocks noGrp="1"/>
          </p:cNvSpPr>
          <p:nvPr>
            <p:ph type="body" idx="14"/>
          </p:nvPr>
        </p:nvSpPr>
        <p:spPr>
          <a:xfrm>
            <a:off x="8245602" y="2589800"/>
            <a:ext cx="31134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04" name="Google Shape;204;p16"/>
          <p:cNvSpPr txBox="1">
            <a:spLocks noGrp="1"/>
          </p:cNvSpPr>
          <p:nvPr>
            <p:ph type="body" idx="15"/>
          </p:nvPr>
        </p:nvSpPr>
        <p:spPr>
          <a:xfrm>
            <a:off x="870123" y="4418600"/>
            <a:ext cx="31134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205" name="Google Shape;205;p16"/>
          <p:cNvSpPr/>
          <p:nvPr/>
        </p:nvSpPr>
        <p:spPr>
          <a:xfrm rot="-5400000">
            <a:off x="11202850" y="188900"/>
            <a:ext cx="855600" cy="855300"/>
          </a:xfrm>
          <a:prstGeom prst="rect">
            <a:avLst/>
          </a:prstGeom>
          <a:solidFill>
            <a:schemeClr val="accent4"/>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6"/>
          <p:cNvSpPr txBox="1">
            <a:spLocks noGrp="1"/>
          </p:cNvSpPr>
          <p:nvPr>
            <p:ph type="sldNum" idx="12"/>
          </p:nvPr>
        </p:nvSpPr>
        <p:spPr>
          <a:xfrm>
            <a:off x="11264795"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018 Custom Layout 1">
  <p:cSld name="CUSTOM_17">
    <p:spTree>
      <p:nvGrpSpPr>
        <p:cNvPr id="1" name="Shape 257"/>
        <p:cNvGrpSpPr/>
        <p:nvPr/>
      </p:nvGrpSpPr>
      <p:grpSpPr>
        <a:xfrm>
          <a:off x="0" y="0"/>
          <a:ext cx="0" cy="0"/>
          <a:chOff x="0" y="0"/>
          <a:chExt cx="0" cy="0"/>
        </a:xfrm>
      </p:grpSpPr>
      <p:sp>
        <p:nvSpPr>
          <p:cNvPr id="258" name="Google Shape;258;p21"/>
          <p:cNvSpPr/>
          <p:nvPr/>
        </p:nvSpPr>
        <p:spPr>
          <a:xfrm flipH="1">
            <a:off x="7713150" y="188700"/>
            <a:ext cx="4308000" cy="36756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1"/>
          <p:cNvSpPr/>
          <p:nvPr/>
        </p:nvSpPr>
        <p:spPr>
          <a:xfrm flipH="1">
            <a:off x="7713150" y="3491200"/>
            <a:ext cx="4308000" cy="31782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1"/>
          <p:cNvSpPr/>
          <p:nvPr/>
        </p:nvSpPr>
        <p:spPr>
          <a:xfrm flipH="1">
            <a:off x="170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1"/>
          <p:cNvSpPr/>
          <p:nvPr/>
        </p:nvSpPr>
        <p:spPr>
          <a:xfrm>
            <a:off x="899550" y="1044350"/>
            <a:ext cx="10266300" cy="48432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1"/>
          <p:cNvSpPr/>
          <p:nvPr/>
        </p:nvSpPr>
        <p:spPr>
          <a:xfrm rot="-5400000">
            <a:off x="11165725" y="188900"/>
            <a:ext cx="855600" cy="8553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1"/>
          <p:cNvSpPr txBox="1">
            <a:spLocks noGrp="1"/>
          </p:cNvSpPr>
          <p:nvPr>
            <p:ph type="subTitle" idx="1"/>
          </p:nvPr>
        </p:nvSpPr>
        <p:spPr>
          <a:xfrm>
            <a:off x="1439475" y="2999550"/>
            <a:ext cx="55815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264" name="Google Shape;264;p21"/>
          <p:cNvSpPr txBox="1">
            <a:spLocks noGrp="1"/>
          </p:cNvSpPr>
          <p:nvPr>
            <p:ph type="title"/>
          </p:nvPr>
        </p:nvSpPr>
        <p:spPr>
          <a:xfrm>
            <a:off x="899550" y="1044350"/>
            <a:ext cx="10266300" cy="914400"/>
          </a:xfrm>
          <a:prstGeom prst="rect">
            <a:avLst/>
          </a:prstGeom>
          <a:solidFill>
            <a:schemeClr val="accent3"/>
          </a:solidFill>
          <a:ln w="2857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lvl1pPr marL="0" marR="0" lvl="0" indent="0" algn="ctr" rtl="0">
              <a:lnSpc>
                <a:spcPct val="100000"/>
              </a:lnSpc>
              <a:spcBef>
                <a:spcPts val="0"/>
              </a:spcBef>
              <a:spcAft>
                <a:spcPts val="0"/>
              </a:spcAft>
              <a:buClr>
                <a:schemeClr val="dk1"/>
              </a:buClr>
              <a:buSzPts val="5000"/>
              <a:buFont typeface="Aldrich"/>
              <a:buNone/>
              <a:defRPr sz="5000"/>
            </a:lvl1pPr>
            <a:lvl2pPr lvl="1" algn="ctr"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5000"/>
              <a:buFont typeface="Abril Fatface"/>
              <a:buNone/>
              <a:defRPr sz="5000">
                <a:solidFill>
                  <a:schemeClr val="dk1"/>
                </a:solidFill>
                <a:latin typeface="Abril Fatface"/>
                <a:ea typeface="Abril Fatface"/>
                <a:cs typeface="Abril Fatface"/>
                <a:sym typeface="Abril Fatface"/>
              </a:defRPr>
            </a:lvl9pPr>
          </a:lstStyle>
          <a:p>
            <a:endParaRPr/>
          </a:p>
        </p:txBody>
      </p:sp>
      <p:sp>
        <p:nvSpPr>
          <p:cNvPr id="265" name="Google Shape;265;p21"/>
          <p:cNvSpPr txBox="1">
            <a:spLocks noGrp="1"/>
          </p:cNvSpPr>
          <p:nvPr>
            <p:ph type="body" idx="2"/>
          </p:nvPr>
        </p:nvSpPr>
        <p:spPr>
          <a:xfrm>
            <a:off x="1439525" y="3864350"/>
            <a:ext cx="5581500" cy="1341600"/>
          </a:xfrm>
          <a:prstGeom prst="rect">
            <a:avLst/>
          </a:prstGeom>
        </p:spPr>
        <p:txBody>
          <a:bodyPr spcFirstLastPara="1" wrap="square" lIns="121900" tIns="121900" rIns="121900" bIns="121900" anchor="t" anchorCtr="0">
            <a:noAutofit/>
          </a:bodyPr>
          <a:lstStyle>
            <a:lvl1pPr marL="457200" lvl="0" indent="-349250">
              <a:lnSpc>
                <a:spcPct val="100000"/>
              </a:lnSpc>
              <a:spcBef>
                <a:spcPts val="0"/>
              </a:spcBef>
              <a:spcAft>
                <a:spcPts val="0"/>
              </a:spcAft>
              <a:buSzPts val="1900"/>
              <a:buChar char="●"/>
              <a:defRPr/>
            </a:lvl1pPr>
            <a:lvl2pPr marL="914400" lvl="1" indent="-349250">
              <a:lnSpc>
                <a:spcPct val="100000"/>
              </a:lnSpc>
              <a:spcBef>
                <a:spcPts val="0"/>
              </a:spcBef>
              <a:spcAft>
                <a:spcPts val="0"/>
              </a:spcAft>
              <a:buSzPts val="1900"/>
              <a:buChar char="○"/>
              <a:defRPr/>
            </a:lvl2pPr>
            <a:lvl3pPr marL="1371600" lvl="2" indent="-349250">
              <a:lnSpc>
                <a:spcPct val="100000"/>
              </a:lnSpc>
              <a:spcBef>
                <a:spcPts val="0"/>
              </a:spcBef>
              <a:spcAft>
                <a:spcPts val="0"/>
              </a:spcAft>
              <a:buSzPts val="1900"/>
              <a:buChar char="■"/>
              <a:defRPr/>
            </a:lvl3pPr>
            <a:lvl4pPr marL="1828800" lvl="3" indent="-349250">
              <a:lnSpc>
                <a:spcPct val="100000"/>
              </a:lnSpc>
              <a:spcBef>
                <a:spcPts val="0"/>
              </a:spcBef>
              <a:spcAft>
                <a:spcPts val="0"/>
              </a:spcAft>
              <a:buSzPts val="1900"/>
              <a:buChar char="●"/>
              <a:defRPr/>
            </a:lvl4pPr>
            <a:lvl5pPr marL="2286000" lvl="4" indent="-349250">
              <a:lnSpc>
                <a:spcPct val="100000"/>
              </a:lnSpc>
              <a:spcBef>
                <a:spcPts val="0"/>
              </a:spcBef>
              <a:spcAft>
                <a:spcPts val="0"/>
              </a:spcAft>
              <a:buSzPts val="1900"/>
              <a:buChar char="○"/>
              <a:defRPr/>
            </a:lvl5pPr>
            <a:lvl6pPr marL="2743200" lvl="5" indent="-349250">
              <a:lnSpc>
                <a:spcPct val="100000"/>
              </a:lnSpc>
              <a:spcBef>
                <a:spcPts val="0"/>
              </a:spcBef>
              <a:spcAft>
                <a:spcPts val="0"/>
              </a:spcAft>
              <a:buSzPts val="1900"/>
              <a:buChar char="■"/>
              <a:defRPr/>
            </a:lvl6pPr>
            <a:lvl7pPr marL="3200400" lvl="6" indent="-349250">
              <a:lnSpc>
                <a:spcPct val="100000"/>
              </a:lnSpc>
              <a:spcBef>
                <a:spcPts val="0"/>
              </a:spcBef>
              <a:spcAft>
                <a:spcPts val="0"/>
              </a:spcAft>
              <a:buSzPts val="1900"/>
              <a:buChar char="●"/>
              <a:defRPr/>
            </a:lvl7pPr>
            <a:lvl8pPr marL="3657600" lvl="7" indent="-349250">
              <a:lnSpc>
                <a:spcPct val="100000"/>
              </a:lnSpc>
              <a:spcBef>
                <a:spcPts val="0"/>
              </a:spcBef>
              <a:spcAft>
                <a:spcPts val="0"/>
              </a:spcAft>
              <a:buSzPts val="1900"/>
              <a:buChar char="○"/>
              <a:defRPr/>
            </a:lvl8pPr>
            <a:lvl9pPr marL="4114800" lvl="8" indent="-349250">
              <a:lnSpc>
                <a:spcPct val="100000"/>
              </a:lnSpc>
              <a:spcBef>
                <a:spcPts val="0"/>
              </a:spcBef>
              <a:spcAft>
                <a:spcPts val="0"/>
              </a:spcAft>
              <a:buSzPts val="1900"/>
              <a:buChar char="■"/>
              <a:defRPr/>
            </a:lvl9pPr>
          </a:lstStyle>
          <a:p>
            <a:endParaRPr/>
          </a:p>
        </p:txBody>
      </p:sp>
      <p:sp>
        <p:nvSpPr>
          <p:cNvPr id="266" name="Google Shape;266;p21"/>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003 Talking Points">
  <p:cSld name="CUSTOM_2">
    <p:spTree>
      <p:nvGrpSpPr>
        <p:cNvPr id="1" name="Shape 41"/>
        <p:cNvGrpSpPr/>
        <p:nvPr/>
      </p:nvGrpSpPr>
      <p:grpSpPr>
        <a:xfrm>
          <a:off x="0" y="0"/>
          <a:ext cx="0" cy="0"/>
          <a:chOff x="0" y="0"/>
          <a:chExt cx="0" cy="0"/>
        </a:xfrm>
      </p:grpSpPr>
      <p:sp>
        <p:nvSpPr>
          <p:cNvPr id="42" name="Google Shape;42;p5"/>
          <p:cNvSpPr/>
          <p:nvPr/>
        </p:nvSpPr>
        <p:spPr>
          <a:xfrm>
            <a:off x="170850"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5"/>
          <p:cNvSpPr/>
          <p:nvPr/>
        </p:nvSpPr>
        <p:spPr>
          <a:xfrm>
            <a:off x="170850"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5"/>
          <p:cNvSpPr/>
          <p:nvPr/>
        </p:nvSpPr>
        <p:spPr>
          <a:xfrm>
            <a:off x="4478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5"/>
          <p:cNvSpPr/>
          <p:nvPr/>
        </p:nvSpPr>
        <p:spPr>
          <a:xfrm>
            <a:off x="490775" y="560625"/>
            <a:ext cx="11210400" cy="57726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5"/>
          <p:cNvSpPr txBox="1">
            <a:spLocks noGrp="1"/>
          </p:cNvSpPr>
          <p:nvPr>
            <p:ph type="title"/>
          </p:nvPr>
        </p:nvSpPr>
        <p:spPr>
          <a:xfrm>
            <a:off x="846725" y="751875"/>
            <a:ext cx="104985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47" name="Google Shape;47;p5"/>
          <p:cNvSpPr txBox="1">
            <a:spLocks noGrp="1"/>
          </p:cNvSpPr>
          <p:nvPr>
            <p:ph type="body" idx="1"/>
          </p:nvPr>
        </p:nvSpPr>
        <p:spPr>
          <a:xfrm>
            <a:off x="846725" y="2742368"/>
            <a:ext cx="3085500" cy="1322700"/>
          </a:xfrm>
          <a:prstGeom prst="rect">
            <a:avLst/>
          </a:prstGeom>
        </p:spPr>
        <p:txBody>
          <a:bodyPr spcFirstLastPara="1" wrap="square" lIns="121900" tIns="121900" rIns="121900" bIns="121900" anchor="t" anchorCtr="0">
            <a:noAutofit/>
          </a:bodyPr>
          <a:lstStyle>
            <a:lvl1pPr marL="457200" lvl="0" indent="-349250" rtl="0">
              <a:lnSpc>
                <a:spcPct val="100000"/>
              </a:lnSpc>
              <a:spcBef>
                <a:spcPts val="0"/>
              </a:spcBef>
              <a:spcAft>
                <a:spcPts val="0"/>
              </a:spcAft>
              <a:buSzPts val="1900"/>
              <a:buChar char="●"/>
              <a:defRPr/>
            </a:lvl1pPr>
            <a:lvl2pPr marL="914400" lvl="1" indent="-349250" rtl="0">
              <a:lnSpc>
                <a:spcPct val="100000"/>
              </a:lnSpc>
              <a:spcBef>
                <a:spcPts val="2100"/>
              </a:spcBef>
              <a:spcAft>
                <a:spcPts val="0"/>
              </a:spcAft>
              <a:buSzPts val="1900"/>
              <a:buChar char="○"/>
              <a:defRPr/>
            </a:lvl2pPr>
            <a:lvl3pPr marL="1371600" lvl="2" indent="-349250" rtl="0">
              <a:lnSpc>
                <a:spcPct val="100000"/>
              </a:lnSpc>
              <a:spcBef>
                <a:spcPts val="2100"/>
              </a:spcBef>
              <a:spcAft>
                <a:spcPts val="0"/>
              </a:spcAft>
              <a:buSzPts val="1900"/>
              <a:buChar char="■"/>
              <a:defRPr/>
            </a:lvl3pPr>
            <a:lvl4pPr marL="1828800" lvl="3" indent="-349250" rtl="0">
              <a:lnSpc>
                <a:spcPct val="100000"/>
              </a:lnSpc>
              <a:spcBef>
                <a:spcPts val="2100"/>
              </a:spcBef>
              <a:spcAft>
                <a:spcPts val="0"/>
              </a:spcAft>
              <a:buSzPts val="1900"/>
              <a:buChar char="●"/>
              <a:defRPr/>
            </a:lvl4pPr>
            <a:lvl5pPr marL="2286000" lvl="4" indent="-349250" rtl="0">
              <a:lnSpc>
                <a:spcPct val="100000"/>
              </a:lnSpc>
              <a:spcBef>
                <a:spcPts val="2100"/>
              </a:spcBef>
              <a:spcAft>
                <a:spcPts val="0"/>
              </a:spcAft>
              <a:buSzPts val="1900"/>
              <a:buChar char="○"/>
              <a:defRPr/>
            </a:lvl5pPr>
            <a:lvl6pPr marL="2743200" lvl="5" indent="-349250" rtl="0">
              <a:lnSpc>
                <a:spcPct val="100000"/>
              </a:lnSpc>
              <a:spcBef>
                <a:spcPts val="2100"/>
              </a:spcBef>
              <a:spcAft>
                <a:spcPts val="0"/>
              </a:spcAft>
              <a:buSzPts val="1900"/>
              <a:buChar char="■"/>
              <a:defRPr/>
            </a:lvl6pPr>
            <a:lvl7pPr marL="3200400" lvl="6" indent="-349250" rtl="0">
              <a:lnSpc>
                <a:spcPct val="100000"/>
              </a:lnSpc>
              <a:spcBef>
                <a:spcPts val="2100"/>
              </a:spcBef>
              <a:spcAft>
                <a:spcPts val="0"/>
              </a:spcAft>
              <a:buSzPts val="1900"/>
              <a:buChar char="●"/>
              <a:defRPr/>
            </a:lvl7pPr>
            <a:lvl8pPr marL="3657600" lvl="7" indent="-349250" rtl="0">
              <a:lnSpc>
                <a:spcPct val="100000"/>
              </a:lnSpc>
              <a:spcBef>
                <a:spcPts val="2100"/>
              </a:spcBef>
              <a:spcAft>
                <a:spcPts val="0"/>
              </a:spcAft>
              <a:buSzPts val="1900"/>
              <a:buChar char="○"/>
              <a:defRPr/>
            </a:lvl8pPr>
            <a:lvl9pPr marL="4114800" lvl="8" indent="-349250" rtl="0">
              <a:lnSpc>
                <a:spcPct val="100000"/>
              </a:lnSpc>
              <a:spcBef>
                <a:spcPts val="2100"/>
              </a:spcBef>
              <a:spcAft>
                <a:spcPts val="2100"/>
              </a:spcAft>
              <a:buSzPts val="1900"/>
              <a:buChar char="■"/>
              <a:defRPr/>
            </a:lvl9pPr>
          </a:lstStyle>
          <a:p>
            <a:endParaRPr/>
          </a:p>
        </p:txBody>
      </p:sp>
      <p:sp>
        <p:nvSpPr>
          <p:cNvPr id="48" name="Google Shape;48;p5"/>
          <p:cNvSpPr txBox="1">
            <a:spLocks noGrp="1"/>
          </p:cNvSpPr>
          <p:nvPr>
            <p:ph type="body" idx="2"/>
          </p:nvPr>
        </p:nvSpPr>
        <p:spPr>
          <a:xfrm>
            <a:off x="4553230" y="2742368"/>
            <a:ext cx="3085500" cy="1322700"/>
          </a:xfrm>
          <a:prstGeom prst="rect">
            <a:avLst/>
          </a:prstGeom>
        </p:spPr>
        <p:txBody>
          <a:bodyPr spcFirstLastPara="1" wrap="square" lIns="121900" tIns="121900" rIns="121900" bIns="121900" anchor="t" anchorCtr="0">
            <a:noAutofit/>
          </a:bodyPr>
          <a:lstStyle>
            <a:lvl1pPr marL="457200" lvl="0" indent="-349250" rtl="0">
              <a:lnSpc>
                <a:spcPct val="100000"/>
              </a:lnSpc>
              <a:spcBef>
                <a:spcPts val="0"/>
              </a:spcBef>
              <a:spcAft>
                <a:spcPts val="0"/>
              </a:spcAft>
              <a:buSzPts val="1900"/>
              <a:buChar char="●"/>
              <a:defRPr/>
            </a:lvl1pPr>
            <a:lvl2pPr marL="914400" lvl="1" indent="-349250" rtl="0">
              <a:lnSpc>
                <a:spcPct val="100000"/>
              </a:lnSpc>
              <a:spcBef>
                <a:spcPts val="2100"/>
              </a:spcBef>
              <a:spcAft>
                <a:spcPts val="0"/>
              </a:spcAft>
              <a:buSzPts val="1900"/>
              <a:buChar char="○"/>
              <a:defRPr/>
            </a:lvl2pPr>
            <a:lvl3pPr marL="1371600" lvl="2" indent="-349250" rtl="0">
              <a:lnSpc>
                <a:spcPct val="100000"/>
              </a:lnSpc>
              <a:spcBef>
                <a:spcPts val="2100"/>
              </a:spcBef>
              <a:spcAft>
                <a:spcPts val="0"/>
              </a:spcAft>
              <a:buSzPts val="1900"/>
              <a:buChar char="■"/>
              <a:defRPr/>
            </a:lvl3pPr>
            <a:lvl4pPr marL="1828800" lvl="3" indent="-349250" rtl="0">
              <a:lnSpc>
                <a:spcPct val="100000"/>
              </a:lnSpc>
              <a:spcBef>
                <a:spcPts val="2100"/>
              </a:spcBef>
              <a:spcAft>
                <a:spcPts val="0"/>
              </a:spcAft>
              <a:buSzPts val="1900"/>
              <a:buChar char="●"/>
              <a:defRPr/>
            </a:lvl4pPr>
            <a:lvl5pPr marL="2286000" lvl="4" indent="-349250" rtl="0">
              <a:lnSpc>
                <a:spcPct val="100000"/>
              </a:lnSpc>
              <a:spcBef>
                <a:spcPts val="2100"/>
              </a:spcBef>
              <a:spcAft>
                <a:spcPts val="0"/>
              </a:spcAft>
              <a:buSzPts val="1900"/>
              <a:buChar char="○"/>
              <a:defRPr/>
            </a:lvl5pPr>
            <a:lvl6pPr marL="2743200" lvl="5" indent="-349250" rtl="0">
              <a:lnSpc>
                <a:spcPct val="100000"/>
              </a:lnSpc>
              <a:spcBef>
                <a:spcPts val="2100"/>
              </a:spcBef>
              <a:spcAft>
                <a:spcPts val="0"/>
              </a:spcAft>
              <a:buSzPts val="1900"/>
              <a:buChar char="■"/>
              <a:defRPr/>
            </a:lvl6pPr>
            <a:lvl7pPr marL="3200400" lvl="6" indent="-349250" rtl="0">
              <a:lnSpc>
                <a:spcPct val="100000"/>
              </a:lnSpc>
              <a:spcBef>
                <a:spcPts val="2100"/>
              </a:spcBef>
              <a:spcAft>
                <a:spcPts val="0"/>
              </a:spcAft>
              <a:buSzPts val="1900"/>
              <a:buChar char="●"/>
              <a:defRPr/>
            </a:lvl7pPr>
            <a:lvl8pPr marL="3657600" lvl="7" indent="-349250" rtl="0">
              <a:lnSpc>
                <a:spcPct val="100000"/>
              </a:lnSpc>
              <a:spcBef>
                <a:spcPts val="2100"/>
              </a:spcBef>
              <a:spcAft>
                <a:spcPts val="0"/>
              </a:spcAft>
              <a:buSzPts val="1900"/>
              <a:buChar char="○"/>
              <a:defRPr/>
            </a:lvl8pPr>
            <a:lvl9pPr marL="4114800" lvl="8" indent="-349250" rtl="0">
              <a:lnSpc>
                <a:spcPct val="100000"/>
              </a:lnSpc>
              <a:spcBef>
                <a:spcPts val="2100"/>
              </a:spcBef>
              <a:spcAft>
                <a:spcPts val="2100"/>
              </a:spcAft>
              <a:buSzPts val="1900"/>
              <a:buChar char="■"/>
              <a:defRPr/>
            </a:lvl9pPr>
          </a:lstStyle>
          <a:p>
            <a:endParaRPr/>
          </a:p>
        </p:txBody>
      </p:sp>
      <p:sp>
        <p:nvSpPr>
          <p:cNvPr id="49" name="Google Shape;49;p5"/>
          <p:cNvSpPr txBox="1">
            <a:spLocks noGrp="1"/>
          </p:cNvSpPr>
          <p:nvPr>
            <p:ph type="body" idx="3"/>
          </p:nvPr>
        </p:nvSpPr>
        <p:spPr>
          <a:xfrm>
            <a:off x="846725" y="4783425"/>
            <a:ext cx="3085500" cy="1322700"/>
          </a:xfrm>
          <a:prstGeom prst="rect">
            <a:avLst/>
          </a:prstGeom>
        </p:spPr>
        <p:txBody>
          <a:bodyPr spcFirstLastPara="1" wrap="square" lIns="121900" tIns="121900" rIns="121900" bIns="121900" anchor="t" anchorCtr="0">
            <a:noAutofit/>
          </a:bodyPr>
          <a:lstStyle>
            <a:lvl1pPr marL="457200" lvl="0" indent="-349250" rtl="0">
              <a:lnSpc>
                <a:spcPct val="100000"/>
              </a:lnSpc>
              <a:spcBef>
                <a:spcPts val="0"/>
              </a:spcBef>
              <a:spcAft>
                <a:spcPts val="0"/>
              </a:spcAft>
              <a:buSzPts val="1900"/>
              <a:buChar char="●"/>
              <a:defRPr/>
            </a:lvl1pPr>
            <a:lvl2pPr marL="914400" lvl="1" indent="-349250" rtl="0">
              <a:lnSpc>
                <a:spcPct val="100000"/>
              </a:lnSpc>
              <a:spcBef>
                <a:spcPts val="2100"/>
              </a:spcBef>
              <a:spcAft>
                <a:spcPts val="0"/>
              </a:spcAft>
              <a:buSzPts val="1900"/>
              <a:buChar char="○"/>
              <a:defRPr/>
            </a:lvl2pPr>
            <a:lvl3pPr marL="1371600" lvl="2" indent="-349250" rtl="0">
              <a:lnSpc>
                <a:spcPct val="100000"/>
              </a:lnSpc>
              <a:spcBef>
                <a:spcPts val="2100"/>
              </a:spcBef>
              <a:spcAft>
                <a:spcPts val="0"/>
              </a:spcAft>
              <a:buSzPts val="1900"/>
              <a:buChar char="■"/>
              <a:defRPr/>
            </a:lvl3pPr>
            <a:lvl4pPr marL="1828800" lvl="3" indent="-349250" rtl="0">
              <a:lnSpc>
                <a:spcPct val="100000"/>
              </a:lnSpc>
              <a:spcBef>
                <a:spcPts val="2100"/>
              </a:spcBef>
              <a:spcAft>
                <a:spcPts val="0"/>
              </a:spcAft>
              <a:buSzPts val="1900"/>
              <a:buChar char="●"/>
              <a:defRPr/>
            </a:lvl4pPr>
            <a:lvl5pPr marL="2286000" lvl="4" indent="-349250" rtl="0">
              <a:lnSpc>
                <a:spcPct val="100000"/>
              </a:lnSpc>
              <a:spcBef>
                <a:spcPts val="2100"/>
              </a:spcBef>
              <a:spcAft>
                <a:spcPts val="0"/>
              </a:spcAft>
              <a:buSzPts val="1900"/>
              <a:buChar char="○"/>
              <a:defRPr/>
            </a:lvl5pPr>
            <a:lvl6pPr marL="2743200" lvl="5" indent="-349250" rtl="0">
              <a:lnSpc>
                <a:spcPct val="100000"/>
              </a:lnSpc>
              <a:spcBef>
                <a:spcPts val="2100"/>
              </a:spcBef>
              <a:spcAft>
                <a:spcPts val="0"/>
              </a:spcAft>
              <a:buSzPts val="1900"/>
              <a:buChar char="■"/>
              <a:defRPr/>
            </a:lvl6pPr>
            <a:lvl7pPr marL="3200400" lvl="6" indent="-349250" rtl="0">
              <a:lnSpc>
                <a:spcPct val="100000"/>
              </a:lnSpc>
              <a:spcBef>
                <a:spcPts val="2100"/>
              </a:spcBef>
              <a:spcAft>
                <a:spcPts val="0"/>
              </a:spcAft>
              <a:buSzPts val="1900"/>
              <a:buChar char="●"/>
              <a:defRPr/>
            </a:lvl7pPr>
            <a:lvl8pPr marL="3657600" lvl="7" indent="-349250" rtl="0">
              <a:lnSpc>
                <a:spcPct val="100000"/>
              </a:lnSpc>
              <a:spcBef>
                <a:spcPts val="2100"/>
              </a:spcBef>
              <a:spcAft>
                <a:spcPts val="0"/>
              </a:spcAft>
              <a:buSzPts val="1900"/>
              <a:buChar char="○"/>
              <a:defRPr/>
            </a:lvl8pPr>
            <a:lvl9pPr marL="4114800" lvl="8" indent="-349250" rtl="0">
              <a:lnSpc>
                <a:spcPct val="100000"/>
              </a:lnSpc>
              <a:spcBef>
                <a:spcPts val="2100"/>
              </a:spcBef>
              <a:spcAft>
                <a:spcPts val="2100"/>
              </a:spcAft>
              <a:buSzPts val="1900"/>
              <a:buChar char="■"/>
              <a:defRPr/>
            </a:lvl9pPr>
          </a:lstStyle>
          <a:p>
            <a:endParaRPr/>
          </a:p>
        </p:txBody>
      </p:sp>
      <p:sp>
        <p:nvSpPr>
          <p:cNvPr id="50" name="Google Shape;50;p5"/>
          <p:cNvSpPr txBox="1">
            <a:spLocks noGrp="1"/>
          </p:cNvSpPr>
          <p:nvPr>
            <p:ph type="body" idx="4"/>
          </p:nvPr>
        </p:nvSpPr>
        <p:spPr>
          <a:xfrm>
            <a:off x="4553230" y="4783425"/>
            <a:ext cx="3085500" cy="1322700"/>
          </a:xfrm>
          <a:prstGeom prst="rect">
            <a:avLst/>
          </a:prstGeom>
        </p:spPr>
        <p:txBody>
          <a:bodyPr spcFirstLastPara="1" wrap="square" lIns="121900" tIns="121900" rIns="121900" bIns="121900" anchor="t" anchorCtr="0">
            <a:noAutofit/>
          </a:bodyPr>
          <a:lstStyle>
            <a:lvl1pPr marL="457200" lvl="0" indent="-349250" rtl="0">
              <a:lnSpc>
                <a:spcPct val="100000"/>
              </a:lnSpc>
              <a:spcBef>
                <a:spcPts val="0"/>
              </a:spcBef>
              <a:spcAft>
                <a:spcPts val="0"/>
              </a:spcAft>
              <a:buSzPts val="1900"/>
              <a:buChar char="●"/>
              <a:defRPr/>
            </a:lvl1pPr>
            <a:lvl2pPr marL="914400" lvl="1" indent="-349250" rtl="0">
              <a:lnSpc>
                <a:spcPct val="100000"/>
              </a:lnSpc>
              <a:spcBef>
                <a:spcPts val="2100"/>
              </a:spcBef>
              <a:spcAft>
                <a:spcPts val="0"/>
              </a:spcAft>
              <a:buSzPts val="1900"/>
              <a:buChar char="○"/>
              <a:defRPr/>
            </a:lvl2pPr>
            <a:lvl3pPr marL="1371600" lvl="2" indent="-349250" rtl="0">
              <a:lnSpc>
                <a:spcPct val="100000"/>
              </a:lnSpc>
              <a:spcBef>
                <a:spcPts val="2100"/>
              </a:spcBef>
              <a:spcAft>
                <a:spcPts val="0"/>
              </a:spcAft>
              <a:buSzPts val="1900"/>
              <a:buChar char="■"/>
              <a:defRPr/>
            </a:lvl3pPr>
            <a:lvl4pPr marL="1828800" lvl="3" indent="-349250" rtl="0">
              <a:lnSpc>
                <a:spcPct val="100000"/>
              </a:lnSpc>
              <a:spcBef>
                <a:spcPts val="2100"/>
              </a:spcBef>
              <a:spcAft>
                <a:spcPts val="0"/>
              </a:spcAft>
              <a:buSzPts val="1900"/>
              <a:buChar char="●"/>
              <a:defRPr/>
            </a:lvl4pPr>
            <a:lvl5pPr marL="2286000" lvl="4" indent="-349250" rtl="0">
              <a:lnSpc>
                <a:spcPct val="100000"/>
              </a:lnSpc>
              <a:spcBef>
                <a:spcPts val="2100"/>
              </a:spcBef>
              <a:spcAft>
                <a:spcPts val="0"/>
              </a:spcAft>
              <a:buSzPts val="1900"/>
              <a:buChar char="○"/>
              <a:defRPr/>
            </a:lvl5pPr>
            <a:lvl6pPr marL="2743200" lvl="5" indent="-349250" rtl="0">
              <a:lnSpc>
                <a:spcPct val="100000"/>
              </a:lnSpc>
              <a:spcBef>
                <a:spcPts val="2100"/>
              </a:spcBef>
              <a:spcAft>
                <a:spcPts val="0"/>
              </a:spcAft>
              <a:buSzPts val="1900"/>
              <a:buChar char="■"/>
              <a:defRPr/>
            </a:lvl6pPr>
            <a:lvl7pPr marL="3200400" lvl="6" indent="-349250" rtl="0">
              <a:lnSpc>
                <a:spcPct val="100000"/>
              </a:lnSpc>
              <a:spcBef>
                <a:spcPts val="2100"/>
              </a:spcBef>
              <a:spcAft>
                <a:spcPts val="0"/>
              </a:spcAft>
              <a:buSzPts val="1900"/>
              <a:buChar char="●"/>
              <a:defRPr/>
            </a:lvl7pPr>
            <a:lvl8pPr marL="3657600" lvl="7" indent="-349250" rtl="0">
              <a:lnSpc>
                <a:spcPct val="100000"/>
              </a:lnSpc>
              <a:spcBef>
                <a:spcPts val="2100"/>
              </a:spcBef>
              <a:spcAft>
                <a:spcPts val="0"/>
              </a:spcAft>
              <a:buSzPts val="1900"/>
              <a:buChar char="○"/>
              <a:defRPr/>
            </a:lvl8pPr>
            <a:lvl9pPr marL="4114800" lvl="8" indent="-349250" rtl="0">
              <a:lnSpc>
                <a:spcPct val="100000"/>
              </a:lnSpc>
              <a:spcBef>
                <a:spcPts val="2100"/>
              </a:spcBef>
              <a:spcAft>
                <a:spcPts val="2100"/>
              </a:spcAft>
              <a:buSzPts val="1900"/>
              <a:buChar char="■"/>
              <a:defRPr/>
            </a:lvl9pPr>
          </a:lstStyle>
          <a:p>
            <a:endParaRPr/>
          </a:p>
        </p:txBody>
      </p:sp>
      <p:sp>
        <p:nvSpPr>
          <p:cNvPr id="51" name="Google Shape;51;p5"/>
          <p:cNvSpPr txBox="1">
            <a:spLocks noGrp="1"/>
          </p:cNvSpPr>
          <p:nvPr>
            <p:ph type="title" idx="5"/>
          </p:nvPr>
        </p:nvSpPr>
        <p:spPr>
          <a:xfrm>
            <a:off x="846725" y="2046599"/>
            <a:ext cx="3085500" cy="695700"/>
          </a:xfrm>
          <a:prstGeom prst="rect">
            <a:avLst/>
          </a:prstGeom>
        </p:spPr>
        <p:txBody>
          <a:bodyPr spcFirstLastPara="1" wrap="square" lIns="121900" tIns="121900" rIns="121900" bIns="121900" anchor="t" anchorCtr="0">
            <a:noAutofit/>
          </a:bodyPr>
          <a:lstStyle>
            <a:lvl1pPr marL="0" marR="0" lvl="0" indent="0" rtl="0">
              <a:lnSpc>
                <a:spcPct val="100000"/>
              </a:lnSpc>
              <a:spcBef>
                <a:spcPts val="0"/>
              </a:spcBef>
              <a:spcAft>
                <a:spcPts val="0"/>
              </a:spcAft>
              <a:buClr>
                <a:schemeClr val="dk1"/>
              </a:buClr>
              <a:buSzPts val="2600"/>
              <a:buFont typeface="Aldrich"/>
              <a:buNone/>
              <a:defRPr sz="2600"/>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a:endParaRPr/>
          </a:p>
        </p:txBody>
      </p:sp>
      <p:sp>
        <p:nvSpPr>
          <p:cNvPr id="52" name="Google Shape;52;p5"/>
          <p:cNvSpPr txBox="1">
            <a:spLocks noGrp="1"/>
          </p:cNvSpPr>
          <p:nvPr>
            <p:ph type="title" idx="6"/>
          </p:nvPr>
        </p:nvSpPr>
        <p:spPr>
          <a:xfrm>
            <a:off x="4553230" y="2046599"/>
            <a:ext cx="3085500" cy="695700"/>
          </a:xfrm>
          <a:prstGeom prst="rect">
            <a:avLst/>
          </a:prstGeom>
        </p:spPr>
        <p:txBody>
          <a:bodyPr spcFirstLastPara="1" wrap="square" lIns="121900" tIns="121900" rIns="121900" bIns="121900" anchor="t" anchorCtr="0">
            <a:noAutofit/>
          </a:bodyPr>
          <a:lstStyle>
            <a:lvl1pPr marL="0" marR="0" lvl="0" indent="0" rtl="0">
              <a:lnSpc>
                <a:spcPct val="100000"/>
              </a:lnSpc>
              <a:spcBef>
                <a:spcPts val="0"/>
              </a:spcBef>
              <a:spcAft>
                <a:spcPts val="0"/>
              </a:spcAft>
              <a:buClr>
                <a:schemeClr val="dk1"/>
              </a:buClr>
              <a:buSzPts val="2600"/>
              <a:buFont typeface="Aldrich"/>
              <a:buNone/>
              <a:defRPr sz="2600"/>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a:endParaRPr/>
          </a:p>
        </p:txBody>
      </p:sp>
      <p:sp>
        <p:nvSpPr>
          <p:cNvPr id="53" name="Google Shape;53;p5"/>
          <p:cNvSpPr txBox="1">
            <a:spLocks noGrp="1"/>
          </p:cNvSpPr>
          <p:nvPr>
            <p:ph type="title" idx="7"/>
          </p:nvPr>
        </p:nvSpPr>
        <p:spPr>
          <a:xfrm>
            <a:off x="846725" y="4087656"/>
            <a:ext cx="3085500" cy="695700"/>
          </a:xfrm>
          <a:prstGeom prst="rect">
            <a:avLst/>
          </a:prstGeom>
        </p:spPr>
        <p:txBody>
          <a:bodyPr spcFirstLastPara="1" wrap="square" lIns="121900" tIns="121900" rIns="121900" bIns="121900" anchor="t" anchorCtr="0">
            <a:noAutofit/>
          </a:bodyPr>
          <a:lstStyle>
            <a:lvl1pPr marL="0" marR="0" lvl="0" indent="0" rtl="0">
              <a:lnSpc>
                <a:spcPct val="100000"/>
              </a:lnSpc>
              <a:spcBef>
                <a:spcPts val="0"/>
              </a:spcBef>
              <a:spcAft>
                <a:spcPts val="0"/>
              </a:spcAft>
              <a:buClr>
                <a:schemeClr val="dk1"/>
              </a:buClr>
              <a:buSzPts val="2600"/>
              <a:buFont typeface="Aldrich"/>
              <a:buNone/>
              <a:defRPr sz="2600"/>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a:endParaRPr/>
          </a:p>
        </p:txBody>
      </p:sp>
      <p:sp>
        <p:nvSpPr>
          <p:cNvPr id="54" name="Google Shape;54;p5"/>
          <p:cNvSpPr txBox="1">
            <a:spLocks noGrp="1"/>
          </p:cNvSpPr>
          <p:nvPr>
            <p:ph type="title" idx="8"/>
          </p:nvPr>
        </p:nvSpPr>
        <p:spPr>
          <a:xfrm>
            <a:off x="4553230" y="4087656"/>
            <a:ext cx="3085500" cy="695700"/>
          </a:xfrm>
          <a:prstGeom prst="rect">
            <a:avLst/>
          </a:prstGeom>
        </p:spPr>
        <p:txBody>
          <a:bodyPr spcFirstLastPara="1" wrap="square" lIns="121900" tIns="121900" rIns="121900" bIns="121900" anchor="t" anchorCtr="0">
            <a:noAutofit/>
          </a:bodyPr>
          <a:lstStyle>
            <a:lvl1pPr marL="0" marR="0" lvl="0" indent="0" rtl="0">
              <a:lnSpc>
                <a:spcPct val="100000"/>
              </a:lnSpc>
              <a:spcBef>
                <a:spcPts val="0"/>
              </a:spcBef>
              <a:spcAft>
                <a:spcPts val="0"/>
              </a:spcAft>
              <a:buClr>
                <a:schemeClr val="dk1"/>
              </a:buClr>
              <a:buSzPts val="2600"/>
              <a:buFont typeface="Aldrich"/>
              <a:buNone/>
              <a:defRPr sz="2600"/>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a:endParaRPr/>
          </a:p>
        </p:txBody>
      </p:sp>
      <p:sp>
        <p:nvSpPr>
          <p:cNvPr id="55" name="Google Shape;55;p5"/>
          <p:cNvSpPr txBox="1">
            <a:spLocks noGrp="1"/>
          </p:cNvSpPr>
          <p:nvPr>
            <p:ph type="body" idx="9"/>
          </p:nvPr>
        </p:nvSpPr>
        <p:spPr>
          <a:xfrm>
            <a:off x="8259736" y="2742368"/>
            <a:ext cx="3085500" cy="1322700"/>
          </a:xfrm>
          <a:prstGeom prst="rect">
            <a:avLst/>
          </a:prstGeom>
        </p:spPr>
        <p:txBody>
          <a:bodyPr spcFirstLastPara="1" wrap="square" lIns="121900" tIns="121900" rIns="121900" bIns="121900" anchor="t" anchorCtr="0">
            <a:noAutofit/>
          </a:bodyPr>
          <a:lstStyle>
            <a:lvl1pPr marL="457200" lvl="0" indent="-349250" rtl="0">
              <a:lnSpc>
                <a:spcPct val="100000"/>
              </a:lnSpc>
              <a:spcBef>
                <a:spcPts val="0"/>
              </a:spcBef>
              <a:spcAft>
                <a:spcPts val="0"/>
              </a:spcAft>
              <a:buSzPts val="1900"/>
              <a:buChar char="●"/>
              <a:defRPr/>
            </a:lvl1pPr>
            <a:lvl2pPr marL="914400" lvl="1" indent="-349250" rtl="0">
              <a:lnSpc>
                <a:spcPct val="100000"/>
              </a:lnSpc>
              <a:spcBef>
                <a:spcPts val="2100"/>
              </a:spcBef>
              <a:spcAft>
                <a:spcPts val="0"/>
              </a:spcAft>
              <a:buSzPts val="1900"/>
              <a:buChar char="○"/>
              <a:defRPr/>
            </a:lvl2pPr>
            <a:lvl3pPr marL="1371600" lvl="2" indent="-349250" rtl="0">
              <a:lnSpc>
                <a:spcPct val="100000"/>
              </a:lnSpc>
              <a:spcBef>
                <a:spcPts val="2100"/>
              </a:spcBef>
              <a:spcAft>
                <a:spcPts val="0"/>
              </a:spcAft>
              <a:buSzPts val="1900"/>
              <a:buChar char="■"/>
              <a:defRPr/>
            </a:lvl3pPr>
            <a:lvl4pPr marL="1828800" lvl="3" indent="-349250" rtl="0">
              <a:lnSpc>
                <a:spcPct val="100000"/>
              </a:lnSpc>
              <a:spcBef>
                <a:spcPts val="2100"/>
              </a:spcBef>
              <a:spcAft>
                <a:spcPts val="0"/>
              </a:spcAft>
              <a:buSzPts val="1900"/>
              <a:buChar char="●"/>
              <a:defRPr/>
            </a:lvl4pPr>
            <a:lvl5pPr marL="2286000" lvl="4" indent="-349250" rtl="0">
              <a:lnSpc>
                <a:spcPct val="100000"/>
              </a:lnSpc>
              <a:spcBef>
                <a:spcPts val="2100"/>
              </a:spcBef>
              <a:spcAft>
                <a:spcPts val="0"/>
              </a:spcAft>
              <a:buSzPts val="1900"/>
              <a:buChar char="○"/>
              <a:defRPr/>
            </a:lvl5pPr>
            <a:lvl6pPr marL="2743200" lvl="5" indent="-349250" rtl="0">
              <a:lnSpc>
                <a:spcPct val="100000"/>
              </a:lnSpc>
              <a:spcBef>
                <a:spcPts val="2100"/>
              </a:spcBef>
              <a:spcAft>
                <a:spcPts val="0"/>
              </a:spcAft>
              <a:buSzPts val="1900"/>
              <a:buChar char="■"/>
              <a:defRPr/>
            </a:lvl6pPr>
            <a:lvl7pPr marL="3200400" lvl="6" indent="-349250" rtl="0">
              <a:lnSpc>
                <a:spcPct val="100000"/>
              </a:lnSpc>
              <a:spcBef>
                <a:spcPts val="2100"/>
              </a:spcBef>
              <a:spcAft>
                <a:spcPts val="0"/>
              </a:spcAft>
              <a:buSzPts val="1900"/>
              <a:buChar char="●"/>
              <a:defRPr/>
            </a:lvl7pPr>
            <a:lvl8pPr marL="3657600" lvl="7" indent="-349250" rtl="0">
              <a:lnSpc>
                <a:spcPct val="100000"/>
              </a:lnSpc>
              <a:spcBef>
                <a:spcPts val="2100"/>
              </a:spcBef>
              <a:spcAft>
                <a:spcPts val="0"/>
              </a:spcAft>
              <a:buSzPts val="1900"/>
              <a:buChar char="○"/>
              <a:defRPr/>
            </a:lvl8pPr>
            <a:lvl9pPr marL="4114800" lvl="8" indent="-349250" rtl="0">
              <a:lnSpc>
                <a:spcPct val="100000"/>
              </a:lnSpc>
              <a:spcBef>
                <a:spcPts val="2100"/>
              </a:spcBef>
              <a:spcAft>
                <a:spcPts val="2100"/>
              </a:spcAft>
              <a:buSzPts val="1900"/>
              <a:buChar char="■"/>
              <a:defRPr/>
            </a:lvl9pPr>
          </a:lstStyle>
          <a:p>
            <a:endParaRPr/>
          </a:p>
        </p:txBody>
      </p:sp>
      <p:sp>
        <p:nvSpPr>
          <p:cNvPr id="56" name="Google Shape;56;p5"/>
          <p:cNvSpPr txBox="1">
            <a:spLocks noGrp="1"/>
          </p:cNvSpPr>
          <p:nvPr>
            <p:ph type="body" idx="13"/>
          </p:nvPr>
        </p:nvSpPr>
        <p:spPr>
          <a:xfrm>
            <a:off x="8259736" y="4783425"/>
            <a:ext cx="3085500" cy="1322700"/>
          </a:xfrm>
          <a:prstGeom prst="rect">
            <a:avLst/>
          </a:prstGeom>
        </p:spPr>
        <p:txBody>
          <a:bodyPr spcFirstLastPara="1" wrap="square" lIns="121900" tIns="121900" rIns="121900" bIns="121900" anchor="t" anchorCtr="0">
            <a:noAutofit/>
          </a:bodyPr>
          <a:lstStyle>
            <a:lvl1pPr marL="457200" lvl="0" indent="-349250" rtl="0">
              <a:lnSpc>
                <a:spcPct val="100000"/>
              </a:lnSpc>
              <a:spcBef>
                <a:spcPts val="0"/>
              </a:spcBef>
              <a:spcAft>
                <a:spcPts val="0"/>
              </a:spcAft>
              <a:buSzPts val="1900"/>
              <a:buChar char="●"/>
              <a:defRPr/>
            </a:lvl1pPr>
            <a:lvl2pPr marL="914400" lvl="1" indent="-349250" rtl="0">
              <a:lnSpc>
                <a:spcPct val="100000"/>
              </a:lnSpc>
              <a:spcBef>
                <a:spcPts val="2100"/>
              </a:spcBef>
              <a:spcAft>
                <a:spcPts val="0"/>
              </a:spcAft>
              <a:buSzPts val="1900"/>
              <a:buChar char="○"/>
              <a:defRPr/>
            </a:lvl2pPr>
            <a:lvl3pPr marL="1371600" lvl="2" indent="-349250" rtl="0">
              <a:lnSpc>
                <a:spcPct val="100000"/>
              </a:lnSpc>
              <a:spcBef>
                <a:spcPts val="2100"/>
              </a:spcBef>
              <a:spcAft>
                <a:spcPts val="0"/>
              </a:spcAft>
              <a:buSzPts val="1900"/>
              <a:buChar char="■"/>
              <a:defRPr/>
            </a:lvl3pPr>
            <a:lvl4pPr marL="1828800" lvl="3" indent="-349250" rtl="0">
              <a:lnSpc>
                <a:spcPct val="100000"/>
              </a:lnSpc>
              <a:spcBef>
                <a:spcPts val="2100"/>
              </a:spcBef>
              <a:spcAft>
                <a:spcPts val="0"/>
              </a:spcAft>
              <a:buSzPts val="1900"/>
              <a:buChar char="●"/>
              <a:defRPr/>
            </a:lvl4pPr>
            <a:lvl5pPr marL="2286000" lvl="4" indent="-349250" rtl="0">
              <a:lnSpc>
                <a:spcPct val="100000"/>
              </a:lnSpc>
              <a:spcBef>
                <a:spcPts val="2100"/>
              </a:spcBef>
              <a:spcAft>
                <a:spcPts val="0"/>
              </a:spcAft>
              <a:buSzPts val="1900"/>
              <a:buChar char="○"/>
              <a:defRPr/>
            </a:lvl5pPr>
            <a:lvl6pPr marL="2743200" lvl="5" indent="-349250" rtl="0">
              <a:lnSpc>
                <a:spcPct val="100000"/>
              </a:lnSpc>
              <a:spcBef>
                <a:spcPts val="2100"/>
              </a:spcBef>
              <a:spcAft>
                <a:spcPts val="0"/>
              </a:spcAft>
              <a:buSzPts val="1900"/>
              <a:buChar char="■"/>
              <a:defRPr/>
            </a:lvl6pPr>
            <a:lvl7pPr marL="3200400" lvl="6" indent="-349250" rtl="0">
              <a:lnSpc>
                <a:spcPct val="100000"/>
              </a:lnSpc>
              <a:spcBef>
                <a:spcPts val="2100"/>
              </a:spcBef>
              <a:spcAft>
                <a:spcPts val="0"/>
              </a:spcAft>
              <a:buSzPts val="1900"/>
              <a:buChar char="●"/>
              <a:defRPr/>
            </a:lvl7pPr>
            <a:lvl8pPr marL="3657600" lvl="7" indent="-349250" rtl="0">
              <a:lnSpc>
                <a:spcPct val="100000"/>
              </a:lnSpc>
              <a:spcBef>
                <a:spcPts val="2100"/>
              </a:spcBef>
              <a:spcAft>
                <a:spcPts val="0"/>
              </a:spcAft>
              <a:buSzPts val="1900"/>
              <a:buChar char="○"/>
              <a:defRPr/>
            </a:lvl8pPr>
            <a:lvl9pPr marL="4114800" lvl="8" indent="-349250" rtl="0">
              <a:lnSpc>
                <a:spcPct val="100000"/>
              </a:lnSpc>
              <a:spcBef>
                <a:spcPts val="2100"/>
              </a:spcBef>
              <a:spcAft>
                <a:spcPts val="2100"/>
              </a:spcAft>
              <a:buSzPts val="1900"/>
              <a:buChar char="■"/>
              <a:defRPr/>
            </a:lvl9pPr>
          </a:lstStyle>
          <a:p>
            <a:endParaRPr/>
          </a:p>
        </p:txBody>
      </p:sp>
      <p:sp>
        <p:nvSpPr>
          <p:cNvPr id="57" name="Google Shape;57;p5"/>
          <p:cNvSpPr txBox="1">
            <a:spLocks noGrp="1"/>
          </p:cNvSpPr>
          <p:nvPr>
            <p:ph type="title" idx="14"/>
          </p:nvPr>
        </p:nvSpPr>
        <p:spPr>
          <a:xfrm>
            <a:off x="8259736" y="2046599"/>
            <a:ext cx="3085500" cy="695700"/>
          </a:xfrm>
          <a:prstGeom prst="rect">
            <a:avLst/>
          </a:prstGeom>
        </p:spPr>
        <p:txBody>
          <a:bodyPr spcFirstLastPara="1" wrap="square" lIns="121900" tIns="121900" rIns="121900" bIns="121900" anchor="t" anchorCtr="0">
            <a:noAutofit/>
          </a:bodyPr>
          <a:lstStyle>
            <a:lvl1pPr marL="0" marR="0" lvl="0" indent="0" rtl="0">
              <a:lnSpc>
                <a:spcPct val="100000"/>
              </a:lnSpc>
              <a:spcBef>
                <a:spcPts val="0"/>
              </a:spcBef>
              <a:spcAft>
                <a:spcPts val="0"/>
              </a:spcAft>
              <a:buClr>
                <a:schemeClr val="dk1"/>
              </a:buClr>
              <a:buSzPts val="2600"/>
              <a:buFont typeface="Aldrich"/>
              <a:buNone/>
              <a:defRPr sz="2600"/>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a:endParaRPr/>
          </a:p>
        </p:txBody>
      </p:sp>
      <p:sp>
        <p:nvSpPr>
          <p:cNvPr id="58" name="Google Shape;58;p5"/>
          <p:cNvSpPr txBox="1">
            <a:spLocks noGrp="1"/>
          </p:cNvSpPr>
          <p:nvPr>
            <p:ph type="title" idx="15"/>
          </p:nvPr>
        </p:nvSpPr>
        <p:spPr>
          <a:xfrm>
            <a:off x="8259736" y="4087656"/>
            <a:ext cx="3085500" cy="695700"/>
          </a:xfrm>
          <a:prstGeom prst="rect">
            <a:avLst/>
          </a:prstGeom>
        </p:spPr>
        <p:txBody>
          <a:bodyPr spcFirstLastPara="1" wrap="square" lIns="121900" tIns="121900" rIns="121900" bIns="121900" anchor="t" anchorCtr="0">
            <a:noAutofit/>
          </a:bodyPr>
          <a:lstStyle>
            <a:lvl1pPr marL="0" marR="0" lvl="0" indent="0" rtl="0">
              <a:lnSpc>
                <a:spcPct val="100000"/>
              </a:lnSpc>
              <a:spcBef>
                <a:spcPts val="0"/>
              </a:spcBef>
              <a:spcAft>
                <a:spcPts val="0"/>
              </a:spcAft>
              <a:buClr>
                <a:schemeClr val="dk1"/>
              </a:buClr>
              <a:buSzPts val="2600"/>
              <a:buFont typeface="Aldrich"/>
              <a:buNone/>
              <a:defRPr sz="2600"/>
            </a:lvl1pPr>
            <a:lvl2pPr lvl="1"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2pPr>
            <a:lvl3pPr lvl="2"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3pPr>
            <a:lvl4pPr lvl="3"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4pPr>
            <a:lvl5pPr lvl="4"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5pPr>
            <a:lvl6pPr lvl="5"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6pPr>
            <a:lvl7pPr lvl="6"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7pPr>
            <a:lvl8pPr lvl="7"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8pPr>
            <a:lvl9pPr lvl="8" rtl="0">
              <a:lnSpc>
                <a:spcPct val="100000"/>
              </a:lnSpc>
              <a:spcBef>
                <a:spcPts val="0"/>
              </a:spcBef>
              <a:spcAft>
                <a:spcPts val="0"/>
              </a:spcAft>
              <a:buClr>
                <a:schemeClr val="dk1"/>
              </a:buClr>
              <a:buSzPts val="2600"/>
              <a:buFont typeface="Abril Fatface"/>
              <a:buNone/>
              <a:defRPr sz="2600">
                <a:solidFill>
                  <a:schemeClr val="dk1"/>
                </a:solidFill>
                <a:latin typeface="Abril Fatface"/>
                <a:ea typeface="Abril Fatface"/>
                <a:cs typeface="Abril Fatface"/>
                <a:sym typeface="Abril Fatface"/>
              </a:defRPr>
            </a:lvl9pPr>
          </a:lstStyle>
          <a:p>
            <a:endParaRPr/>
          </a:p>
        </p:txBody>
      </p:sp>
      <p:sp>
        <p:nvSpPr>
          <p:cNvPr id="59" name="Google Shape;59;p5"/>
          <p:cNvSpPr/>
          <p:nvPr/>
        </p:nvSpPr>
        <p:spPr>
          <a:xfrm rot="-5400000">
            <a:off x="11165725" y="188900"/>
            <a:ext cx="855600" cy="855300"/>
          </a:xfrm>
          <a:prstGeom prst="rect">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5"/>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able of Contents v2">
  <p:cSld name="CUSTOM_21">
    <p:spTree>
      <p:nvGrpSpPr>
        <p:cNvPr id="1" name="Shape 61"/>
        <p:cNvGrpSpPr/>
        <p:nvPr/>
      </p:nvGrpSpPr>
      <p:grpSpPr>
        <a:xfrm>
          <a:off x="0" y="0"/>
          <a:ext cx="0" cy="0"/>
          <a:chOff x="0" y="0"/>
          <a:chExt cx="0" cy="0"/>
        </a:xfrm>
      </p:grpSpPr>
      <p:sp>
        <p:nvSpPr>
          <p:cNvPr id="62" name="Google Shape;62;p6"/>
          <p:cNvSpPr/>
          <p:nvPr/>
        </p:nvSpPr>
        <p:spPr>
          <a:xfrm>
            <a:off x="170850"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6"/>
          <p:cNvSpPr/>
          <p:nvPr/>
        </p:nvSpPr>
        <p:spPr>
          <a:xfrm>
            <a:off x="170850"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6"/>
          <p:cNvSpPr/>
          <p:nvPr/>
        </p:nvSpPr>
        <p:spPr>
          <a:xfrm>
            <a:off x="170850" y="4168075"/>
            <a:ext cx="2500200" cy="2501100"/>
          </a:xfrm>
          <a:prstGeom prst="rect">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6"/>
          <p:cNvSpPr/>
          <p:nvPr/>
        </p:nvSpPr>
        <p:spPr>
          <a:xfrm>
            <a:off x="4478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6"/>
          <p:cNvSpPr/>
          <p:nvPr/>
        </p:nvSpPr>
        <p:spPr>
          <a:xfrm>
            <a:off x="490775" y="560625"/>
            <a:ext cx="11210400" cy="57726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6"/>
          <p:cNvSpPr/>
          <p:nvPr/>
        </p:nvSpPr>
        <p:spPr>
          <a:xfrm rot="-5400000">
            <a:off x="11165725" y="188900"/>
            <a:ext cx="855600" cy="8553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6"/>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
        <p:nvSpPr>
          <p:cNvPr id="69" name="Google Shape;69;p6"/>
          <p:cNvSpPr txBox="1">
            <a:spLocks noGrp="1"/>
          </p:cNvSpPr>
          <p:nvPr>
            <p:ph type="title"/>
          </p:nvPr>
        </p:nvSpPr>
        <p:spPr>
          <a:xfrm>
            <a:off x="1707000" y="876425"/>
            <a:ext cx="8778000" cy="763500"/>
          </a:xfrm>
          <a:prstGeom prst="rect">
            <a:avLst/>
          </a:prstGeom>
        </p:spPr>
        <p:txBody>
          <a:bodyPr spcFirstLastPara="1" wrap="square" lIns="121900" tIns="121900" rIns="121900" bIns="121900" anchor="t" anchorCtr="0">
            <a:noAutofit/>
          </a:bodyPr>
          <a:lstStyle>
            <a:lvl1pPr lvl="0">
              <a:spcBef>
                <a:spcPts val="0"/>
              </a:spcBef>
              <a:spcAft>
                <a:spcPts val="0"/>
              </a:spcAft>
              <a:buSzPts val="4000"/>
              <a:buNone/>
              <a:defRPr/>
            </a:lvl1pPr>
            <a:lvl2pPr lvl="1">
              <a:spcBef>
                <a:spcPts val="0"/>
              </a:spcBef>
              <a:spcAft>
                <a:spcPts val="0"/>
              </a:spcAft>
              <a:buSzPts val="4000"/>
              <a:buNone/>
              <a:defRPr/>
            </a:lvl2pPr>
            <a:lvl3pPr lvl="2">
              <a:spcBef>
                <a:spcPts val="0"/>
              </a:spcBef>
              <a:spcAft>
                <a:spcPts val="0"/>
              </a:spcAft>
              <a:buSzPts val="4000"/>
              <a:buNone/>
              <a:defRPr/>
            </a:lvl3pPr>
            <a:lvl4pPr lvl="3">
              <a:spcBef>
                <a:spcPts val="0"/>
              </a:spcBef>
              <a:spcAft>
                <a:spcPts val="0"/>
              </a:spcAft>
              <a:buSzPts val="4000"/>
              <a:buNone/>
              <a:defRPr/>
            </a:lvl4pPr>
            <a:lvl5pPr lvl="4">
              <a:spcBef>
                <a:spcPts val="0"/>
              </a:spcBef>
              <a:spcAft>
                <a:spcPts val="0"/>
              </a:spcAft>
              <a:buSzPts val="4000"/>
              <a:buNone/>
              <a:defRPr/>
            </a:lvl5pPr>
            <a:lvl6pPr lvl="5">
              <a:spcBef>
                <a:spcPts val="0"/>
              </a:spcBef>
              <a:spcAft>
                <a:spcPts val="0"/>
              </a:spcAft>
              <a:buSzPts val="4000"/>
              <a:buNone/>
              <a:defRPr/>
            </a:lvl6pPr>
            <a:lvl7pPr lvl="6">
              <a:spcBef>
                <a:spcPts val="0"/>
              </a:spcBef>
              <a:spcAft>
                <a:spcPts val="0"/>
              </a:spcAft>
              <a:buSzPts val="4000"/>
              <a:buNone/>
              <a:defRPr/>
            </a:lvl7pPr>
            <a:lvl8pPr lvl="7">
              <a:spcBef>
                <a:spcPts val="0"/>
              </a:spcBef>
              <a:spcAft>
                <a:spcPts val="0"/>
              </a:spcAft>
              <a:buSzPts val="4000"/>
              <a:buNone/>
              <a:defRPr/>
            </a:lvl8pPr>
            <a:lvl9pPr lvl="8">
              <a:spcBef>
                <a:spcPts val="0"/>
              </a:spcBef>
              <a:spcAft>
                <a:spcPts val="0"/>
              </a:spcAft>
              <a:buSzPts val="4000"/>
              <a:buNone/>
              <a:defRPr/>
            </a:lvl9pPr>
          </a:lstStyle>
          <a:p>
            <a:endParaRPr/>
          </a:p>
        </p:txBody>
      </p:sp>
      <p:sp>
        <p:nvSpPr>
          <p:cNvPr id="70" name="Google Shape;70;p6"/>
          <p:cNvSpPr txBox="1">
            <a:spLocks noGrp="1"/>
          </p:cNvSpPr>
          <p:nvPr>
            <p:ph type="body" idx="1"/>
          </p:nvPr>
        </p:nvSpPr>
        <p:spPr>
          <a:xfrm>
            <a:off x="1707000" y="1889875"/>
            <a:ext cx="5058600" cy="4091700"/>
          </a:xfrm>
          <a:prstGeom prst="rect">
            <a:avLst/>
          </a:prstGeom>
        </p:spPr>
        <p:txBody>
          <a:bodyPr spcFirstLastPara="1" wrap="square" lIns="121900" tIns="121900" rIns="121900" bIns="121900" anchor="t" anchorCtr="0">
            <a:noAutofit/>
          </a:bodyPr>
          <a:lstStyle>
            <a:lvl1pPr marL="457200" lvl="0" indent="-349250" rtl="0">
              <a:lnSpc>
                <a:spcPct val="115000"/>
              </a:lnSpc>
              <a:spcBef>
                <a:spcPts val="0"/>
              </a:spcBef>
              <a:spcAft>
                <a:spcPts val="0"/>
              </a:spcAft>
              <a:buSzPts val="1900"/>
              <a:buChar char="●"/>
              <a:defRPr/>
            </a:lvl1pPr>
            <a:lvl2pPr marL="914400" lvl="1" indent="-349250" rtl="0">
              <a:lnSpc>
                <a:spcPct val="115000"/>
              </a:lnSpc>
              <a:spcBef>
                <a:spcPts val="2100"/>
              </a:spcBef>
              <a:spcAft>
                <a:spcPts val="0"/>
              </a:spcAft>
              <a:buSzPts val="1900"/>
              <a:buChar char="○"/>
              <a:defRPr/>
            </a:lvl2pPr>
            <a:lvl3pPr marL="1371600" lvl="2" indent="-349250" rtl="0">
              <a:lnSpc>
                <a:spcPct val="115000"/>
              </a:lnSpc>
              <a:spcBef>
                <a:spcPts val="2100"/>
              </a:spcBef>
              <a:spcAft>
                <a:spcPts val="0"/>
              </a:spcAft>
              <a:buSzPts val="1900"/>
              <a:buChar char="■"/>
              <a:defRPr/>
            </a:lvl3pPr>
            <a:lvl4pPr marL="1828800" lvl="3" indent="-349250" rtl="0">
              <a:lnSpc>
                <a:spcPct val="115000"/>
              </a:lnSpc>
              <a:spcBef>
                <a:spcPts val="2100"/>
              </a:spcBef>
              <a:spcAft>
                <a:spcPts val="0"/>
              </a:spcAft>
              <a:buSzPts val="1900"/>
              <a:buChar char="●"/>
              <a:defRPr/>
            </a:lvl4pPr>
            <a:lvl5pPr marL="2286000" lvl="4" indent="-349250" rtl="0">
              <a:lnSpc>
                <a:spcPct val="115000"/>
              </a:lnSpc>
              <a:spcBef>
                <a:spcPts val="2100"/>
              </a:spcBef>
              <a:spcAft>
                <a:spcPts val="0"/>
              </a:spcAft>
              <a:buSzPts val="1900"/>
              <a:buChar char="○"/>
              <a:defRPr/>
            </a:lvl5pPr>
            <a:lvl6pPr marL="2743200" lvl="5" indent="-349250" rtl="0">
              <a:lnSpc>
                <a:spcPct val="115000"/>
              </a:lnSpc>
              <a:spcBef>
                <a:spcPts val="2100"/>
              </a:spcBef>
              <a:spcAft>
                <a:spcPts val="0"/>
              </a:spcAft>
              <a:buSzPts val="1900"/>
              <a:buChar char="■"/>
              <a:defRPr/>
            </a:lvl6pPr>
            <a:lvl7pPr marL="3200400" lvl="6" indent="-349250" rtl="0">
              <a:lnSpc>
                <a:spcPct val="115000"/>
              </a:lnSpc>
              <a:spcBef>
                <a:spcPts val="2100"/>
              </a:spcBef>
              <a:spcAft>
                <a:spcPts val="0"/>
              </a:spcAft>
              <a:buSzPts val="1900"/>
              <a:buChar char="●"/>
              <a:defRPr/>
            </a:lvl7pPr>
            <a:lvl8pPr marL="3657600" lvl="7" indent="-349250" rtl="0">
              <a:lnSpc>
                <a:spcPct val="115000"/>
              </a:lnSpc>
              <a:spcBef>
                <a:spcPts val="2100"/>
              </a:spcBef>
              <a:spcAft>
                <a:spcPts val="0"/>
              </a:spcAft>
              <a:buSzPts val="1900"/>
              <a:buChar char="○"/>
              <a:defRPr/>
            </a:lvl8pPr>
            <a:lvl9pPr marL="4114800" lvl="8" indent="-349250" rtl="0">
              <a:lnSpc>
                <a:spcPct val="115000"/>
              </a:lnSpc>
              <a:spcBef>
                <a:spcPts val="2100"/>
              </a:spcBef>
              <a:spcAft>
                <a:spcPts val="2100"/>
              </a:spcAft>
              <a:buSzPts val="1900"/>
              <a:buChar char="■"/>
              <a:defRPr/>
            </a:lvl9pPr>
          </a:lstStyle>
          <a:p>
            <a:endParaRPr/>
          </a:p>
        </p:txBody>
      </p:sp>
      <p:sp>
        <p:nvSpPr>
          <p:cNvPr id="71" name="Google Shape;71;p6"/>
          <p:cNvSpPr txBox="1">
            <a:spLocks noGrp="1"/>
          </p:cNvSpPr>
          <p:nvPr>
            <p:ph type="body" idx="2"/>
          </p:nvPr>
        </p:nvSpPr>
        <p:spPr>
          <a:xfrm>
            <a:off x="9736200" y="1889875"/>
            <a:ext cx="748800" cy="4091700"/>
          </a:xfrm>
          <a:prstGeom prst="rect">
            <a:avLst/>
          </a:prstGeom>
        </p:spPr>
        <p:txBody>
          <a:bodyPr spcFirstLastPara="1" wrap="square" lIns="121900" tIns="121900" rIns="121900" bIns="121900" anchor="t" anchorCtr="0">
            <a:noAutofit/>
          </a:bodyPr>
          <a:lstStyle>
            <a:lvl1pPr marL="457200" lvl="0" indent="-349250" algn="r" rtl="0">
              <a:lnSpc>
                <a:spcPct val="115000"/>
              </a:lnSpc>
              <a:spcBef>
                <a:spcPts val="0"/>
              </a:spcBef>
              <a:spcAft>
                <a:spcPts val="0"/>
              </a:spcAft>
              <a:buSzPts val="1900"/>
              <a:buChar char="●"/>
              <a:defRPr/>
            </a:lvl1pPr>
            <a:lvl2pPr marL="914400" lvl="1" indent="-349250" algn="r" rtl="0">
              <a:lnSpc>
                <a:spcPct val="115000"/>
              </a:lnSpc>
              <a:spcBef>
                <a:spcPts val="2100"/>
              </a:spcBef>
              <a:spcAft>
                <a:spcPts val="0"/>
              </a:spcAft>
              <a:buSzPts val="1900"/>
              <a:buChar char="○"/>
              <a:defRPr/>
            </a:lvl2pPr>
            <a:lvl3pPr marL="1371600" lvl="2" indent="-349250" algn="r" rtl="0">
              <a:lnSpc>
                <a:spcPct val="115000"/>
              </a:lnSpc>
              <a:spcBef>
                <a:spcPts val="2100"/>
              </a:spcBef>
              <a:spcAft>
                <a:spcPts val="0"/>
              </a:spcAft>
              <a:buSzPts val="1900"/>
              <a:buChar char="■"/>
              <a:defRPr/>
            </a:lvl3pPr>
            <a:lvl4pPr marL="1828800" lvl="3" indent="-349250" algn="r" rtl="0">
              <a:lnSpc>
                <a:spcPct val="115000"/>
              </a:lnSpc>
              <a:spcBef>
                <a:spcPts val="2100"/>
              </a:spcBef>
              <a:spcAft>
                <a:spcPts val="0"/>
              </a:spcAft>
              <a:buSzPts val="1900"/>
              <a:buChar char="●"/>
              <a:defRPr/>
            </a:lvl4pPr>
            <a:lvl5pPr marL="2286000" lvl="4" indent="-349250" algn="r" rtl="0">
              <a:lnSpc>
                <a:spcPct val="115000"/>
              </a:lnSpc>
              <a:spcBef>
                <a:spcPts val="2100"/>
              </a:spcBef>
              <a:spcAft>
                <a:spcPts val="0"/>
              </a:spcAft>
              <a:buSzPts val="1900"/>
              <a:buChar char="○"/>
              <a:defRPr/>
            </a:lvl5pPr>
            <a:lvl6pPr marL="2743200" lvl="5" indent="-349250" algn="r" rtl="0">
              <a:lnSpc>
                <a:spcPct val="115000"/>
              </a:lnSpc>
              <a:spcBef>
                <a:spcPts val="2100"/>
              </a:spcBef>
              <a:spcAft>
                <a:spcPts val="0"/>
              </a:spcAft>
              <a:buSzPts val="1900"/>
              <a:buChar char="■"/>
              <a:defRPr/>
            </a:lvl6pPr>
            <a:lvl7pPr marL="3200400" lvl="6" indent="-349250" algn="r" rtl="0">
              <a:lnSpc>
                <a:spcPct val="115000"/>
              </a:lnSpc>
              <a:spcBef>
                <a:spcPts val="2100"/>
              </a:spcBef>
              <a:spcAft>
                <a:spcPts val="0"/>
              </a:spcAft>
              <a:buSzPts val="1900"/>
              <a:buChar char="●"/>
              <a:defRPr/>
            </a:lvl7pPr>
            <a:lvl8pPr marL="3657600" lvl="7" indent="-349250" algn="r" rtl="0">
              <a:lnSpc>
                <a:spcPct val="115000"/>
              </a:lnSpc>
              <a:spcBef>
                <a:spcPts val="2100"/>
              </a:spcBef>
              <a:spcAft>
                <a:spcPts val="0"/>
              </a:spcAft>
              <a:buSzPts val="1900"/>
              <a:buChar char="○"/>
              <a:defRPr/>
            </a:lvl8pPr>
            <a:lvl9pPr marL="4114800" lvl="8" indent="-349250" algn="r" rtl="0">
              <a:lnSpc>
                <a:spcPct val="115000"/>
              </a:lnSpc>
              <a:spcBef>
                <a:spcPts val="2100"/>
              </a:spcBef>
              <a:spcAft>
                <a:spcPts val="2100"/>
              </a:spcAft>
              <a:buSzPts val="19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004 Section Title">
  <p:cSld name="CUSTOM_3">
    <p:spTree>
      <p:nvGrpSpPr>
        <p:cNvPr id="1" name="Shape 72"/>
        <p:cNvGrpSpPr/>
        <p:nvPr/>
      </p:nvGrpSpPr>
      <p:grpSpPr>
        <a:xfrm>
          <a:off x="0" y="0"/>
          <a:ext cx="0" cy="0"/>
          <a:chOff x="0" y="0"/>
          <a:chExt cx="0" cy="0"/>
        </a:xfrm>
      </p:grpSpPr>
      <p:sp>
        <p:nvSpPr>
          <p:cNvPr id="73" name="Google Shape;73;p7"/>
          <p:cNvSpPr/>
          <p:nvPr/>
        </p:nvSpPr>
        <p:spPr>
          <a:xfrm flipH="1">
            <a:off x="7713150"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p:nvPr/>
        </p:nvSpPr>
        <p:spPr>
          <a:xfrm flipH="1">
            <a:off x="7713150"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7"/>
          <p:cNvSpPr/>
          <p:nvPr/>
        </p:nvSpPr>
        <p:spPr>
          <a:xfrm flipH="1">
            <a:off x="170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7"/>
          <p:cNvSpPr/>
          <p:nvPr/>
        </p:nvSpPr>
        <p:spPr>
          <a:xfrm>
            <a:off x="490775" y="560625"/>
            <a:ext cx="11210400" cy="57726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7"/>
          <p:cNvSpPr/>
          <p:nvPr/>
        </p:nvSpPr>
        <p:spPr>
          <a:xfrm rot="-5400000">
            <a:off x="11165725" y="188900"/>
            <a:ext cx="855600" cy="855300"/>
          </a:xfrm>
          <a:prstGeom prst="rect">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7"/>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
        <p:nvSpPr>
          <p:cNvPr id="79" name="Google Shape;79;p7"/>
          <p:cNvSpPr txBox="1">
            <a:spLocks noGrp="1"/>
          </p:cNvSpPr>
          <p:nvPr>
            <p:ph type="title"/>
          </p:nvPr>
        </p:nvSpPr>
        <p:spPr>
          <a:xfrm>
            <a:off x="2401350" y="2621650"/>
            <a:ext cx="7389300" cy="20661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6000"/>
              <a:buFont typeface="Aldrich"/>
              <a:buNone/>
              <a:defRPr sz="6000"/>
            </a:lvl1pPr>
            <a:lvl2pPr lvl="1" algn="ctr"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6000"/>
              <a:buFont typeface="Abril Fatface"/>
              <a:buNone/>
              <a:defRPr sz="6000">
                <a:solidFill>
                  <a:schemeClr val="dk1"/>
                </a:solidFill>
                <a:latin typeface="Abril Fatface"/>
                <a:ea typeface="Abril Fatface"/>
                <a:cs typeface="Abril Fatface"/>
                <a:sym typeface="Abril Fatface"/>
              </a:defRPr>
            </a:lvl9pPr>
          </a:lstStyle>
          <a:p>
            <a:endParaRPr/>
          </a:p>
        </p:txBody>
      </p:sp>
      <p:sp>
        <p:nvSpPr>
          <p:cNvPr id="80" name="Google Shape;80;p7"/>
          <p:cNvSpPr txBox="1">
            <a:spLocks noGrp="1"/>
          </p:cNvSpPr>
          <p:nvPr>
            <p:ph type="body" idx="1"/>
          </p:nvPr>
        </p:nvSpPr>
        <p:spPr>
          <a:xfrm>
            <a:off x="2401350" y="4705300"/>
            <a:ext cx="7389300" cy="763500"/>
          </a:xfrm>
          <a:prstGeom prst="rect">
            <a:avLst/>
          </a:prstGeom>
        </p:spPr>
        <p:txBody>
          <a:bodyPr spcFirstLastPara="1" wrap="square" lIns="121900" tIns="121900" rIns="121900" bIns="121900" anchor="t" anchorCtr="0">
            <a:noAutofit/>
          </a:bodyPr>
          <a:lstStyle>
            <a:lvl1pPr marL="457200" lvl="0" indent="-349250" algn="ctr">
              <a:spcBef>
                <a:spcPts val="0"/>
              </a:spcBef>
              <a:spcAft>
                <a:spcPts val="0"/>
              </a:spcAft>
              <a:buSzPts val="1900"/>
              <a:buChar char="●"/>
              <a:defRPr/>
            </a:lvl1pPr>
            <a:lvl2pPr marL="914400" lvl="1" indent="-349250" algn="ctr">
              <a:spcBef>
                <a:spcPts val="2100"/>
              </a:spcBef>
              <a:spcAft>
                <a:spcPts val="0"/>
              </a:spcAft>
              <a:buSzPts val="1900"/>
              <a:buChar char="○"/>
              <a:defRPr/>
            </a:lvl2pPr>
            <a:lvl3pPr marL="1371600" lvl="2" indent="-349250" algn="ctr">
              <a:spcBef>
                <a:spcPts val="2100"/>
              </a:spcBef>
              <a:spcAft>
                <a:spcPts val="0"/>
              </a:spcAft>
              <a:buSzPts val="1900"/>
              <a:buChar char="■"/>
              <a:defRPr/>
            </a:lvl3pPr>
            <a:lvl4pPr marL="1828800" lvl="3" indent="-349250" algn="ctr">
              <a:spcBef>
                <a:spcPts val="2100"/>
              </a:spcBef>
              <a:spcAft>
                <a:spcPts val="0"/>
              </a:spcAft>
              <a:buSzPts val="1900"/>
              <a:buChar char="●"/>
              <a:defRPr/>
            </a:lvl4pPr>
            <a:lvl5pPr marL="2286000" lvl="4" indent="-349250" algn="ctr">
              <a:spcBef>
                <a:spcPts val="2100"/>
              </a:spcBef>
              <a:spcAft>
                <a:spcPts val="0"/>
              </a:spcAft>
              <a:buSzPts val="1900"/>
              <a:buChar char="○"/>
              <a:defRPr/>
            </a:lvl5pPr>
            <a:lvl6pPr marL="2743200" lvl="5" indent="-349250" algn="ctr">
              <a:spcBef>
                <a:spcPts val="2100"/>
              </a:spcBef>
              <a:spcAft>
                <a:spcPts val="0"/>
              </a:spcAft>
              <a:buSzPts val="1900"/>
              <a:buChar char="■"/>
              <a:defRPr/>
            </a:lvl6pPr>
            <a:lvl7pPr marL="3200400" lvl="6" indent="-349250" algn="ctr">
              <a:spcBef>
                <a:spcPts val="2100"/>
              </a:spcBef>
              <a:spcAft>
                <a:spcPts val="0"/>
              </a:spcAft>
              <a:buSzPts val="1900"/>
              <a:buChar char="●"/>
              <a:defRPr/>
            </a:lvl7pPr>
            <a:lvl8pPr marL="3657600" lvl="7" indent="-349250" algn="ctr">
              <a:spcBef>
                <a:spcPts val="2100"/>
              </a:spcBef>
              <a:spcAft>
                <a:spcPts val="0"/>
              </a:spcAft>
              <a:buSzPts val="1900"/>
              <a:buChar char="○"/>
              <a:defRPr/>
            </a:lvl8pPr>
            <a:lvl9pPr marL="4114800" lvl="8" indent="-349250" algn="ctr">
              <a:spcBef>
                <a:spcPts val="2100"/>
              </a:spcBef>
              <a:spcAft>
                <a:spcPts val="2100"/>
              </a:spcAft>
              <a:buSzPts val="1900"/>
              <a:buChar char="■"/>
              <a:defRPr/>
            </a:lvl9pPr>
          </a:lstStyle>
          <a:p>
            <a:endParaRPr/>
          </a:p>
        </p:txBody>
      </p:sp>
      <p:sp>
        <p:nvSpPr>
          <p:cNvPr id="81" name="Google Shape;81;p7"/>
          <p:cNvSpPr/>
          <p:nvPr/>
        </p:nvSpPr>
        <p:spPr>
          <a:xfrm rot="10800000" flipH="1">
            <a:off x="-1940625" y="4537600"/>
            <a:ext cx="4242000" cy="4242000"/>
          </a:xfrm>
          <a:prstGeom prst="pie">
            <a:avLst>
              <a:gd name="adj1" fmla="val 21572307"/>
              <a:gd name="adj2" fmla="val 5412299"/>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006 Two columns">
  <p:cSld name="CUSTOM_4">
    <p:spTree>
      <p:nvGrpSpPr>
        <p:cNvPr id="1" name="Shape 82"/>
        <p:cNvGrpSpPr/>
        <p:nvPr/>
      </p:nvGrpSpPr>
      <p:grpSpPr>
        <a:xfrm>
          <a:off x="0" y="0"/>
          <a:ext cx="0" cy="0"/>
          <a:chOff x="0" y="0"/>
          <a:chExt cx="0" cy="0"/>
        </a:xfrm>
      </p:grpSpPr>
      <p:sp>
        <p:nvSpPr>
          <p:cNvPr id="83" name="Google Shape;83;p8"/>
          <p:cNvSpPr/>
          <p:nvPr/>
        </p:nvSpPr>
        <p:spPr>
          <a:xfrm flipH="1">
            <a:off x="7713150"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flipH="1">
            <a:off x="7713150"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flipH="1">
            <a:off x="170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a:off x="490775" y="560625"/>
            <a:ext cx="10365900" cy="57726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rot="-5400000">
            <a:off x="11165725" y="188900"/>
            <a:ext cx="855600" cy="855300"/>
          </a:xfrm>
          <a:prstGeom prst="rect">
            <a:avLst/>
          </a:prstGeom>
          <a:solidFill>
            <a:schemeClr val="accent4"/>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
        <p:nvSpPr>
          <p:cNvPr id="89" name="Google Shape;89;p8"/>
          <p:cNvSpPr txBox="1">
            <a:spLocks noGrp="1"/>
          </p:cNvSpPr>
          <p:nvPr>
            <p:ph type="subTitle" idx="1"/>
          </p:nvPr>
        </p:nvSpPr>
        <p:spPr>
          <a:xfrm>
            <a:off x="873360" y="1813775"/>
            <a:ext cx="45384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90" name="Google Shape;90;p8"/>
          <p:cNvSpPr txBox="1">
            <a:spLocks noGrp="1"/>
          </p:cNvSpPr>
          <p:nvPr>
            <p:ph type="subTitle" idx="2"/>
          </p:nvPr>
        </p:nvSpPr>
        <p:spPr>
          <a:xfrm>
            <a:off x="5987845" y="1813775"/>
            <a:ext cx="45381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91" name="Google Shape;91;p8"/>
          <p:cNvSpPr txBox="1">
            <a:spLocks noGrp="1"/>
          </p:cNvSpPr>
          <p:nvPr>
            <p:ph type="title"/>
          </p:nvPr>
        </p:nvSpPr>
        <p:spPr>
          <a:xfrm>
            <a:off x="490775" y="560625"/>
            <a:ext cx="10365900" cy="914400"/>
          </a:xfrm>
          <a:prstGeom prst="rect">
            <a:avLst/>
          </a:prstGeom>
          <a:solidFill>
            <a:schemeClr val="accent3"/>
          </a:solidFill>
          <a:ln w="2857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92" name="Google Shape;92;p8"/>
          <p:cNvSpPr txBox="1">
            <a:spLocks noGrp="1"/>
          </p:cNvSpPr>
          <p:nvPr>
            <p:ph type="body" idx="3"/>
          </p:nvPr>
        </p:nvSpPr>
        <p:spPr>
          <a:xfrm>
            <a:off x="873350" y="2750800"/>
            <a:ext cx="4538100" cy="31185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93" name="Google Shape;93;p8"/>
          <p:cNvSpPr txBox="1">
            <a:spLocks noGrp="1"/>
          </p:cNvSpPr>
          <p:nvPr>
            <p:ph type="body" idx="4"/>
          </p:nvPr>
        </p:nvSpPr>
        <p:spPr>
          <a:xfrm>
            <a:off x="5987837" y="2739050"/>
            <a:ext cx="4538400" cy="31185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94" name="Google Shape;94;p8"/>
          <p:cNvSpPr/>
          <p:nvPr/>
        </p:nvSpPr>
        <p:spPr>
          <a:xfrm>
            <a:off x="10434975" y="3489950"/>
            <a:ext cx="1290000" cy="1290000"/>
          </a:xfrm>
          <a:prstGeom prst="ellipse">
            <a:avLst/>
          </a:prstGeom>
          <a:solidFill>
            <a:schemeClr val="accent4"/>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005 One column">
  <p:cSld name="CUSTOM_5">
    <p:spTree>
      <p:nvGrpSpPr>
        <p:cNvPr id="1" name="Shape 95"/>
        <p:cNvGrpSpPr/>
        <p:nvPr/>
      </p:nvGrpSpPr>
      <p:grpSpPr>
        <a:xfrm>
          <a:off x="0" y="0"/>
          <a:ext cx="0" cy="0"/>
          <a:chOff x="0" y="0"/>
          <a:chExt cx="0" cy="0"/>
        </a:xfrm>
      </p:grpSpPr>
      <p:sp>
        <p:nvSpPr>
          <p:cNvPr id="96" name="Google Shape;96;p9"/>
          <p:cNvSpPr/>
          <p:nvPr/>
        </p:nvSpPr>
        <p:spPr>
          <a:xfrm>
            <a:off x="170850"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
          <p:cNvSpPr/>
          <p:nvPr/>
        </p:nvSpPr>
        <p:spPr>
          <a:xfrm>
            <a:off x="170850"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9"/>
          <p:cNvSpPr/>
          <p:nvPr/>
        </p:nvSpPr>
        <p:spPr>
          <a:xfrm>
            <a:off x="4478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p:nvPr/>
        </p:nvSpPr>
        <p:spPr>
          <a:xfrm>
            <a:off x="490775" y="560625"/>
            <a:ext cx="10413300" cy="57726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9"/>
          <p:cNvSpPr txBox="1">
            <a:spLocks noGrp="1"/>
          </p:cNvSpPr>
          <p:nvPr>
            <p:ph type="title"/>
          </p:nvPr>
        </p:nvSpPr>
        <p:spPr>
          <a:xfrm>
            <a:off x="490775" y="560625"/>
            <a:ext cx="10413300" cy="9144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101" name="Google Shape;101;p9"/>
          <p:cNvSpPr/>
          <p:nvPr/>
        </p:nvSpPr>
        <p:spPr>
          <a:xfrm rot="-5400000">
            <a:off x="11165725" y="188900"/>
            <a:ext cx="855600" cy="8553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9"/>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
        <p:nvSpPr>
          <p:cNvPr id="103" name="Google Shape;103;p9"/>
          <p:cNvSpPr txBox="1">
            <a:spLocks noGrp="1"/>
          </p:cNvSpPr>
          <p:nvPr>
            <p:ph type="subTitle" idx="1"/>
          </p:nvPr>
        </p:nvSpPr>
        <p:spPr>
          <a:xfrm>
            <a:off x="920475" y="1895300"/>
            <a:ext cx="77940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104" name="Google Shape;104;p9"/>
          <p:cNvSpPr txBox="1">
            <a:spLocks noGrp="1"/>
          </p:cNvSpPr>
          <p:nvPr>
            <p:ph type="body" idx="2"/>
          </p:nvPr>
        </p:nvSpPr>
        <p:spPr>
          <a:xfrm>
            <a:off x="920475" y="2555475"/>
            <a:ext cx="7794000" cy="34365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105" name="Google Shape;105;p9"/>
          <p:cNvSpPr/>
          <p:nvPr/>
        </p:nvSpPr>
        <p:spPr>
          <a:xfrm>
            <a:off x="10026800" y="3530525"/>
            <a:ext cx="1737600" cy="1737600"/>
          </a:xfrm>
          <a:prstGeom prst="ellipse">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007 Quote">
  <p:cSld name="CUSTOM_6">
    <p:spTree>
      <p:nvGrpSpPr>
        <p:cNvPr id="1" name="Shape 106"/>
        <p:cNvGrpSpPr/>
        <p:nvPr/>
      </p:nvGrpSpPr>
      <p:grpSpPr>
        <a:xfrm>
          <a:off x="0" y="0"/>
          <a:ext cx="0" cy="0"/>
          <a:chOff x="0" y="0"/>
          <a:chExt cx="0" cy="0"/>
        </a:xfrm>
      </p:grpSpPr>
      <p:sp>
        <p:nvSpPr>
          <p:cNvPr id="107" name="Google Shape;107;p10"/>
          <p:cNvSpPr/>
          <p:nvPr/>
        </p:nvSpPr>
        <p:spPr>
          <a:xfrm>
            <a:off x="170850"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0"/>
          <p:cNvSpPr/>
          <p:nvPr/>
        </p:nvSpPr>
        <p:spPr>
          <a:xfrm>
            <a:off x="170850"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0"/>
          <p:cNvSpPr/>
          <p:nvPr/>
        </p:nvSpPr>
        <p:spPr>
          <a:xfrm>
            <a:off x="4478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0"/>
          <p:cNvSpPr/>
          <p:nvPr/>
        </p:nvSpPr>
        <p:spPr>
          <a:xfrm>
            <a:off x="4003075" y="5529000"/>
            <a:ext cx="8018100" cy="11403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0"/>
          <p:cNvSpPr/>
          <p:nvPr/>
        </p:nvSpPr>
        <p:spPr>
          <a:xfrm rot="10800000" flipH="1">
            <a:off x="-2689125" y="3811575"/>
            <a:ext cx="5738700" cy="5738700"/>
          </a:xfrm>
          <a:prstGeom prst="pie">
            <a:avLst>
              <a:gd name="adj1" fmla="val 13434"/>
              <a:gd name="adj2" fmla="val 5412299"/>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0"/>
          <p:cNvSpPr/>
          <p:nvPr/>
        </p:nvSpPr>
        <p:spPr>
          <a:xfrm>
            <a:off x="934500" y="1044350"/>
            <a:ext cx="10231500" cy="49173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0"/>
          <p:cNvSpPr/>
          <p:nvPr/>
        </p:nvSpPr>
        <p:spPr>
          <a:xfrm>
            <a:off x="1128967" y="1221818"/>
            <a:ext cx="9803100" cy="4519500"/>
          </a:xfrm>
          <a:prstGeom prst="rect">
            <a:avLst/>
          </a:prstGeom>
          <a:gradFill>
            <a:gsLst>
              <a:gs pos="0">
                <a:schemeClr val="lt2"/>
              </a:gs>
              <a:gs pos="100000">
                <a:schemeClr val="accent4"/>
              </a:gs>
            </a:gsLst>
            <a:lin ang="2700006"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0"/>
          <p:cNvSpPr txBox="1">
            <a:spLocks noGrp="1"/>
          </p:cNvSpPr>
          <p:nvPr>
            <p:ph type="title"/>
          </p:nvPr>
        </p:nvSpPr>
        <p:spPr>
          <a:xfrm>
            <a:off x="2086950" y="1922600"/>
            <a:ext cx="8018100" cy="3160800"/>
          </a:xfrm>
          <a:prstGeom prst="rect">
            <a:avLst/>
          </a:prstGeom>
        </p:spPr>
        <p:txBody>
          <a:bodyPr spcFirstLastPara="1" wrap="square" lIns="121900" tIns="121900" rIns="121900" bIns="121900" anchor="ctr" anchorCtr="0">
            <a:noAutofit/>
          </a:bodyPr>
          <a:lstStyle>
            <a:lvl1pPr lvl="0" algn="ctr" rtl="0">
              <a:spcBef>
                <a:spcPts val="0"/>
              </a:spcBef>
              <a:spcAft>
                <a:spcPts val="0"/>
              </a:spcAft>
              <a:buSzPts val="5000"/>
              <a:buNone/>
              <a:defRPr sz="5000"/>
            </a:lvl1pPr>
            <a:lvl2pPr lvl="1" algn="ctr" rtl="0">
              <a:spcBef>
                <a:spcPts val="0"/>
              </a:spcBef>
              <a:spcAft>
                <a:spcPts val="0"/>
              </a:spcAft>
              <a:buSzPts val="5000"/>
              <a:buNone/>
              <a:defRPr sz="5000"/>
            </a:lvl2pPr>
            <a:lvl3pPr lvl="2" algn="ctr" rtl="0">
              <a:spcBef>
                <a:spcPts val="0"/>
              </a:spcBef>
              <a:spcAft>
                <a:spcPts val="0"/>
              </a:spcAft>
              <a:buSzPts val="5000"/>
              <a:buNone/>
              <a:defRPr sz="5000"/>
            </a:lvl3pPr>
            <a:lvl4pPr lvl="3" algn="ctr" rtl="0">
              <a:spcBef>
                <a:spcPts val="0"/>
              </a:spcBef>
              <a:spcAft>
                <a:spcPts val="0"/>
              </a:spcAft>
              <a:buSzPts val="5000"/>
              <a:buNone/>
              <a:defRPr sz="5000"/>
            </a:lvl4pPr>
            <a:lvl5pPr lvl="4" algn="ctr" rtl="0">
              <a:spcBef>
                <a:spcPts val="0"/>
              </a:spcBef>
              <a:spcAft>
                <a:spcPts val="0"/>
              </a:spcAft>
              <a:buSzPts val="5000"/>
              <a:buNone/>
              <a:defRPr sz="5000"/>
            </a:lvl5pPr>
            <a:lvl6pPr lvl="5" algn="ctr" rtl="0">
              <a:spcBef>
                <a:spcPts val="0"/>
              </a:spcBef>
              <a:spcAft>
                <a:spcPts val="0"/>
              </a:spcAft>
              <a:buSzPts val="5000"/>
              <a:buNone/>
              <a:defRPr sz="5000"/>
            </a:lvl6pPr>
            <a:lvl7pPr lvl="6" algn="ctr" rtl="0">
              <a:spcBef>
                <a:spcPts val="0"/>
              </a:spcBef>
              <a:spcAft>
                <a:spcPts val="0"/>
              </a:spcAft>
              <a:buSzPts val="5000"/>
              <a:buNone/>
              <a:defRPr sz="5000"/>
            </a:lvl7pPr>
            <a:lvl8pPr lvl="7" algn="ctr" rtl="0">
              <a:spcBef>
                <a:spcPts val="0"/>
              </a:spcBef>
              <a:spcAft>
                <a:spcPts val="0"/>
              </a:spcAft>
              <a:buSzPts val="5000"/>
              <a:buNone/>
              <a:defRPr sz="5000"/>
            </a:lvl8pPr>
            <a:lvl9pPr lvl="8" algn="ctr" rtl="0">
              <a:spcBef>
                <a:spcPts val="0"/>
              </a:spcBef>
              <a:spcAft>
                <a:spcPts val="0"/>
              </a:spcAft>
              <a:buSzPts val="5000"/>
              <a:buNone/>
              <a:defRPr sz="5000"/>
            </a:lvl9pPr>
          </a:lstStyle>
          <a:p>
            <a:endParaRPr/>
          </a:p>
        </p:txBody>
      </p:sp>
      <p:sp>
        <p:nvSpPr>
          <p:cNvPr id="115" name="Google Shape;115;p10"/>
          <p:cNvSpPr txBox="1">
            <a:spLocks noGrp="1"/>
          </p:cNvSpPr>
          <p:nvPr>
            <p:ph type="subTitle" idx="1"/>
          </p:nvPr>
        </p:nvSpPr>
        <p:spPr>
          <a:xfrm>
            <a:off x="4237425" y="5919475"/>
            <a:ext cx="7775400" cy="717900"/>
          </a:xfrm>
          <a:prstGeom prst="rect">
            <a:avLst/>
          </a:prstGeom>
        </p:spPr>
        <p:txBody>
          <a:bodyPr spcFirstLastPara="1" wrap="square" lIns="121900" tIns="121900" rIns="121900" bIns="121900" anchor="b" anchorCtr="0">
            <a:noAutofit/>
          </a:bodyPr>
          <a:lstStyle>
            <a:lvl1pPr lvl="0" algn="r" rtl="0">
              <a:lnSpc>
                <a:spcPct val="100000"/>
              </a:lnSpc>
              <a:spcBef>
                <a:spcPts val="0"/>
              </a:spcBef>
              <a:spcAft>
                <a:spcPts val="0"/>
              </a:spcAft>
              <a:buSzPts val="1900"/>
              <a:buNone/>
              <a:defRPr/>
            </a:lvl1pPr>
            <a:lvl2pPr lvl="1" algn="r" rtl="0">
              <a:lnSpc>
                <a:spcPct val="100000"/>
              </a:lnSpc>
              <a:spcBef>
                <a:spcPts val="0"/>
              </a:spcBef>
              <a:spcAft>
                <a:spcPts val="0"/>
              </a:spcAft>
              <a:buSzPts val="1900"/>
              <a:buNone/>
              <a:defRPr/>
            </a:lvl2pPr>
            <a:lvl3pPr lvl="2" algn="r" rtl="0">
              <a:lnSpc>
                <a:spcPct val="100000"/>
              </a:lnSpc>
              <a:spcBef>
                <a:spcPts val="0"/>
              </a:spcBef>
              <a:spcAft>
                <a:spcPts val="0"/>
              </a:spcAft>
              <a:buSzPts val="1900"/>
              <a:buNone/>
              <a:defRPr/>
            </a:lvl3pPr>
            <a:lvl4pPr lvl="3" algn="r" rtl="0">
              <a:lnSpc>
                <a:spcPct val="100000"/>
              </a:lnSpc>
              <a:spcBef>
                <a:spcPts val="0"/>
              </a:spcBef>
              <a:spcAft>
                <a:spcPts val="0"/>
              </a:spcAft>
              <a:buSzPts val="1900"/>
              <a:buNone/>
              <a:defRPr/>
            </a:lvl4pPr>
            <a:lvl5pPr lvl="4" algn="r" rtl="0">
              <a:lnSpc>
                <a:spcPct val="100000"/>
              </a:lnSpc>
              <a:spcBef>
                <a:spcPts val="0"/>
              </a:spcBef>
              <a:spcAft>
                <a:spcPts val="0"/>
              </a:spcAft>
              <a:buSzPts val="1900"/>
              <a:buNone/>
              <a:defRPr/>
            </a:lvl5pPr>
            <a:lvl6pPr lvl="5" algn="r" rtl="0">
              <a:lnSpc>
                <a:spcPct val="100000"/>
              </a:lnSpc>
              <a:spcBef>
                <a:spcPts val="0"/>
              </a:spcBef>
              <a:spcAft>
                <a:spcPts val="0"/>
              </a:spcAft>
              <a:buSzPts val="1900"/>
              <a:buNone/>
              <a:defRPr/>
            </a:lvl6pPr>
            <a:lvl7pPr lvl="6" algn="r" rtl="0">
              <a:lnSpc>
                <a:spcPct val="100000"/>
              </a:lnSpc>
              <a:spcBef>
                <a:spcPts val="0"/>
              </a:spcBef>
              <a:spcAft>
                <a:spcPts val="0"/>
              </a:spcAft>
              <a:buSzPts val="1900"/>
              <a:buNone/>
              <a:defRPr/>
            </a:lvl7pPr>
            <a:lvl8pPr lvl="7" algn="r" rtl="0">
              <a:lnSpc>
                <a:spcPct val="100000"/>
              </a:lnSpc>
              <a:spcBef>
                <a:spcPts val="0"/>
              </a:spcBef>
              <a:spcAft>
                <a:spcPts val="0"/>
              </a:spcAft>
              <a:buSzPts val="1900"/>
              <a:buNone/>
              <a:defRPr/>
            </a:lvl8pPr>
            <a:lvl9pPr lvl="8" algn="r" rtl="0">
              <a:lnSpc>
                <a:spcPct val="100000"/>
              </a:lnSpc>
              <a:spcBef>
                <a:spcPts val="0"/>
              </a:spcBef>
              <a:spcAft>
                <a:spcPts val="0"/>
              </a:spcAft>
              <a:buSzPts val="1900"/>
              <a:buNone/>
              <a:defRPr/>
            </a:lvl9pPr>
          </a:lstStyle>
          <a:p>
            <a:endParaRPr/>
          </a:p>
        </p:txBody>
      </p:sp>
      <p:sp>
        <p:nvSpPr>
          <p:cNvPr id="116" name="Google Shape;116;p10"/>
          <p:cNvSpPr/>
          <p:nvPr/>
        </p:nvSpPr>
        <p:spPr>
          <a:xfrm rot="-5400000">
            <a:off x="11165725" y="188900"/>
            <a:ext cx="855600" cy="855300"/>
          </a:xfrm>
          <a:prstGeom prst="rect">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0"/>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
        <p:nvSpPr>
          <p:cNvPr id="118" name="Google Shape;118;p10"/>
          <p:cNvSpPr/>
          <p:nvPr/>
        </p:nvSpPr>
        <p:spPr>
          <a:xfrm>
            <a:off x="397050" y="5083400"/>
            <a:ext cx="1290000" cy="1290000"/>
          </a:xfrm>
          <a:prstGeom prst="ellipse">
            <a:avLst/>
          </a:prstGeom>
          <a:solidFill>
            <a:schemeClr val="accent4"/>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009 Big Title">
  <p:cSld name="CUSTOM_7">
    <p:spTree>
      <p:nvGrpSpPr>
        <p:cNvPr id="1" name="Shape 119"/>
        <p:cNvGrpSpPr/>
        <p:nvPr/>
      </p:nvGrpSpPr>
      <p:grpSpPr>
        <a:xfrm>
          <a:off x="0" y="0"/>
          <a:ext cx="0" cy="0"/>
          <a:chOff x="0" y="0"/>
          <a:chExt cx="0" cy="0"/>
        </a:xfrm>
      </p:grpSpPr>
      <p:sp>
        <p:nvSpPr>
          <p:cNvPr id="120" name="Google Shape;120;p11"/>
          <p:cNvSpPr/>
          <p:nvPr/>
        </p:nvSpPr>
        <p:spPr>
          <a:xfrm flipH="1">
            <a:off x="7713175"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flipH="1">
            <a:off x="7713175"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flipH="1">
            <a:off x="170875"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rot="10800000" flipH="1">
            <a:off x="-2689125" y="3811575"/>
            <a:ext cx="5738700" cy="5738700"/>
          </a:xfrm>
          <a:prstGeom prst="pie">
            <a:avLst>
              <a:gd name="adj1" fmla="val 13434"/>
              <a:gd name="adj2" fmla="val 5412299"/>
            </a:avLst>
          </a:prstGeom>
          <a:solidFill>
            <a:schemeClr val="accent6"/>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1"/>
          <p:cNvSpPr/>
          <p:nvPr/>
        </p:nvSpPr>
        <p:spPr>
          <a:xfrm>
            <a:off x="934500" y="1044350"/>
            <a:ext cx="10231500" cy="49173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1"/>
          <p:cNvSpPr/>
          <p:nvPr/>
        </p:nvSpPr>
        <p:spPr>
          <a:xfrm rot="-5400000">
            <a:off x="11165725" y="188900"/>
            <a:ext cx="855600" cy="8553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11"/>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
        <p:nvSpPr>
          <p:cNvPr id="127" name="Google Shape;127;p11"/>
          <p:cNvSpPr/>
          <p:nvPr/>
        </p:nvSpPr>
        <p:spPr>
          <a:xfrm>
            <a:off x="10346075" y="3551075"/>
            <a:ext cx="1290000" cy="1290000"/>
          </a:xfrm>
          <a:prstGeom prst="ellipse">
            <a:avLst/>
          </a:prstGeom>
          <a:solidFill>
            <a:schemeClr val="accent3"/>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1"/>
          <p:cNvSpPr txBox="1">
            <a:spLocks noGrp="1"/>
          </p:cNvSpPr>
          <p:nvPr>
            <p:ph type="title"/>
          </p:nvPr>
        </p:nvSpPr>
        <p:spPr>
          <a:xfrm>
            <a:off x="1547600" y="1583300"/>
            <a:ext cx="8907900" cy="3839400"/>
          </a:xfrm>
          <a:prstGeom prst="rect">
            <a:avLst/>
          </a:prstGeom>
        </p:spPr>
        <p:txBody>
          <a:bodyPr spcFirstLastPara="1" wrap="square" lIns="121900" tIns="121900" rIns="121900" bIns="121900" anchor="ctr" anchorCtr="0">
            <a:noAutofit/>
          </a:bodyPr>
          <a:lstStyle>
            <a:lvl1pPr lvl="0" algn="ctr" rtl="0">
              <a:spcBef>
                <a:spcPts val="0"/>
              </a:spcBef>
              <a:spcAft>
                <a:spcPts val="0"/>
              </a:spcAft>
              <a:buSzPts val="8000"/>
              <a:buNone/>
              <a:defRPr sz="8000"/>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008 Three columns">
  <p:cSld name="CUSTOM_8">
    <p:spTree>
      <p:nvGrpSpPr>
        <p:cNvPr id="1" name="Shape 129"/>
        <p:cNvGrpSpPr/>
        <p:nvPr/>
      </p:nvGrpSpPr>
      <p:grpSpPr>
        <a:xfrm>
          <a:off x="0" y="0"/>
          <a:ext cx="0" cy="0"/>
          <a:chOff x="0" y="0"/>
          <a:chExt cx="0" cy="0"/>
        </a:xfrm>
      </p:grpSpPr>
      <p:sp>
        <p:nvSpPr>
          <p:cNvPr id="130" name="Google Shape;130;p12"/>
          <p:cNvSpPr/>
          <p:nvPr/>
        </p:nvSpPr>
        <p:spPr>
          <a:xfrm flipH="1">
            <a:off x="7713150" y="188700"/>
            <a:ext cx="4308000" cy="214800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2"/>
          <p:cNvSpPr/>
          <p:nvPr/>
        </p:nvSpPr>
        <p:spPr>
          <a:xfrm flipH="1">
            <a:off x="7713150" y="2336700"/>
            <a:ext cx="4308000" cy="4332600"/>
          </a:xfrm>
          <a:prstGeom prst="rect">
            <a:avLst/>
          </a:pr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2"/>
          <p:cNvSpPr/>
          <p:nvPr/>
        </p:nvSpPr>
        <p:spPr>
          <a:xfrm flipH="1">
            <a:off x="170850" y="188700"/>
            <a:ext cx="7542300" cy="6480600"/>
          </a:xfrm>
          <a:prstGeom prst="rect">
            <a:avLst/>
          </a:prstGeom>
          <a:gradFill>
            <a:gsLst>
              <a:gs pos="0">
                <a:schemeClr val="accent3"/>
              </a:gs>
              <a:gs pos="50000">
                <a:schemeClr val="accent4"/>
              </a:gs>
              <a:gs pos="100000">
                <a:schemeClr val="accent5"/>
              </a:gs>
            </a:gsLst>
            <a:lin ang="0" scaled="0"/>
          </a:gra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2"/>
          <p:cNvSpPr/>
          <p:nvPr/>
        </p:nvSpPr>
        <p:spPr>
          <a:xfrm>
            <a:off x="490775" y="560625"/>
            <a:ext cx="11210400" cy="5772600"/>
          </a:xfrm>
          <a:prstGeom prst="rect">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12"/>
          <p:cNvSpPr/>
          <p:nvPr/>
        </p:nvSpPr>
        <p:spPr>
          <a:xfrm rot="-5400000">
            <a:off x="11165725" y="188900"/>
            <a:ext cx="855600" cy="855300"/>
          </a:xfrm>
          <a:prstGeom prst="rect">
            <a:avLst/>
          </a:prstGeom>
          <a:solidFill>
            <a:schemeClr val="accent3"/>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12"/>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lvl1pPr lvl="0" algn="ctr" rtl="0">
              <a:buNone/>
              <a:defRPr sz="1500" b="1">
                <a:solidFill>
                  <a:schemeClr val="dk1"/>
                </a:solidFill>
                <a:latin typeface="Quicksand"/>
                <a:ea typeface="Quicksand"/>
                <a:cs typeface="Quicksand"/>
                <a:sym typeface="Quicksand"/>
              </a:defRPr>
            </a:lvl1pPr>
            <a:lvl2pPr lvl="1" algn="ctr" rtl="0">
              <a:buNone/>
              <a:defRPr sz="1500" b="1">
                <a:solidFill>
                  <a:schemeClr val="dk1"/>
                </a:solidFill>
                <a:latin typeface="Quicksand"/>
                <a:ea typeface="Quicksand"/>
                <a:cs typeface="Quicksand"/>
                <a:sym typeface="Quicksand"/>
              </a:defRPr>
            </a:lvl2pPr>
            <a:lvl3pPr lvl="2" algn="ctr" rtl="0">
              <a:buNone/>
              <a:defRPr sz="1500" b="1">
                <a:solidFill>
                  <a:schemeClr val="dk1"/>
                </a:solidFill>
                <a:latin typeface="Quicksand"/>
                <a:ea typeface="Quicksand"/>
                <a:cs typeface="Quicksand"/>
                <a:sym typeface="Quicksand"/>
              </a:defRPr>
            </a:lvl3pPr>
            <a:lvl4pPr lvl="3" algn="ctr" rtl="0">
              <a:buNone/>
              <a:defRPr sz="1500" b="1">
                <a:solidFill>
                  <a:schemeClr val="dk1"/>
                </a:solidFill>
                <a:latin typeface="Quicksand"/>
                <a:ea typeface="Quicksand"/>
                <a:cs typeface="Quicksand"/>
                <a:sym typeface="Quicksand"/>
              </a:defRPr>
            </a:lvl4pPr>
            <a:lvl5pPr lvl="4" algn="ctr" rtl="0">
              <a:buNone/>
              <a:defRPr sz="1500" b="1">
                <a:solidFill>
                  <a:schemeClr val="dk1"/>
                </a:solidFill>
                <a:latin typeface="Quicksand"/>
                <a:ea typeface="Quicksand"/>
                <a:cs typeface="Quicksand"/>
                <a:sym typeface="Quicksand"/>
              </a:defRPr>
            </a:lvl5pPr>
            <a:lvl6pPr lvl="5" algn="ctr" rtl="0">
              <a:buNone/>
              <a:defRPr sz="1500" b="1">
                <a:solidFill>
                  <a:schemeClr val="dk1"/>
                </a:solidFill>
                <a:latin typeface="Quicksand"/>
                <a:ea typeface="Quicksand"/>
                <a:cs typeface="Quicksand"/>
                <a:sym typeface="Quicksand"/>
              </a:defRPr>
            </a:lvl6pPr>
            <a:lvl7pPr lvl="6" algn="ctr" rtl="0">
              <a:buNone/>
              <a:defRPr sz="1500" b="1">
                <a:solidFill>
                  <a:schemeClr val="dk1"/>
                </a:solidFill>
                <a:latin typeface="Quicksand"/>
                <a:ea typeface="Quicksand"/>
                <a:cs typeface="Quicksand"/>
                <a:sym typeface="Quicksand"/>
              </a:defRPr>
            </a:lvl7pPr>
            <a:lvl8pPr lvl="7" algn="ctr" rtl="0">
              <a:buNone/>
              <a:defRPr sz="1500" b="1">
                <a:solidFill>
                  <a:schemeClr val="dk1"/>
                </a:solidFill>
                <a:latin typeface="Quicksand"/>
                <a:ea typeface="Quicksand"/>
                <a:cs typeface="Quicksand"/>
                <a:sym typeface="Quicksand"/>
              </a:defRPr>
            </a:lvl8pPr>
            <a:lvl9pPr lvl="8" algn="ctr" rtl="0">
              <a:buNone/>
              <a:defRPr sz="1500" b="1">
                <a:solidFill>
                  <a:schemeClr val="dk1"/>
                </a:solidFill>
                <a:latin typeface="Quicksand"/>
                <a:ea typeface="Quicksand"/>
                <a:cs typeface="Quicksand"/>
                <a:sym typeface="Quicksand"/>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
        <p:nvSpPr>
          <p:cNvPr id="136" name="Google Shape;136;p12"/>
          <p:cNvSpPr txBox="1">
            <a:spLocks noGrp="1"/>
          </p:cNvSpPr>
          <p:nvPr>
            <p:ph type="subTitle" idx="1"/>
          </p:nvPr>
        </p:nvSpPr>
        <p:spPr>
          <a:xfrm>
            <a:off x="1694558" y="1882974"/>
            <a:ext cx="8801400" cy="5361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137" name="Google Shape;137;p12"/>
          <p:cNvSpPr txBox="1">
            <a:spLocks noGrp="1"/>
          </p:cNvSpPr>
          <p:nvPr>
            <p:ph type="subTitle" idx="2"/>
          </p:nvPr>
        </p:nvSpPr>
        <p:spPr>
          <a:xfrm>
            <a:off x="1694558" y="3300516"/>
            <a:ext cx="8801400" cy="5361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138" name="Google Shape;138;p12"/>
          <p:cNvSpPr txBox="1">
            <a:spLocks noGrp="1"/>
          </p:cNvSpPr>
          <p:nvPr>
            <p:ph type="subTitle" idx="3"/>
          </p:nvPr>
        </p:nvSpPr>
        <p:spPr>
          <a:xfrm>
            <a:off x="1694558" y="4718058"/>
            <a:ext cx="8801400" cy="5361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139" name="Google Shape;139;p12"/>
          <p:cNvSpPr txBox="1">
            <a:spLocks noGrp="1"/>
          </p:cNvSpPr>
          <p:nvPr>
            <p:ph type="title"/>
          </p:nvPr>
        </p:nvSpPr>
        <p:spPr>
          <a:xfrm>
            <a:off x="1694550" y="879050"/>
            <a:ext cx="8801400" cy="6744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140" name="Google Shape;140;p12"/>
          <p:cNvSpPr txBox="1">
            <a:spLocks noGrp="1"/>
          </p:cNvSpPr>
          <p:nvPr>
            <p:ph type="body" idx="4"/>
          </p:nvPr>
        </p:nvSpPr>
        <p:spPr>
          <a:xfrm>
            <a:off x="1694550" y="2269798"/>
            <a:ext cx="8801400" cy="817200"/>
          </a:xfrm>
          <a:prstGeom prst="rect">
            <a:avLst/>
          </a:prstGeom>
        </p:spPr>
        <p:txBody>
          <a:bodyPr spcFirstLastPara="1" wrap="square" lIns="121900" tIns="121900" rIns="121900" bIns="121900" anchor="t" anchorCtr="0">
            <a:noAutofit/>
          </a:bodyPr>
          <a:lstStyle>
            <a:lvl1pPr marL="457200" lvl="0" indent="-317500">
              <a:spcBef>
                <a:spcPts val="0"/>
              </a:spcBef>
              <a:spcAft>
                <a:spcPts val="0"/>
              </a:spcAft>
              <a:buSzPts val="1400"/>
              <a:buChar char="●"/>
              <a:defRPr sz="1400"/>
            </a:lvl1pPr>
            <a:lvl2pPr marL="914400" lvl="1" indent="-317500">
              <a:spcBef>
                <a:spcPts val="2100"/>
              </a:spcBef>
              <a:spcAft>
                <a:spcPts val="0"/>
              </a:spcAft>
              <a:buSzPts val="1400"/>
              <a:buChar char="○"/>
              <a:defRPr sz="1400"/>
            </a:lvl2pPr>
            <a:lvl3pPr marL="1371600" lvl="2" indent="-317500">
              <a:spcBef>
                <a:spcPts val="2100"/>
              </a:spcBef>
              <a:spcAft>
                <a:spcPts val="0"/>
              </a:spcAft>
              <a:buSzPts val="1400"/>
              <a:buChar char="■"/>
              <a:defRPr sz="1400"/>
            </a:lvl3pPr>
            <a:lvl4pPr marL="1828800" lvl="3" indent="-317500">
              <a:spcBef>
                <a:spcPts val="2100"/>
              </a:spcBef>
              <a:spcAft>
                <a:spcPts val="0"/>
              </a:spcAft>
              <a:buSzPts val="1400"/>
              <a:buChar char="●"/>
              <a:defRPr sz="1400"/>
            </a:lvl4pPr>
            <a:lvl5pPr marL="2286000" lvl="4" indent="-317500">
              <a:spcBef>
                <a:spcPts val="2100"/>
              </a:spcBef>
              <a:spcAft>
                <a:spcPts val="0"/>
              </a:spcAft>
              <a:buSzPts val="1400"/>
              <a:buChar char="○"/>
              <a:defRPr sz="1400"/>
            </a:lvl5pPr>
            <a:lvl6pPr marL="2743200" lvl="5" indent="-317500">
              <a:spcBef>
                <a:spcPts val="2100"/>
              </a:spcBef>
              <a:spcAft>
                <a:spcPts val="0"/>
              </a:spcAft>
              <a:buSzPts val="1400"/>
              <a:buChar char="■"/>
              <a:defRPr sz="1400"/>
            </a:lvl6pPr>
            <a:lvl7pPr marL="3200400" lvl="6" indent="-317500">
              <a:spcBef>
                <a:spcPts val="2100"/>
              </a:spcBef>
              <a:spcAft>
                <a:spcPts val="0"/>
              </a:spcAft>
              <a:buSzPts val="1400"/>
              <a:buChar char="●"/>
              <a:defRPr sz="1400"/>
            </a:lvl7pPr>
            <a:lvl8pPr marL="3657600" lvl="7" indent="-317500">
              <a:spcBef>
                <a:spcPts val="2100"/>
              </a:spcBef>
              <a:spcAft>
                <a:spcPts val="0"/>
              </a:spcAft>
              <a:buSzPts val="1400"/>
              <a:buChar char="○"/>
              <a:defRPr sz="1400"/>
            </a:lvl8pPr>
            <a:lvl9pPr marL="4114800" lvl="8" indent="-317500">
              <a:spcBef>
                <a:spcPts val="2100"/>
              </a:spcBef>
              <a:spcAft>
                <a:spcPts val="2100"/>
              </a:spcAft>
              <a:buSzPts val="1400"/>
              <a:buChar char="■"/>
              <a:defRPr sz="1400"/>
            </a:lvl9pPr>
          </a:lstStyle>
          <a:p>
            <a:endParaRPr/>
          </a:p>
        </p:txBody>
      </p:sp>
      <p:sp>
        <p:nvSpPr>
          <p:cNvPr id="141" name="Google Shape;141;p12"/>
          <p:cNvSpPr txBox="1">
            <a:spLocks noGrp="1"/>
          </p:cNvSpPr>
          <p:nvPr>
            <p:ph type="body" idx="5"/>
          </p:nvPr>
        </p:nvSpPr>
        <p:spPr>
          <a:xfrm>
            <a:off x="1694550" y="3677244"/>
            <a:ext cx="8801400" cy="815400"/>
          </a:xfrm>
          <a:prstGeom prst="rect">
            <a:avLst/>
          </a:prstGeom>
        </p:spPr>
        <p:txBody>
          <a:bodyPr spcFirstLastPara="1" wrap="square" lIns="121900" tIns="121900" rIns="121900" bIns="121900" anchor="t" anchorCtr="0">
            <a:noAutofit/>
          </a:bodyPr>
          <a:lstStyle>
            <a:lvl1pPr marL="457200" lvl="0" indent="-317500">
              <a:spcBef>
                <a:spcPts val="0"/>
              </a:spcBef>
              <a:spcAft>
                <a:spcPts val="0"/>
              </a:spcAft>
              <a:buSzPts val="1400"/>
              <a:buChar char="●"/>
              <a:defRPr sz="1400"/>
            </a:lvl1pPr>
            <a:lvl2pPr marL="914400" lvl="1" indent="-317500">
              <a:spcBef>
                <a:spcPts val="2100"/>
              </a:spcBef>
              <a:spcAft>
                <a:spcPts val="0"/>
              </a:spcAft>
              <a:buSzPts val="1400"/>
              <a:buChar char="○"/>
              <a:defRPr sz="1400"/>
            </a:lvl2pPr>
            <a:lvl3pPr marL="1371600" lvl="2" indent="-317500">
              <a:spcBef>
                <a:spcPts val="2100"/>
              </a:spcBef>
              <a:spcAft>
                <a:spcPts val="0"/>
              </a:spcAft>
              <a:buSzPts val="1400"/>
              <a:buChar char="■"/>
              <a:defRPr sz="1400"/>
            </a:lvl3pPr>
            <a:lvl4pPr marL="1828800" lvl="3" indent="-317500">
              <a:spcBef>
                <a:spcPts val="2100"/>
              </a:spcBef>
              <a:spcAft>
                <a:spcPts val="0"/>
              </a:spcAft>
              <a:buSzPts val="1400"/>
              <a:buChar char="●"/>
              <a:defRPr sz="1400"/>
            </a:lvl4pPr>
            <a:lvl5pPr marL="2286000" lvl="4" indent="-317500">
              <a:spcBef>
                <a:spcPts val="2100"/>
              </a:spcBef>
              <a:spcAft>
                <a:spcPts val="0"/>
              </a:spcAft>
              <a:buSzPts val="1400"/>
              <a:buChar char="○"/>
              <a:defRPr sz="1400"/>
            </a:lvl5pPr>
            <a:lvl6pPr marL="2743200" lvl="5" indent="-317500">
              <a:spcBef>
                <a:spcPts val="2100"/>
              </a:spcBef>
              <a:spcAft>
                <a:spcPts val="0"/>
              </a:spcAft>
              <a:buSzPts val="1400"/>
              <a:buChar char="■"/>
              <a:defRPr sz="1400"/>
            </a:lvl6pPr>
            <a:lvl7pPr marL="3200400" lvl="6" indent="-317500">
              <a:spcBef>
                <a:spcPts val="2100"/>
              </a:spcBef>
              <a:spcAft>
                <a:spcPts val="0"/>
              </a:spcAft>
              <a:buSzPts val="1400"/>
              <a:buChar char="●"/>
              <a:defRPr sz="1400"/>
            </a:lvl7pPr>
            <a:lvl8pPr marL="3657600" lvl="7" indent="-317500">
              <a:spcBef>
                <a:spcPts val="2100"/>
              </a:spcBef>
              <a:spcAft>
                <a:spcPts val="0"/>
              </a:spcAft>
              <a:buSzPts val="1400"/>
              <a:buChar char="○"/>
              <a:defRPr sz="1400"/>
            </a:lvl8pPr>
            <a:lvl9pPr marL="4114800" lvl="8" indent="-317500">
              <a:spcBef>
                <a:spcPts val="2100"/>
              </a:spcBef>
              <a:spcAft>
                <a:spcPts val="2100"/>
              </a:spcAft>
              <a:buSzPts val="1400"/>
              <a:buChar char="■"/>
              <a:defRPr sz="1400"/>
            </a:lvl9pPr>
          </a:lstStyle>
          <a:p>
            <a:endParaRPr/>
          </a:p>
        </p:txBody>
      </p:sp>
      <p:sp>
        <p:nvSpPr>
          <p:cNvPr id="142" name="Google Shape;142;p12"/>
          <p:cNvSpPr txBox="1">
            <a:spLocks noGrp="1"/>
          </p:cNvSpPr>
          <p:nvPr>
            <p:ph type="body" idx="6"/>
          </p:nvPr>
        </p:nvSpPr>
        <p:spPr>
          <a:xfrm>
            <a:off x="1694550" y="5083100"/>
            <a:ext cx="8802900" cy="815400"/>
          </a:xfrm>
          <a:prstGeom prst="rect">
            <a:avLst/>
          </a:prstGeom>
        </p:spPr>
        <p:txBody>
          <a:bodyPr spcFirstLastPara="1" wrap="square" lIns="121900" tIns="121900" rIns="121900" bIns="121900" anchor="t" anchorCtr="0">
            <a:noAutofit/>
          </a:bodyPr>
          <a:lstStyle>
            <a:lvl1pPr marL="457200" lvl="0" indent="-317500">
              <a:spcBef>
                <a:spcPts val="0"/>
              </a:spcBef>
              <a:spcAft>
                <a:spcPts val="0"/>
              </a:spcAft>
              <a:buSzPts val="1400"/>
              <a:buChar char="●"/>
              <a:defRPr sz="1400"/>
            </a:lvl1pPr>
            <a:lvl2pPr marL="914400" lvl="1" indent="-317500">
              <a:spcBef>
                <a:spcPts val="2100"/>
              </a:spcBef>
              <a:spcAft>
                <a:spcPts val="0"/>
              </a:spcAft>
              <a:buSzPts val="1400"/>
              <a:buChar char="○"/>
              <a:defRPr sz="1400"/>
            </a:lvl2pPr>
            <a:lvl3pPr marL="1371600" lvl="2" indent="-317500">
              <a:spcBef>
                <a:spcPts val="2100"/>
              </a:spcBef>
              <a:spcAft>
                <a:spcPts val="0"/>
              </a:spcAft>
              <a:buSzPts val="1400"/>
              <a:buChar char="■"/>
              <a:defRPr sz="1400"/>
            </a:lvl3pPr>
            <a:lvl4pPr marL="1828800" lvl="3" indent="-317500">
              <a:spcBef>
                <a:spcPts val="2100"/>
              </a:spcBef>
              <a:spcAft>
                <a:spcPts val="0"/>
              </a:spcAft>
              <a:buSzPts val="1400"/>
              <a:buChar char="●"/>
              <a:defRPr sz="1400"/>
            </a:lvl4pPr>
            <a:lvl5pPr marL="2286000" lvl="4" indent="-317500">
              <a:spcBef>
                <a:spcPts val="2100"/>
              </a:spcBef>
              <a:spcAft>
                <a:spcPts val="0"/>
              </a:spcAft>
              <a:buSzPts val="1400"/>
              <a:buChar char="○"/>
              <a:defRPr sz="1400"/>
            </a:lvl5pPr>
            <a:lvl6pPr marL="2743200" lvl="5" indent="-317500">
              <a:spcBef>
                <a:spcPts val="2100"/>
              </a:spcBef>
              <a:spcAft>
                <a:spcPts val="0"/>
              </a:spcAft>
              <a:buSzPts val="1400"/>
              <a:buChar char="■"/>
              <a:defRPr sz="1400"/>
            </a:lvl6pPr>
            <a:lvl7pPr marL="3200400" lvl="6" indent="-317500">
              <a:spcBef>
                <a:spcPts val="2100"/>
              </a:spcBef>
              <a:spcAft>
                <a:spcPts val="0"/>
              </a:spcAft>
              <a:buSzPts val="1400"/>
              <a:buChar char="●"/>
              <a:defRPr sz="1400"/>
            </a:lvl7pPr>
            <a:lvl8pPr marL="3657600" lvl="7" indent="-317500">
              <a:spcBef>
                <a:spcPts val="2100"/>
              </a:spcBef>
              <a:spcAft>
                <a:spcPts val="0"/>
              </a:spcAft>
              <a:buSzPts val="1400"/>
              <a:buChar char="○"/>
              <a:defRPr sz="1400"/>
            </a:lvl8pPr>
            <a:lvl9pPr marL="4114800" lvl="8" indent="-317500">
              <a:spcBef>
                <a:spcPts val="2100"/>
              </a:spcBef>
              <a:spcAft>
                <a:spcPts val="2100"/>
              </a:spcAft>
              <a:buSzPts val="1400"/>
              <a:buChar char="■"/>
              <a:defRPr sz="14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Autofit/>
          </a:bodyPr>
          <a:lstStyle>
            <a:lvl1pPr lvl="0">
              <a:spcBef>
                <a:spcPts val="0"/>
              </a:spcBef>
              <a:spcAft>
                <a:spcPts val="0"/>
              </a:spcAft>
              <a:buClr>
                <a:schemeClr val="dk1"/>
              </a:buClr>
              <a:buSzPts val="4000"/>
              <a:buFont typeface="Playfair Display"/>
              <a:buNone/>
              <a:defRPr sz="4000" b="1" i="1">
                <a:solidFill>
                  <a:schemeClr val="dk1"/>
                </a:solidFill>
                <a:latin typeface="Playfair Display"/>
                <a:ea typeface="Playfair Display"/>
                <a:cs typeface="Playfair Display"/>
                <a:sym typeface="Playfair Display"/>
              </a:defRPr>
            </a:lvl1pPr>
            <a:lvl2pPr lvl="1">
              <a:spcBef>
                <a:spcPts val="0"/>
              </a:spcBef>
              <a:spcAft>
                <a:spcPts val="0"/>
              </a:spcAft>
              <a:buClr>
                <a:schemeClr val="dk1"/>
              </a:buClr>
              <a:buSzPts val="4000"/>
              <a:buFont typeface="Frank Ruhl Libre"/>
              <a:buNone/>
              <a:defRPr sz="4000">
                <a:solidFill>
                  <a:schemeClr val="dk1"/>
                </a:solidFill>
                <a:latin typeface="Frank Ruhl Libre"/>
                <a:ea typeface="Frank Ruhl Libre"/>
                <a:cs typeface="Frank Ruhl Libre"/>
                <a:sym typeface="Frank Ruhl Libre"/>
              </a:defRPr>
            </a:lvl2pPr>
            <a:lvl3pPr lvl="2">
              <a:spcBef>
                <a:spcPts val="0"/>
              </a:spcBef>
              <a:spcAft>
                <a:spcPts val="0"/>
              </a:spcAft>
              <a:buClr>
                <a:schemeClr val="dk1"/>
              </a:buClr>
              <a:buSzPts val="4000"/>
              <a:buFont typeface="Frank Ruhl Libre"/>
              <a:buNone/>
              <a:defRPr sz="4000">
                <a:solidFill>
                  <a:schemeClr val="dk1"/>
                </a:solidFill>
                <a:latin typeface="Frank Ruhl Libre"/>
                <a:ea typeface="Frank Ruhl Libre"/>
                <a:cs typeface="Frank Ruhl Libre"/>
                <a:sym typeface="Frank Ruhl Libre"/>
              </a:defRPr>
            </a:lvl3pPr>
            <a:lvl4pPr lvl="3">
              <a:spcBef>
                <a:spcPts val="0"/>
              </a:spcBef>
              <a:spcAft>
                <a:spcPts val="0"/>
              </a:spcAft>
              <a:buClr>
                <a:schemeClr val="dk1"/>
              </a:buClr>
              <a:buSzPts val="4000"/>
              <a:buFont typeface="Frank Ruhl Libre"/>
              <a:buNone/>
              <a:defRPr sz="4000">
                <a:solidFill>
                  <a:schemeClr val="dk1"/>
                </a:solidFill>
                <a:latin typeface="Frank Ruhl Libre"/>
                <a:ea typeface="Frank Ruhl Libre"/>
                <a:cs typeface="Frank Ruhl Libre"/>
                <a:sym typeface="Frank Ruhl Libre"/>
              </a:defRPr>
            </a:lvl4pPr>
            <a:lvl5pPr lvl="4">
              <a:spcBef>
                <a:spcPts val="0"/>
              </a:spcBef>
              <a:spcAft>
                <a:spcPts val="0"/>
              </a:spcAft>
              <a:buClr>
                <a:schemeClr val="dk1"/>
              </a:buClr>
              <a:buSzPts val="4000"/>
              <a:buFont typeface="Frank Ruhl Libre"/>
              <a:buNone/>
              <a:defRPr sz="4000">
                <a:solidFill>
                  <a:schemeClr val="dk1"/>
                </a:solidFill>
                <a:latin typeface="Frank Ruhl Libre"/>
                <a:ea typeface="Frank Ruhl Libre"/>
                <a:cs typeface="Frank Ruhl Libre"/>
                <a:sym typeface="Frank Ruhl Libre"/>
              </a:defRPr>
            </a:lvl5pPr>
            <a:lvl6pPr lvl="5">
              <a:spcBef>
                <a:spcPts val="0"/>
              </a:spcBef>
              <a:spcAft>
                <a:spcPts val="0"/>
              </a:spcAft>
              <a:buClr>
                <a:schemeClr val="dk1"/>
              </a:buClr>
              <a:buSzPts val="4000"/>
              <a:buFont typeface="Frank Ruhl Libre"/>
              <a:buNone/>
              <a:defRPr sz="4000">
                <a:solidFill>
                  <a:schemeClr val="dk1"/>
                </a:solidFill>
                <a:latin typeface="Frank Ruhl Libre"/>
                <a:ea typeface="Frank Ruhl Libre"/>
                <a:cs typeface="Frank Ruhl Libre"/>
                <a:sym typeface="Frank Ruhl Libre"/>
              </a:defRPr>
            </a:lvl6pPr>
            <a:lvl7pPr lvl="6">
              <a:spcBef>
                <a:spcPts val="0"/>
              </a:spcBef>
              <a:spcAft>
                <a:spcPts val="0"/>
              </a:spcAft>
              <a:buClr>
                <a:schemeClr val="dk1"/>
              </a:buClr>
              <a:buSzPts val="4000"/>
              <a:buFont typeface="Frank Ruhl Libre"/>
              <a:buNone/>
              <a:defRPr sz="4000">
                <a:solidFill>
                  <a:schemeClr val="dk1"/>
                </a:solidFill>
                <a:latin typeface="Frank Ruhl Libre"/>
                <a:ea typeface="Frank Ruhl Libre"/>
                <a:cs typeface="Frank Ruhl Libre"/>
                <a:sym typeface="Frank Ruhl Libre"/>
              </a:defRPr>
            </a:lvl7pPr>
            <a:lvl8pPr lvl="7">
              <a:spcBef>
                <a:spcPts val="0"/>
              </a:spcBef>
              <a:spcAft>
                <a:spcPts val="0"/>
              </a:spcAft>
              <a:buClr>
                <a:schemeClr val="dk1"/>
              </a:buClr>
              <a:buSzPts val="4000"/>
              <a:buFont typeface="Frank Ruhl Libre"/>
              <a:buNone/>
              <a:defRPr sz="4000">
                <a:solidFill>
                  <a:schemeClr val="dk1"/>
                </a:solidFill>
                <a:latin typeface="Frank Ruhl Libre"/>
                <a:ea typeface="Frank Ruhl Libre"/>
                <a:cs typeface="Frank Ruhl Libre"/>
                <a:sym typeface="Frank Ruhl Libre"/>
              </a:defRPr>
            </a:lvl8pPr>
            <a:lvl9pPr lvl="8">
              <a:spcBef>
                <a:spcPts val="0"/>
              </a:spcBef>
              <a:spcAft>
                <a:spcPts val="0"/>
              </a:spcAft>
              <a:buClr>
                <a:schemeClr val="dk1"/>
              </a:buClr>
              <a:buSzPts val="4000"/>
              <a:buFont typeface="Frank Ruhl Libre"/>
              <a:buNone/>
              <a:defRPr sz="4000">
                <a:solidFill>
                  <a:schemeClr val="dk1"/>
                </a:solidFill>
                <a:latin typeface="Frank Ruhl Libre"/>
                <a:ea typeface="Frank Ruhl Libre"/>
                <a:cs typeface="Frank Ruhl Libre"/>
                <a:sym typeface="Frank Ruhl Libre"/>
              </a:defRPr>
            </a:lvl9pPr>
          </a:lstStyle>
          <a:p>
            <a:endParaRPr/>
          </a:p>
        </p:txBody>
      </p:sp>
      <p:sp>
        <p:nvSpPr>
          <p:cNvPr id="7" name="Google Shape;7;p1"/>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Autofit/>
          </a:bodyPr>
          <a:lstStyle>
            <a:lvl1pPr marL="457200" lvl="0" indent="-349250">
              <a:lnSpc>
                <a:spcPct val="115000"/>
              </a:lnSpc>
              <a:spcBef>
                <a:spcPts val="0"/>
              </a:spcBef>
              <a:spcAft>
                <a:spcPts val="0"/>
              </a:spcAft>
              <a:buClr>
                <a:schemeClr val="dk1"/>
              </a:buClr>
              <a:buSzPts val="1900"/>
              <a:buFont typeface="Quicksand Medium"/>
              <a:buChar char="●"/>
              <a:defRPr sz="1900">
                <a:solidFill>
                  <a:schemeClr val="dk1"/>
                </a:solidFill>
                <a:latin typeface="Quicksand Medium"/>
                <a:ea typeface="Quicksand Medium"/>
                <a:cs typeface="Quicksand Medium"/>
                <a:sym typeface="Quicksand Medium"/>
              </a:defRPr>
            </a:lvl1pPr>
            <a:lvl2pPr marL="914400" lvl="1" indent="-349250">
              <a:lnSpc>
                <a:spcPct val="115000"/>
              </a:lnSpc>
              <a:spcBef>
                <a:spcPts val="2100"/>
              </a:spcBef>
              <a:spcAft>
                <a:spcPts val="0"/>
              </a:spcAft>
              <a:buClr>
                <a:schemeClr val="dk1"/>
              </a:buClr>
              <a:buSzPts val="1900"/>
              <a:buFont typeface="Quicksand Medium"/>
              <a:buChar char="○"/>
              <a:defRPr sz="1900">
                <a:solidFill>
                  <a:schemeClr val="dk1"/>
                </a:solidFill>
                <a:latin typeface="Quicksand Medium"/>
                <a:ea typeface="Quicksand Medium"/>
                <a:cs typeface="Quicksand Medium"/>
                <a:sym typeface="Quicksand Medium"/>
              </a:defRPr>
            </a:lvl2pPr>
            <a:lvl3pPr marL="1371600" lvl="2" indent="-349250">
              <a:lnSpc>
                <a:spcPct val="115000"/>
              </a:lnSpc>
              <a:spcBef>
                <a:spcPts val="2100"/>
              </a:spcBef>
              <a:spcAft>
                <a:spcPts val="0"/>
              </a:spcAft>
              <a:buClr>
                <a:schemeClr val="dk1"/>
              </a:buClr>
              <a:buSzPts val="1900"/>
              <a:buFont typeface="Quicksand Medium"/>
              <a:buChar char="■"/>
              <a:defRPr sz="1900">
                <a:solidFill>
                  <a:schemeClr val="dk1"/>
                </a:solidFill>
                <a:latin typeface="Quicksand Medium"/>
                <a:ea typeface="Quicksand Medium"/>
                <a:cs typeface="Quicksand Medium"/>
                <a:sym typeface="Quicksand Medium"/>
              </a:defRPr>
            </a:lvl3pPr>
            <a:lvl4pPr marL="1828800" lvl="3" indent="-349250">
              <a:lnSpc>
                <a:spcPct val="115000"/>
              </a:lnSpc>
              <a:spcBef>
                <a:spcPts val="2100"/>
              </a:spcBef>
              <a:spcAft>
                <a:spcPts val="0"/>
              </a:spcAft>
              <a:buClr>
                <a:schemeClr val="dk1"/>
              </a:buClr>
              <a:buSzPts val="1900"/>
              <a:buFont typeface="Quicksand Medium"/>
              <a:buChar char="●"/>
              <a:defRPr sz="1900">
                <a:solidFill>
                  <a:schemeClr val="dk1"/>
                </a:solidFill>
                <a:latin typeface="Quicksand Medium"/>
                <a:ea typeface="Quicksand Medium"/>
                <a:cs typeface="Quicksand Medium"/>
                <a:sym typeface="Quicksand Medium"/>
              </a:defRPr>
            </a:lvl4pPr>
            <a:lvl5pPr marL="2286000" lvl="4" indent="-349250">
              <a:lnSpc>
                <a:spcPct val="115000"/>
              </a:lnSpc>
              <a:spcBef>
                <a:spcPts val="2100"/>
              </a:spcBef>
              <a:spcAft>
                <a:spcPts val="0"/>
              </a:spcAft>
              <a:buClr>
                <a:schemeClr val="dk1"/>
              </a:buClr>
              <a:buSzPts val="1900"/>
              <a:buFont typeface="Quicksand Medium"/>
              <a:buChar char="○"/>
              <a:defRPr sz="1900">
                <a:solidFill>
                  <a:schemeClr val="dk1"/>
                </a:solidFill>
                <a:latin typeface="Quicksand Medium"/>
                <a:ea typeface="Quicksand Medium"/>
                <a:cs typeface="Quicksand Medium"/>
                <a:sym typeface="Quicksand Medium"/>
              </a:defRPr>
            </a:lvl5pPr>
            <a:lvl6pPr marL="2743200" lvl="5" indent="-349250">
              <a:lnSpc>
                <a:spcPct val="115000"/>
              </a:lnSpc>
              <a:spcBef>
                <a:spcPts val="2100"/>
              </a:spcBef>
              <a:spcAft>
                <a:spcPts val="0"/>
              </a:spcAft>
              <a:buClr>
                <a:schemeClr val="dk1"/>
              </a:buClr>
              <a:buSzPts val="1900"/>
              <a:buFont typeface="Quicksand Medium"/>
              <a:buChar char="■"/>
              <a:defRPr sz="1900">
                <a:solidFill>
                  <a:schemeClr val="dk1"/>
                </a:solidFill>
                <a:latin typeface="Quicksand Medium"/>
                <a:ea typeface="Quicksand Medium"/>
                <a:cs typeface="Quicksand Medium"/>
                <a:sym typeface="Quicksand Medium"/>
              </a:defRPr>
            </a:lvl6pPr>
            <a:lvl7pPr marL="3200400" lvl="6" indent="-349250">
              <a:lnSpc>
                <a:spcPct val="115000"/>
              </a:lnSpc>
              <a:spcBef>
                <a:spcPts val="2100"/>
              </a:spcBef>
              <a:spcAft>
                <a:spcPts val="0"/>
              </a:spcAft>
              <a:buClr>
                <a:schemeClr val="dk1"/>
              </a:buClr>
              <a:buSzPts val="1900"/>
              <a:buFont typeface="Quicksand Medium"/>
              <a:buChar char="●"/>
              <a:defRPr sz="1900">
                <a:solidFill>
                  <a:schemeClr val="dk1"/>
                </a:solidFill>
                <a:latin typeface="Quicksand Medium"/>
                <a:ea typeface="Quicksand Medium"/>
                <a:cs typeface="Quicksand Medium"/>
                <a:sym typeface="Quicksand Medium"/>
              </a:defRPr>
            </a:lvl7pPr>
            <a:lvl8pPr marL="3657600" lvl="7" indent="-349250">
              <a:lnSpc>
                <a:spcPct val="115000"/>
              </a:lnSpc>
              <a:spcBef>
                <a:spcPts val="2100"/>
              </a:spcBef>
              <a:spcAft>
                <a:spcPts val="0"/>
              </a:spcAft>
              <a:buClr>
                <a:schemeClr val="dk1"/>
              </a:buClr>
              <a:buSzPts val="1900"/>
              <a:buFont typeface="Quicksand Medium"/>
              <a:buChar char="○"/>
              <a:defRPr sz="1900">
                <a:solidFill>
                  <a:schemeClr val="dk1"/>
                </a:solidFill>
                <a:latin typeface="Quicksand Medium"/>
                <a:ea typeface="Quicksand Medium"/>
                <a:cs typeface="Quicksand Medium"/>
                <a:sym typeface="Quicksand Medium"/>
              </a:defRPr>
            </a:lvl8pPr>
            <a:lvl9pPr marL="4114800" lvl="8" indent="-349250">
              <a:lnSpc>
                <a:spcPct val="115000"/>
              </a:lnSpc>
              <a:spcBef>
                <a:spcPts val="2100"/>
              </a:spcBef>
              <a:spcAft>
                <a:spcPts val="2100"/>
              </a:spcAft>
              <a:buClr>
                <a:schemeClr val="dk1"/>
              </a:buClr>
              <a:buSzPts val="1900"/>
              <a:buFont typeface="Quicksand Medium"/>
              <a:buChar char="■"/>
              <a:defRPr sz="1900">
                <a:solidFill>
                  <a:schemeClr val="dk1"/>
                </a:solidFill>
                <a:latin typeface="Quicksand Medium"/>
                <a:ea typeface="Quicksand Medium"/>
                <a:cs typeface="Quicksand Medium"/>
                <a:sym typeface="Quicksand Medium"/>
              </a:defRPr>
            </a:lvl9pPr>
          </a:lstStyle>
          <a:p>
            <a:endParaRPr/>
          </a:p>
        </p:txBody>
      </p:sp>
      <p:sp>
        <p:nvSpPr>
          <p:cNvPr id="8" name="Google Shape;8;p1"/>
          <p:cNvSpPr txBox="1">
            <a:spLocks noGrp="1"/>
          </p:cNvSpPr>
          <p:nvPr>
            <p:ph type="sldNum" idx="12"/>
          </p:nvPr>
        </p:nvSpPr>
        <p:spPr>
          <a:xfrm>
            <a:off x="11318810" y="243772"/>
            <a:ext cx="731700" cy="524700"/>
          </a:xfrm>
          <a:prstGeom prst="rect">
            <a:avLst/>
          </a:prstGeom>
          <a:noFill/>
          <a:ln>
            <a:noFill/>
          </a:ln>
        </p:spPr>
        <p:txBody>
          <a:bodyPr spcFirstLastPara="1" wrap="square" lIns="121900" tIns="121900" rIns="121900" bIns="121900" anchor="ctr" anchorCtr="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
        <p:nvSpPr>
          <p:cNvPr id="9" name="Google Shape;9;p1"/>
          <p:cNvSpPr/>
          <p:nvPr/>
        </p:nvSpPr>
        <p:spPr>
          <a:xfrm rot="5400000">
            <a:off x="-462658" y="6119355"/>
            <a:ext cx="1131345" cy="114589"/>
          </a:xfrm>
          <a:custGeom>
            <a:avLst/>
            <a:gdLst/>
            <a:ahLst/>
            <a:cxnLst/>
            <a:rect l="l" t="t" r="r" b="b"/>
            <a:pathLst>
              <a:path w="919793" h="87640" extrusionOk="0">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chemeClr val="dk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62" r:id="rId10"/>
    <p:sldLayoutId id="2147483667"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4" name="Google Shape;284;p23"/>
          <p:cNvSpPr txBox="1">
            <a:spLocks noGrp="1"/>
          </p:cNvSpPr>
          <p:nvPr>
            <p:ph type="subTitle" idx="1"/>
          </p:nvPr>
        </p:nvSpPr>
        <p:spPr>
          <a:xfrm>
            <a:off x="3788846" y="4252686"/>
            <a:ext cx="7320300" cy="2605313"/>
          </a:xfrm>
          <a:prstGeom prst="rect">
            <a:avLst/>
          </a:prstGeom>
        </p:spPr>
        <p:txBody>
          <a:bodyPr spcFirstLastPara="1" wrap="square" lIns="121900" tIns="121900" rIns="121900" bIns="121900" anchor="ctr" anchorCtr="0">
            <a:noAutofit/>
          </a:bodyPr>
          <a:lstStyle/>
          <a:p>
            <a:pPr lvl="0" indent="-457200" algn="l" rtl="0">
              <a:spcBef>
                <a:spcPts val="0"/>
              </a:spcBef>
              <a:spcAft>
                <a:spcPts val="0"/>
              </a:spcAft>
              <a:buFont typeface="Wingdings" charset="2"/>
              <a:buChar char="v"/>
            </a:pPr>
            <a:r>
              <a:rPr lang="en-US" sz="2800">
                <a:latin typeface="Abadi MT Condensed Extra Bold" charset="0"/>
                <a:ea typeface="Abadi MT Condensed Extra Bold" charset="0"/>
                <a:cs typeface="Abadi MT Condensed Extra Bold" charset="0"/>
              </a:rPr>
              <a:t>Studi Kelayakan Kewirausahaan</a:t>
            </a:r>
          </a:p>
          <a:p>
            <a:pPr lvl="0" indent="-457200" algn="l" rtl="0">
              <a:spcBef>
                <a:spcPts val="0"/>
              </a:spcBef>
              <a:spcAft>
                <a:spcPts val="0"/>
              </a:spcAft>
              <a:buFont typeface="Wingdings" charset="2"/>
              <a:buChar char="v"/>
            </a:pPr>
            <a:r>
              <a:rPr lang="en-US" sz="2800">
                <a:latin typeface="Abadi MT Condensed Extra Bold" charset="0"/>
                <a:ea typeface="Abadi MT Condensed Extra Bold" charset="0"/>
                <a:cs typeface="Abadi MT Condensed Extra Bold" charset="0"/>
              </a:rPr>
              <a:t>Perencanaan Kewirausahaan</a:t>
            </a:r>
            <a:endParaRPr sz="2800">
              <a:latin typeface="Abadi MT Condensed Extra Bold" charset="0"/>
              <a:ea typeface="Abadi MT Condensed Extra Bold" charset="0"/>
              <a:cs typeface="Abadi MT Condensed Extra Bold"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171" y="1538514"/>
            <a:ext cx="9666515" cy="3544886"/>
          </a:xfrm>
        </p:spPr>
        <p:txBody>
          <a:bodyPr/>
          <a:lstStyle/>
          <a:p>
            <a:pPr algn="l"/>
            <a:r>
              <a:rPr lang="en-US" sz="2000">
                <a:latin typeface="+mj-lt"/>
              </a:rPr>
              <a:t>Langkah praktis untuk memulai usaha : </a:t>
            </a:r>
            <a:br>
              <a:rPr lang="en-US" sz="2000"/>
            </a:br>
            <a:r>
              <a:rPr lang="en-US" sz="2000"/>
              <a:t>~ </a:t>
            </a:r>
            <a:r>
              <a:rPr lang="en-US" sz="2000" b="0">
                <a:latin typeface="+mj-lt"/>
              </a:rPr>
              <a:t>Menetapkan tujuan yang terukur </a:t>
            </a:r>
            <a:br>
              <a:rPr lang="en-US" sz="2000" b="0">
                <a:latin typeface="+mj-lt"/>
              </a:rPr>
            </a:br>
            <a:r>
              <a:rPr lang="en-US" sz="2000" b="0">
                <a:latin typeface="+mj-lt"/>
              </a:rPr>
              <a:t>~ Menentukan target pasar </a:t>
            </a:r>
            <a:br>
              <a:rPr lang="en-US" sz="2000" b="0">
                <a:latin typeface="+mj-lt"/>
              </a:rPr>
            </a:br>
            <a:r>
              <a:rPr lang="en-US" sz="2000" b="0">
                <a:latin typeface="+mj-lt"/>
              </a:rPr>
              <a:t>~ Memilih jenis bisnis yang tepat </a:t>
            </a:r>
            <a:br>
              <a:rPr lang="en-US" sz="2000" b="0">
                <a:latin typeface="+mj-lt"/>
              </a:rPr>
            </a:br>
            <a:r>
              <a:rPr lang="en-US" sz="2000" b="0">
                <a:latin typeface="+mj-lt"/>
              </a:rPr>
              <a:t>~ Memprediksi kebutuhan dan trend pasar </a:t>
            </a:r>
            <a:br>
              <a:rPr lang="en-US"/>
            </a:br>
            <a:r>
              <a:rPr lang="en-US"/>
              <a:t> </a:t>
            </a:r>
            <a:r>
              <a:rPr lang="en-US" sz="2000">
                <a:latin typeface="+mj-lt"/>
              </a:rPr>
              <a:t>Fungsi rencana usaha :</a:t>
            </a:r>
            <a:br>
              <a:rPr lang="en-US" sz="2000" b="0">
                <a:latin typeface="+mj-lt"/>
              </a:rPr>
            </a:br>
            <a:r>
              <a:rPr lang="en-US" sz="2000" b="0">
                <a:latin typeface="+mj-lt"/>
              </a:rPr>
              <a:t>Alat untuk meyakinkan investor atau pemberian pinjaman dan panduan bagi para wirausahawan untuk atau dalam menjalankan konsep usahanya. </a:t>
            </a:r>
            <a:br>
              <a:rPr lang="en-US"/>
            </a:br>
            <a:endParaRPr lang="id-ID"/>
          </a:p>
        </p:txBody>
      </p:sp>
      <p:sp>
        <p:nvSpPr>
          <p:cNvPr id="3" name="Subtitle 2"/>
          <p:cNvSpPr>
            <a:spLocks noGrp="1"/>
          </p:cNvSpPr>
          <p:nvPr>
            <p:ph type="subTitle" idx="1"/>
          </p:nvPr>
        </p:nvSpPr>
        <p:spPr/>
        <p:txBody>
          <a:bodyPr/>
          <a:lstStyle/>
          <a:p>
            <a:endParaRPr lang="id-ID"/>
          </a:p>
        </p:txBody>
      </p:sp>
      <p:sp>
        <p:nvSpPr>
          <p:cNvPr id="4" name="Slide Number Placeholder 3"/>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uk-UA"/>
              <a:pPr marL="0" lvl="0" indent="0" algn="ctr" rtl="0">
                <a:spcBef>
                  <a:spcPts val="0"/>
                </a:spcBef>
                <a:spcAft>
                  <a:spcPts val="0"/>
                </a:spcAft>
                <a:buNone/>
              </a:pPr>
              <a:t>10</a:t>
            </a:fld>
            <a:endParaRPr lang="uk-UA"/>
          </a:p>
        </p:txBody>
      </p:sp>
    </p:spTree>
    <p:extLst>
      <p:ext uri="{BB962C8B-B14F-4D97-AF65-F5344CB8AC3E}">
        <p14:creationId xmlns:p14="http://schemas.microsoft.com/office/powerpoint/2010/main" val="393840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73"/>
        <p:cNvGrpSpPr/>
        <p:nvPr/>
      </p:nvGrpSpPr>
      <p:grpSpPr>
        <a:xfrm>
          <a:off x="0" y="0"/>
          <a:ext cx="0" cy="0"/>
          <a:chOff x="0" y="0"/>
          <a:chExt cx="0" cy="0"/>
        </a:xfrm>
      </p:grpSpPr>
      <p:sp>
        <p:nvSpPr>
          <p:cNvPr id="375" name="Google Shape;375;p31"/>
          <p:cNvSpPr txBox="1">
            <a:spLocks noGrp="1"/>
          </p:cNvSpPr>
          <p:nvPr>
            <p:ph type="subTitle" idx="1"/>
          </p:nvPr>
        </p:nvSpPr>
        <p:spPr>
          <a:xfrm>
            <a:off x="1694558" y="879059"/>
            <a:ext cx="8801400" cy="661697"/>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p>
            <a:pPr marL="0" lvl="0" indent="0" algn="l" rtl="0">
              <a:spcBef>
                <a:spcPts val="0"/>
              </a:spcBef>
              <a:spcAft>
                <a:spcPts val="2100"/>
              </a:spcAft>
              <a:buNone/>
            </a:pPr>
            <a:r>
              <a:rPr lang="en-US"/>
              <a:t>Menghitung Kebutuhan Modal Usaha</a:t>
            </a:r>
            <a:endParaRPr/>
          </a:p>
        </p:txBody>
      </p:sp>
      <p:sp>
        <p:nvSpPr>
          <p:cNvPr id="376" name="Google Shape;376;p31"/>
          <p:cNvSpPr txBox="1">
            <a:spLocks noGrp="1"/>
          </p:cNvSpPr>
          <p:nvPr>
            <p:ph type="body" idx="5"/>
          </p:nvPr>
        </p:nvSpPr>
        <p:spPr>
          <a:xfrm>
            <a:off x="1694550" y="3829644"/>
            <a:ext cx="8801400" cy="1569670"/>
          </a:xfrm>
          <a:prstGeom prst="rect">
            <a:avLst/>
          </a:prstGeom>
        </p:spPr>
        <p:txBody>
          <a:bodyPr spcFirstLastPara="1" wrap="square" lIns="121900" tIns="121900" rIns="121900" bIns="121900" anchor="t" anchorCtr="0">
            <a:noAutofit/>
          </a:bodyPr>
          <a:lstStyle/>
          <a:p>
            <a:pPr marL="0" lvl="0" indent="0" algn="l" rtl="0">
              <a:spcBef>
                <a:spcPts val="2100"/>
              </a:spcBef>
              <a:spcAft>
                <a:spcPts val="0"/>
              </a:spcAft>
              <a:buNone/>
            </a:pPr>
            <a:r>
              <a:rPr lang="en-US" sz="1800">
                <a:latin typeface="+mj-lt"/>
              </a:rPr>
              <a:t>Sehebat apapun produk hal itu tidak berarti dalam bisnis apabila produk tersebut tidak dapat ditawarkan, dijual, dan dipasaran keberhasilan produk tersebut tergantung pada penawaran yang anda berikan</a:t>
            </a:r>
            <a:endParaRPr sz="1800">
              <a:latin typeface="+mj-lt"/>
            </a:endParaRPr>
          </a:p>
          <a:p>
            <a:pPr marL="0" lvl="0" indent="0" algn="l" rtl="0">
              <a:spcBef>
                <a:spcPts val="2100"/>
              </a:spcBef>
              <a:spcAft>
                <a:spcPts val="2100"/>
              </a:spcAft>
              <a:buNone/>
            </a:pPr>
            <a:endParaRPr/>
          </a:p>
        </p:txBody>
      </p:sp>
      <p:sp>
        <p:nvSpPr>
          <p:cNvPr id="377" name="Google Shape;377;p31"/>
          <p:cNvSpPr txBox="1">
            <a:spLocks noGrp="1"/>
          </p:cNvSpPr>
          <p:nvPr>
            <p:ph type="subTitle" idx="2"/>
          </p:nvPr>
        </p:nvSpPr>
        <p:spPr>
          <a:xfrm>
            <a:off x="1694558" y="3425632"/>
            <a:ext cx="8801400" cy="594824"/>
          </a:xfrm>
          <a:prstGeom prst="rect">
            <a:avLst/>
          </a:prstGeom>
          <a:solidFill>
            <a:schemeClr val="accent3"/>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p>
            <a:pPr marL="0" marR="0" lvl="0" indent="0" algn="l" rtl="0">
              <a:lnSpc>
                <a:spcPct val="115000"/>
              </a:lnSpc>
              <a:spcBef>
                <a:spcPts val="0"/>
              </a:spcBef>
              <a:spcAft>
                <a:spcPts val="2100"/>
              </a:spcAft>
              <a:buNone/>
            </a:pPr>
            <a:r>
              <a:rPr lang="en-US" dirty="0" err="1"/>
              <a:t>Menentukan</a:t>
            </a:r>
            <a:r>
              <a:rPr lang="en-US" dirty="0"/>
              <a:t> </a:t>
            </a:r>
            <a:r>
              <a:rPr lang="en-US" dirty="0" err="1"/>
              <a:t>Tek</a:t>
            </a:r>
            <a:r>
              <a:rPr lang="id-ID"/>
              <a:t>n</a:t>
            </a:r>
            <a:r>
              <a:rPr lang="en-US"/>
              <a:t>ik</a:t>
            </a:r>
            <a:r>
              <a:rPr lang="en-US" dirty="0"/>
              <a:t> </a:t>
            </a:r>
            <a:r>
              <a:rPr lang="en-US" dirty="0" err="1"/>
              <a:t>Pemasaran</a:t>
            </a:r>
            <a:endParaRPr/>
          </a:p>
        </p:txBody>
      </p:sp>
      <p:sp>
        <p:nvSpPr>
          <p:cNvPr id="380" name="Google Shape;380;p31"/>
          <p:cNvSpPr txBox="1">
            <a:spLocks noGrp="1"/>
          </p:cNvSpPr>
          <p:nvPr>
            <p:ph type="body" idx="4"/>
          </p:nvPr>
        </p:nvSpPr>
        <p:spPr>
          <a:xfrm>
            <a:off x="1694550" y="1727200"/>
            <a:ext cx="8801400" cy="1511988"/>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en-US" sz="1800">
                <a:latin typeface="+mj-lt"/>
              </a:rPr>
              <a:t>Keberhasilan usaha banyak ditentukan oleh kecermatan dan ketetapam dalam menentukan permodalan usaha baik itu ketepatan dalam merencanakan formulasi usaha, kecermatan membuat rancangan penggunaan modal usaha dan akurasi dalam memprediksi kebutuhan dana emergency.</a:t>
            </a:r>
            <a:endParaRPr sz="1800">
              <a:latin typeface="+mj-lt"/>
            </a:endParaRPr>
          </a:p>
        </p:txBody>
      </p:sp>
      <p:sp>
        <p:nvSpPr>
          <p:cNvPr id="381" name="Google Shape;381;p31"/>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32"/>
          <p:cNvSpPr txBox="1">
            <a:spLocks noGrp="1"/>
          </p:cNvSpPr>
          <p:nvPr>
            <p:ph type="title"/>
          </p:nvPr>
        </p:nvSpPr>
        <p:spPr>
          <a:xfrm>
            <a:off x="1547600" y="1583300"/>
            <a:ext cx="8907900" cy="3839400"/>
          </a:xfrm>
          <a:prstGeom prst="rect">
            <a:avLst/>
          </a:prstGeom>
        </p:spPr>
        <p:txBody>
          <a:bodyPr spcFirstLastPara="1" wrap="square" lIns="121900" tIns="121900" rIns="121900" bIns="121900" anchor="ctr" anchorCtr="0">
            <a:noAutofit/>
          </a:bodyPr>
          <a:lstStyle/>
          <a:p>
            <a:pPr marL="0" lvl="0" indent="0" algn="l" rtl="0">
              <a:spcBef>
                <a:spcPts val="0"/>
              </a:spcBef>
              <a:spcAft>
                <a:spcPts val="0"/>
              </a:spcAft>
              <a:buNone/>
            </a:pPr>
            <a:r>
              <a:rPr lang="en-US" sz="2000" i="0">
                <a:latin typeface="+mj-lt"/>
              </a:rPr>
              <a:t>Format rencana usaha:</a:t>
            </a:r>
            <a:br>
              <a:rPr lang="en-US" sz="2000" i="0">
                <a:latin typeface="+mj-lt"/>
              </a:rPr>
            </a:br>
            <a:br>
              <a:rPr lang="en-US" sz="2000" i="0">
                <a:latin typeface="+mj-lt"/>
              </a:rPr>
            </a:br>
            <a:r>
              <a:rPr lang="en-US" sz="2000" b="0" i="0">
                <a:latin typeface="+mj-lt"/>
              </a:rPr>
              <a:t>Format rencana usaha menurut Ari Fadiati adalah gambaran tertulis tentang rencana usaha yang di rinci secara detail dengan menggambarkan 3 hal berikut:</a:t>
            </a:r>
            <a:br>
              <a:rPr lang="en-US" sz="2000" b="0" i="0">
                <a:latin typeface="+mj-lt"/>
              </a:rPr>
            </a:br>
            <a:r>
              <a:rPr lang="en-US" sz="2000" b="0" i="0">
                <a:latin typeface="+mj-lt"/>
              </a:rPr>
              <a:t>1. Konsep bisnis yang menjelaskan secara rinci industri yang digeluti,struktur bisnis,produk dan jasa yang ditawarkan.</a:t>
            </a:r>
            <a:br>
              <a:rPr lang="en-US" sz="2000" b="0" i="0">
                <a:latin typeface="+mj-lt"/>
              </a:rPr>
            </a:br>
            <a:r>
              <a:rPr lang="en-US" sz="2000" b="0" i="0">
                <a:latin typeface="+mj-lt"/>
              </a:rPr>
              <a:t>2. Market atau pasar yang membahas dan menganalisis konsumen potensial.</a:t>
            </a:r>
            <a:br>
              <a:rPr lang="en-US" sz="2000" b="0" i="0">
                <a:latin typeface="+mj-lt"/>
              </a:rPr>
            </a:br>
            <a:r>
              <a:rPr lang="en-US" sz="2000" b="0" i="0">
                <a:latin typeface="+mj-lt"/>
              </a:rPr>
              <a:t>3. Keuangan yang menggambarkan perkiraan pendapatan, arus kas, neraca,dan rasio keuangan seperti balik modal.</a:t>
            </a:r>
            <a:endParaRPr sz="2000" i="0">
              <a:latin typeface="+mj-lt"/>
            </a:endParaRPr>
          </a:p>
        </p:txBody>
      </p:sp>
      <p:sp>
        <p:nvSpPr>
          <p:cNvPr id="388" name="Google Shape;388;p32"/>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51"/>
        <p:cNvGrpSpPr/>
        <p:nvPr/>
      </p:nvGrpSpPr>
      <p:grpSpPr>
        <a:xfrm>
          <a:off x="0" y="0"/>
          <a:ext cx="0" cy="0"/>
          <a:chOff x="0" y="0"/>
          <a:chExt cx="0" cy="0"/>
        </a:xfrm>
      </p:grpSpPr>
      <p:sp>
        <p:nvSpPr>
          <p:cNvPr id="452" name="Google Shape;452;p39"/>
          <p:cNvSpPr txBox="1">
            <a:spLocks noGrp="1"/>
          </p:cNvSpPr>
          <p:nvPr>
            <p:ph type="title"/>
          </p:nvPr>
        </p:nvSpPr>
        <p:spPr>
          <a:xfrm>
            <a:off x="510625" y="879050"/>
            <a:ext cx="11210400" cy="914400"/>
          </a:xfrm>
          <a:prstGeom prst="rect">
            <a:avLst/>
          </a:prstGeom>
        </p:spPr>
        <p:txBody>
          <a:bodyPr spcFirstLastPara="1" wrap="square" lIns="121900" tIns="121900" rIns="121900" bIns="121900" anchor="ctr" anchorCtr="0">
            <a:noAutofit/>
          </a:bodyPr>
          <a:lstStyle/>
          <a:p>
            <a:pPr marL="0" lvl="0" indent="0" algn="ctr" rtl="0">
              <a:spcBef>
                <a:spcPts val="0"/>
              </a:spcBef>
              <a:spcAft>
                <a:spcPts val="0"/>
              </a:spcAft>
              <a:buNone/>
            </a:pPr>
            <a:r>
              <a:rPr lang="en-US" sz="1800">
                <a:latin typeface="+mj-lt"/>
              </a:rPr>
              <a:t>Ketiga bagian besar dari rencana usaha dalam penulisannya wajib menggunakan format berikut</a:t>
            </a:r>
            <a:endParaRPr sz="1800">
              <a:latin typeface="+mj-lt"/>
            </a:endParaRPr>
          </a:p>
        </p:txBody>
      </p:sp>
      <p:sp>
        <p:nvSpPr>
          <p:cNvPr id="453" name="Google Shape;453;p39"/>
          <p:cNvSpPr txBox="1">
            <a:spLocks noGrp="1"/>
          </p:cNvSpPr>
          <p:nvPr>
            <p:ph type="subTitle" idx="1"/>
          </p:nvPr>
        </p:nvSpPr>
        <p:spPr>
          <a:xfrm>
            <a:off x="870123" y="2163600"/>
            <a:ext cx="3113400" cy="6069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p>
            <a:pPr marL="0" lvl="0" indent="0" algn="ctr" rtl="0">
              <a:spcBef>
                <a:spcPts val="0"/>
              </a:spcBef>
              <a:spcAft>
                <a:spcPts val="2100"/>
              </a:spcAft>
              <a:buNone/>
            </a:pPr>
            <a:r>
              <a:rPr lang="en-US" sz="1600" b="0">
                <a:latin typeface="+mj-lt"/>
              </a:rPr>
              <a:t>Ringkasan Eksekutif</a:t>
            </a:r>
            <a:endParaRPr sz="1600" b="0">
              <a:latin typeface="+mj-lt"/>
            </a:endParaRPr>
          </a:p>
        </p:txBody>
      </p:sp>
      <p:sp>
        <p:nvSpPr>
          <p:cNvPr id="455" name="Google Shape;455;p39"/>
          <p:cNvSpPr txBox="1">
            <a:spLocks noGrp="1"/>
          </p:cNvSpPr>
          <p:nvPr>
            <p:ph type="subTitle" idx="2"/>
          </p:nvPr>
        </p:nvSpPr>
        <p:spPr>
          <a:xfrm>
            <a:off x="870123" y="3614057"/>
            <a:ext cx="3113400" cy="779179"/>
          </a:xfrm>
          <a:prstGeom prst="rect">
            <a:avLst/>
          </a:prstGeom>
          <a:solidFill>
            <a:schemeClr val="accent4"/>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p>
            <a:pPr marL="0" lvl="0" indent="0" algn="ctr" rtl="0">
              <a:spcBef>
                <a:spcPts val="0"/>
              </a:spcBef>
              <a:spcAft>
                <a:spcPts val="2100"/>
              </a:spcAft>
              <a:buNone/>
            </a:pPr>
            <a:r>
              <a:rPr lang="en-US" sz="1600" b="0">
                <a:latin typeface="+mj-lt"/>
              </a:rPr>
              <a:t>Rencana Pemasaran</a:t>
            </a:r>
            <a:endParaRPr sz="1600" b="0">
              <a:latin typeface="+mj-lt"/>
            </a:endParaRPr>
          </a:p>
        </p:txBody>
      </p:sp>
      <p:sp>
        <p:nvSpPr>
          <p:cNvPr id="457" name="Google Shape;457;p39"/>
          <p:cNvSpPr txBox="1">
            <a:spLocks noGrp="1"/>
          </p:cNvSpPr>
          <p:nvPr>
            <p:ph type="subTitle" idx="3"/>
          </p:nvPr>
        </p:nvSpPr>
        <p:spPr>
          <a:xfrm>
            <a:off x="8208477" y="2172980"/>
            <a:ext cx="3113400" cy="606900"/>
          </a:xfrm>
          <a:prstGeom prst="rect">
            <a:avLst/>
          </a:prstGeom>
          <a:solidFill>
            <a:schemeClr val="accent3"/>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p>
            <a:pPr marL="0" lvl="0" indent="0" algn="ctr" rtl="0">
              <a:spcBef>
                <a:spcPts val="0"/>
              </a:spcBef>
              <a:spcAft>
                <a:spcPts val="2100"/>
              </a:spcAft>
              <a:buNone/>
            </a:pPr>
            <a:r>
              <a:rPr lang="en-US" sz="1600" b="0">
                <a:latin typeface="+mj-lt"/>
              </a:rPr>
              <a:t>Rencana Operasional</a:t>
            </a:r>
            <a:endParaRPr sz="1600" b="0">
              <a:latin typeface="+mj-lt"/>
            </a:endParaRPr>
          </a:p>
        </p:txBody>
      </p:sp>
      <p:sp>
        <p:nvSpPr>
          <p:cNvPr id="459" name="Google Shape;459;p39"/>
          <p:cNvSpPr txBox="1">
            <a:spLocks noGrp="1"/>
          </p:cNvSpPr>
          <p:nvPr>
            <p:ph type="subTitle" idx="4"/>
          </p:nvPr>
        </p:nvSpPr>
        <p:spPr>
          <a:xfrm>
            <a:off x="4559120" y="2172980"/>
            <a:ext cx="3236771" cy="614870"/>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p>
            <a:pPr marL="0" lvl="0" indent="0" algn="ctr" rtl="0">
              <a:spcBef>
                <a:spcPts val="0"/>
              </a:spcBef>
              <a:spcAft>
                <a:spcPts val="2100"/>
              </a:spcAft>
              <a:buNone/>
            </a:pPr>
            <a:r>
              <a:rPr lang="en-US" sz="1600" b="0">
                <a:latin typeface="+mj-lt"/>
              </a:rPr>
              <a:t>Konsep usaha dan potensinya</a:t>
            </a:r>
            <a:endParaRPr sz="1600" b="0">
              <a:latin typeface="+mj-lt"/>
            </a:endParaRPr>
          </a:p>
        </p:txBody>
      </p:sp>
      <p:sp>
        <p:nvSpPr>
          <p:cNvPr id="460" name="Google Shape;460;p39"/>
          <p:cNvSpPr txBox="1">
            <a:spLocks noGrp="1"/>
          </p:cNvSpPr>
          <p:nvPr>
            <p:ph type="subTitle" idx="5"/>
          </p:nvPr>
        </p:nvSpPr>
        <p:spPr>
          <a:xfrm>
            <a:off x="4559121" y="3614057"/>
            <a:ext cx="3113400" cy="779179"/>
          </a:xfrm>
          <a:prstGeom prst="rect">
            <a:avLst/>
          </a:prstGeom>
          <a:solidFill>
            <a:schemeClr val="accent5"/>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p>
            <a:pPr marL="0" lvl="0" indent="0" algn="ctr" rtl="0">
              <a:spcBef>
                <a:spcPts val="0"/>
              </a:spcBef>
              <a:spcAft>
                <a:spcPts val="2100"/>
              </a:spcAft>
              <a:buNone/>
            </a:pPr>
            <a:r>
              <a:rPr lang="en-US" sz="1600" b="0">
                <a:latin typeface="+mj-lt"/>
              </a:rPr>
              <a:t>Rencana Organisasi</a:t>
            </a:r>
            <a:endParaRPr sz="1600" b="0">
              <a:latin typeface="+mj-lt"/>
            </a:endParaRPr>
          </a:p>
        </p:txBody>
      </p:sp>
      <p:sp>
        <p:nvSpPr>
          <p:cNvPr id="461" name="Google Shape;461;p39"/>
          <p:cNvSpPr txBox="1">
            <a:spLocks noGrp="1"/>
          </p:cNvSpPr>
          <p:nvPr>
            <p:ph type="subTitle" idx="6"/>
          </p:nvPr>
        </p:nvSpPr>
        <p:spPr>
          <a:xfrm>
            <a:off x="8245602" y="3614057"/>
            <a:ext cx="3113400" cy="779179"/>
          </a:xfrm>
          <a:prstGeom prst="rect">
            <a:avLst/>
          </a:prstGeom>
          <a:solidFill>
            <a:schemeClr val="accent6"/>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p>
            <a:pPr marL="0" lvl="0" indent="0" algn="ctr" rtl="0">
              <a:spcBef>
                <a:spcPts val="0"/>
              </a:spcBef>
              <a:spcAft>
                <a:spcPts val="2100"/>
              </a:spcAft>
              <a:buNone/>
            </a:pPr>
            <a:r>
              <a:rPr lang="en-US" sz="1600" b="0">
                <a:latin typeface="+mj-lt"/>
              </a:rPr>
              <a:t>Rencana Keuangan</a:t>
            </a:r>
            <a:endParaRPr sz="1600" b="0">
              <a:latin typeface="+mj-lt"/>
            </a:endParaRPr>
          </a:p>
        </p:txBody>
      </p:sp>
      <p:sp>
        <p:nvSpPr>
          <p:cNvPr id="465" name="Google Shape;465;p39"/>
          <p:cNvSpPr txBox="1">
            <a:spLocks noGrp="1"/>
          </p:cNvSpPr>
          <p:nvPr>
            <p:ph type="sldNum" idx="12"/>
          </p:nvPr>
        </p:nvSpPr>
        <p:spPr>
          <a:xfrm>
            <a:off x="11264795" y="354059"/>
            <a:ext cx="731700" cy="5250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13</a:t>
            </a:fld>
            <a:endParaRPr/>
          </a:p>
        </p:txBody>
      </p:sp>
      <p:sp>
        <p:nvSpPr>
          <p:cNvPr id="16" name="Google Shape;453;p39"/>
          <p:cNvSpPr txBox="1">
            <a:spLocks/>
          </p:cNvSpPr>
          <p:nvPr/>
        </p:nvSpPr>
        <p:spPr>
          <a:xfrm rot="10800000" flipV="1">
            <a:off x="870123" y="5236793"/>
            <a:ext cx="3113400" cy="844693"/>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49250" algn="l" rtl="0">
              <a:lnSpc>
                <a:spcPct val="115000"/>
              </a:lnSpc>
              <a:spcBef>
                <a:spcPts val="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1pPr>
            <a:lvl2pPr marL="914400" marR="0" lvl="1"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2pPr>
            <a:lvl3pPr marL="1371600" marR="0" lvl="2"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3pPr>
            <a:lvl4pPr marL="1828800" marR="0" lvl="3"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4pPr>
            <a:lvl5pPr marL="2286000" marR="0" lvl="4"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5pPr>
            <a:lvl6pPr marL="2743200" marR="0" lvl="5"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6pPr>
            <a:lvl7pPr marL="3200400" marR="0" lvl="6"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7pPr>
            <a:lvl8pPr marL="3657600" marR="0" lvl="7"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8pPr>
            <a:lvl9pPr marL="4114800" marR="0" lvl="8" indent="-349250" algn="l" rtl="0">
              <a:lnSpc>
                <a:spcPct val="115000"/>
              </a:lnSpc>
              <a:spcBef>
                <a:spcPts val="2100"/>
              </a:spcBef>
              <a:spcAft>
                <a:spcPts val="210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9pPr>
          </a:lstStyle>
          <a:p>
            <a:pPr marL="0" indent="0" algn="ctr">
              <a:spcAft>
                <a:spcPts val="2100"/>
              </a:spcAft>
            </a:pPr>
            <a:r>
              <a:rPr lang="en-US" sz="1600" b="0">
                <a:latin typeface="+mj-lt"/>
              </a:rPr>
              <a:t>Analisis Investasi</a:t>
            </a:r>
            <a:endParaRPr lang="en" sz="1600" b="0">
              <a:latin typeface="+mj-lt"/>
            </a:endParaRPr>
          </a:p>
        </p:txBody>
      </p:sp>
      <p:sp>
        <p:nvSpPr>
          <p:cNvPr id="23" name="Google Shape;459;p39"/>
          <p:cNvSpPr txBox="1">
            <a:spLocks/>
          </p:cNvSpPr>
          <p:nvPr/>
        </p:nvSpPr>
        <p:spPr>
          <a:xfrm>
            <a:off x="4559121" y="5219443"/>
            <a:ext cx="3113400" cy="728577"/>
          </a:xfrm>
          <a:prstGeom prst="rect">
            <a:avLst/>
          </a:prstGeom>
          <a:solidFill>
            <a:schemeClr val="accent1"/>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49250" algn="l" rtl="0">
              <a:lnSpc>
                <a:spcPct val="115000"/>
              </a:lnSpc>
              <a:spcBef>
                <a:spcPts val="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1pPr>
            <a:lvl2pPr marL="914400" marR="0" lvl="1"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2pPr>
            <a:lvl3pPr marL="1371600" marR="0" lvl="2"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3pPr>
            <a:lvl4pPr marL="1828800" marR="0" lvl="3"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4pPr>
            <a:lvl5pPr marL="2286000" marR="0" lvl="4"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5pPr>
            <a:lvl6pPr marL="2743200" marR="0" lvl="5"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6pPr>
            <a:lvl7pPr marL="3200400" marR="0" lvl="6"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7pPr>
            <a:lvl8pPr marL="3657600" marR="0" lvl="7"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8pPr>
            <a:lvl9pPr marL="4114800" marR="0" lvl="8" indent="-349250" algn="l" rtl="0">
              <a:lnSpc>
                <a:spcPct val="115000"/>
              </a:lnSpc>
              <a:spcBef>
                <a:spcPts val="2100"/>
              </a:spcBef>
              <a:spcAft>
                <a:spcPts val="210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9pPr>
          </a:lstStyle>
          <a:p>
            <a:pPr marL="0" indent="0" algn="ctr">
              <a:spcAft>
                <a:spcPts val="2100"/>
              </a:spcAft>
            </a:pPr>
            <a:r>
              <a:rPr lang="en-US" sz="1600" b="0">
                <a:latin typeface="+mj-lt"/>
              </a:rPr>
              <a:t>Analisis Resiko</a:t>
            </a:r>
            <a:endParaRPr lang="en" sz="1600" b="0">
              <a:latin typeface="+mj-lt"/>
            </a:endParaRPr>
          </a:p>
        </p:txBody>
      </p:sp>
      <p:sp>
        <p:nvSpPr>
          <p:cNvPr id="26" name="Google Shape;457;p39"/>
          <p:cNvSpPr txBox="1">
            <a:spLocks/>
          </p:cNvSpPr>
          <p:nvPr/>
        </p:nvSpPr>
        <p:spPr>
          <a:xfrm>
            <a:off x="8151395" y="5297632"/>
            <a:ext cx="3113400" cy="606900"/>
          </a:xfrm>
          <a:prstGeom prst="rect">
            <a:avLst/>
          </a:prstGeom>
          <a:solidFill>
            <a:schemeClr val="accent3"/>
          </a:solidFill>
          <a:ln w="28575" cap="flat" cmpd="sng">
            <a:solidFill>
              <a:schemeClr val="dk1"/>
            </a:solidFill>
            <a:prstDash val="solid"/>
            <a:round/>
            <a:headEnd type="none" w="sm" len="sm"/>
            <a:tailEnd type="none" w="sm" len="sm"/>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457200" marR="0" lvl="0" indent="-349250" algn="l" rtl="0">
              <a:lnSpc>
                <a:spcPct val="115000"/>
              </a:lnSpc>
              <a:spcBef>
                <a:spcPts val="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1pPr>
            <a:lvl2pPr marL="914400" marR="0" lvl="1"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2pPr>
            <a:lvl3pPr marL="1371600" marR="0" lvl="2"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3pPr>
            <a:lvl4pPr marL="1828800" marR="0" lvl="3"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4pPr>
            <a:lvl5pPr marL="2286000" marR="0" lvl="4"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5pPr>
            <a:lvl6pPr marL="2743200" marR="0" lvl="5"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6pPr>
            <a:lvl7pPr marL="3200400" marR="0" lvl="6"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7pPr>
            <a:lvl8pPr marL="3657600" marR="0" lvl="7" indent="-349250" algn="l" rtl="0">
              <a:lnSpc>
                <a:spcPct val="115000"/>
              </a:lnSpc>
              <a:spcBef>
                <a:spcPts val="2100"/>
              </a:spcBef>
              <a:spcAft>
                <a:spcPts val="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8pPr>
            <a:lvl9pPr marL="4114800" marR="0" lvl="8" indent="-349250" algn="l" rtl="0">
              <a:lnSpc>
                <a:spcPct val="115000"/>
              </a:lnSpc>
              <a:spcBef>
                <a:spcPts val="2100"/>
              </a:spcBef>
              <a:spcAft>
                <a:spcPts val="2100"/>
              </a:spcAft>
              <a:buClr>
                <a:schemeClr val="dk1"/>
              </a:buClr>
              <a:buSzPts val="2000"/>
              <a:buFont typeface="Quicksand Medium"/>
              <a:buNone/>
              <a:defRPr sz="2000" b="1" i="0" u="none" strike="noStrike" cap="none">
                <a:solidFill>
                  <a:schemeClr val="dk1"/>
                </a:solidFill>
                <a:latin typeface="Quicksand Medium"/>
                <a:ea typeface="Quicksand Medium"/>
                <a:cs typeface="Quicksand Medium"/>
                <a:sym typeface="Quicksand Medium"/>
              </a:defRPr>
            </a:lvl9pPr>
          </a:lstStyle>
          <a:p>
            <a:pPr marL="0" indent="0" algn="ctr">
              <a:spcAft>
                <a:spcPts val="2100"/>
              </a:spcAft>
            </a:pPr>
            <a:r>
              <a:rPr lang="en-US" sz="1600" b="0">
                <a:latin typeface="+mj-lt"/>
              </a:rPr>
              <a:t>Rencana Tindakan</a:t>
            </a:r>
            <a:endParaRPr lang="en" sz="1600" b="0">
              <a:latin typeface="+mj-l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81"/>
        <p:cNvGrpSpPr/>
        <p:nvPr/>
      </p:nvGrpSpPr>
      <p:grpSpPr>
        <a:xfrm>
          <a:off x="0" y="0"/>
          <a:ext cx="0" cy="0"/>
          <a:chOff x="0" y="0"/>
          <a:chExt cx="0" cy="0"/>
        </a:xfrm>
      </p:grpSpPr>
      <p:sp>
        <p:nvSpPr>
          <p:cNvPr id="782" name="Google Shape;782;p45"/>
          <p:cNvSpPr txBox="1">
            <a:spLocks noGrp="1"/>
          </p:cNvSpPr>
          <p:nvPr>
            <p:ph type="title"/>
          </p:nvPr>
        </p:nvSpPr>
        <p:spPr>
          <a:xfrm>
            <a:off x="899550" y="1044350"/>
            <a:ext cx="10266300" cy="914400"/>
          </a:xfrm>
          <a:prstGeom prst="rect">
            <a:avLst/>
          </a:prstGeom>
        </p:spPr>
        <p:txBody>
          <a:bodyPr spcFirstLastPara="1" wrap="square" lIns="121900" tIns="121900" rIns="121900" bIns="121900" anchor="ctr" anchorCtr="0">
            <a:noAutofit/>
          </a:bodyPr>
          <a:lstStyle/>
          <a:p>
            <a:pPr marL="0" lvl="0" indent="0" algn="ctr" rtl="0">
              <a:spcBef>
                <a:spcPts val="0"/>
              </a:spcBef>
              <a:spcAft>
                <a:spcPts val="0"/>
              </a:spcAft>
              <a:buNone/>
            </a:pPr>
            <a:r>
              <a:rPr lang="en"/>
              <a:t>Thank you!</a:t>
            </a:r>
            <a:endParaRPr/>
          </a:p>
        </p:txBody>
      </p:sp>
      <p:sp>
        <p:nvSpPr>
          <p:cNvPr id="783" name="Google Shape;783;p45"/>
          <p:cNvSpPr txBox="1">
            <a:spLocks noGrp="1"/>
          </p:cNvSpPr>
          <p:nvPr>
            <p:ph type="subTitle" idx="1"/>
          </p:nvPr>
        </p:nvSpPr>
        <p:spPr>
          <a:xfrm>
            <a:off x="1226916" y="3297560"/>
            <a:ext cx="5581500" cy="717900"/>
          </a:xfrm>
          <a:prstGeom prst="rect">
            <a:avLst/>
          </a:prstGeom>
        </p:spPr>
        <p:txBody>
          <a:bodyPr spcFirstLastPara="1" wrap="square" lIns="121900" tIns="121900" rIns="121900" bIns="121900" anchor="t" anchorCtr="0">
            <a:noAutofit/>
          </a:bodyPr>
          <a:lstStyle/>
          <a:p>
            <a:pPr marL="0" lvl="0" indent="0" algn="l" rtl="0">
              <a:spcBef>
                <a:spcPts val="0"/>
              </a:spcBef>
              <a:spcAft>
                <a:spcPts val="2100"/>
              </a:spcAft>
              <a:buNone/>
            </a:pPr>
            <a:r>
              <a:rPr lang="en" sz="2900" dirty="0"/>
              <a:t>Do you have any questions?</a:t>
            </a:r>
            <a:endParaRPr sz="2900"/>
          </a:p>
        </p:txBody>
      </p:sp>
      <p:sp>
        <p:nvSpPr>
          <p:cNvPr id="791" name="Google Shape;791;p45"/>
          <p:cNvSpPr/>
          <p:nvPr/>
        </p:nvSpPr>
        <p:spPr>
          <a:xfrm>
            <a:off x="7186425" y="2157200"/>
            <a:ext cx="3554400" cy="3554400"/>
          </a:xfrm>
          <a:prstGeom prst="ellipse">
            <a:avLst/>
          </a:prstGeom>
          <a:solidFill>
            <a:schemeClr val="lt1"/>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45"/>
          <p:cNvSpPr/>
          <p:nvPr/>
        </p:nvSpPr>
        <p:spPr>
          <a:xfrm>
            <a:off x="7338172" y="2308947"/>
            <a:ext cx="3250800" cy="32508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45"/>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14</a:t>
            </a:fld>
            <a:endParaRPr/>
          </a:p>
        </p:txBody>
      </p:sp>
      <p:pic>
        <p:nvPicPr>
          <p:cNvPr id="16" name="Picture 15" descr="business-plan.jpg"/>
          <p:cNvPicPr>
            <a:picLocks noChangeAspect="1"/>
          </p:cNvPicPr>
          <p:nvPr/>
        </p:nvPicPr>
        <p:blipFill>
          <a:blip r:embed="rId3"/>
          <a:stretch>
            <a:fillRect/>
          </a:stretch>
        </p:blipFill>
        <p:spPr>
          <a:xfrm>
            <a:off x="6865034" y="2082019"/>
            <a:ext cx="4076393" cy="3657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590" y="667468"/>
            <a:ext cx="10498500" cy="1330143"/>
          </a:xfrm>
        </p:spPr>
        <p:txBody>
          <a:bodyPr/>
          <a:lstStyle/>
          <a:p>
            <a:r>
              <a:rPr lang="id-ID" sz="3600" dirty="0"/>
              <a:t>PENGANTAR STUDI KELAYAKAN KEWIRAUSAHAAN</a:t>
            </a:r>
            <a:endParaRPr lang="en-US" sz="3600" dirty="0"/>
          </a:p>
        </p:txBody>
      </p:sp>
      <p:sp>
        <p:nvSpPr>
          <p:cNvPr id="3" name="Text Placeholder 2"/>
          <p:cNvSpPr>
            <a:spLocks noGrp="1"/>
          </p:cNvSpPr>
          <p:nvPr>
            <p:ph type="body" idx="1"/>
          </p:nvPr>
        </p:nvSpPr>
        <p:spPr>
          <a:xfrm>
            <a:off x="818590" y="2053885"/>
            <a:ext cx="10519970" cy="3376246"/>
          </a:xfrm>
        </p:spPr>
        <p:txBody>
          <a:bodyPr/>
          <a:lstStyle/>
          <a:p>
            <a:pPr>
              <a:buNone/>
            </a:pPr>
            <a:r>
              <a:rPr lang="id-ID" dirty="0"/>
              <a:t>	</a:t>
            </a:r>
            <a:r>
              <a:rPr lang="en-US" sz="2000" dirty="0" err="1"/>
              <a:t>Melakukan</a:t>
            </a:r>
            <a:r>
              <a:rPr lang="en-US" sz="2000" dirty="0"/>
              <a:t> </a:t>
            </a:r>
            <a:r>
              <a:rPr lang="en-US" sz="2000" dirty="0" err="1"/>
              <a:t>kegiatan</a:t>
            </a:r>
            <a:r>
              <a:rPr lang="en-US" sz="2000" dirty="0"/>
              <a:t> </a:t>
            </a:r>
            <a:r>
              <a:rPr lang="en-US" sz="2000" dirty="0" err="1"/>
              <a:t>usaha</a:t>
            </a:r>
            <a:r>
              <a:rPr lang="en-US" sz="2000" dirty="0"/>
              <a:t> </a:t>
            </a:r>
            <a:r>
              <a:rPr lang="en-US" sz="2000" dirty="0" err="1"/>
              <a:t>apapun</a:t>
            </a:r>
            <a:r>
              <a:rPr lang="en-US" sz="2000" dirty="0"/>
              <a:t> </a:t>
            </a:r>
            <a:r>
              <a:rPr lang="en-US" sz="2000" dirty="0" err="1"/>
              <a:t>jenisnya</a:t>
            </a:r>
            <a:r>
              <a:rPr lang="en-US" sz="2000" dirty="0"/>
              <a:t> </a:t>
            </a:r>
            <a:r>
              <a:rPr lang="en-US" sz="2000" dirty="0" err="1"/>
              <a:t>tidak</a:t>
            </a:r>
            <a:r>
              <a:rPr lang="en-US" sz="2000" dirty="0"/>
              <a:t> </a:t>
            </a:r>
            <a:r>
              <a:rPr lang="en-US" sz="2000" dirty="0" err="1"/>
              <a:t>perlu</a:t>
            </a:r>
            <a:r>
              <a:rPr lang="en-US" sz="2000" dirty="0"/>
              <a:t> </a:t>
            </a:r>
            <a:r>
              <a:rPr lang="en-US" sz="2000" dirty="0" err="1"/>
              <a:t>terlalu</a:t>
            </a:r>
            <a:r>
              <a:rPr lang="en-US" sz="2000" dirty="0"/>
              <a:t> </a:t>
            </a:r>
            <a:r>
              <a:rPr lang="en-US" sz="2000" dirty="0" err="1"/>
              <a:t>serius</a:t>
            </a:r>
            <a:r>
              <a:rPr lang="en-US" sz="2000" dirty="0"/>
              <a:t> </a:t>
            </a:r>
            <a:r>
              <a:rPr lang="en-US" sz="2000" dirty="0" err="1"/>
              <a:t>dan</a:t>
            </a:r>
            <a:r>
              <a:rPr lang="en-US" sz="2000" dirty="0"/>
              <a:t> </a:t>
            </a:r>
            <a:r>
              <a:rPr lang="en-US" sz="2000" dirty="0" err="1"/>
              <a:t>tidak</a:t>
            </a:r>
            <a:r>
              <a:rPr lang="en-US" sz="2000" dirty="0"/>
              <a:t> </a:t>
            </a:r>
            <a:r>
              <a:rPr lang="en-US" sz="2000" dirty="0" err="1"/>
              <a:t>bisa</a:t>
            </a:r>
            <a:r>
              <a:rPr lang="en-US" sz="2000" dirty="0"/>
              <a:t> </a:t>
            </a:r>
            <a:r>
              <a:rPr lang="en-US" sz="2000" dirty="0" err="1"/>
              <a:t>dilakukan</a:t>
            </a:r>
            <a:r>
              <a:rPr lang="en-US" sz="2000" dirty="0"/>
              <a:t> </a:t>
            </a:r>
            <a:r>
              <a:rPr lang="en-US" sz="2000" dirty="0" err="1"/>
              <a:t>dengan</a:t>
            </a:r>
            <a:r>
              <a:rPr lang="en-US" sz="2000" dirty="0"/>
              <a:t> </a:t>
            </a:r>
            <a:r>
              <a:rPr lang="en-US" sz="2000" dirty="0" err="1"/>
              <a:t>terlalu</a:t>
            </a:r>
            <a:r>
              <a:rPr lang="en-US" sz="2000" dirty="0"/>
              <a:t> </a:t>
            </a:r>
            <a:r>
              <a:rPr lang="en-US" sz="2000" dirty="0" err="1"/>
              <a:t>santai</a:t>
            </a:r>
            <a:r>
              <a:rPr lang="en-US" sz="2000" dirty="0"/>
              <a:t>. </a:t>
            </a:r>
            <a:r>
              <a:rPr lang="en-US" sz="2000" dirty="0" err="1"/>
              <a:t>Kegiatan</a:t>
            </a:r>
            <a:r>
              <a:rPr lang="en-US" sz="2000" dirty="0"/>
              <a:t> </a:t>
            </a:r>
            <a:r>
              <a:rPr lang="en-US" sz="2000" dirty="0" err="1"/>
              <a:t>usaha</a:t>
            </a:r>
            <a:r>
              <a:rPr lang="en-US" sz="2000" dirty="0"/>
              <a:t> </a:t>
            </a:r>
            <a:r>
              <a:rPr lang="en-US" sz="2000" dirty="0" err="1"/>
              <a:t>sejatinya</a:t>
            </a:r>
            <a:r>
              <a:rPr lang="en-US" sz="2000" dirty="0"/>
              <a:t> </a:t>
            </a:r>
            <a:r>
              <a:rPr lang="en-US" sz="2000" dirty="0" err="1"/>
              <a:t>sebuah</a:t>
            </a:r>
            <a:r>
              <a:rPr lang="en-US" sz="2000" dirty="0"/>
              <a:t> </a:t>
            </a:r>
            <a:r>
              <a:rPr lang="en-US" sz="2000" dirty="0" err="1"/>
              <a:t>rekreasi</a:t>
            </a:r>
            <a:r>
              <a:rPr lang="en-US" sz="2000" dirty="0"/>
              <a:t> </a:t>
            </a:r>
            <a:r>
              <a:rPr lang="en-US" sz="2000" dirty="0" err="1"/>
              <a:t>untuk</a:t>
            </a:r>
            <a:r>
              <a:rPr lang="en-US" sz="2000" dirty="0"/>
              <a:t> </a:t>
            </a:r>
            <a:r>
              <a:rPr lang="en-US" sz="2000" dirty="0" err="1"/>
              <a:t>menyalurkan</a:t>
            </a:r>
            <a:r>
              <a:rPr lang="en-US" sz="2000" dirty="0"/>
              <a:t> hobby </a:t>
            </a:r>
            <a:r>
              <a:rPr lang="en-US" sz="2000" dirty="0" err="1"/>
              <a:t>dan</a:t>
            </a:r>
            <a:r>
              <a:rPr lang="en-US" sz="2000" dirty="0"/>
              <a:t> </a:t>
            </a:r>
            <a:r>
              <a:rPr lang="en-US" sz="2000" dirty="0" err="1"/>
              <a:t>kebutuhan</a:t>
            </a:r>
            <a:r>
              <a:rPr lang="en-US" sz="2000" dirty="0"/>
              <a:t>. Hobby </a:t>
            </a:r>
            <a:r>
              <a:rPr lang="en-US" sz="2000" dirty="0" err="1"/>
              <a:t>karena</a:t>
            </a:r>
            <a:r>
              <a:rPr lang="en-US" sz="2000" dirty="0"/>
              <a:t> </a:t>
            </a:r>
            <a:r>
              <a:rPr lang="en-US" sz="2000" dirty="0" err="1"/>
              <a:t>kegiatan</a:t>
            </a:r>
            <a:r>
              <a:rPr lang="en-US" sz="2000" dirty="0"/>
              <a:t> </a:t>
            </a:r>
            <a:r>
              <a:rPr lang="en-US" sz="2000" dirty="0" err="1"/>
              <a:t>usaha</a:t>
            </a:r>
            <a:r>
              <a:rPr lang="en-US" sz="2000" dirty="0"/>
              <a:t> </a:t>
            </a:r>
            <a:r>
              <a:rPr lang="en-US" sz="2000" dirty="0" err="1"/>
              <a:t>banyak</a:t>
            </a:r>
            <a:r>
              <a:rPr lang="en-US" sz="2000" dirty="0"/>
              <a:t> </a:t>
            </a:r>
            <a:r>
              <a:rPr lang="en-US" sz="2000" dirty="0" err="1"/>
              <a:t>tantangannya</a:t>
            </a:r>
            <a:r>
              <a:rPr lang="en-US" sz="2000" dirty="0"/>
              <a:t> </a:t>
            </a:r>
            <a:r>
              <a:rPr lang="en-US" sz="2000" dirty="0" err="1"/>
              <a:t>dan</a:t>
            </a:r>
            <a:r>
              <a:rPr lang="en-US" sz="2000" dirty="0"/>
              <a:t> </a:t>
            </a:r>
            <a:r>
              <a:rPr lang="en-US" sz="2000" dirty="0" err="1"/>
              <a:t>kebutuhan</a:t>
            </a:r>
            <a:r>
              <a:rPr lang="en-US" sz="2000" dirty="0"/>
              <a:t> </a:t>
            </a:r>
            <a:r>
              <a:rPr lang="en-US" sz="2000" dirty="0" err="1"/>
              <a:t>karena</a:t>
            </a:r>
            <a:r>
              <a:rPr lang="en-US" sz="2000" dirty="0"/>
              <a:t> </a:t>
            </a:r>
            <a:r>
              <a:rPr lang="en-US" sz="2000" dirty="0" err="1"/>
              <a:t>kegiatan</a:t>
            </a:r>
            <a:r>
              <a:rPr lang="en-US" sz="2000" dirty="0"/>
              <a:t> </a:t>
            </a:r>
            <a:r>
              <a:rPr lang="en-US" sz="2000" dirty="0" err="1"/>
              <a:t>usaha</a:t>
            </a:r>
            <a:r>
              <a:rPr lang="en-US" sz="2000" dirty="0"/>
              <a:t> </a:t>
            </a:r>
            <a:r>
              <a:rPr lang="en-US" sz="2000" dirty="0" err="1"/>
              <a:t>adalah</a:t>
            </a:r>
            <a:r>
              <a:rPr lang="en-US" sz="2000" dirty="0"/>
              <a:t> </a:t>
            </a:r>
            <a:r>
              <a:rPr lang="en-US" sz="2000" dirty="0" err="1"/>
              <a:t>bagian</a:t>
            </a:r>
            <a:r>
              <a:rPr lang="en-US" sz="2000" dirty="0"/>
              <a:t> </a:t>
            </a:r>
            <a:r>
              <a:rPr lang="en-US" sz="2000" dirty="0" err="1"/>
              <a:t>dari</a:t>
            </a:r>
            <a:r>
              <a:rPr lang="en-US" sz="2000" dirty="0"/>
              <a:t> </a:t>
            </a:r>
            <a:r>
              <a:rPr lang="en-US" sz="2000" dirty="0" err="1"/>
              <a:t>karakter</a:t>
            </a:r>
            <a:r>
              <a:rPr lang="en-US" sz="2000" dirty="0"/>
              <a:t> </a:t>
            </a:r>
            <a:r>
              <a:rPr lang="en-US" sz="2000" dirty="0" err="1"/>
              <a:t>dasar</a:t>
            </a:r>
            <a:r>
              <a:rPr lang="en-US" sz="2000" dirty="0"/>
              <a:t> </a:t>
            </a:r>
            <a:r>
              <a:rPr lang="en-US" sz="2000" dirty="0" err="1"/>
              <a:t>manusia</a:t>
            </a:r>
            <a:r>
              <a:rPr lang="en-US" sz="2000" dirty="0"/>
              <a:t> </a:t>
            </a:r>
            <a:r>
              <a:rPr lang="en-US" sz="2000" dirty="0" err="1"/>
              <a:t>sebagai</a:t>
            </a:r>
            <a:r>
              <a:rPr lang="en-US" sz="2000" dirty="0"/>
              <a:t> </a:t>
            </a:r>
            <a:r>
              <a:rPr lang="en-US" sz="2000" dirty="0" err="1"/>
              <a:t>manworker</a:t>
            </a:r>
            <a:r>
              <a:rPr lang="en-US" sz="2000" dirty="0"/>
              <a:t>, </a:t>
            </a:r>
            <a:r>
              <a:rPr lang="en-US" sz="2000" dirty="0" err="1"/>
              <a:t>yakni</a:t>
            </a:r>
            <a:r>
              <a:rPr lang="en-US" sz="2000" dirty="0"/>
              <a:t> </a:t>
            </a:r>
            <a:r>
              <a:rPr lang="en-US" sz="2000" dirty="0" err="1"/>
              <a:t>makhluk</a:t>
            </a:r>
            <a:r>
              <a:rPr lang="en-US" sz="2000" dirty="0"/>
              <a:t> </a:t>
            </a:r>
            <a:r>
              <a:rPr lang="en-US" sz="2000" dirty="0" err="1"/>
              <a:t>pekerja</a:t>
            </a:r>
            <a:r>
              <a:rPr lang="en-US" sz="2000" dirty="0"/>
              <a:t>, </a:t>
            </a:r>
            <a:r>
              <a:rPr lang="en-US" sz="2000" dirty="0" err="1"/>
              <a:t>penggiat</a:t>
            </a:r>
            <a:r>
              <a:rPr lang="en-US" sz="2000" dirty="0"/>
              <a:t>, </a:t>
            </a:r>
            <a:r>
              <a:rPr lang="en-US" sz="2000" dirty="0" err="1"/>
              <a:t>dan</a:t>
            </a:r>
            <a:r>
              <a:rPr lang="en-US" sz="2000" dirty="0"/>
              <a:t> </a:t>
            </a:r>
            <a:r>
              <a:rPr lang="en-US" sz="2000" dirty="0" err="1"/>
              <a:t>pengembara</a:t>
            </a:r>
            <a:r>
              <a:rPr lang="en-US" sz="2000" dirty="0"/>
              <a:t> yang </a:t>
            </a:r>
            <a:r>
              <a:rPr lang="en-US" sz="2000" dirty="0" err="1"/>
              <a:t>tidak</a:t>
            </a:r>
            <a:r>
              <a:rPr lang="en-US" sz="2000" dirty="0"/>
              <a:t> </a:t>
            </a:r>
            <a:r>
              <a:rPr lang="en-US" sz="2000" dirty="0" err="1"/>
              <a:t>pernah</a:t>
            </a:r>
            <a:r>
              <a:rPr lang="en-US" sz="2000" dirty="0"/>
              <a:t> </a:t>
            </a:r>
            <a:r>
              <a:rPr lang="en-US" sz="2000" dirty="0" err="1"/>
              <a:t>bisa</a:t>
            </a:r>
            <a:r>
              <a:rPr lang="en-US" sz="2000" dirty="0"/>
              <a:t> </a:t>
            </a:r>
            <a:r>
              <a:rPr lang="en-US" sz="2000" dirty="0" err="1"/>
              <a:t>berhenti</a:t>
            </a:r>
            <a:r>
              <a:rPr lang="en-US" sz="2000" dirty="0"/>
              <a:t> </a:t>
            </a:r>
            <a:r>
              <a:rPr lang="en-US" sz="2000" dirty="0" err="1"/>
              <a:t>atau</a:t>
            </a:r>
            <a:r>
              <a:rPr lang="en-US" sz="2000" dirty="0"/>
              <a:t> </a:t>
            </a:r>
            <a:r>
              <a:rPr lang="en-US" sz="2000" dirty="0" err="1"/>
              <a:t>pensiun</a:t>
            </a:r>
            <a:r>
              <a:rPr lang="en-US" sz="2000" dirty="0"/>
              <a:t>. Para </a:t>
            </a:r>
            <a:r>
              <a:rPr lang="en-US" sz="2000" dirty="0" err="1"/>
              <a:t>penggila</a:t>
            </a:r>
            <a:r>
              <a:rPr lang="en-US" sz="2000" dirty="0"/>
              <a:t> </a:t>
            </a:r>
            <a:r>
              <a:rPr lang="en-US" sz="2000" dirty="0" err="1"/>
              <a:t>karya</a:t>
            </a:r>
            <a:r>
              <a:rPr lang="en-US" sz="2000" dirty="0"/>
              <a:t> </a:t>
            </a:r>
            <a:r>
              <a:rPr lang="en-US" sz="2000" dirty="0" err="1"/>
              <a:t>setiap</a:t>
            </a:r>
            <a:r>
              <a:rPr lang="en-US" sz="2000" dirty="0"/>
              <a:t> </a:t>
            </a:r>
            <a:r>
              <a:rPr lang="en-US" sz="2000" dirty="0" err="1"/>
              <a:t>saat</a:t>
            </a:r>
            <a:r>
              <a:rPr lang="en-US" sz="2000" dirty="0"/>
              <a:t> </a:t>
            </a:r>
            <a:r>
              <a:rPr lang="en-US" sz="2000" dirty="0" err="1"/>
              <a:t>senantiasa</a:t>
            </a:r>
            <a:r>
              <a:rPr lang="en-US" sz="2000" dirty="0"/>
              <a:t> </a:t>
            </a:r>
            <a:r>
              <a:rPr lang="en-US" sz="2000" dirty="0" err="1"/>
              <a:t>memikirkan</a:t>
            </a:r>
            <a:r>
              <a:rPr lang="en-US" sz="2000" dirty="0"/>
              <a:t> </a:t>
            </a:r>
            <a:r>
              <a:rPr lang="en-US" sz="2000" dirty="0" err="1"/>
              <a:t>hal</a:t>
            </a:r>
            <a:r>
              <a:rPr lang="en-US" sz="2000" dirty="0"/>
              <a:t> yang </a:t>
            </a:r>
            <a:r>
              <a:rPr lang="en-US" sz="2000" dirty="0" err="1"/>
              <a:t>bisa</a:t>
            </a:r>
            <a:r>
              <a:rPr lang="en-US" sz="2000" dirty="0"/>
              <a:t> </a:t>
            </a:r>
            <a:r>
              <a:rPr lang="en-US" sz="2000" dirty="0" err="1"/>
              <a:t>dilakukan</a:t>
            </a:r>
            <a:r>
              <a:rPr lang="en-US" sz="2000" dirty="0"/>
              <a:t>, </a:t>
            </a:r>
            <a:r>
              <a:rPr lang="en-US" sz="2000" dirty="0" err="1"/>
              <a:t>baik</a:t>
            </a:r>
            <a:r>
              <a:rPr lang="en-US" sz="2000" dirty="0"/>
              <a:t> </a:t>
            </a:r>
            <a:r>
              <a:rPr lang="en-US" sz="2000" dirty="0" err="1"/>
              <a:t>bagi</a:t>
            </a:r>
            <a:r>
              <a:rPr lang="en-US" sz="2000" dirty="0"/>
              <a:t> </a:t>
            </a:r>
            <a:r>
              <a:rPr lang="en-US" sz="2000" dirty="0" err="1"/>
              <a:t>dirinya</a:t>
            </a:r>
            <a:r>
              <a:rPr lang="en-US" sz="2000" dirty="0"/>
              <a:t> </a:t>
            </a:r>
            <a:r>
              <a:rPr lang="en-US" sz="2000" dirty="0" err="1"/>
              <a:t>maupun</a:t>
            </a:r>
            <a:r>
              <a:rPr lang="en-US" sz="2000" dirty="0"/>
              <a:t> </a:t>
            </a:r>
            <a:r>
              <a:rPr lang="en-US" sz="2000" dirty="0" err="1"/>
              <a:t>bagi</a:t>
            </a:r>
            <a:r>
              <a:rPr lang="en-US" sz="2000" dirty="0"/>
              <a:t> </a:t>
            </a:r>
            <a:r>
              <a:rPr lang="en-US" sz="2000" dirty="0" err="1"/>
              <a:t>orang</a:t>
            </a:r>
            <a:r>
              <a:rPr lang="en-US" sz="2000" dirty="0"/>
              <a:t> lain. </a:t>
            </a:r>
            <a:r>
              <a:rPr lang="en-US" sz="2000" dirty="0" err="1"/>
              <a:t>Ia</a:t>
            </a:r>
            <a:r>
              <a:rPr lang="en-US" sz="2000" dirty="0"/>
              <a:t> </a:t>
            </a:r>
            <a:r>
              <a:rPr lang="en-US" sz="2000" dirty="0" err="1"/>
              <a:t>memiliki</a:t>
            </a:r>
            <a:r>
              <a:rPr lang="en-US" sz="2000" dirty="0"/>
              <a:t> </a:t>
            </a:r>
            <a:r>
              <a:rPr lang="en-US" sz="2000" dirty="0" err="1"/>
              <a:t>komitmen</a:t>
            </a:r>
            <a:r>
              <a:rPr lang="en-US" sz="2000" dirty="0"/>
              <a:t> </a:t>
            </a:r>
            <a:r>
              <a:rPr lang="en-US" sz="2000" dirty="0" err="1"/>
              <a:t>tinggi</a:t>
            </a:r>
            <a:r>
              <a:rPr lang="en-US" sz="2000" dirty="0"/>
              <a:t> </a:t>
            </a:r>
            <a:r>
              <a:rPr lang="en-US" sz="2000" dirty="0" err="1"/>
              <a:t>pada</a:t>
            </a:r>
            <a:r>
              <a:rPr lang="en-US" sz="2000" dirty="0"/>
              <a:t> </a:t>
            </a:r>
            <a:r>
              <a:rPr lang="en-US" sz="2000" dirty="0" err="1"/>
              <a:t>makna</a:t>
            </a:r>
            <a:r>
              <a:rPr lang="en-US" sz="2000" dirty="0"/>
              <a:t> </a:t>
            </a:r>
            <a:r>
              <a:rPr lang="en-US" sz="2000" dirty="0" err="1"/>
              <a:t>hidup</a:t>
            </a:r>
            <a:r>
              <a:rPr lang="en-US" sz="2000" dirty="0"/>
              <a:t>, </a:t>
            </a:r>
            <a:r>
              <a:rPr lang="en-US" sz="2000" dirty="0" err="1"/>
              <a:t>waktu</a:t>
            </a:r>
            <a:r>
              <a:rPr lang="en-US" sz="2000" dirty="0"/>
              <a:t>, </a:t>
            </a:r>
            <a:r>
              <a:rPr lang="en-US" sz="2000" dirty="0" err="1"/>
              <a:t>tenaga</a:t>
            </a:r>
            <a:r>
              <a:rPr lang="en-US" sz="2000" dirty="0"/>
              <a:t>, </a:t>
            </a:r>
            <a:r>
              <a:rPr lang="en-US" sz="2000" dirty="0" err="1"/>
              <a:t>dan</a:t>
            </a:r>
            <a:r>
              <a:rPr lang="en-US" sz="2000" dirty="0"/>
              <a:t> </a:t>
            </a:r>
            <a:r>
              <a:rPr lang="en-US" sz="2000" dirty="0" err="1"/>
              <a:t>peluang</a:t>
            </a:r>
            <a:r>
              <a:rPr lang="en-US" sz="2000" dirty="0"/>
              <a:t> yang </a:t>
            </a:r>
            <a:r>
              <a:rPr lang="en-US" sz="2000" dirty="0" err="1"/>
              <a:t>ada</a:t>
            </a:r>
            <a:r>
              <a:rPr lang="en-US" sz="2000" dirty="0"/>
              <a:t> </a:t>
            </a:r>
            <a:r>
              <a:rPr lang="en-US" sz="2000" dirty="0" err="1"/>
              <a:t>di</a:t>
            </a:r>
            <a:r>
              <a:rPr lang="en-US" sz="2000" dirty="0"/>
              <a:t> </a:t>
            </a:r>
            <a:r>
              <a:rPr lang="en-US" sz="2000" dirty="0" err="1"/>
              <a:t>sekitarnya</a:t>
            </a:r>
            <a:r>
              <a:rPr lang="en-US" sz="2000" dirty="0"/>
              <a:t>. </a:t>
            </a:r>
            <a:r>
              <a:rPr lang="en-US" sz="2000" dirty="0" err="1"/>
              <a:t>Jadi</a:t>
            </a:r>
            <a:r>
              <a:rPr lang="en-US" sz="2000" dirty="0"/>
              <a:t>, </a:t>
            </a:r>
            <a:r>
              <a:rPr lang="en-US" sz="2000" dirty="0" err="1"/>
              <a:t>syarat</a:t>
            </a:r>
            <a:r>
              <a:rPr lang="en-US" sz="2000" dirty="0"/>
              <a:t> </a:t>
            </a:r>
            <a:r>
              <a:rPr lang="en-US" sz="2000" dirty="0" err="1"/>
              <a:t>untuk</a:t>
            </a:r>
            <a:r>
              <a:rPr lang="en-US" sz="2000" dirty="0"/>
              <a:t> </a:t>
            </a:r>
            <a:r>
              <a:rPr lang="en-US" sz="2000" dirty="0" err="1"/>
              <a:t>melakukan</a:t>
            </a:r>
            <a:r>
              <a:rPr lang="en-US" sz="2000" dirty="0"/>
              <a:t> </a:t>
            </a:r>
            <a:r>
              <a:rPr lang="en-US" sz="2000" dirty="0" err="1"/>
              <a:t>usaha</a:t>
            </a:r>
            <a:r>
              <a:rPr lang="en-US" sz="2000" dirty="0"/>
              <a:t> </a:t>
            </a:r>
            <a:r>
              <a:rPr lang="en-US" sz="2000" dirty="0" err="1"/>
              <a:t>hanyalah</a:t>
            </a:r>
            <a:r>
              <a:rPr lang="en-US" sz="2000" dirty="0"/>
              <a:t> </a:t>
            </a:r>
            <a:r>
              <a:rPr lang="en-US" sz="2000" dirty="0" err="1"/>
              <a:t>perhatian</a:t>
            </a:r>
            <a:r>
              <a:rPr lang="en-US" sz="2000" dirty="0"/>
              <a:t> </a:t>
            </a:r>
            <a:r>
              <a:rPr lang="en-US" sz="2000" dirty="0" err="1"/>
              <a:t>dan</a:t>
            </a:r>
            <a:r>
              <a:rPr lang="en-US" sz="2000" dirty="0"/>
              <a:t> </a:t>
            </a:r>
            <a:r>
              <a:rPr lang="en-US" sz="2000" dirty="0" err="1"/>
              <a:t>komitmen</a:t>
            </a:r>
            <a:r>
              <a:rPr lang="en-US" sz="2000" dirty="0"/>
              <a:t>.</a:t>
            </a:r>
          </a:p>
        </p:txBody>
      </p:sp>
      <p:sp>
        <p:nvSpPr>
          <p:cNvPr id="15" name="Slide Number Placeholder 14"/>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6724" y="815926"/>
            <a:ext cx="10477767" cy="5387926"/>
          </a:xfrm>
        </p:spPr>
        <p:txBody>
          <a:bodyPr/>
          <a:lstStyle/>
          <a:p>
            <a:pPr>
              <a:buNone/>
            </a:pPr>
            <a:r>
              <a:rPr lang="id-ID" dirty="0"/>
              <a:t>	</a:t>
            </a:r>
            <a:r>
              <a:rPr lang="en-US" dirty="0" err="1"/>
              <a:t>Menurut</a:t>
            </a:r>
            <a:r>
              <a:rPr lang="en-US" dirty="0"/>
              <a:t> </a:t>
            </a:r>
            <a:r>
              <a:rPr lang="en-US" dirty="0" err="1"/>
              <a:t>Karatko</a:t>
            </a:r>
            <a:r>
              <a:rPr lang="en-US" dirty="0"/>
              <a:t> </a:t>
            </a:r>
            <a:r>
              <a:rPr lang="en-US" dirty="0" err="1"/>
              <a:t>dan</a:t>
            </a:r>
            <a:r>
              <a:rPr lang="en-US" dirty="0"/>
              <a:t> </a:t>
            </a:r>
            <a:r>
              <a:rPr lang="en-US" dirty="0" err="1"/>
              <a:t>Hodgetts</a:t>
            </a:r>
            <a:r>
              <a:rPr lang="en-US" dirty="0"/>
              <a:t> (2007), </a:t>
            </a:r>
            <a:r>
              <a:rPr lang="en-US" dirty="0" err="1"/>
              <a:t>seseorang</a:t>
            </a:r>
            <a:r>
              <a:rPr lang="en-US" dirty="0"/>
              <a:t> </a:t>
            </a:r>
            <a:r>
              <a:rPr lang="en-US" dirty="0" err="1"/>
              <a:t>umumnya</a:t>
            </a:r>
            <a:r>
              <a:rPr lang="en-US" dirty="0"/>
              <a:t> </a:t>
            </a:r>
            <a:r>
              <a:rPr lang="en-US" dirty="0" err="1"/>
              <a:t>merintis</a:t>
            </a:r>
            <a:r>
              <a:rPr lang="en-US" dirty="0"/>
              <a:t> </a:t>
            </a:r>
            <a:r>
              <a:rPr lang="en-US" dirty="0" err="1"/>
              <a:t>atau</a:t>
            </a:r>
            <a:r>
              <a:rPr lang="en-US" dirty="0"/>
              <a:t> </a:t>
            </a:r>
            <a:r>
              <a:rPr lang="en-US" dirty="0" err="1"/>
              <a:t>melakukan</a:t>
            </a:r>
            <a:r>
              <a:rPr lang="en-US" dirty="0"/>
              <a:t> </a:t>
            </a:r>
            <a:r>
              <a:rPr lang="en-US" dirty="0" err="1"/>
              <a:t>usaha</a:t>
            </a:r>
            <a:r>
              <a:rPr lang="en-US" dirty="0"/>
              <a:t> </a:t>
            </a:r>
            <a:r>
              <a:rPr lang="en-US" dirty="0" err="1"/>
              <a:t>baru</a:t>
            </a:r>
            <a:r>
              <a:rPr lang="en-US" dirty="0"/>
              <a:t> </a:t>
            </a:r>
            <a:r>
              <a:rPr lang="en-US" dirty="0" err="1"/>
              <a:t>didasarkan</a:t>
            </a:r>
            <a:r>
              <a:rPr lang="en-US" dirty="0"/>
              <a:t> </a:t>
            </a:r>
            <a:r>
              <a:rPr lang="en-US" dirty="0" err="1"/>
              <a:t>pada</a:t>
            </a:r>
            <a:r>
              <a:rPr lang="en-US" dirty="0"/>
              <a:t> </a:t>
            </a:r>
            <a:r>
              <a:rPr lang="en-US" dirty="0" err="1"/>
              <a:t>beberapa</a:t>
            </a:r>
            <a:r>
              <a:rPr lang="en-US" dirty="0"/>
              <a:t> </a:t>
            </a:r>
            <a:r>
              <a:rPr lang="en-US" dirty="0" err="1"/>
              <a:t>alasan</a:t>
            </a:r>
            <a:r>
              <a:rPr lang="en-US" dirty="0"/>
              <a:t>, </a:t>
            </a:r>
            <a:r>
              <a:rPr lang="en-US" dirty="0" err="1"/>
              <a:t>yakni</a:t>
            </a:r>
            <a:r>
              <a:rPr lang="id-ID" dirty="0"/>
              <a:t>:</a:t>
            </a:r>
          </a:p>
          <a:p>
            <a:pPr marL="565150" indent="-457200">
              <a:buAutoNum type="arabicParenBoth"/>
            </a:pPr>
            <a:r>
              <a:rPr lang="id-ID" dirty="0" err="1"/>
              <a:t>K</a:t>
            </a:r>
            <a:r>
              <a:rPr lang="en-US" dirty="0" err="1"/>
              <a:t>ebutuhan</a:t>
            </a:r>
            <a:r>
              <a:rPr lang="en-US" dirty="0"/>
              <a:t> </a:t>
            </a:r>
            <a:r>
              <a:rPr lang="en-US" dirty="0" err="1"/>
              <a:t>akan</a:t>
            </a:r>
            <a:r>
              <a:rPr lang="en-US" dirty="0"/>
              <a:t> </a:t>
            </a:r>
            <a:r>
              <a:rPr lang="en-US" dirty="0" err="1"/>
              <a:t>pengakuan</a:t>
            </a:r>
            <a:r>
              <a:rPr lang="id-ID" dirty="0"/>
              <a:t>;</a:t>
            </a:r>
          </a:p>
          <a:p>
            <a:pPr marL="565150" indent="-457200">
              <a:buAutoNum type="arabicParenBoth"/>
            </a:pPr>
            <a:r>
              <a:rPr lang="id-ID" dirty="0" err="1"/>
              <a:t>K</a:t>
            </a:r>
            <a:r>
              <a:rPr lang="en-US" dirty="0" err="1"/>
              <a:t>ebutuhan</a:t>
            </a:r>
            <a:r>
              <a:rPr lang="en-US" dirty="0"/>
              <a:t> </a:t>
            </a:r>
            <a:r>
              <a:rPr lang="en-US" dirty="0" err="1"/>
              <a:t>untuk</a:t>
            </a:r>
            <a:r>
              <a:rPr lang="en-US" dirty="0"/>
              <a:t> </a:t>
            </a:r>
            <a:r>
              <a:rPr lang="en-US" dirty="0" err="1"/>
              <a:t>kebebasan</a:t>
            </a:r>
            <a:r>
              <a:rPr lang="id-ID" dirty="0"/>
              <a:t>;</a:t>
            </a:r>
          </a:p>
          <a:p>
            <a:pPr marL="565150" indent="-457200">
              <a:buAutoNum type="arabicParenBoth"/>
            </a:pPr>
            <a:r>
              <a:rPr lang="id-ID" dirty="0"/>
              <a:t>K</a:t>
            </a:r>
            <a:r>
              <a:rPr lang="en-US" dirty="0" err="1"/>
              <a:t>ebutuhan</a:t>
            </a:r>
            <a:r>
              <a:rPr lang="en-US" dirty="0"/>
              <a:t> </a:t>
            </a:r>
            <a:r>
              <a:rPr lang="en-US" dirty="0" err="1"/>
              <a:t>pengembangan</a:t>
            </a:r>
            <a:r>
              <a:rPr lang="en-US" dirty="0"/>
              <a:t> </a:t>
            </a:r>
            <a:r>
              <a:rPr lang="en-US" dirty="0" err="1"/>
              <a:t>diri</a:t>
            </a:r>
            <a:r>
              <a:rPr lang="en-US" dirty="0"/>
              <a:t> </a:t>
            </a:r>
            <a:r>
              <a:rPr lang="en-US" dirty="0" err="1"/>
              <a:t>dan</a:t>
            </a:r>
            <a:r>
              <a:rPr lang="en-US" dirty="0"/>
              <a:t> </a:t>
            </a:r>
            <a:r>
              <a:rPr lang="en-US" dirty="0" err="1"/>
              <a:t>kepribadian</a:t>
            </a:r>
            <a:r>
              <a:rPr lang="id-ID" dirty="0"/>
              <a:t>;</a:t>
            </a:r>
          </a:p>
          <a:p>
            <a:pPr marL="565150" indent="-457200">
              <a:buAutoNum type="arabicParenBoth"/>
            </a:pPr>
            <a:r>
              <a:rPr lang="id-ID" dirty="0" err="1"/>
              <a:t>K</a:t>
            </a:r>
            <a:r>
              <a:rPr lang="en-US" dirty="0" err="1"/>
              <a:t>eamanan</a:t>
            </a:r>
            <a:r>
              <a:rPr lang="en-US" dirty="0"/>
              <a:t> </a:t>
            </a:r>
            <a:r>
              <a:rPr lang="en-US" dirty="0" err="1"/>
              <a:t>dan</a:t>
            </a:r>
            <a:r>
              <a:rPr lang="en-US" dirty="0"/>
              <a:t> </a:t>
            </a:r>
            <a:r>
              <a:rPr lang="en-US" dirty="0" err="1"/>
              <a:t>pengembangan</a:t>
            </a:r>
            <a:r>
              <a:rPr lang="en-US" dirty="0"/>
              <a:t> </a:t>
            </a:r>
            <a:r>
              <a:rPr lang="en-US" dirty="0" err="1"/>
              <a:t>aset</a:t>
            </a:r>
            <a:r>
              <a:rPr lang="id-ID" dirty="0"/>
              <a:t>;</a:t>
            </a:r>
            <a:r>
              <a:rPr lang="en-US" dirty="0"/>
              <a:t> </a:t>
            </a:r>
            <a:endParaRPr lang="id-ID" dirty="0"/>
          </a:p>
          <a:p>
            <a:pPr marL="565150" indent="-457200">
              <a:buAutoNum type="arabicParenBoth"/>
            </a:pPr>
            <a:r>
              <a:rPr lang="id-ID" dirty="0" err="1"/>
              <a:t>P</a:t>
            </a:r>
            <a:r>
              <a:rPr lang="en-US" dirty="0" err="1"/>
              <a:t>ersepsi</a:t>
            </a:r>
            <a:r>
              <a:rPr lang="en-US" dirty="0"/>
              <a:t> </a:t>
            </a:r>
            <a:r>
              <a:rPr lang="en-US" dirty="0" err="1"/>
              <a:t>kemakmuran</a:t>
            </a:r>
            <a:r>
              <a:rPr lang="id-ID" dirty="0"/>
              <a:t>;</a:t>
            </a:r>
          </a:p>
          <a:p>
            <a:pPr marL="565150" indent="-457200">
              <a:buAutoNum type="arabicParenBoth"/>
            </a:pPr>
            <a:r>
              <a:rPr lang="id-ID" dirty="0" err="1"/>
              <a:t>P</a:t>
            </a:r>
            <a:r>
              <a:rPr lang="en-US" dirty="0" err="1"/>
              <a:t>engurangan</a:t>
            </a:r>
            <a:r>
              <a:rPr lang="en-US" dirty="0"/>
              <a:t> </a:t>
            </a:r>
            <a:r>
              <a:rPr lang="en-US" dirty="0" err="1"/>
              <a:t>pajak</a:t>
            </a:r>
            <a:r>
              <a:rPr lang="en-US" dirty="0"/>
              <a:t>, </a:t>
            </a:r>
            <a:r>
              <a:rPr lang="en-US" dirty="0" err="1"/>
              <a:t>dan</a:t>
            </a:r>
            <a:r>
              <a:rPr lang="id-ID" dirty="0"/>
              <a:t>;</a:t>
            </a:r>
          </a:p>
          <a:p>
            <a:pPr marL="565150" indent="-457200">
              <a:buAutoNum type="arabicParenBoth"/>
            </a:pPr>
            <a:r>
              <a:rPr lang="id-ID" dirty="0" err="1"/>
              <a:t>M</a:t>
            </a:r>
            <a:r>
              <a:rPr lang="en-US" dirty="0" err="1"/>
              <a:t>engikuti</a:t>
            </a:r>
            <a:r>
              <a:rPr lang="en-US" dirty="0"/>
              <a:t> mental model. </a:t>
            </a:r>
            <a:endParaRPr lang="id-ID" dirty="0"/>
          </a:p>
          <a:p>
            <a:pPr marL="565150" indent="-457200">
              <a:buNone/>
            </a:pPr>
            <a:endParaRPr lang="id-ID" dirty="0"/>
          </a:p>
          <a:p>
            <a:pPr marL="565150" indent="-457200">
              <a:buNone/>
            </a:pPr>
            <a:r>
              <a:rPr lang="id-ID" dirty="0"/>
              <a:t>	</a:t>
            </a:r>
            <a:r>
              <a:rPr lang="en-US" dirty="0" err="1"/>
              <a:t>Sedangkan</a:t>
            </a:r>
            <a:r>
              <a:rPr lang="en-US" dirty="0"/>
              <a:t> </a:t>
            </a:r>
            <a:r>
              <a:rPr lang="en-US" dirty="0" err="1"/>
              <a:t>untuk</a:t>
            </a:r>
            <a:r>
              <a:rPr lang="en-US" dirty="0"/>
              <a:t> </a:t>
            </a:r>
            <a:r>
              <a:rPr lang="en-US" dirty="0" err="1"/>
              <a:t>memulai</a:t>
            </a:r>
            <a:r>
              <a:rPr lang="en-US" dirty="0"/>
              <a:t> </a:t>
            </a:r>
            <a:r>
              <a:rPr lang="en-US" dirty="0" err="1"/>
              <a:t>usaha</a:t>
            </a:r>
            <a:r>
              <a:rPr lang="en-US" dirty="0"/>
              <a:t> </a:t>
            </a:r>
            <a:r>
              <a:rPr lang="en-US" dirty="0" err="1"/>
              <a:t>ada</a:t>
            </a:r>
            <a:r>
              <a:rPr lang="en-US" dirty="0"/>
              <a:t> </a:t>
            </a:r>
            <a:r>
              <a:rPr lang="en-US" dirty="0" err="1"/>
              <a:t>beberapa</a:t>
            </a:r>
            <a:r>
              <a:rPr lang="en-US" dirty="0"/>
              <a:t> </a:t>
            </a:r>
            <a:r>
              <a:rPr lang="en-US" dirty="0" err="1"/>
              <a:t>alternatif</a:t>
            </a:r>
            <a:r>
              <a:rPr lang="en-US" dirty="0"/>
              <a:t> yang </a:t>
            </a:r>
            <a:r>
              <a:rPr lang="en-US" dirty="0" err="1"/>
              <a:t>bisa</a:t>
            </a:r>
            <a:r>
              <a:rPr lang="en-US" dirty="0"/>
              <a:t> </a:t>
            </a:r>
            <a:r>
              <a:rPr lang="en-US" dirty="0" err="1"/>
              <a:t>dipilih</a:t>
            </a:r>
            <a:r>
              <a:rPr lang="en-US" dirty="0"/>
              <a:t> </a:t>
            </a:r>
            <a:r>
              <a:rPr lang="en-US" dirty="0" err="1"/>
              <a:t>sesuai</a:t>
            </a:r>
            <a:r>
              <a:rPr lang="en-US" dirty="0"/>
              <a:t> </a:t>
            </a:r>
            <a:r>
              <a:rPr lang="en-US" dirty="0" err="1"/>
              <a:t>karakteristik</a:t>
            </a:r>
            <a:r>
              <a:rPr lang="en-US" dirty="0"/>
              <a:t>, </a:t>
            </a:r>
            <a:r>
              <a:rPr lang="en-US" dirty="0" err="1"/>
              <a:t>peluang</a:t>
            </a:r>
            <a:r>
              <a:rPr lang="en-US" dirty="0"/>
              <a:t>, </a:t>
            </a:r>
            <a:r>
              <a:rPr lang="en-US" dirty="0" err="1"/>
              <a:t>dan</a:t>
            </a:r>
            <a:r>
              <a:rPr lang="en-US" dirty="0"/>
              <a:t> </a:t>
            </a:r>
            <a:r>
              <a:rPr lang="en-US" dirty="0" err="1"/>
              <a:t>pengetahuan</a:t>
            </a:r>
            <a:r>
              <a:rPr lang="en-US" dirty="0"/>
              <a:t> </a:t>
            </a:r>
            <a:r>
              <a:rPr lang="en-US" dirty="0" err="1"/>
              <a:t>masing-masing</a:t>
            </a:r>
            <a:r>
              <a:rPr lang="en-US" dirty="0"/>
              <a:t> </a:t>
            </a:r>
            <a:r>
              <a:rPr lang="en-US" dirty="0" err="1"/>
              <a:t>Ada</a:t>
            </a:r>
            <a:r>
              <a:rPr lang="en-US" dirty="0"/>
              <a:t> </a:t>
            </a:r>
            <a:r>
              <a:rPr lang="en-US" dirty="0" err="1"/>
              <a:t>sekurang-kurangnya</a:t>
            </a:r>
            <a:r>
              <a:rPr lang="en-US" dirty="0"/>
              <a:t> </a:t>
            </a:r>
            <a:r>
              <a:rPr lang="en-US" dirty="0" err="1"/>
              <a:t>empat</a:t>
            </a:r>
            <a:r>
              <a:rPr lang="en-US" dirty="0"/>
              <a:t> </a:t>
            </a:r>
            <a:r>
              <a:rPr lang="en-US" dirty="0" err="1"/>
              <a:t>pilihan</a:t>
            </a:r>
            <a:r>
              <a:rPr lang="en-US" dirty="0"/>
              <a:t> </a:t>
            </a:r>
            <a:r>
              <a:rPr lang="en-US" dirty="0" err="1"/>
              <a:t>untuk</a:t>
            </a:r>
            <a:r>
              <a:rPr lang="en-US" dirty="0"/>
              <a:t> </a:t>
            </a:r>
            <a:r>
              <a:rPr lang="en-US" dirty="0" err="1"/>
              <a:t>memulai</a:t>
            </a:r>
            <a:r>
              <a:rPr lang="en-US" dirty="0"/>
              <a:t> </a:t>
            </a:r>
            <a:r>
              <a:rPr lang="en-US" dirty="0" err="1"/>
              <a:t>usaha</a:t>
            </a:r>
            <a:r>
              <a:rPr lang="en-US" dirty="0"/>
              <a:t> </a:t>
            </a:r>
            <a:r>
              <a:rPr lang="en-US" dirty="0" err="1"/>
              <a:t>seperti</a:t>
            </a:r>
            <a:r>
              <a:rPr lang="en-US" dirty="0"/>
              <a:t> </a:t>
            </a:r>
            <a:r>
              <a:rPr lang="id-ID" dirty="0"/>
              <a:t>:</a:t>
            </a:r>
          </a:p>
          <a:p>
            <a:pPr marL="565150" indent="-457200">
              <a:buAutoNum type="arabicParenBoth"/>
            </a:pPr>
            <a:r>
              <a:rPr lang="id-ID" dirty="0" err="1"/>
              <a:t>M</a:t>
            </a:r>
            <a:r>
              <a:rPr lang="en-US" dirty="0" err="1"/>
              <a:t>erintis</a:t>
            </a:r>
            <a:r>
              <a:rPr lang="en-US" dirty="0"/>
              <a:t> </a:t>
            </a:r>
            <a:r>
              <a:rPr lang="en-US" dirty="0" err="1"/>
              <a:t>usaha</a:t>
            </a:r>
            <a:r>
              <a:rPr lang="en-US" dirty="0"/>
              <a:t> </a:t>
            </a:r>
            <a:r>
              <a:rPr lang="en-US" dirty="0" err="1"/>
              <a:t>baru</a:t>
            </a:r>
            <a:r>
              <a:rPr lang="en-US" dirty="0"/>
              <a:t> (starting), </a:t>
            </a:r>
            <a:endParaRPr lang="id-ID" dirty="0"/>
          </a:p>
          <a:p>
            <a:pPr marL="565150" indent="-457200">
              <a:buAutoNum type="arabicParenBoth"/>
            </a:pPr>
            <a:r>
              <a:rPr lang="id-ID" dirty="0" err="1"/>
              <a:t>M</a:t>
            </a:r>
            <a:r>
              <a:rPr lang="en-US" dirty="0" err="1"/>
              <a:t>embeli</a:t>
            </a:r>
            <a:r>
              <a:rPr lang="en-US" dirty="0"/>
              <a:t> (take over) </a:t>
            </a:r>
            <a:r>
              <a:rPr lang="en-US" dirty="0" err="1"/>
              <a:t>perusahaan</a:t>
            </a:r>
            <a:r>
              <a:rPr lang="en-US" dirty="0"/>
              <a:t> lain (buying), </a:t>
            </a:r>
            <a:endParaRPr lang="id-ID" dirty="0"/>
          </a:p>
          <a:p>
            <a:pPr marL="565150" indent="-457200">
              <a:buAutoNum type="arabicParenBoth"/>
            </a:pPr>
            <a:r>
              <a:rPr lang="id-ID" dirty="0" err="1"/>
              <a:t>K</a:t>
            </a:r>
            <a:r>
              <a:rPr lang="en-US" dirty="0" err="1"/>
              <a:t>erjasama</a:t>
            </a:r>
            <a:r>
              <a:rPr lang="en-US" dirty="0"/>
              <a:t> </a:t>
            </a:r>
            <a:r>
              <a:rPr lang="en-US" dirty="0" err="1"/>
              <a:t>manajemen,waralaba</a:t>
            </a:r>
            <a:r>
              <a:rPr lang="en-US" dirty="0"/>
              <a:t> (franchising), </a:t>
            </a:r>
            <a:r>
              <a:rPr lang="en-US" dirty="0" err="1"/>
              <a:t>dan</a:t>
            </a:r>
            <a:r>
              <a:rPr lang="en-US" dirty="0"/>
              <a:t> </a:t>
            </a:r>
            <a:endParaRPr lang="id-ID" dirty="0"/>
          </a:p>
          <a:p>
            <a:pPr marL="565150" indent="-457200">
              <a:buAutoNum type="arabicParenBoth"/>
            </a:pPr>
            <a:r>
              <a:rPr lang="id-ID" dirty="0" err="1"/>
              <a:t>B</a:t>
            </a:r>
            <a:r>
              <a:rPr lang="en-US" dirty="0" err="1"/>
              <a:t>isnis</a:t>
            </a:r>
            <a:r>
              <a:rPr lang="en-US" dirty="0"/>
              <a:t> </a:t>
            </a:r>
            <a:r>
              <a:rPr lang="en-US" dirty="0" err="1"/>
              <a:t>keluarga</a:t>
            </a:r>
            <a:r>
              <a:rPr lang="en-US" dirty="0"/>
              <a:t> (</a:t>
            </a:r>
            <a:r>
              <a:rPr lang="en-US" dirty="0" err="1"/>
              <a:t>bussines</a:t>
            </a:r>
            <a:r>
              <a:rPr lang="en-US" dirty="0"/>
              <a:t> </a:t>
            </a:r>
            <a:r>
              <a:rPr lang="en-US" dirty="0" err="1"/>
              <a:t>familiy</a:t>
            </a:r>
            <a:r>
              <a:rPr lang="en-US" dirty="0"/>
              <a:t>). </a:t>
            </a:r>
          </a:p>
        </p:txBody>
      </p:sp>
      <p:sp>
        <p:nvSpPr>
          <p:cNvPr id="15" name="Slide Number Placeholder 14"/>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200" dirty="0"/>
              <a:t>PROSES STUDI KELAYAKAN WIRAUSAHA</a:t>
            </a:r>
            <a:endParaRPr lang="en-US" sz="3200" dirty="0"/>
          </a:p>
        </p:txBody>
      </p:sp>
      <p:sp>
        <p:nvSpPr>
          <p:cNvPr id="3" name="Text Placeholder 2"/>
          <p:cNvSpPr>
            <a:spLocks noGrp="1"/>
          </p:cNvSpPr>
          <p:nvPr>
            <p:ph type="body" idx="1"/>
          </p:nvPr>
        </p:nvSpPr>
        <p:spPr>
          <a:xfrm>
            <a:off x="874860" y="1561515"/>
            <a:ext cx="10421497" cy="4487594"/>
          </a:xfrm>
        </p:spPr>
        <p:txBody>
          <a:bodyPr/>
          <a:lstStyle/>
          <a:p>
            <a:pPr>
              <a:buNone/>
            </a:pPr>
            <a:r>
              <a:rPr lang="id-ID" dirty="0"/>
              <a:t>	</a:t>
            </a:r>
            <a:r>
              <a:rPr lang="en-US" sz="2000" dirty="0" err="1"/>
              <a:t>Melakukan</a:t>
            </a:r>
            <a:r>
              <a:rPr lang="en-US" sz="2000" dirty="0"/>
              <a:t> </a:t>
            </a:r>
            <a:r>
              <a:rPr lang="en-US" sz="2000" dirty="0" err="1"/>
              <a:t>usaha</a:t>
            </a:r>
            <a:r>
              <a:rPr lang="en-US" sz="2000" dirty="0"/>
              <a:t> </a:t>
            </a:r>
            <a:r>
              <a:rPr lang="en-US" sz="2000" dirty="0" err="1"/>
              <a:t>adalah</a:t>
            </a:r>
            <a:r>
              <a:rPr lang="en-US" sz="2000" dirty="0"/>
              <a:t> </a:t>
            </a:r>
            <a:r>
              <a:rPr lang="en-US" sz="2000" dirty="0" err="1"/>
              <a:t>sebuah</a:t>
            </a:r>
            <a:r>
              <a:rPr lang="en-US" sz="2000" dirty="0"/>
              <a:t> </a:t>
            </a:r>
            <a:r>
              <a:rPr lang="en-US" sz="2000" dirty="0" err="1"/>
              <a:t>kegiatan</a:t>
            </a:r>
            <a:r>
              <a:rPr lang="en-US" sz="2000" dirty="0"/>
              <a:t> yang </a:t>
            </a:r>
            <a:r>
              <a:rPr lang="en-US" sz="2000" dirty="0" err="1"/>
              <a:t>acapkali</a:t>
            </a:r>
            <a:r>
              <a:rPr lang="en-US" sz="2000" dirty="0"/>
              <a:t> unpredictable </a:t>
            </a:r>
            <a:r>
              <a:rPr lang="en-US" sz="2000" dirty="0" err="1"/>
              <a:t>tak</a:t>
            </a:r>
            <a:r>
              <a:rPr lang="en-US" sz="2000" dirty="0"/>
              <a:t> </a:t>
            </a:r>
            <a:r>
              <a:rPr lang="en-US" sz="2000" dirty="0" err="1"/>
              <a:t>terprediksi</a:t>
            </a:r>
            <a:r>
              <a:rPr lang="en-US" sz="2000" dirty="0"/>
              <a:t>. la </a:t>
            </a:r>
            <a:r>
              <a:rPr lang="en-US" sz="2000" dirty="0" err="1"/>
              <a:t>berjalan</a:t>
            </a:r>
            <a:r>
              <a:rPr lang="en-US" sz="2000" dirty="0"/>
              <a:t> </a:t>
            </a:r>
            <a:r>
              <a:rPr lang="en-US" sz="2000" dirty="0" err="1"/>
              <a:t>dalam</a:t>
            </a:r>
            <a:r>
              <a:rPr lang="en-US" sz="2000" dirty="0"/>
              <a:t> </a:t>
            </a:r>
            <a:r>
              <a:rPr lang="en-US" sz="2000" dirty="0" err="1"/>
              <a:t>rentang</a:t>
            </a:r>
            <a:r>
              <a:rPr lang="en-US" sz="2000" dirty="0"/>
              <a:t> </a:t>
            </a:r>
            <a:r>
              <a:rPr lang="en-US" sz="2000" dirty="0" err="1"/>
              <a:t>dan</a:t>
            </a:r>
            <a:r>
              <a:rPr lang="en-US" sz="2000" dirty="0"/>
              <a:t> </a:t>
            </a:r>
            <a:r>
              <a:rPr lang="en-US" sz="2000" dirty="0" err="1"/>
              <a:t>lorong</a:t>
            </a:r>
            <a:r>
              <a:rPr lang="en-US" sz="2000" dirty="0"/>
              <a:t> </a:t>
            </a:r>
            <a:r>
              <a:rPr lang="en-US" sz="2000" dirty="0" err="1"/>
              <a:t>waktu</a:t>
            </a:r>
            <a:r>
              <a:rPr lang="en-US" sz="2000" dirty="0"/>
              <a:t> yang </a:t>
            </a:r>
            <a:r>
              <a:rPr lang="en-US" sz="2000" dirty="0" err="1"/>
              <a:t>penuh</a:t>
            </a:r>
            <a:r>
              <a:rPr lang="en-US" sz="2000" dirty="0"/>
              <a:t> </a:t>
            </a:r>
            <a:r>
              <a:rPr lang="en-US" sz="2000" dirty="0" err="1"/>
              <a:t>ketidakpastian</a:t>
            </a:r>
            <a:r>
              <a:rPr lang="en-US" sz="2000" dirty="0"/>
              <a:t> yang </a:t>
            </a:r>
            <a:r>
              <a:rPr lang="en-US" sz="2000" dirty="0" err="1"/>
              <a:t>pasti</a:t>
            </a:r>
            <a:r>
              <a:rPr lang="en-US" sz="2000" dirty="0"/>
              <a:t>. </a:t>
            </a:r>
            <a:r>
              <a:rPr lang="en-US" sz="2000" dirty="0" err="1"/>
              <a:t>Studi</a:t>
            </a:r>
            <a:r>
              <a:rPr lang="en-US" sz="2000" dirty="0"/>
              <a:t> </a:t>
            </a:r>
            <a:r>
              <a:rPr lang="en-US" sz="2000" dirty="0" err="1"/>
              <a:t>kelayakan</a:t>
            </a:r>
            <a:r>
              <a:rPr lang="en-US" sz="2000" dirty="0"/>
              <a:t> </a:t>
            </a:r>
            <a:r>
              <a:rPr lang="en-US" sz="2000" dirty="0" err="1"/>
              <a:t>usaha</a:t>
            </a:r>
            <a:r>
              <a:rPr lang="en-US" sz="2000" dirty="0"/>
              <a:t> </a:t>
            </a:r>
            <a:r>
              <a:rPr lang="en-US" sz="2000" dirty="0" err="1"/>
              <a:t>berusaha</a:t>
            </a:r>
            <a:r>
              <a:rPr lang="en-US" sz="2000" dirty="0"/>
              <a:t> agar </a:t>
            </a:r>
            <a:r>
              <a:rPr lang="en-US" sz="2000" dirty="0" err="1"/>
              <a:t>sebuah</a:t>
            </a:r>
            <a:r>
              <a:rPr lang="en-US" sz="2000" dirty="0"/>
              <a:t> </a:t>
            </a:r>
            <a:r>
              <a:rPr lang="en-US" sz="2000" dirty="0" err="1"/>
              <a:t>usaha</a:t>
            </a:r>
            <a:r>
              <a:rPr lang="en-US" sz="2000" dirty="0"/>
              <a:t> </a:t>
            </a:r>
            <a:r>
              <a:rPr lang="en-US" sz="2000" dirty="0" err="1"/>
              <a:t>dapat</a:t>
            </a:r>
            <a:r>
              <a:rPr lang="en-US" sz="2000" dirty="0"/>
              <a:t> </a:t>
            </a:r>
            <a:r>
              <a:rPr lang="en-US" sz="2000" dirty="0" err="1"/>
              <a:t>diusahan</a:t>
            </a:r>
            <a:r>
              <a:rPr lang="en-US" sz="2000" dirty="0"/>
              <a:t> </a:t>
            </a:r>
            <a:r>
              <a:rPr lang="en-US" sz="2000" dirty="0" err="1"/>
              <a:t>dengan</a:t>
            </a:r>
            <a:r>
              <a:rPr lang="en-US" sz="2000" dirty="0"/>
              <a:t> </a:t>
            </a:r>
            <a:r>
              <a:rPr lang="en-US" sz="2000" dirty="0" err="1"/>
              <a:t>usaha-usaha</a:t>
            </a:r>
            <a:r>
              <a:rPr lang="en-US" sz="2000" dirty="0"/>
              <a:t> </a:t>
            </a:r>
            <a:r>
              <a:rPr lang="en-US" sz="2000" dirty="0" err="1"/>
              <a:t>nyata</a:t>
            </a:r>
            <a:r>
              <a:rPr lang="en-US" sz="2000" dirty="0"/>
              <a:t> yang </a:t>
            </a:r>
            <a:r>
              <a:rPr lang="en-US" sz="2000" dirty="0" err="1"/>
              <a:t>terukur</a:t>
            </a:r>
            <a:r>
              <a:rPr lang="en-US" sz="2000" dirty="0"/>
              <a:t>, </a:t>
            </a:r>
            <a:r>
              <a:rPr lang="en-US" sz="2000" dirty="0" err="1"/>
              <a:t>meski</a:t>
            </a:r>
            <a:r>
              <a:rPr lang="en-US" sz="2000" dirty="0"/>
              <a:t> </a:t>
            </a:r>
            <a:r>
              <a:rPr lang="en-US" sz="2000" dirty="0" err="1"/>
              <a:t>hanya</a:t>
            </a:r>
            <a:r>
              <a:rPr lang="en-US" sz="2000" dirty="0"/>
              <a:t> </a:t>
            </a:r>
            <a:r>
              <a:rPr lang="en-US" sz="2000" dirty="0" err="1"/>
              <a:t>keterukuran</a:t>
            </a:r>
            <a:r>
              <a:rPr lang="en-US" sz="2000" dirty="0"/>
              <a:t> </a:t>
            </a:r>
            <a:r>
              <a:rPr lang="en-US" sz="2000" dirty="0" err="1"/>
              <a:t>berupa</a:t>
            </a:r>
            <a:r>
              <a:rPr lang="en-US" sz="2000" dirty="0"/>
              <a:t> </a:t>
            </a:r>
            <a:r>
              <a:rPr lang="en-US" sz="2000" dirty="0" err="1"/>
              <a:t>kecenderungan</a:t>
            </a:r>
            <a:r>
              <a:rPr lang="en-US" sz="2000" dirty="0"/>
              <a:t>, trend </a:t>
            </a:r>
            <a:r>
              <a:rPr lang="en-US" sz="2000" dirty="0" err="1"/>
              <a:t>dan</a:t>
            </a:r>
            <a:r>
              <a:rPr lang="en-US" sz="2000" dirty="0"/>
              <a:t> </a:t>
            </a:r>
            <a:r>
              <a:rPr lang="en-US" sz="2000" dirty="0" err="1"/>
              <a:t>perkiraan</a:t>
            </a:r>
            <a:r>
              <a:rPr lang="en-US" sz="2000" dirty="0"/>
              <a:t> </a:t>
            </a:r>
            <a:r>
              <a:rPr lang="en-US" sz="2000" dirty="0" err="1"/>
              <a:t>arah</a:t>
            </a:r>
            <a:r>
              <a:rPr lang="en-US" sz="2000" dirty="0"/>
              <a:t> </a:t>
            </a:r>
            <a:r>
              <a:rPr lang="en-US" sz="2000" dirty="0" err="1"/>
              <a:t>perubahan</a:t>
            </a:r>
            <a:r>
              <a:rPr lang="en-US" sz="2000" dirty="0"/>
              <a:t> </a:t>
            </a:r>
            <a:r>
              <a:rPr lang="en-US" sz="2000" dirty="0" err="1"/>
              <a:t>masa</a:t>
            </a:r>
            <a:r>
              <a:rPr lang="en-US" sz="2000" dirty="0"/>
              <a:t> </a:t>
            </a:r>
            <a:r>
              <a:rPr lang="en-US" sz="2000" dirty="0" err="1"/>
              <a:t>depan</a:t>
            </a:r>
            <a:r>
              <a:rPr lang="en-US" sz="2000" dirty="0"/>
              <a:t>. </a:t>
            </a:r>
            <a:r>
              <a:rPr lang="en-US" sz="2000" dirty="0" err="1"/>
              <a:t>Oleh</a:t>
            </a:r>
            <a:r>
              <a:rPr lang="en-US" sz="2000" dirty="0"/>
              <a:t> </a:t>
            </a:r>
            <a:r>
              <a:rPr lang="en-US" sz="2000" dirty="0" err="1"/>
              <a:t>karena</a:t>
            </a:r>
            <a:r>
              <a:rPr lang="en-US" sz="2000" dirty="0"/>
              <a:t> </a:t>
            </a:r>
            <a:r>
              <a:rPr lang="en-US" sz="2000" dirty="0" err="1"/>
              <a:t>itu</a:t>
            </a:r>
            <a:r>
              <a:rPr lang="en-US" sz="2000" dirty="0"/>
              <a:t>, </a:t>
            </a:r>
            <a:r>
              <a:rPr lang="en-US" sz="2000" dirty="0" err="1"/>
              <a:t>studi</a:t>
            </a:r>
            <a:r>
              <a:rPr lang="en-US" sz="2000" dirty="0"/>
              <a:t> </a:t>
            </a:r>
            <a:r>
              <a:rPr lang="en-US" sz="2000" dirty="0" err="1"/>
              <a:t>kelayakan</a:t>
            </a:r>
            <a:r>
              <a:rPr lang="en-US" sz="2000" dirty="0"/>
              <a:t> </a:t>
            </a:r>
            <a:r>
              <a:rPr lang="en-US" sz="2000" dirty="0" err="1"/>
              <a:t>adalah</a:t>
            </a:r>
            <a:r>
              <a:rPr lang="en-US" sz="2000" dirty="0"/>
              <a:t> </a:t>
            </a:r>
            <a:r>
              <a:rPr lang="en-US" sz="2000" dirty="0" err="1"/>
              <a:t>studi</a:t>
            </a:r>
            <a:r>
              <a:rPr lang="en-US" sz="2000" dirty="0"/>
              <a:t> </a:t>
            </a:r>
            <a:r>
              <a:rPr lang="en-US" sz="2000" dirty="0" err="1"/>
              <a:t>awal</a:t>
            </a:r>
            <a:r>
              <a:rPr lang="en-US" sz="2000" dirty="0"/>
              <a:t> </a:t>
            </a:r>
            <a:r>
              <a:rPr lang="en-US" sz="2000" dirty="0" err="1"/>
              <a:t>untuk</a:t>
            </a:r>
            <a:r>
              <a:rPr lang="en-US" sz="2000" dirty="0"/>
              <a:t> </a:t>
            </a:r>
            <a:r>
              <a:rPr lang="en-US" sz="2000" dirty="0" err="1"/>
              <a:t>mengawali</a:t>
            </a:r>
            <a:r>
              <a:rPr lang="en-US" sz="2000" dirty="0"/>
              <a:t> </a:t>
            </a:r>
            <a:r>
              <a:rPr lang="en-US" sz="2000" dirty="0" err="1"/>
              <a:t>sebuah</a:t>
            </a:r>
            <a:r>
              <a:rPr lang="en-US" sz="2000" dirty="0"/>
              <a:t> </a:t>
            </a:r>
            <a:r>
              <a:rPr lang="en-US" sz="2000" dirty="0" err="1"/>
              <a:t>usaha</a:t>
            </a:r>
            <a:r>
              <a:rPr lang="en-US" sz="2000" dirty="0"/>
              <a:t> agar </a:t>
            </a:r>
            <a:r>
              <a:rPr lang="en-US" sz="2000" dirty="0" err="1"/>
              <a:t>tidak</a:t>
            </a:r>
            <a:r>
              <a:rPr lang="en-US" sz="2000" dirty="0"/>
              <a:t> </a:t>
            </a:r>
            <a:r>
              <a:rPr lang="en-US" sz="2000" dirty="0" err="1"/>
              <a:t>hanya</a:t>
            </a:r>
            <a:r>
              <a:rPr lang="en-US" sz="2000" dirty="0"/>
              <a:t> </a:t>
            </a:r>
            <a:r>
              <a:rPr lang="en-US" sz="2000" dirty="0" err="1"/>
              <a:t>berjalan</a:t>
            </a:r>
            <a:r>
              <a:rPr lang="en-US" sz="2000" dirty="0"/>
              <a:t> </a:t>
            </a:r>
            <a:r>
              <a:rPr lang="en-US" sz="2000" dirty="0" err="1"/>
              <a:t>di</a:t>
            </a:r>
            <a:r>
              <a:rPr lang="en-US" sz="2000" dirty="0"/>
              <a:t> </a:t>
            </a:r>
            <a:r>
              <a:rPr lang="en-US" sz="2000" dirty="0" err="1"/>
              <a:t>awal</a:t>
            </a:r>
            <a:r>
              <a:rPr lang="en-US" sz="2000" dirty="0"/>
              <a:t>. </a:t>
            </a:r>
            <a:r>
              <a:rPr lang="en-US" sz="2000" dirty="0" err="1"/>
              <a:t>Studi</a:t>
            </a:r>
            <a:r>
              <a:rPr lang="en-US" sz="2000" dirty="0"/>
              <a:t> </a:t>
            </a:r>
            <a:r>
              <a:rPr lang="en-US" sz="2000" dirty="0" err="1"/>
              <a:t>kelayakan</a:t>
            </a:r>
            <a:r>
              <a:rPr lang="en-US" sz="2000" dirty="0"/>
              <a:t> </a:t>
            </a:r>
            <a:r>
              <a:rPr lang="en-US" sz="2000" dirty="0" err="1"/>
              <a:t>usaha</a:t>
            </a:r>
            <a:r>
              <a:rPr lang="en-US" sz="2000" dirty="0"/>
              <a:t> </a:t>
            </a:r>
            <a:r>
              <a:rPr lang="en-US" sz="2000" dirty="0" err="1"/>
              <a:t>harus</a:t>
            </a:r>
            <a:r>
              <a:rPr lang="en-US" sz="2000" dirty="0"/>
              <a:t> </a:t>
            </a:r>
            <a:r>
              <a:rPr lang="en-US" sz="2000" dirty="0" err="1"/>
              <a:t>memberikan</a:t>
            </a:r>
            <a:r>
              <a:rPr lang="en-US" sz="2000" dirty="0"/>
              <a:t> </a:t>
            </a:r>
            <a:r>
              <a:rPr lang="en-US" sz="2000" dirty="0" err="1"/>
              <a:t>jaminan</a:t>
            </a:r>
            <a:r>
              <a:rPr lang="en-US" sz="2000" dirty="0"/>
              <a:t> </a:t>
            </a:r>
            <a:r>
              <a:rPr lang="en-US" sz="2000" dirty="0" err="1"/>
              <a:t>keberlangsungan</a:t>
            </a:r>
            <a:r>
              <a:rPr lang="en-US" sz="2000" dirty="0"/>
              <a:t> </a:t>
            </a:r>
            <a:r>
              <a:rPr lang="en-US" sz="2000" dirty="0" err="1"/>
              <a:t>usaha</a:t>
            </a:r>
            <a:r>
              <a:rPr lang="en-US" sz="2000" dirty="0"/>
              <a:t> </a:t>
            </a:r>
            <a:r>
              <a:rPr lang="en-US" sz="2000" dirty="0" err="1"/>
              <a:t>jangka</a:t>
            </a:r>
            <a:r>
              <a:rPr lang="en-US" sz="2000" dirty="0"/>
              <a:t> </a:t>
            </a:r>
            <a:r>
              <a:rPr lang="en-US" sz="2000" dirty="0" err="1"/>
              <a:t>panjang</a:t>
            </a:r>
            <a:r>
              <a:rPr lang="en-US" sz="2000" dirty="0"/>
              <a:t>. </a:t>
            </a:r>
            <a:endParaRPr lang="id-ID" sz="2000" dirty="0"/>
          </a:p>
          <a:p>
            <a:pPr>
              <a:buNone/>
            </a:pPr>
            <a:r>
              <a:rPr lang="id-ID" dirty="0"/>
              <a:t>	</a:t>
            </a:r>
          </a:p>
          <a:p>
            <a:pPr>
              <a:buNone/>
            </a:pPr>
            <a:r>
              <a:rPr lang="id-ID" dirty="0"/>
              <a:t>	</a:t>
            </a:r>
            <a:r>
              <a:rPr lang="en-US" sz="2000" dirty="0" err="1"/>
              <a:t>Studi</a:t>
            </a:r>
            <a:r>
              <a:rPr lang="en-US" sz="2000" dirty="0"/>
              <a:t> </a:t>
            </a:r>
            <a:r>
              <a:rPr lang="en-US" sz="2000" dirty="0" err="1"/>
              <a:t>kelayakan</a:t>
            </a:r>
            <a:r>
              <a:rPr lang="en-US" sz="2000" dirty="0"/>
              <a:t> </a:t>
            </a:r>
            <a:r>
              <a:rPr lang="en-US" sz="2000" dirty="0" err="1"/>
              <a:t>usaha</a:t>
            </a:r>
            <a:r>
              <a:rPr lang="en-US" sz="2000" dirty="0"/>
              <a:t> </a:t>
            </a:r>
            <a:r>
              <a:rPr lang="en-US" sz="2000" dirty="0" err="1"/>
              <a:t>adalah</a:t>
            </a:r>
            <a:r>
              <a:rPr lang="en-US" sz="2000" dirty="0"/>
              <a:t> </a:t>
            </a:r>
            <a:r>
              <a:rPr lang="en-US" sz="2000" dirty="0" err="1"/>
              <a:t>suatu</a:t>
            </a:r>
            <a:r>
              <a:rPr lang="en-US" sz="2000" dirty="0"/>
              <a:t> </a:t>
            </a:r>
            <a:r>
              <a:rPr lang="en-US" sz="2000" dirty="0" err="1"/>
              <a:t>penelitian</a:t>
            </a:r>
            <a:r>
              <a:rPr lang="en-US" sz="2000" dirty="0"/>
              <a:t> </a:t>
            </a:r>
            <a:r>
              <a:rPr lang="en-US" sz="2000" dirty="0" err="1"/>
              <a:t>tentang</a:t>
            </a:r>
            <a:r>
              <a:rPr lang="en-US" sz="2000" dirty="0"/>
              <a:t> </a:t>
            </a:r>
            <a:r>
              <a:rPr lang="en-US" sz="2000" dirty="0" err="1"/>
              <a:t>layak</a:t>
            </a:r>
            <a:r>
              <a:rPr lang="en-US" sz="2000" dirty="0"/>
              <a:t> </a:t>
            </a:r>
            <a:r>
              <a:rPr lang="en-US" sz="2000" dirty="0" err="1"/>
              <a:t>tidaknya</a:t>
            </a:r>
            <a:r>
              <a:rPr lang="en-US" sz="2000" dirty="0"/>
              <a:t> </a:t>
            </a:r>
            <a:r>
              <a:rPr lang="en-US" sz="2000" dirty="0" err="1"/>
              <a:t>suatu</a:t>
            </a:r>
            <a:r>
              <a:rPr lang="en-US" sz="2000" dirty="0"/>
              <a:t> </a:t>
            </a:r>
            <a:r>
              <a:rPr lang="en-US" sz="2000" dirty="0" err="1"/>
              <a:t>usaha</a:t>
            </a:r>
            <a:r>
              <a:rPr lang="en-US" sz="2000" dirty="0"/>
              <a:t> </a:t>
            </a:r>
            <a:r>
              <a:rPr lang="en-US" sz="2000" dirty="0" err="1"/>
              <a:t>dilakukan</a:t>
            </a:r>
            <a:r>
              <a:rPr lang="en-US" sz="2000" dirty="0"/>
              <a:t> </a:t>
            </a:r>
            <a:r>
              <a:rPr lang="en-US" sz="2000" dirty="0" err="1"/>
              <a:t>dengan</a:t>
            </a:r>
            <a:r>
              <a:rPr lang="en-US" sz="2000" dirty="0"/>
              <a:t> </a:t>
            </a:r>
            <a:r>
              <a:rPr lang="en-US" sz="2000" dirty="0" err="1"/>
              <a:t>memberikan</a:t>
            </a:r>
            <a:r>
              <a:rPr lang="en-US" sz="2000" dirty="0"/>
              <a:t> </a:t>
            </a:r>
            <a:r>
              <a:rPr lang="en-US" sz="2000" dirty="0" err="1"/>
              <a:t>keuntungan</a:t>
            </a:r>
            <a:r>
              <a:rPr lang="en-US" sz="2000" dirty="0"/>
              <a:t> </a:t>
            </a:r>
            <a:r>
              <a:rPr lang="en-US" sz="2000" dirty="0" err="1"/>
              <a:t>secara</a:t>
            </a:r>
            <a:r>
              <a:rPr lang="en-US" sz="2000" dirty="0"/>
              <a:t> </a:t>
            </a:r>
            <a:r>
              <a:rPr lang="en-US" sz="2000" dirty="0" err="1"/>
              <a:t>kontinyu</a:t>
            </a:r>
            <a:r>
              <a:rPr lang="en-US" sz="2000" dirty="0"/>
              <a:t>. </a:t>
            </a:r>
            <a:r>
              <a:rPr lang="en-US" sz="2000" dirty="0" err="1"/>
              <a:t>Studi</a:t>
            </a:r>
            <a:r>
              <a:rPr lang="en-US" sz="2000" dirty="0"/>
              <a:t> </a:t>
            </a:r>
            <a:r>
              <a:rPr lang="en-US" sz="2000" dirty="0" err="1"/>
              <a:t>kelayakan</a:t>
            </a:r>
            <a:r>
              <a:rPr lang="en-US" sz="2000" dirty="0"/>
              <a:t> </a:t>
            </a:r>
            <a:r>
              <a:rPr lang="en-US" sz="2000" dirty="0" err="1"/>
              <a:t>usaha</a:t>
            </a:r>
            <a:r>
              <a:rPr lang="en-US" sz="2000" dirty="0"/>
              <a:t> </a:t>
            </a:r>
            <a:r>
              <a:rPr lang="en-US" sz="2000" dirty="0" err="1"/>
              <a:t>penting</a:t>
            </a:r>
            <a:r>
              <a:rPr lang="en-US" sz="2000" dirty="0"/>
              <a:t> </a:t>
            </a:r>
            <a:r>
              <a:rPr lang="en-US" sz="2000" dirty="0" err="1"/>
              <a:t>dilakukan</a:t>
            </a:r>
            <a:r>
              <a:rPr lang="en-US" sz="2000" dirty="0"/>
              <a:t>, </a:t>
            </a:r>
            <a:r>
              <a:rPr lang="en-US" sz="2000" dirty="0" err="1"/>
              <a:t>baik</a:t>
            </a:r>
            <a:r>
              <a:rPr lang="en-US" sz="2000" dirty="0"/>
              <a:t> </a:t>
            </a:r>
            <a:r>
              <a:rPr lang="en-US" sz="2000" dirty="0" err="1"/>
              <a:t>untuk</a:t>
            </a:r>
            <a:r>
              <a:rPr lang="en-US" sz="2000" dirty="0"/>
              <a:t> </a:t>
            </a:r>
            <a:r>
              <a:rPr lang="en-US" sz="2000" dirty="0" err="1"/>
              <a:t>usaha</a:t>
            </a:r>
            <a:r>
              <a:rPr lang="en-US" sz="2000" dirty="0"/>
              <a:t> </a:t>
            </a:r>
            <a:r>
              <a:rPr lang="en-US" sz="2000" dirty="0" err="1"/>
              <a:t>rintisan</a:t>
            </a:r>
            <a:r>
              <a:rPr lang="en-US" sz="2000" dirty="0"/>
              <a:t> </a:t>
            </a:r>
            <a:r>
              <a:rPr lang="en-US" sz="2000" dirty="0" err="1"/>
              <a:t>Oleh</a:t>
            </a:r>
            <a:r>
              <a:rPr lang="en-US" sz="2000" dirty="0"/>
              <a:t> </a:t>
            </a:r>
            <a:r>
              <a:rPr lang="en-US" sz="2000" dirty="0" err="1"/>
              <a:t>sebab</a:t>
            </a:r>
            <a:r>
              <a:rPr lang="en-US" sz="2000" dirty="0"/>
              <a:t> </a:t>
            </a:r>
            <a:r>
              <a:rPr lang="en-US" sz="2000" dirty="0" err="1"/>
              <a:t>itu</a:t>
            </a:r>
            <a:r>
              <a:rPr lang="en-US" sz="2000" dirty="0"/>
              <a:t>, </a:t>
            </a:r>
            <a:r>
              <a:rPr lang="en-US" sz="2000" dirty="0" err="1"/>
              <a:t>studi</a:t>
            </a:r>
            <a:r>
              <a:rPr lang="en-US" sz="2000" dirty="0"/>
              <a:t> </a:t>
            </a:r>
            <a:r>
              <a:rPr lang="en-US" sz="2000" dirty="0" err="1"/>
              <a:t>kelayakan</a:t>
            </a:r>
            <a:r>
              <a:rPr lang="en-US" sz="2000" dirty="0"/>
              <a:t> </a:t>
            </a:r>
            <a:r>
              <a:rPr lang="en-US" sz="2000" dirty="0" err="1"/>
              <a:t>usaha</a:t>
            </a:r>
            <a:r>
              <a:rPr lang="en-US" sz="2000" dirty="0"/>
              <a:t> </a:t>
            </a:r>
            <a:r>
              <a:rPr lang="en-US" sz="2000" dirty="0" err="1"/>
              <a:t>sekurang</a:t>
            </a:r>
            <a:r>
              <a:rPr lang="en-US" sz="2000" dirty="0"/>
              <a:t> </a:t>
            </a:r>
            <a:r>
              <a:rPr lang="en-US" sz="2000" dirty="0" err="1"/>
              <a:t>kurangnya</a:t>
            </a:r>
            <a:r>
              <a:rPr lang="en-US" sz="2000" dirty="0"/>
              <a:t> </a:t>
            </a:r>
            <a:r>
              <a:rPr lang="en-US" sz="2000" dirty="0" err="1"/>
              <a:t>untuk</a:t>
            </a:r>
            <a:r>
              <a:rPr lang="en-US" sz="2000" dirty="0"/>
              <a:t> </a:t>
            </a:r>
            <a:r>
              <a:rPr lang="en-US" sz="2000" dirty="0" err="1"/>
              <a:t>melihat</a:t>
            </a:r>
            <a:r>
              <a:rPr lang="en-US" sz="2000" dirty="0"/>
              <a:t> feasibility (</a:t>
            </a:r>
            <a:r>
              <a:rPr lang="en-US" sz="2000" dirty="0" err="1"/>
              <a:t>kelayakan</a:t>
            </a:r>
            <a:r>
              <a:rPr lang="en-US" sz="2000" dirty="0"/>
              <a:t> </a:t>
            </a:r>
            <a:r>
              <a:rPr lang="en-US" sz="2000" dirty="0" err="1"/>
              <a:t>usaha</a:t>
            </a:r>
            <a:r>
              <a:rPr lang="en-US" sz="2000" dirty="0"/>
              <a:t> </a:t>
            </a:r>
            <a:r>
              <a:rPr lang="en-US" sz="2000" dirty="0" err="1"/>
              <a:t>untuk</a:t>
            </a:r>
            <a:r>
              <a:rPr lang="en-US" sz="2000" dirty="0"/>
              <a:t> </a:t>
            </a:r>
            <a:r>
              <a:rPr lang="en-US" sz="2000" dirty="0" err="1"/>
              <a:t>dijalankan</a:t>
            </a:r>
            <a:r>
              <a:rPr lang="en-US" sz="2000" dirty="0"/>
              <a:t> </a:t>
            </a:r>
            <a:r>
              <a:rPr lang="en-US" sz="2000" dirty="0" err="1"/>
              <a:t>atau</a:t>
            </a:r>
            <a:r>
              <a:rPr lang="en-US" sz="2000" dirty="0"/>
              <a:t> </a:t>
            </a:r>
            <a:r>
              <a:rPr lang="en-US" sz="2000" dirty="0" err="1"/>
              <a:t>tidak</a:t>
            </a:r>
            <a:r>
              <a:rPr lang="en-US" sz="2000" dirty="0"/>
              <a:t>) </a:t>
            </a:r>
            <a:r>
              <a:rPr lang="en-US" sz="2000" dirty="0" err="1"/>
              <a:t>dan</a:t>
            </a:r>
            <a:r>
              <a:rPr lang="en-US" sz="2000" dirty="0"/>
              <a:t> </a:t>
            </a:r>
            <a:r>
              <a:rPr lang="en-US" sz="2000" dirty="0" err="1"/>
              <a:t>kepastian</a:t>
            </a:r>
            <a:r>
              <a:rPr lang="en-US" sz="2000" dirty="0"/>
              <a:t> </a:t>
            </a:r>
            <a:r>
              <a:rPr lang="en-US" sz="2000" dirty="0" err="1"/>
              <a:t>dalam</a:t>
            </a:r>
            <a:r>
              <a:rPr lang="en-US" sz="2000" dirty="0"/>
              <a:t> </a:t>
            </a:r>
            <a:r>
              <a:rPr lang="en-US" sz="2000" dirty="0" err="1"/>
              <a:t>menjalankan</a:t>
            </a:r>
            <a:r>
              <a:rPr lang="en-US" sz="2000" dirty="0"/>
              <a:t> </a:t>
            </a:r>
            <a:r>
              <a:rPr lang="en-US" sz="2000" dirty="0" err="1"/>
              <a:t>usaha</a:t>
            </a:r>
            <a:r>
              <a:rPr lang="en-US" sz="2000" dirty="0"/>
              <a:t>.</a:t>
            </a:r>
          </a:p>
        </p:txBody>
      </p:sp>
      <p:sp>
        <p:nvSpPr>
          <p:cNvPr id="15" name="Slide Number Placeholder 14"/>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Google Shape;323;p26"/>
          <p:cNvSpPr txBox="1">
            <a:spLocks noGrp="1"/>
          </p:cNvSpPr>
          <p:nvPr>
            <p:ph type="title"/>
          </p:nvPr>
        </p:nvSpPr>
        <p:spPr>
          <a:xfrm>
            <a:off x="420914" y="627466"/>
            <a:ext cx="11347327" cy="699702"/>
          </a:xfrm>
          <a:prstGeom prst="rect">
            <a:avLst/>
          </a:prstGeom>
        </p:spPr>
        <p:txBody>
          <a:bodyPr spcFirstLastPara="1" wrap="square" lIns="121900" tIns="121900" rIns="121900" bIns="121900" anchor="t" anchorCtr="0">
            <a:noAutofit/>
          </a:bodyPr>
          <a:lstStyle/>
          <a:p>
            <a:pPr lvl="0" algn="ctr"/>
            <a:r>
              <a:rPr lang="en-US" sz="2000" dirty="0" err="1">
                <a:latin typeface="Abadi MT Condensed Extra Bold" charset="0"/>
                <a:ea typeface="Abadi MT Condensed Extra Bold" charset="0"/>
                <a:cs typeface="Abadi MT Condensed Extra Bold" charset="0"/>
              </a:rPr>
              <a:t>Studi</a:t>
            </a:r>
            <a:r>
              <a:rPr lang="en-US" sz="2000" dirty="0">
                <a:latin typeface="Abadi MT Condensed Extra Bold" charset="0"/>
                <a:ea typeface="Abadi MT Condensed Extra Bold" charset="0"/>
                <a:cs typeface="Abadi MT Condensed Extra Bold" charset="0"/>
              </a:rPr>
              <a:t> </a:t>
            </a:r>
            <a:r>
              <a:rPr lang="en-US" sz="2000" dirty="0" err="1">
                <a:latin typeface="Abadi MT Condensed Extra Bold" charset="0"/>
                <a:ea typeface="Abadi MT Condensed Extra Bold" charset="0"/>
                <a:cs typeface="Abadi MT Condensed Extra Bold" charset="0"/>
              </a:rPr>
              <a:t>kelayakan</a:t>
            </a:r>
            <a:r>
              <a:rPr lang="en-US" sz="2000" dirty="0">
                <a:latin typeface="Abadi MT Condensed Extra Bold" charset="0"/>
                <a:ea typeface="Abadi MT Condensed Extra Bold" charset="0"/>
                <a:cs typeface="Abadi MT Condensed Extra Bold" charset="0"/>
              </a:rPr>
              <a:t> </a:t>
            </a:r>
            <a:r>
              <a:rPr lang="en-US" sz="2000" dirty="0" err="1">
                <a:latin typeface="Abadi MT Condensed Extra Bold" charset="0"/>
                <a:ea typeface="Abadi MT Condensed Extra Bold" charset="0"/>
                <a:cs typeface="Abadi MT Condensed Extra Bold" charset="0"/>
              </a:rPr>
              <a:t>usaha</a:t>
            </a:r>
            <a:r>
              <a:rPr lang="en-US" sz="2000" dirty="0">
                <a:latin typeface="Abadi MT Condensed Extra Bold" charset="0"/>
                <a:ea typeface="Abadi MT Condensed Extra Bold" charset="0"/>
                <a:cs typeface="Abadi MT Condensed Extra Bold" charset="0"/>
              </a:rPr>
              <a:t> </a:t>
            </a:r>
            <a:r>
              <a:rPr lang="en-US" sz="2000" dirty="0" err="1">
                <a:latin typeface="Abadi MT Condensed Extra Bold" charset="0"/>
                <a:ea typeface="Abadi MT Condensed Extra Bold" charset="0"/>
                <a:cs typeface="Abadi MT Condensed Extra Bold" charset="0"/>
              </a:rPr>
              <a:t>baru</a:t>
            </a:r>
            <a:r>
              <a:rPr lang="en-US" sz="2000" dirty="0">
                <a:latin typeface="Abadi MT Condensed Extra Bold" charset="0"/>
                <a:ea typeface="Abadi MT Condensed Extra Bold" charset="0"/>
                <a:cs typeface="Abadi MT Condensed Extra Bold" charset="0"/>
              </a:rPr>
              <a:t> </a:t>
            </a:r>
            <a:r>
              <a:rPr lang="en-US" sz="2000" dirty="0" err="1">
                <a:latin typeface="Abadi MT Condensed Extra Bold" charset="0"/>
                <a:ea typeface="Abadi MT Condensed Extra Bold" charset="0"/>
                <a:cs typeface="Abadi MT Condensed Extra Bold" charset="0"/>
              </a:rPr>
              <a:t>sekurang-kurangnya</a:t>
            </a:r>
            <a:r>
              <a:rPr lang="en-US" sz="2000" dirty="0">
                <a:latin typeface="Abadi MT Condensed Extra Bold" charset="0"/>
                <a:ea typeface="Abadi MT Condensed Extra Bold" charset="0"/>
                <a:cs typeface="Abadi MT Condensed Extra Bold" charset="0"/>
              </a:rPr>
              <a:t> </a:t>
            </a:r>
            <a:r>
              <a:rPr lang="en-US" sz="2000" dirty="0" err="1">
                <a:latin typeface="Abadi MT Condensed Extra Bold" charset="0"/>
                <a:ea typeface="Abadi MT Condensed Extra Bold" charset="0"/>
                <a:cs typeface="Abadi MT Condensed Extra Bold" charset="0"/>
              </a:rPr>
              <a:t>mampu</a:t>
            </a:r>
            <a:r>
              <a:rPr lang="en-US" sz="2000" dirty="0">
                <a:latin typeface="Abadi MT Condensed Extra Bold" charset="0"/>
                <a:ea typeface="Abadi MT Condensed Extra Bold" charset="0"/>
                <a:cs typeface="Abadi MT Condensed Extra Bold" charset="0"/>
              </a:rPr>
              <a:t> </a:t>
            </a:r>
            <a:r>
              <a:rPr lang="en-US" sz="2000" dirty="0" err="1">
                <a:latin typeface="Abadi MT Condensed Extra Bold" charset="0"/>
                <a:ea typeface="Abadi MT Condensed Extra Bold" charset="0"/>
                <a:cs typeface="Abadi MT Condensed Extra Bold" charset="0"/>
              </a:rPr>
              <a:t>menjawab</a:t>
            </a:r>
            <a:r>
              <a:rPr lang="en-US" sz="2000" dirty="0">
                <a:latin typeface="Abadi MT Condensed Extra Bold" charset="0"/>
                <a:ea typeface="Abadi MT Condensed Extra Bold" charset="0"/>
                <a:cs typeface="Abadi MT Condensed Extra Bold" charset="0"/>
              </a:rPr>
              <a:t> </a:t>
            </a:r>
            <a:r>
              <a:rPr lang="en-US" sz="2000" dirty="0" err="1">
                <a:latin typeface="Abadi MT Condensed Extra Bold" charset="0"/>
                <a:ea typeface="Abadi MT Condensed Extra Bold" charset="0"/>
                <a:cs typeface="Abadi MT Condensed Extra Bold" charset="0"/>
              </a:rPr>
              <a:t>pertanyaan</a:t>
            </a:r>
            <a:r>
              <a:rPr lang="en-US" sz="2000" dirty="0">
                <a:latin typeface="Abadi MT Condensed Extra Bold" charset="0"/>
                <a:ea typeface="Abadi MT Condensed Extra Bold" charset="0"/>
                <a:cs typeface="Abadi MT Condensed Extra Bold" charset="0"/>
              </a:rPr>
              <a:t> </a:t>
            </a:r>
            <a:r>
              <a:rPr lang="en-US" sz="2000" dirty="0" err="1">
                <a:latin typeface="Abadi MT Condensed Extra Bold" charset="0"/>
                <a:ea typeface="Abadi MT Condensed Extra Bold" charset="0"/>
                <a:cs typeface="Abadi MT Condensed Extra Bold" charset="0"/>
              </a:rPr>
              <a:t>penting</a:t>
            </a:r>
            <a:r>
              <a:rPr lang="en-US" sz="2000" dirty="0">
                <a:latin typeface="Abadi MT Condensed Extra Bold" charset="0"/>
                <a:ea typeface="Abadi MT Condensed Extra Bold" charset="0"/>
                <a:cs typeface="Abadi MT Condensed Extra Bold" charset="0"/>
              </a:rPr>
              <a:t> </a:t>
            </a:r>
            <a:r>
              <a:rPr lang="en-US" sz="2000" dirty="0" err="1">
                <a:latin typeface="Abadi MT Condensed Extra Bold" charset="0"/>
                <a:ea typeface="Abadi MT Condensed Extra Bold" charset="0"/>
                <a:cs typeface="Abadi MT Condensed Extra Bold" charset="0"/>
              </a:rPr>
              <a:t>berikut</a:t>
            </a:r>
            <a:r>
              <a:rPr lang="en-US" sz="2000" dirty="0">
                <a:latin typeface="Abadi MT Condensed Extra Bold" charset="0"/>
                <a:ea typeface="Abadi MT Condensed Extra Bold" charset="0"/>
                <a:cs typeface="Abadi MT Condensed Extra Bold" charset="0"/>
              </a:rPr>
              <a:t>:</a:t>
            </a:r>
            <a:endParaRPr sz="2000">
              <a:latin typeface="Abadi MT Condensed Extra Bold" charset="0"/>
              <a:ea typeface="Abadi MT Condensed Extra Bold" charset="0"/>
              <a:cs typeface="Abadi MT Condensed Extra Bold" charset="0"/>
            </a:endParaRPr>
          </a:p>
        </p:txBody>
      </p:sp>
      <p:sp>
        <p:nvSpPr>
          <p:cNvPr id="333" name="Google Shape;333;p26"/>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5</a:t>
            </a:fld>
            <a:endParaRPr/>
          </a:p>
        </p:txBody>
      </p:sp>
      <p:sp>
        <p:nvSpPr>
          <p:cNvPr id="2" name="Text Placeholder 1"/>
          <p:cNvSpPr>
            <a:spLocks noGrp="1"/>
          </p:cNvSpPr>
          <p:nvPr>
            <p:ph type="body" idx="1"/>
          </p:nvPr>
        </p:nvSpPr>
        <p:spPr>
          <a:xfrm>
            <a:off x="1538186" y="1434905"/>
            <a:ext cx="9004543" cy="4825218"/>
          </a:xfrm>
        </p:spPr>
        <p:txBody>
          <a:bodyPr/>
          <a:lstStyle/>
          <a:p>
            <a:pPr>
              <a:buFont typeface="Wingdings" charset="2"/>
              <a:buChar char="Ø"/>
            </a:pPr>
            <a:r>
              <a:rPr lang="en-US" sz="2400" dirty="0" err="1">
                <a:latin typeface="Abadi MT Condensed Light" charset="0"/>
                <a:ea typeface="Abadi MT Condensed Light" charset="0"/>
                <a:cs typeface="Abadi MT Condensed Light" charset="0"/>
              </a:rPr>
              <a:t>Ide</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apa</a:t>
            </a:r>
            <a:r>
              <a:rPr lang="en-US" sz="2400" dirty="0">
                <a:latin typeface="Abadi MT Condensed Light" charset="0"/>
                <a:ea typeface="Abadi MT Condensed Light" charset="0"/>
                <a:cs typeface="Abadi MT Condensed Light" charset="0"/>
              </a:rPr>
              <a:t> yang </a:t>
            </a:r>
            <a:r>
              <a:rPr lang="en-US" sz="2400" dirty="0" err="1">
                <a:latin typeface="Abadi MT Condensed Light" charset="0"/>
                <a:ea typeface="Abadi MT Condensed Light" charset="0"/>
                <a:cs typeface="Abadi MT Condensed Light" charset="0"/>
              </a:rPr>
              <a:t>bisa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dilakukan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untuk</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memulai</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usaha</a:t>
            </a:r>
            <a:r>
              <a:rPr lang="en-US" sz="2400" dirty="0">
                <a:latin typeface="Abadi MT Condensed Light" charset="0"/>
                <a:ea typeface="Abadi MT Condensed Light" charset="0"/>
                <a:cs typeface="Abadi MT Condensed Light" charset="0"/>
              </a:rPr>
              <a:t>?</a:t>
            </a:r>
          </a:p>
          <a:p>
            <a:pPr>
              <a:buFont typeface="Wingdings" charset="2"/>
              <a:buChar char="Ø"/>
            </a:pP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Apa</a:t>
            </a:r>
            <a:r>
              <a:rPr lang="en-US" sz="2400" dirty="0">
                <a:latin typeface="Abadi MT Condensed Light" charset="0"/>
                <a:ea typeface="Abadi MT Condensed Light" charset="0"/>
                <a:cs typeface="Abadi MT Condensed Light" charset="0"/>
              </a:rPr>
              <a:t> yang </a:t>
            </a:r>
            <a:r>
              <a:rPr lang="en-US" sz="2400" dirty="0" err="1">
                <a:latin typeface="Abadi MT Condensed Light" charset="0"/>
                <a:ea typeface="Abadi MT Condensed Light" charset="0"/>
                <a:cs typeface="Abadi MT Condensed Light" charset="0"/>
              </a:rPr>
              <a:t>bisa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dilakukan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untuk</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mengimplementasikan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ide</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atau</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gagasan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usaha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tersebut</a:t>
            </a:r>
            <a:r>
              <a:rPr lang="en-US" sz="2400" dirty="0">
                <a:latin typeface="Abadi MT Condensed Light" charset="0"/>
                <a:ea typeface="Abadi MT Condensed Light" charset="0"/>
                <a:cs typeface="Abadi MT Condensed Light" charset="0"/>
              </a:rPr>
              <a:t>?</a:t>
            </a:r>
          </a:p>
          <a:p>
            <a:pPr>
              <a:buFont typeface="Wingdings" charset="2"/>
              <a:buChar char="Ø"/>
            </a:pP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Siapa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konsumen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potensialnya</a:t>
            </a:r>
            <a:r>
              <a:rPr lang="en-US" sz="2400" dirty="0">
                <a:latin typeface="Abadi MT Condensed Light" charset="0"/>
                <a:ea typeface="Abadi MT Condensed Light" charset="0"/>
                <a:cs typeface="Abadi MT Condensed Light" charset="0"/>
              </a:rPr>
              <a:t>?</a:t>
            </a:r>
          </a:p>
          <a:p>
            <a:pPr>
              <a:buFont typeface="Wingdings" charset="2"/>
              <a:buChar char="Ø"/>
            </a:pPr>
            <a:r>
              <a:rPr lang="en-US" sz="2400" dirty="0" err="1">
                <a:latin typeface="Abadi MT Condensed Light" charset="0"/>
                <a:ea typeface="Abadi MT Condensed Light" charset="0"/>
                <a:cs typeface="Abadi MT Condensed Light" charset="0"/>
              </a:rPr>
              <a:t>Bagaimana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ketersediaan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bahan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untuk</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produksi</a:t>
            </a:r>
            <a:r>
              <a:rPr lang="en-US" sz="2400" dirty="0">
                <a:latin typeface="Abadi MT Condensed Light" charset="0"/>
                <a:ea typeface="Abadi MT Condensed Light" charset="0"/>
                <a:cs typeface="Abadi MT Condensed Light" charset="0"/>
              </a:rPr>
              <a:t>?</a:t>
            </a:r>
          </a:p>
          <a:p>
            <a:pPr>
              <a:buFont typeface="Wingdings" charset="2"/>
              <a:buChar char="Ø"/>
            </a:pP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Bisakah</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produk</a:t>
            </a:r>
            <a:r>
              <a:rPr lang="en-US" sz="2400" dirty="0">
                <a:latin typeface="Abadi MT Condensed Light" charset="0"/>
                <a:ea typeface="Abadi MT Condensed Light" charset="0"/>
                <a:cs typeface="Abadi MT Condensed Light" charset="0"/>
              </a:rPr>
              <a:t> yang </a:t>
            </a:r>
            <a:r>
              <a:rPr lang="en-US" sz="2400" dirty="0" err="1">
                <a:latin typeface="Abadi MT Condensed Light" charset="0"/>
                <a:ea typeface="Abadi MT Condensed Light" charset="0"/>
                <a:cs typeface="Abadi MT Condensed Light" charset="0"/>
              </a:rPr>
              <a:t>dihasilkan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memberikan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kepuasan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pada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konsumen</a:t>
            </a:r>
            <a:r>
              <a:rPr lang="en-US" sz="2400" dirty="0">
                <a:latin typeface="Abadi MT Condensed Light" charset="0"/>
                <a:ea typeface="Abadi MT Condensed Light" charset="0"/>
                <a:cs typeface="Abadi MT Condensed Light" charset="0"/>
              </a:rPr>
              <a:t>?</a:t>
            </a:r>
          </a:p>
          <a:p>
            <a:pPr>
              <a:buFont typeface="Wingdings" charset="2"/>
              <a:buChar char="Ø"/>
            </a:pPr>
            <a:r>
              <a:rPr lang="en-US" sz="2400" dirty="0" err="1">
                <a:latin typeface="Abadi MT Condensed Light" charset="0"/>
                <a:ea typeface="Abadi MT Condensed Light" charset="0"/>
                <a:cs typeface="Abadi MT Condensed Light" charset="0"/>
              </a:rPr>
              <a:t>Berapa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harga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jual</a:t>
            </a:r>
            <a:r>
              <a:rPr lang="en-US" sz="2400" dirty="0">
                <a:latin typeface="Abadi MT Condensed Light" charset="0"/>
                <a:ea typeface="Abadi MT Condensed Light" charset="0"/>
                <a:cs typeface="Abadi MT Condensed Light" charset="0"/>
              </a:rPr>
              <a:t> yang </a:t>
            </a:r>
            <a:r>
              <a:rPr lang="en-US" sz="2400" dirty="0" err="1">
                <a:latin typeface="Abadi MT Condensed Light" charset="0"/>
                <a:ea typeface="Abadi MT Condensed Light" charset="0"/>
                <a:cs typeface="Abadi MT Condensed Light" charset="0"/>
              </a:rPr>
              <a:t>dihasilkan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memberikan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kepuasan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kepada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konsumen</a:t>
            </a:r>
            <a:r>
              <a:rPr lang="en-US" sz="2400" dirty="0">
                <a:latin typeface="Abadi MT Condensed Light" charset="0"/>
                <a:ea typeface="Abadi MT Condensed Light" charset="0"/>
                <a:cs typeface="Abadi MT Condensed Light" charset="0"/>
              </a:rPr>
              <a:t>?</a:t>
            </a:r>
          </a:p>
          <a:p>
            <a:pPr>
              <a:buFont typeface="Wingdings" charset="2"/>
              <a:buChar char="Ø"/>
            </a:pPr>
            <a:r>
              <a:rPr lang="en-US" sz="2400" dirty="0" err="1">
                <a:latin typeface="Abadi MT Condensed Light" charset="0"/>
                <a:ea typeface="Abadi MT Condensed Light" charset="0"/>
                <a:cs typeface="Abadi MT Condensed Light" charset="0"/>
              </a:rPr>
              <a:t>Mampukah</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produk</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itu</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memberikan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keuntungan</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jangka</a:t>
            </a:r>
            <a:r>
              <a:rPr lang="en-US" sz="2400" dirty="0">
                <a:latin typeface="Abadi MT Condensed Light" charset="0"/>
                <a:ea typeface="Abadi MT Condensed Light" charset="0"/>
                <a:cs typeface="Abadi MT Condensed Light" charset="0"/>
              </a:rPr>
              <a:t> </a:t>
            </a:r>
            <a:r>
              <a:rPr lang="en-US" sz="2400" dirty="0" err="1">
                <a:latin typeface="Abadi MT Condensed Light" charset="0"/>
                <a:ea typeface="Abadi MT Condensed Light" charset="0"/>
                <a:cs typeface="Abadi MT Condensed Light" charset="0"/>
              </a:rPr>
              <a:t>panjang</a:t>
            </a:r>
            <a:r>
              <a:rPr lang="en-US" sz="2400" dirty="0">
                <a:latin typeface="Abadi MT Condensed Light" charset="0"/>
                <a:ea typeface="Abadi MT Condensed Light" charset="0"/>
                <a:cs typeface="Abadi MT Condensed Light" charset="0"/>
              </a:rPr>
              <a:t>?</a:t>
            </a:r>
            <a:endParaRPr lang="id-ID" sz="2400" dirty="0">
              <a:latin typeface="Abadi MT Condensed Light" charset="0"/>
              <a:ea typeface="Abadi MT Condensed Light" charset="0"/>
              <a:cs typeface="Abadi MT Condensed Light"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8" name="Google Shape;348;p28"/>
          <p:cNvSpPr txBox="1">
            <a:spLocks noGrp="1"/>
          </p:cNvSpPr>
          <p:nvPr>
            <p:ph type="body" idx="2"/>
          </p:nvPr>
        </p:nvSpPr>
        <p:spPr>
          <a:xfrm>
            <a:off x="696686" y="1363449"/>
            <a:ext cx="9245600" cy="4862287"/>
          </a:xfrm>
          <a:prstGeom prst="rect">
            <a:avLst/>
          </a:prstGeom>
        </p:spPr>
        <p:txBody>
          <a:bodyPr spcFirstLastPara="1" wrap="square" lIns="121900" tIns="121900" rIns="121900" bIns="121900" anchor="t" anchorCtr="0">
            <a:noAutofit/>
          </a:bodyPr>
          <a:lstStyle/>
          <a:p>
            <a:pPr marL="565150" indent="-457200">
              <a:buFont typeface="+mj-lt"/>
              <a:buAutoNum type="arabicPeriod"/>
            </a:pPr>
            <a:r>
              <a:rPr lang="en-US" sz="1600" dirty="0" err="1">
                <a:latin typeface="Arial" pitchFamily="34" charset="0"/>
                <a:cs typeface="Arial" pitchFamily="34" charset="0"/>
              </a:rPr>
              <a:t>Penemuan</a:t>
            </a:r>
            <a:r>
              <a:rPr lang="en-US" sz="1600" dirty="0">
                <a:latin typeface="Arial" pitchFamily="34" charset="0"/>
                <a:cs typeface="Arial" pitchFamily="34" charset="0"/>
              </a:rPr>
              <a:t> </a:t>
            </a:r>
            <a:r>
              <a:rPr lang="en-US" sz="1600" dirty="0" err="1">
                <a:latin typeface="Arial" pitchFamily="34" charset="0"/>
                <a:cs typeface="Arial" pitchFamily="34" charset="0"/>
              </a:rPr>
              <a:t>ide</a:t>
            </a:r>
            <a:r>
              <a:rPr lang="en-US" sz="1600" dirty="0">
                <a:latin typeface="Arial" pitchFamily="34" charset="0"/>
                <a:cs typeface="Arial" pitchFamily="34" charset="0"/>
              </a:rPr>
              <a:t> </a:t>
            </a:r>
            <a:r>
              <a:rPr lang="en-US" sz="1600" dirty="0" err="1">
                <a:latin typeface="Arial" pitchFamily="34" charset="0"/>
                <a:cs typeface="Arial" pitchFamily="34" charset="0"/>
              </a:rPr>
              <a:t>atau</a:t>
            </a:r>
            <a:r>
              <a:rPr lang="en-US" sz="1600" dirty="0">
                <a:latin typeface="Arial" pitchFamily="34" charset="0"/>
                <a:cs typeface="Arial" pitchFamily="34" charset="0"/>
              </a:rPr>
              <a:t> </a:t>
            </a:r>
            <a:r>
              <a:rPr lang="en-US" sz="1600" dirty="0" err="1">
                <a:latin typeface="Arial" pitchFamily="34" charset="0"/>
                <a:cs typeface="Arial" pitchFamily="34" charset="0"/>
              </a:rPr>
              <a:t>gagasan</a:t>
            </a:r>
            <a:r>
              <a:rPr lang="en-US" sz="1600" dirty="0">
                <a:latin typeface="Arial" pitchFamily="34" charset="0"/>
                <a:cs typeface="Arial" pitchFamily="34" charset="0"/>
              </a:rPr>
              <a:t>. </a:t>
            </a:r>
            <a:r>
              <a:rPr lang="en-US" sz="1600" dirty="0" err="1">
                <a:latin typeface="Arial" pitchFamily="34" charset="0"/>
                <a:cs typeface="Arial" pitchFamily="34" charset="0"/>
              </a:rPr>
              <a:t>Ide</a:t>
            </a:r>
            <a:r>
              <a:rPr lang="en-US" sz="1600" dirty="0">
                <a:latin typeface="Arial" pitchFamily="34" charset="0"/>
                <a:cs typeface="Arial" pitchFamily="34" charset="0"/>
              </a:rPr>
              <a:t> </a:t>
            </a:r>
            <a:r>
              <a:rPr lang="en-US" sz="1600" dirty="0" err="1">
                <a:latin typeface="Arial" pitchFamily="34" charset="0"/>
                <a:cs typeface="Arial" pitchFamily="34" charset="0"/>
              </a:rPr>
              <a:t>atau</a:t>
            </a:r>
            <a:r>
              <a:rPr lang="en-US" sz="1600" dirty="0">
                <a:latin typeface="Arial" pitchFamily="34" charset="0"/>
                <a:cs typeface="Arial" pitchFamily="34" charset="0"/>
              </a:rPr>
              <a:t> </a:t>
            </a:r>
            <a:r>
              <a:rPr lang="en-US" sz="1600" dirty="0" err="1">
                <a:latin typeface="Arial" pitchFamily="34" charset="0"/>
                <a:cs typeface="Arial" pitchFamily="34" charset="0"/>
              </a:rPr>
              <a:t>gagasan</a:t>
            </a:r>
            <a:r>
              <a:rPr lang="en-US" sz="1600" dirty="0">
                <a:latin typeface="Arial" pitchFamily="34" charset="0"/>
                <a:cs typeface="Arial" pitchFamily="34" charset="0"/>
              </a:rPr>
              <a:t> </a:t>
            </a:r>
            <a:r>
              <a:rPr lang="en-US" sz="1600" dirty="0" err="1">
                <a:latin typeface="Arial" pitchFamily="34" charset="0"/>
                <a:cs typeface="Arial" pitchFamily="34" charset="0"/>
              </a:rPr>
              <a:t>muncul</a:t>
            </a:r>
            <a:r>
              <a:rPr lang="en-US" sz="1600" dirty="0">
                <a:latin typeface="Arial" pitchFamily="34" charset="0"/>
                <a:cs typeface="Arial" pitchFamily="34" charset="0"/>
              </a:rPr>
              <a:t> </a:t>
            </a:r>
            <a:r>
              <a:rPr lang="en-US" sz="1600" dirty="0" err="1">
                <a:latin typeface="Arial" pitchFamily="34" charset="0"/>
                <a:cs typeface="Arial" pitchFamily="34" charset="0"/>
              </a:rPr>
              <a:t>karena</a:t>
            </a:r>
            <a:r>
              <a:rPr lang="en-US" sz="1600" dirty="0">
                <a:latin typeface="Arial" pitchFamily="34" charset="0"/>
                <a:cs typeface="Arial" pitchFamily="34" charset="0"/>
              </a:rPr>
              <a:t> </a:t>
            </a:r>
            <a:r>
              <a:rPr lang="en-US" sz="1600" dirty="0" err="1">
                <a:latin typeface="Arial" pitchFamily="34" charset="0"/>
                <a:cs typeface="Arial" pitchFamily="34" charset="0"/>
              </a:rPr>
              <a:t>adanya</a:t>
            </a:r>
            <a:r>
              <a:rPr lang="en-US" sz="1600" dirty="0">
                <a:latin typeface="Arial" pitchFamily="34" charset="0"/>
                <a:cs typeface="Arial" pitchFamily="34" charset="0"/>
              </a:rPr>
              <a:t> </a:t>
            </a:r>
            <a:r>
              <a:rPr lang="en-US" sz="1600" dirty="0" err="1">
                <a:latin typeface="Arial" pitchFamily="34" charset="0"/>
                <a:cs typeface="Arial" pitchFamily="34" charset="0"/>
              </a:rPr>
              <a:t>kesenjangan</a:t>
            </a:r>
            <a:r>
              <a:rPr lang="en-US" sz="1600" dirty="0">
                <a:latin typeface="Arial" pitchFamily="34" charset="0"/>
                <a:cs typeface="Arial" pitchFamily="34" charset="0"/>
              </a:rPr>
              <a:t>, </a:t>
            </a:r>
            <a:r>
              <a:rPr lang="en-US" sz="1600" dirty="0" err="1">
                <a:latin typeface="Arial" pitchFamily="34" charset="0"/>
                <a:cs typeface="Arial" pitchFamily="34" charset="0"/>
              </a:rPr>
              <a:t>potret</a:t>
            </a:r>
            <a:r>
              <a:rPr lang="en-US" sz="1600" dirty="0">
                <a:latin typeface="Arial" pitchFamily="34" charset="0"/>
                <a:cs typeface="Arial" pitchFamily="34" charset="0"/>
              </a:rPr>
              <a:t> </a:t>
            </a:r>
            <a:r>
              <a:rPr lang="en-US" sz="1600" dirty="0" err="1">
                <a:latin typeface="Arial" pitchFamily="34" charset="0"/>
                <a:cs typeface="Arial" pitchFamily="34" charset="0"/>
              </a:rPr>
              <a:t>realitas</a:t>
            </a:r>
            <a:r>
              <a:rPr lang="en-US" sz="1600" dirty="0">
                <a:latin typeface="Arial" pitchFamily="34" charset="0"/>
                <a:cs typeface="Arial" pitchFamily="34" charset="0"/>
              </a:rPr>
              <a:t>, </a:t>
            </a:r>
            <a:r>
              <a:rPr lang="en-US" sz="1600" dirty="0" err="1">
                <a:latin typeface="Arial" pitchFamily="34" charset="0"/>
                <a:cs typeface="Arial" pitchFamily="34" charset="0"/>
              </a:rPr>
              <a:t>kebutuhan</a:t>
            </a:r>
            <a:r>
              <a:rPr lang="en-US" sz="1600" dirty="0">
                <a:latin typeface="Arial" pitchFamily="34" charset="0"/>
                <a:cs typeface="Arial" pitchFamily="34" charset="0"/>
              </a:rPr>
              <a:t>, </a:t>
            </a:r>
            <a:r>
              <a:rPr lang="en-US" sz="1600" dirty="0" err="1">
                <a:latin typeface="Arial" pitchFamily="34" charset="0"/>
                <a:cs typeface="Arial" pitchFamily="34" charset="0"/>
              </a:rPr>
              <a:t>harapan</a:t>
            </a:r>
            <a:r>
              <a:rPr lang="en-US" sz="1600" dirty="0">
                <a:latin typeface="Arial" pitchFamily="34" charset="0"/>
                <a:cs typeface="Arial" pitchFamily="34" charset="0"/>
              </a:rPr>
              <a:t>, </a:t>
            </a:r>
            <a:r>
              <a:rPr lang="en-US" sz="1600" dirty="0" err="1">
                <a:latin typeface="Arial" pitchFamily="34" charset="0"/>
                <a:cs typeface="Arial" pitchFamily="34" charset="0"/>
              </a:rPr>
              <a:t>dan</a:t>
            </a:r>
            <a:r>
              <a:rPr lang="en-US" sz="1600" dirty="0">
                <a:latin typeface="Arial" pitchFamily="34" charset="0"/>
                <a:cs typeface="Arial" pitchFamily="34" charset="0"/>
              </a:rPr>
              <a:t> lain-lain.</a:t>
            </a:r>
            <a:endParaRPr lang="id-ID" sz="1600" dirty="0">
              <a:latin typeface="Arial" pitchFamily="34" charset="0"/>
              <a:cs typeface="Arial" pitchFamily="34" charset="0"/>
            </a:endParaRPr>
          </a:p>
          <a:p>
            <a:pPr marL="565150" indent="-457200">
              <a:buFont typeface="+mj-lt"/>
              <a:buAutoNum type="arabicPeriod"/>
            </a:pPr>
            <a:endParaRPr lang="en-US" sz="1600" dirty="0">
              <a:latin typeface="Arial" pitchFamily="34" charset="0"/>
              <a:cs typeface="Arial" pitchFamily="34" charset="0"/>
            </a:endParaRPr>
          </a:p>
          <a:p>
            <a:pPr marL="565150" indent="-457200">
              <a:buNone/>
            </a:pPr>
            <a:r>
              <a:rPr lang="id-ID" sz="1600" dirty="0">
                <a:latin typeface="Arial" pitchFamily="34" charset="0"/>
                <a:cs typeface="Arial" pitchFamily="34" charset="0"/>
              </a:rPr>
              <a:t>2.	</a:t>
            </a:r>
            <a:r>
              <a:rPr lang="en-US" sz="1600" dirty="0" err="1">
                <a:latin typeface="Arial" pitchFamily="34" charset="0"/>
                <a:cs typeface="Arial" pitchFamily="34" charset="0"/>
              </a:rPr>
              <a:t>Perumusan</a:t>
            </a:r>
            <a:r>
              <a:rPr lang="en-US" sz="1600" dirty="0">
                <a:latin typeface="Arial" pitchFamily="34" charset="0"/>
                <a:cs typeface="Arial" pitchFamily="34" charset="0"/>
              </a:rPr>
              <a:t> </a:t>
            </a:r>
            <a:r>
              <a:rPr lang="en-US" sz="1600" dirty="0" err="1">
                <a:latin typeface="Arial" pitchFamily="34" charset="0"/>
                <a:cs typeface="Arial" pitchFamily="34" charset="0"/>
              </a:rPr>
              <a:t>visi</a:t>
            </a:r>
            <a:r>
              <a:rPr lang="en-US" sz="1600" dirty="0">
                <a:latin typeface="Arial" pitchFamily="34" charset="0"/>
                <a:cs typeface="Arial" pitchFamily="34" charset="0"/>
              </a:rPr>
              <a:t> </a:t>
            </a:r>
            <a:r>
              <a:rPr lang="en-US" sz="1600" dirty="0" err="1">
                <a:latin typeface="Arial" pitchFamily="34" charset="0"/>
                <a:cs typeface="Arial" pitchFamily="34" charset="0"/>
              </a:rPr>
              <a:t>misi</a:t>
            </a:r>
            <a:r>
              <a:rPr lang="en-US" sz="1600" dirty="0">
                <a:latin typeface="Arial" pitchFamily="34" charset="0"/>
                <a:cs typeface="Arial" pitchFamily="34" charset="0"/>
              </a:rPr>
              <a:t> </a:t>
            </a:r>
            <a:r>
              <a:rPr lang="en-US" sz="1600" dirty="0" err="1">
                <a:latin typeface="Arial" pitchFamily="34" charset="0"/>
                <a:cs typeface="Arial" pitchFamily="34" charset="0"/>
              </a:rPr>
              <a:t>dan</a:t>
            </a:r>
            <a:r>
              <a:rPr lang="en-US" sz="1600" dirty="0">
                <a:latin typeface="Arial" pitchFamily="34" charset="0"/>
                <a:cs typeface="Arial" pitchFamily="34" charset="0"/>
              </a:rPr>
              <a:t> </a:t>
            </a:r>
            <a:r>
              <a:rPr lang="en-US" sz="1600" dirty="0" err="1">
                <a:latin typeface="Arial" pitchFamily="34" charset="0"/>
                <a:cs typeface="Arial" pitchFamily="34" charset="0"/>
              </a:rPr>
              <a:t>tujuan</a:t>
            </a:r>
            <a:r>
              <a:rPr lang="en-US" sz="1600" dirty="0">
                <a:latin typeface="Arial" pitchFamily="34" charset="0"/>
                <a:cs typeface="Arial" pitchFamily="34" charset="0"/>
              </a:rPr>
              <a:t> yang </a:t>
            </a:r>
            <a:r>
              <a:rPr lang="en-US" sz="1600" dirty="0" err="1">
                <a:latin typeface="Arial" pitchFamily="34" charset="0"/>
                <a:cs typeface="Arial" pitchFamily="34" charset="0"/>
              </a:rPr>
              <a:t>meliputi</a:t>
            </a:r>
            <a:r>
              <a:rPr lang="en-US" sz="1600" dirty="0">
                <a:latin typeface="Arial" pitchFamily="34" charset="0"/>
                <a:cs typeface="Arial" pitchFamily="34" charset="0"/>
              </a:rPr>
              <a:t>: </a:t>
            </a:r>
          </a:p>
          <a:p>
            <a:pPr marL="508000" indent="-400050">
              <a:buFont typeface="+mj-lt"/>
              <a:buAutoNum type="romanLcPeriod"/>
            </a:pPr>
            <a:r>
              <a:rPr lang="id-ID" sz="1600" dirty="0">
                <a:latin typeface="Arial" pitchFamily="34" charset="0"/>
                <a:cs typeface="Arial" pitchFamily="34" charset="0"/>
              </a:rPr>
              <a:t>C</a:t>
            </a:r>
            <a:r>
              <a:rPr lang="en-US" sz="1600" dirty="0" err="1">
                <a:latin typeface="Arial" pitchFamily="34" charset="0"/>
                <a:cs typeface="Arial" pitchFamily="34" charset="0"/>
              </a:rPr>
              <a:t>itra</a:t>
            </a:r>
            <a:r>
              <a:rPr lang="en-US" sz="1600" dirty="0">
                <a:latin typeface="Arial" pitchFamily="34" charset="0"/>
                <a:cs typeface="Arial" pitchFamily="34" charset="0"/>
              </a:rPr>
              <a:t> ideal </a:t>
            </a:r>
            <a:r>
              <a:rPr lang="en-US" sz="1600" dirty="0" err="1">
                <a:latin typeface="Arial" pitchFamily="34" charset="0"/>
                <a:cs typeface="Arial" pitchFamily="34" charset="0"/>
              </a:rPr>
              <a:t>perusahaan,merek</a:t>
            </a:r>
            <a:r>
              <a:rPr lang="en-US" sz="1600" dirty="0">
                <a:latin typeface="Arial" pitchFamily="34" charset="0"/>
                <a:cs typeface="Arial" pitchFamily="34" charset="0"/>
              </a:rPr>
              <a:t>, </a:t>
            </a:r>
            <a:r>
              <a:rPr lang="en-US" sz="1600" dirty="0" err="1">
                <a:latin typeface="Arial" pitchFamily="34" charset="0"/>
                <a:cs typeface="Arial" pitchFamily="34" charset="0"/>
              </a:rPr>
              <a:t>dan</a:t>
            </a:r>
            <a:r>
              <a:rPr lang="en-US" sz="1600" dirty="0">
                <a:latin typeface="Arial" pitchFamily="34" charset="0"/>
                <a:cs typeface="Arial" pitchFamily="34" charset="0"/>
              </a:rPr>
              <a:t> brand </a:t>
            </a:r>
          </a:p>
          <a:p>
            <a:pPr marL="508000" indent="-400050">
              <a:buFont typeface="+mj-lt"/>
              <a:buAutoNum type="romanLcPeriod"/>
            </a:pPr>
            <a:r>
              <a:rPr lang="en-US" sz="1600" dirty="0" err="1">
                <a:latin typeface="Arial" pitchFamily="34" charset="0"/>
                <a:cs typeface="Arial" pitchFamily="34" charset="0"/>
              </a:rPr>
              <a:t>Tindakan-tindakan</a:t>
            </a:r>
            <a:r>
              <a:rPr lang="en-US" sz="1600" dirty="0">
                <a:latin typeface="Arial" pitchFamily="34" charset="0"/>
                <a:cs typeface="Arial" pitchFamily="34" charset="0"/>
              </a:rPr>
              <a:t> </a:t>
            </a:r>
            <a:r>
              <a:rPr lang="en-US" sz="1600" dirty="0" err="1">
                <a:latin typeface="Arial" pitchFamily="34" charset="0"/>
                <a:cs typeface="Arial" pitchFamily="34" charset="0"/>
              </a:rPr>
              <a:t>apa</a:t>
            </a:r>
            <a:r>
              <a:rPr lang="en-US" sz="1600" dirty="0">
                <a:latin typeface="Arial" pitchFamily="34" charset="0"/>
                <a:cs typeface="Arial" pitchFamily="34" charset="0"/>
              </a:rPr>
              <a:t> yang </a:t>
            </a:r>
            <a:r>
              <a:rPr lang="en-US" sz="1600" dirty="0" err="1">
                <a:latin typeface="Arial" pitchFamily="34" charset="0"/>
                <a:cs typeface="Arial" pitchFamily="34" charset="0"/>
              </a:rPr>
              <a:t>dilakukan</a:t>
            </a:r>
            <a:endParaRPr lang="en-US" sz="1600" dirty="0">
              <a:latin typeface="Arial" pitchFamily="34" charset="0"/>
              <a:cs typeface="Arial" pitchFamily="34" charset="0"/>
            </a:endParaRPr>
          </a:p>
          <a:p>
            <a:pPr marL="508000" indent="-400050">
              <a:buFont typeface="+mj-lt"/>
              <a:buAutoNum type="romanLcPeriod"/>
            </a:pPr>
            <a:r>
              <a:rPr lang="en-US" sz="1600" dirty="0">
                <a:latin typeface="Arial" pitchFamily="34" charset="0"/>
                <a:cs typeface="Arial" pitchFamily="34" charset="0"/>
              </a:rPr>
              <a:t>Target yang </a:t>
            </a:r>
            <a:r>
              <a:rPr lang="en-US" sz="1600" dirty="0" err="1">
                <a:latin typeface="Arial" pitchFamily="34" charset="0"/>
                <a:cs typeface="Arial" pitchFamily="34" charset="0"/>
              </a:rPr>
              <a:t>bisa</a:t>
            </a:r>
            <a:r>
              <a:rPr lang="en-US" sz="1600" dirty="0">
                <a:latin typeface="Arial" pitchFamily="34" charset="0"/>
                <a:cs typeface="Arial" pitchFamily="34" charset="0"/>
              </a:rPr>
              <a:t> </a:t>
            </a:r>
            <a:r>
              <a:rPr lang="en-US" sz="1600" dirty="0" err="1">
                <a:latin typeface="Arial" pitchFamily="34" charset="0"/>
                <a:cs typeface="Arial" pitchFamily="34" charset="0"/>
              </a:rPr>
              <a:t>dicapai</a:t>
            </a:r>
            <a:r>
              <a:rPr lang="en-US" sz="1600" dirty="0">
                <a:latin typeface="Arial" pitchFamily="34" charset="0"/>
                <a:cs typeface="Arial" pitchFamily="34" charset="0"/>
              </a:rPr>
              <a:t> </a:t>
            </a:r>
            <a:endParaRPr lang="id-ID" sz="1600" dirty="0">
              <a:latin typeface="Arial" pitchFamily="34" charset="0"/>
              <a:cs typeface="Arial" pitchFamily="34" charset="0"/>
            </a:endParaRPr>
          </a:p>
          <a:p>
            <a:pPr>
              <a:buNone/>
            </a:pPr>
            <a:endParaRPr lang="en-US" sz="1600" dirty="0">
              <a:latin typeface="Arial" pitchFamily="34" charset="0"/>
              <a:cs typeface="Arial" pitchFamily="34" charset="0"/>
            </a:endParaRPr>
          </a:p>
          <a:p>
            <a:pPr marL="450850" indent="-342900">
              <a:buNone/>
            </a:pPr>
            <a:r>
              <a:rPr lang="en-US" sz="1600" dirty="0">
                <a:latin typeface="Arial" pitchFamily="34" charset="0"/>
                <a:cs typeface="Arial" pitchFamily="34" charset="0"/>
              </a:rPr>
              <a:t>3.</a:t>
            </a:r>
            <a:r>
              <a:rPr lang="id-ID" sz="1600" dirty="0">
                <a:latin typeface="Arial" pitchFamily="34" charset="0"/>
                <a:cs typeface="Arial" pitchFamily="34" charset="0"/>
              </a:rPr>
              <a:t>	 </a:t>
            </a:r>
            <a:r>
              <a:rPr lang="en-US" sz="1600" dirty="0" err="1">
                <a:latin typeface="Arial" pitchFamily="34" charset="0"/>
                <a:cs typeface="Arial" pitchFamily="34" charset="0"/>
              </a:rPr>
              <a:t>Analisis</a:t>
            </a:r>
            <a:r>
              <a:rPr lang="en-US" sz="1600" dirty="0">
                <a:latin typeface="Arial" pitchFamily="34" charset="0"/>
                <a:cs typeface="Arial" pitchFamily="34" charset="0"/>
              </a:rPr>
              <a:t> </a:t>
            </a:r>
            <a:r>
              <a:rPr lang="en-US" sz="1600" dirty="0" err="1">
                <a:latin typeface="Arial" pitchFamily="34" charset="0"/>
                <a:cs typeface="Arial" pitchFamily="34" charset="0"/>
              </a:rPr>
              <a:t>aspek</a:t>
            </a:r>
            <a:r>
              <a:rPr lang="en-US" sz="1600" dirty="0">
                <a:latin typeface="Arial" pitchFamily="34" charset="0"/>
                <a:cs typeface="Arial" pitchFamily="34" charset="0"/>
              </a:rPr>
              <a:t> </a:t>
            </a:r>
            <a:r>
              <a:rPr lang="en-US" sz="1600" dirty="0" err="1">
                <a:latin typeface="Arial" pitchFamily="34" charset="0"/>
                <a:cs typeface="Arial" pitchFamily="34" charset="0"/>
              </a:rPr>
              <a:t>dengan</a:t>
            </a:r>
            <a:r>
              <a:rPr lang="en-US" sz="1600" dirty="0">
                <a:latin typeface="Arial" pitchFamily="34" charset="0"/>
                <a:cs typeface="Arial" pitchFamily="34" charset="0"/>
              </a:rPr>
              <a:t> </a:t>
            </a:r>
            <a:r>
              <a:rPr lang="en-US" sz="1600" dirty="0" err="1">
                <a:latin typeface="Arial" pitchFamily="34" charset="0"/>
                <a:cs typeface="Arial" pitchFamily="34" charset="0"/>
              </a:rPr>
              <a:t>penjelasan</a:t>
            </a:r>
            <a:r>
              <a:rPr lang="en-US" sz="1600" dirty="0">
                <a:latin typeface="Arial" pitchFamily="34" charset="0"/>
                <a:cs typeface="Arial" pitchFamily="34" charset="0"/>
              </a:rPr>
              <a:t> </a:t>
            </a:r>
            <a:r>
              <a:rPr lang="en-US" sz="1600" dirty="0" err="1">
                <a:latin typeface="Arial" pitchFamily="34" charset="0"/>
                <a:cs typeface="Arial" pitchFamily="34" charset="0"/>
              </a:rPr>
              <a:t>sebagai</a:t>
            </a:r>
            <a:r>
              <a:rPr lang="en-US" sz="1600" dirty="0">
                <a:latin typeface="Arial" pitchFamily="34" charset="0"/>
                <a:cs typeface="Arial" pitchFamily="34" charset="0"/>
              </a:rPr>
              <a:t> </a:t>
            </a:r>
            <a:r>
              <a:rPr lang="en-US" sz="1600" dirty="0" err="1">
                <a:latin typeface="Arial" pitchFamily="34" charset="0"/>
                <a:cs typeface="Arial" pitchFamily="34" charset="0"/>
              </a:rPr>
              <a:t>berikut</a:t>
            </a:r>
            <a:r>
              <a:rPr lang="id-ID" sz="1600" dirty="0">
                <a:latin typeface="Arial" pitchFamily="34" charset="0"/>
                <a:cs typeface="Arial" pitchFamily="34" charset="0"/>
              </a:rPr>
              <a:t>:</a:t>
            </a:r>
            <a:endParaRPr lang="en-US" sz="1600" dirty="0">
              <a:latin typeface="Arial" pitchFamily="34" charset="0"/>
              <a:cs typeface="Arial" pitchFamily="34" charset="0"/>
            </a:endParaRPr>
          </a:p>
          <a:p>
            <a:pPr marL="450850" indent="-342900">
              <a:buFont typeface="+mj-lt"/>
              <a:buAutoNum type="alphaLcParenR"/>
            </a:pPr>
            <a:r>
              <a:rPr lang="en-US" sz="1600" dirty="0" err="1">
                <a:latin typeface="Arial" pitchFamily="34" charset="0"/>
                <a:cs typeface="Arial" pitchFamily="34" charset="0"/>
              </a:rPr>
              <a:t>Pemasaran</a:t>
            </a:r>
            <a:r>
              <a:rPr lang="en-US" sz="1600" dirty="0">
                <a:latin typeface="Arial" pitchFamily="34" charset="0"/>
                <a:cs typeface="Arial" pitchFamily="34" charset="0"/>
              </a:rPr>
              <a:t>: </a:t>
            </a:r>
            <a:r>
              <a:rPr lang="en-US" sz="1600" dirty="0" err="1">
                <a:latin typeface="Arial" pitchFamily="34" charset="0"/>
                <a:cs typeface="Arial" pitchFamily="34" charset="0"/>
              </a:rPr>
              <a:t>terdapat</a:t>
            </a:r>
            <a:r>
              <a:rPr lang="en-US" sz="1600" dirty="0">
                <a:latin typeface="Arial" pitchFamily="34" charset="0"/>
                <a:cs typeface="Arial" pitchFamily="34" charset="0"/>
              </a:rPr>
              <a:t> </a:t>
            </a:r>
            <a:r>
              <a:rPr lang="en-US" sz="1600" dirty="0" err="1">
                <a:latin typeface="Arial" pitchFamily="34" charset="0"/>
                <a:cs typeface="Arial" pitchFamily="34" charset="0"/>
              </a:rPr>
              <a:t>beberapa</a:t>
            </a:r>
            <a:r>
              <a:rPr lang="en-US" sz="1600" dirty="0">
                <a:latin typeface="Arial" pitchFamily="34" charset="0"/>
                <a:cs typeface="Arial" pitchFamily="34" charset="0"/>
              </a:rPr>
              <a:t> </a:t>
            </a:r>
            <a:r>
              <a:rPr lang="en-US" sz="1600" dirty="0" err="1">
                <a:latin typeface="Arial" pitchFamily="34" charset="0"/>
                <a:cs typeface="Arial" pitchFamily="34" charset="0"/>
              </a:rPr>
              <a:t>hal</a:t>
            </a:r>
            <a:r>
              <a:rPr lang="en-US" sz="1600" dirty="0">
                <a:latin typeface="Arial" pitchFamily="34" charset="0"/>
                <a:cs typeface="Arial" pitchFamily="34" charset="0"/>
              </a:rPr>
              <a:t> yang </a:t>
            </a:r>
            <a:r>
              <a:rPr lang="en-US" sz="1600" dirty="0" err="1">
                <a:latin typeface="Arial" pitchFamily="34" charset="0"/>
                <a:cs typeface="Arial" pitchFamily="34" charset="0"/>
              </a:rPr>
              <a:t>penting</a:t>
            </a:r>
            <a:r>
              <a:rPr lang="en-US" sz="1600" dirty="0">
                <a:latin typeface="Arial" pitchFamily="34" charset="0"/>
                <a:cs typeface="Arial" pitchFamily="34" charset="0"/>
              </a:rPr>
              <a:t> </a:t>
            </a:r>
            <a:r>
              <a:rPr lang="en-US" sz="1600" dirty="0" err="1">
                <a:latin typeface="Arial" pitchFamily="34" charset="0"/>
                <a:cs typeface="Arial" pitchFamily="34" charset="0"/>
              </a:rPr>
              <a:t>dalam</a:t>
            </a:r>
            <a:r>
              <a:rPr lang="en-US" sz="1600" dirty="0">
                <a:latin typeface="Arial" pitchFamily="34" charset="0"/>
                <a:cs typeface="Arial" pitchFamily="34" charset="0"/>
              </a:rPr>
              <a:t> </a:t>
            </a:r>
            <a:r>
              <a:rPr lang="en-US" sz="1600" dirty="0" err="1">
                <a:latin typeface="Arial" pitchFamily="34" charset="0"/>
                <a:cs typeface="Arial" pitchFamily="34" charset="0"/>
              </a:rPr>
              <a:t>analisis</a:t>
            </a:r>
            <a:r>
              <a:rPr lang="en-US" sz="1600" dirty="0">
                <a:latin typeface="Arial" pitchFamily="34" charset="0"/>
                <a:cs typeface="Arial" pitchFamily="34" charset="0"/>
              </a:rPr>
              <a:t> </a:t>
            </a:r>
            <a:r>
              <a:rPr lang="en-US" sz="1600" dirty="0" err="1">
                <a:latin typeface="Arial" pitchFamily="34" charset="0"/>
                <a:cs typeface="Arial" pitchFamily="34" charset="0"/>
              </a:rPr>
              <a:t>pasar</a:t>
            </a:r>
            <a:r>
              <a:rPr lang="en-US" sz="1600" dirty="0">
                <a:latin typeface="Arial" pitchFamily="34" charset="0"/>
                <a:cs typeface="Arial" pitchFamily="34" charset="0"/>
              </a:rPr>
              <a:t> </a:t>
            </a:r>
            <a:r>
              <a:rPr lang="en-US" sz="1600" dirty="0" err="1">
                <a:latin typeface="Arial" pitchFamily="34" charset="0"/>
                <a:cs typeface="Arial" pitchFamily="34" charset="0"/>
              </a:rPr>
              <a:t>yaitu</a:t>
            </a:r>
            <a:r>
              <a:rPr lang="en-US" sz="1600" dirty="0">
                <a:latin typeface="Arial" pitchFamily="34" charset="0"/>
                <a:cs typeface="Arial" pitchFamily="34" charset="0"/>
              </a:rPr>
              <a:t>:</a:t>
            </a:r>
          </a:p>
          <a:p>
            <a:pPr marL="508000" indent="-400050">
              <a:buFont typeface="+mj-lt"/>
              <a:buAutoNum type="romanLcPeriod"/>
            </a:pPr>
            <a:r>
              <a:rPr lang="en-US" sz="1600" dirty="0" err="1">
                <a:latin typeface="Arial" pitchFamily="34" charset="0"/>
                <a:cs typeface="Arial" pitchFamily="34" charset="0"/>
              </a:rPr>
              <a:t>Kebutuhan</a:t>
            </a:r>
            <a:r>
              <a:rPr lang="en-US" sz="1600" dirty="0">
                <a:latin typeface="Arial" pitchFamily="34" charset="0"/>
                <a:cs typeface="Arial" pitchFamily="34" charset="0"/>
              </a:rPr>
              <a:t> </a:t>
            </a:r>
            <a:r>
              <a:rPr lang="en-US" sz="1600" dirty="0" err="1">
                <a:latin typeface="Arial" pitchFamily="34" charset="0"/>
                <a:cs typeface="Arial" pitchFamily="34" charset="0"/>
              </a:rPr>
              <a:t>dan</a:t>
            </a:r>
            <a:r>
              <a:rPr lang="en-US" sz="1600" dirty="0">
                <a:latin typeface="Arial" pitchFamily="34" charset="0"/>
                <a:cs typeface="Arial" pitchFamily="34" charset="0"/>
              </a:rPr>
              <a:t> </a:t>
            </a:r>
            <a:r>
              <a:rPr lang="en-US" sz="1600" dirty="0" err="1">
                <a:latin typeface="Arial" pitchFamily="34" charset="0"/>
                <a:cs typeface="Arial" pitchFamily="34" charset="0"/>
              </a:rPr>
              <a:t>keinginan</a:t>
            </a:r>
            <a:r>
              <a:rPr lang="en-US" sz="1600" dirty="0">
                <a:latin typeface="Arial" pitchFamily="34" charset="0"/>
                <a:cs typeface="Arial" pitchFamily="34" charset="0"/>
              </a:rPr>
              <a:t> </a:t>
            </a:r>
            <a:r>
              <a:rPr lang="en-US" sz="1600" dirty="0" err="1">
                <a:latin typeface="Arial" pitchFamily="34" charset="0"/>
                <a:cs typeface="Arial" pitchFamily="34" charset="0"/>
              </a:rPr>
              <a:t>pasar</a:t>
            </a:r>
            <a:endParaRPr lang="en-US" sz="1600" dirty="0">
              <a:latin typeface="Arial" pitchFamily="34" charset="0"/>
              <a:cs typeface="Arial" pitchFamily="34" charset="0"/>
            </a:endParaRPr>
          </a:p>
          <a:p>
            <a:pPr marL="508000" indent="-400050">
              <a:buFont typeface="+mj-lt"/>
              <a:buAutoNum type="romanLcPeriod"/>
            </a:pPr>
            <a:r>
              <a:rPr lang="en-US" sz="1600" dirty="0" err="1">
                <a:latin typeface="Arial" pitchFamily="34" charset="0"/>
                <a:cs typeface="Arial" pitchFamily="34" charset="0"/>
              </a:rPr>
              <a:t>Segmentasi</a:t>
            </a:r>
            <a:r>
              <a:rPr lang="en-US" sz="1600" dirty="0">
                <a:latin typeface="Arial" pitchFamily="34" charset="0"/>
                <a:cs typeface="Arial" pitchFamily="34" charset="0"/>
              </a:rPr>
              <a:t> </a:t>
            </a:r>
            <a:r>
              <a:rPr lang="en-US" sz="1600" dirty="0" err="1">
                <a:latin typeface="Arial" pitchFamily="34" charset="0"/>
                <a:cs typeface="Arial" pitchFamily="34" charset="0"/>
              </a:rPr>
              <a:t>pasar</a:t>
            </a:r>
            <a:endParaRPr lang="en-US" sz="1600" dirty="0">
              <a:latin typeface="Arial" pitchFamily="34" charset="0"/>
              <a:cs typeface="Arial" pitchFamily="34" charset="0"/>
            </a:endParaRPr>
          </a:p>
          <a:p>
            <a:pPr marL="508000" indent="-400050">
              <a:buFont typeface="+mj-lt"/>
              <a:buAutoNum type="romanLcPeriod"/>
            </a:pPr>
            <a:r>
              <a:rPr lang="en-US" sz="1600" dirty="0" err="1">
                <a:latin typeface="Arial" pitchFamily="34" charset="0"/>
                <a:cs typeface="Arial" pitchFamily="34" charset="0"/>
              </a:rPr>
              <a:t>Siklus</a:t>
            </a:r>
            <a:r>
              <a:rPr lang="en-US" sz="1600" dirty="0">
                <a:latin typeface="Arial" pitchFamily="34" charset="0"/>
                <a:cs typeface="Arial" pitchFamily="34" charset="0"/>
              </a:rPr>
              <a:t> </a:t>
            </a:r>
            <a:r>
              <a:rPr lang="en-US" sz="1600" dirty="0" err="1">
                <a:latin typeface="Arial" pitchFamily="34" charset="0"/>
                <a:cs typeface="Arial" pitchFamily="34" charset="0"/>
              </a:rPr>
              <a:t>kehidupan</a:t>
            </a:r>
            <a:r>
              <a:rPr lang="en-US" sz="1600" dirty="0">
                <a:latin typeface="Arial" pitchFamily="34" charset="0"/>
                <a:cs typeface="Arial" pitchFamily="34" charset="0"/>
              </a:rPr>
              <a:t> </a:t>
            </a:r>
            <a:r>
              <a:rPr lang="en-US" sz="1600" dirty="0" err="1">
                <a:latin typeface="Arial" pitchFamily="34" charset="0"/>
                <a:cs typeface="Arial" pitchFamily="34" charset="0"/>
              </a:rPr>
              <a:t>produk</a:t>
            </a:r>
            <a:endParaRPr lang="en-US" sz="1600" dirty="0">
              <a:latin typeface="Arial" pitchFamily="34" charset="0"/>
              <a:cs typeface="Arial" pitchFamily="34" charset="0"/>
            </a:endParaRPr>
          </a:p>
          <a:p>
            <a:pPr marL="508000" indent="-400050">
              <a:buFont typeface="+mj-lt"/>
              <a:buAutoNum type="romanLcPeriod"/>
            </a:pPr>
            <a:r>
              <a:rPr lang="en-US" sz="1600" dirty="0" err="1">
                <a:latin typeface="Arial" pitchFamily="34" charset="0"/>
                <a:cs typeface="Arial" pitchFamily="34" charset="0"/>
              </a:rPr>
              <a:t>Struktur</a:t>
            </a:r>
            <a:r>
              <a:rPr lang="en-US" sz="1600" dirty="0">
                <a:latin typeface="Arial" pitchFamily="34" charset="0"/>
                <a:cs typeface="Arial" pitchFamily="34" charset="0"/>
              </a:rPr>
              <a:t> </a:t>
            </a:r>
            <a:r>
              <a:rPr lang="en-US" sz="1600" dirty="0" err="1">
                <a:latin typeface="Arial" pitchFamily="34" charset="0"/>
                <a:cs typeface="Arial" pitchFamily="34" charset="0"/>
              </a:rPr>
              <a:t>pasar</a:t>
            </a:r>
            <a:endParaRPr lang="en-US" sz="1600" dirty="0">
              <a:latin typeface="Arial" pitchFamily="34" charset="0"/>
              <a:cs typeface="Arial" pitchFamily="34" charset="0"/>
            </a:endParaRPr>
          </a:p>
          <a:p>
            <a:pPr marL="508000" indent="-400050">
              <a:buFont typeface="+mj-lt"/>
              <a:buAutoNum type="romanLcPeriod"/>
            </a:pPr>
            <a:r>
              <a:rPr lang="en-US" sz="1600" dirty="0" err="1">
                <a:latin typeface="Arial" pitchFamily="34" charset="0"/>
                <a:cs typeface="Arial" pitchFamily="34" charset="0"/>
              </a:rPr>
              <a:t>Persaingan</a:t>
            </a:r>
            <a:r>
              <a:rPr lang="en-US" sz="1600" dirty="0">
                <a:latin typeface="Arial" pitchFamily="34" charset="0"/>
                <a:cs typeface="Arial" pitchFamily="34" charset="0"/>
              </a:rPr>
              <a:t> </a:t>
            </a:r>
            <a:r>
              <a:rPr lang="en-US" sz="1600" dirty="0" err="1">
                <a:latin typeface="Arial" pitchFamily="34" charset="0"/>
                <a:cs typeface="Arial" pitchFamily="34" charset="0"/>
              </a:rPr>
              <a:t>dan</a:t>
            </a:r>
            <a:r>
              <a:rPr lang="en-US" sz="1600" dirty="0">
                <a:latin typeface="Arial" pitchFamily="34" charset="0"/>
                <a:cs typeface="Arial" pitchFamily="34" charset="0"/>
              </a:rPr>
              <a:t> </a:t>
            </a:r>
            <a:r>
              <a:rPr lang="en-US" sz="1600" dirty="0" err="1">
                <a:latin typeface="Arial" pitchFamily="34" charset="0"/>
                <a:cs typeface="Arial" pitchFamily="34" charset="0"/>
              </a:rPr>
              <a:t>strategi</a:t>
            </a:r>
            <a:r>
              <a:rPr lang="en-US" sz="1600" dirty="0">
                <a:latin typeface="Arial" pitchFamily="34" charset="0"/>
                <a:cs typeface="Arial" pitchFamily="34" charset="0"/>
              </a:rPr>
              <a:t> </a:t>
            </a:r>
            <a:r>
              <a:rPr lang="en-US" sz="1600" dirty="0" err="1">
                <a:latin typeface="Arial" pitchFamily="34" charset="0"/>
                <a:cs typeface="Arial" pitchFamily="34" charset="0"/>
              </a:rPr>
              <a:t>pesaing</a:t>
            </a:r>
            <a:endParaRPr lang="en-US" sz="1600" dirty="0">
              <a:latin typeface="Arial" pitchFamily="34" charset="0"/>
              <a:cs typeface="Arial" pitchFamily="34" charset="0"/>
            </a:endParaRPr>
          </a:p>
          <a:p>
            <a:pPr marL="508000" indent="-400050">
              <a:buFont typeface="+mj-lt"/>
              <a:buAutoNum type="romanLcPeriod"/>
            </a:pPr>
            <a:r>
              <a:rPr lang="en-US" sz="1600" dirty="0" err="1">
                <a:latin typeface="Arial" pitchFamily="34" charset="0"/>
                <a:cs typeface="Arial" pitchFamily="34" charset="0"/>
              </a:rPr>
              <a:t>Ukuran</a:t>
            </a:r>
            <a:r>
              <a:rPr lang="en-US" sz="1600" dirty="0">
                <a:latin typeface="Arial" pitchFamily="34" charset="0"/>
                <a:cs typeface="Arial" pitchFamily="34" charset="0"/>
              </a:rPr>
              <a:t> </a:t>
            </a:r>
            <a:r>
              <a:rPr lang="en-US" sz="1600" dirty="0" err="1">
                <a:latin typeface="Arial" pitchFamily="34" charset="0"/>
                <a:cs typeface="Arial" pitchFamily="34" charset="0"/>
              </a:rPr>
              <a:t>dan</a:t>
            </a:r>
            <a:r>
              <a:rPr lang="en-US" sz="1600" dirty="0">
                <a:latin typeface="Arial" pitchFamily="34" charset="0"/>
                <a:cs typeface="Arial" pitchFamily="34" charset="0"/>
              </a:rPr>
              <a:t> </a:t>
            </a:r>
            <a:r>
              <a:rPr lang="en-US" sz="1600" dirty="0" err="1">
                <a:latin typeface="Arial" pitchFamily="34" charset="0"/>
                <a:cs typeface="Arial" pitchFamily="34" charset="0"/>
              </a:rPr>
              <a:t>pertumbuhan</a:t>
            </a:r>
            <a:r>
              <a:rPr lang="en-US" sz="1600" dirty="0">
                <a:latin typeface="Arial" pitchFamily="34" charset="0"/>
                <a:cs typeface="Arial" pitchFamily="34" charset="0"/>
              </a:rPr>
              <a:t> </a:t>
            </a:r>
            <a:r>
              <a:rPr lang="en-US" sz="1600" dirty="0" err="1">
                <a:latin typeface="Arial" pitchFamily="34" charset="0"/>
                <a:cs typeface="Arial" pitchFamily="34" charset="0"/>
              </a:rPr>
              <a:t>pasar</a:t>
            </a:r>
            <a:endParaRPr lang="en-US" sz="1600" dirty="0">
              <a:latin typeface="Arial" pitchFamily="34" charset="0"/>
              <a:cs typeface="Arial" pitchFamily="34" charset="0"/>
            </a:endParaRPr>
          </a:p>
          <a:p>
            <a:pPr marL="508000" indent="-400050">
              <a:buFont typeface="+mj-lt"/>
              <a:buAutoNum type="romanLcPeriod"/>
            </a:pPr>
            <a:r>
              <a:rPr lang="en-US" sz="1600" dirty="0" err="1">
                <a:latin typeface="Arial" pitchFamily="34" charset="0"/>
                <a:cs typeface="Arial" pitchFamily="34" charset="0"/>
              </a:rPr>
              <a:t>Laba</a:t>
            </a:r>
            <a:r>
              <a:rPr lang="en-US" sz="1600" dirty="0">
                <a:latin typeface="Arial" pitchFamily="34" charset="0"/>
                <a:cs typeface="Arial" pitchFamily="34" charset="0"/>
              </a:rPr>
              <a:t> yang </a:t>
            </a:r>
            <a:r>
              <a:rPr lang="en-US" sz="1600" dirty="0" err="1">
                <a:latin typeface="Arial" pitchFamily="34" charset="0"/>
                <a:cs typeface="Arial" pitchFamily="34" charset="0"/>
              </a:rPr>
              <a:t>diperoleh</a:t>
            </a:r>
            <a:endParaRPr lang="en-US" sz="1600" dirty="0">
              <a:latin typeface="Arial" pitchFamily="34" charset="0"/>
              <a:cs typeface="Arial" pitchFamily="34" charset="0"/>
            </a:endParaRPr>
          </a:p>
        </p:txBody>
      </p:sp>
      <p:sp>
        <p:nvSpPr>
          <p:cNvPr id="349" name="Google Shape;349;p28"/>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6</a:t>
            </a:fld>
            <a:endParaRPr/>
          </a:p>
        </p:txBody>
      </p:sp>
      <p:sp>
        <p:nvSpPr>
          <p:cNvPr id="2" name="Title 1"/>
          <p:cNvSpPr>
            <a:spLocks noGrp="1"/>
          </p:cNvSpPr>
          <p:nvPr>
            <p:ph type="title"/>
          </p:nvPr>
        </p:nvSpPr>
        <p:spPr/>
        <p:txBody>
          <a:bodyPr/>
          <a:lstStyle/>
          <a:p>
            <a:r>
              <a:rPr lang="en-US" sz="2000"/>
              <a:t>Proses dan tahapan studi kelayakan usaha dapat dilakukan melalui langkah langkah berikut:</a:t>
            </a:r>
            <a:endParaRPr lang="id-ID"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41" name="Google Shape;341;p27"/>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7</a:t>
            </a:fld>
            <a:endParaRPr/>
          </a:p>
        </p:txBody>
      </p:sp>
      <p:sp>
        <p:nvSpPr>
          <p:cNvPr id="3" name="Rectangle 2"/>
          <p:cNvSpPr/>
          <p:nvPr/>
        </p:nvSpPr>
        <p:spPr>
          <a:xfrm>
            <a:off x="956603" y="787789"/>
            <a:ext cx="10227212" cy="5016758"/>
          </a:xfrm>
          <a:prstGeom prst="rect">
            <a:avLst/>
          </a:prstGeom>
        </p:spPr>
        <p:txBody>
          <a:bodyPr wrap="square">
            <a:spAutoFit/>
          </a:bodyPr>
          <a:lstStyle/>
          <a:p>
            <a:pPr marL="342900" indent="-342900"/>
            <a:r>
              <a:rPr lang="en-US" sz="1600" dirty="0">
                <a:solidFill>
                  <a:prstClr val="black"/>
                </a:solidFill>
                <a:latin typeface="+mj-lt"/>
              </a:rPr>
              <a:t>b.</a:t>
            </a:r>
            <a:r>
              <a:rPr lang="id-ID" sz="1600" dirty="0">
                <a:solidFill>
                  <a:prstClr val="black"/>
                </a:solidFill>
                <a:latin typeface="+mj-lt"/>
              </a:rPr>
              <a:t> 	</a:t>
            </a:r>
            <a:r>
              <a:rPr lang="en-US" sz="1600" dirty="0" err="1">
                <a:solidFill>
                  <a:prstClr val="black"/>
                </a:solidFill>
                <a:latin typeface="Arial" pitchFamily="34" charset="0"/>
                <a:cs typeface="Arial" pitchFamily="34" charset="0"/>
              </a:rPr>
              <a:t>Teknis</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produksi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pelu</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dilakukan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identifikasi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spesifik</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teknis</a:t>
            </a:r>
            <a:r>
              <a:rPr lang="en-US" sz="1600" dirty="0">
                <a:solidFill>
                  <a:prstClr val="black"/>
                </a:solidFill>
                <a:latin typeface="Arial" pitchFamily="34" charset="0"/>
                <a:cs typeface="Arial" pitchFamily="34" charset="0"/>
              </a:rPr>
              <a:t> yang </a:t>
            </a:r>
            <a:r>
              <a:rPr lang="en-US" sz="1600" dirty="0" err="1">
                <a:solidFill>
                  <a:prstClr val="black"/>
                </a:solidFill>
                <a:latin typeface="Arial" pitchFamily="34" charset="0"/>
                <a:cs typeface="Arial" pitchFamily="34" charset="0"/>
              </a:rPr>
              <a:t>mencakup</a:t>
            </a:r>
            <a:r>
              <a:rPr lang="id-ID" sz="1600" dirty="0">
                <a:solidFill>
                  <a:prstClr val="black"/>
                </a:solidFill>
                <a:latin typeface="Arial" pitchFamily="34" charset="0"/>
                <a:cs typeface="Arial" pitchFamily="34" charset="0"/>
              </a:rPr>
              <a:t>:</a:t>
            </a:r>
          </a:p>
          <a:p>
            <a:pPr marL="400050" indent="-400050">
              <a:buFont typeface="+mj-lt"/>
              <a:buAutoNum type="romanLcPeriod"/>
            </a:pPr>
            <a:r>
              <a:rPr lang="en-US" sz="1600" dirty="0" err="1">
                <a:solidFill>
                  <a:prstClr val="black"/>
                </a:solidFill>
                <a:latin typeface="Arial" pitchFamily="34" charset="0"/>
                <a:cs typeface="Arial" pitchFamily="34" charset="0"/>
              </a:rPr>
              <a:t>Mesin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peralatan</a:t>
            </a:r>
            <a:r>
              <a:rPr lang="en-US" sz="1600" dirty="0">
                <a:solidFill>
                  <a:prstClr val="black"/>
                </a:solidFill>
                <a:latin typeface="Arial" pitchFamily="34" charset="0"/>
                <a:cs typeface="Arial" pitchFamily="34" charset="0"/>
              </a:rPr>
              <a:t> yang </a:t>
            </a:r>
            <a:r>
              <a:rPr lang="en-US" sz="1600" dirty="0" err="1">
                <a:solidFill>
                  <a:prstClr val="black"/>
                </a:solidFill>
                <a:latin typeface="Arial" pitchFamily="34" charset="0"/>
                <a:cs typeface="Arial" pitchFamily="34" charset="0"/>
              </a:rPr>
              <a:t>akan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digunakan</a:t>
            </a:r>
            <a:endParaRPr lang="en-US" sz="1600" dirty="0">
              <a:solidFill>
                <a:prstClr val="black"/>
              </a:solidFill>
              <a:latin typeface="Arial" pitchFamily="34" charset="0"/>
              <a:cs typeface="Arial" pitchFamily="34" charset="0"/>
            </a:endParaRPr>
          </a:p>
          <a:p>
            <a:pPr marL="400050" indent="-400050">
              <a:buFont typeface="+mj-lt"/>
              <a:buAutoNum type="romanLcPeriod"/>
            </a:pPr>
            <a:r>
              <a:rPr lang="en-US" sz="1600" dirty="0">
                <a:solidFill>
                  <a:prstClr val="black"/>
                </a:solidFill>
                <a:latin typeface="Arial" pitchFamily="34" charset="0"/>
                <a:cs typeface="Arial" pitchFamily="34" charset="0"/>
              </a:rPr>
              <a:t>Volume </a:t>
            </a:r>
            <a:r>
              <a:rPr lang="en-US" sz="1600" dirty="0" err="1">
                <a:solidFill>
                  <a:prstClr val="black"/>
                </a:solidFill>
                <a:latin typeface="Arial" pitchFamily="34" charset="0"/>
                <a:cs typeface="Arial" pitchFamily="34" charset="0"/>
              </a:rPr>
              <a:t>operasi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guna</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memenuhi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kebutuhan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pasar</a:t>
            </a:r>
            <a:endParaRPr lang="en-US" sz="1600" dirty="0">
              <a:solidFill>
                <a:prstClr val="black"/>
              </a:solidFill>
              <a:latin typeface="Arial" pitchFamily="34" charset="0"/>
              <a:cs typeface="Arial" pitchFamily="34" charset="0"/>
            </a:endParaRPr>
          </a:p>
          <a:p>
            <a:pPr marL="400050" indent="-400050">
              <a:buFont typeface="+mj-lt"/>
              <a:buAutoNum type="romanLcPeriod"/>
            </a:pPr>
            <a:r>
              <a:rPr lang="en-US" sz="1600" dirty="0" err="1">
                <a:solidFill>
                  <a:prstClr val="black"/>
                </a:solidFill>
                <a:latin typeface="Arial" pitchFamily="34" charset="0"/>
                <a:cs typeface="Arial" pitchFamily="34" charset="0"/>
              </a:rPr>
              <a:t>Bahan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baku</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bahan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pendaping</a:t>
            </a:r>
            <a:endParaRPr lang="en-US" sz="1600" dirty="0">
              <a:solidFill>
                <a:prstClr val="black"/>
              </a:solidFill>
              <a:latin typeface="Arial" pitchFamily="34" charset="0"/>
              <a:cs typeface="Arial" pitchFamily="34" charset="0"/>
            </a:endParaRPr>
          </a:p>
          <a:p>
            <a:pPr marL="400050" indent="-400050">
              <a:buFont typeface="+mj-lt"/>
              <a:buAutoNum type="romanLcPeriod"/>
            </a:pPr>
            <a:r>
              <a:rPr lang="en-US" sz="1600" dirty="0" err="1">
                <a:solidFill>
                  <a:prstClr val="black"/>
                </a:solidFill>
                <a:latin typeface="Arial" pitchFamily="34" charset="0"/>
                <a:cs typeface="Arial" pitchFamily="34" charset="0"/>
              </a:rPr>
              <a:t>Tenaga</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kerja</a:t>
            </a:r>
            <a:endParaRPr lang="en-US" sz="1600" dirty="0">
              <a:solidFill>
                <a:prstClr val="black"/>
              </a:solidFill>
              <a:latin typeface="Arial" pitchFamily="34" charset="0"/>
              <a:cs typeface="Arial" pitchFamily="34" charset="0"/>
            </a:endParaRPr>
          </a:p>
          <a:p>
            <a:pPr marL="400050" indent="-400050">
              <a:buFont typeface="+mj-lt"/>
              <a:buAutoNum type="romanLcPeriod"/>
            </a:pP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Lokasi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pengerjaan</a:t>
            </a:r>
            <a:endParaRPr lang="en-US" sz="1600" dirty="0">
              <a:solidFill>
                <a:prstClr val="black"/>
              </a:solidFill>
              <a:latin typeface="Arial" pitchFamily="34" charset="0"/>
              <a:cs typeface="Arial" pitchFamily="34" charset="0"/>
            </a:endParaRPr>
          </a:p>
          <a:p>
            <a:pPr marL="400050" indent="-400050">
              <a:buFont typeface="+mj-lt"/>
              <a:buAutoNum type="romanLcPeriod"/>
            </a:pPr>
            <a:r>
              <a:rPr lang="en-US" sz="1600" dirty="0">
                <a:solidFill>
                  <a:prstClr val="black"/>
                </a:solidFill>
                <a:latin typeface="Arial" pitchFamily="34" charset="0"/>
                <a:cs typeface="Arial" pitchFamily="34" charset="0"/>
              </a:rPr>
              <a:t>Tata </a:t>
            </a:r>
            <a:r>
              <a:rPr lang="en-US" sz="1600" dirty="0" err="1">
                <a:solidFill>
                  <a:prstClr val="black"/>
                </a:solidFill>
                <a:latin typeface="Arial" pitchFamily="34" charset="0"/>
                <a:cs typeface="Arial" pitchFamily="34" charset="0"/>
              </a:rPr>
              <a:t>ruang</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letak</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fasilitas</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produksi</a:t>
            </a:r>
            <a:endParaRPr lang="en-US" sz="1600" dirty="0">
              <a:solidFill>
                <a:prstClr val="black"/>
              </a:solidFill>
              <a:latin typeface="Arial" pitchFamily="34" charset="0"/>
              <a:cs typeface="Arial" pitchFamily="34" charset="0"/>
            </a:endParaRPr>
          </a:p>
          <a:p>
            <a:pPr marL="342900" indent="-342900"/>
            <a:endParaRPr lang="en-US" sz="1600" dirty="0">
              <a:solidFill>
                <a:prstClr val="black"/>
              </a:solidFill>
              <a:latin typeface="Arial" pitchFamily="34" charset="0"/>
              <a:cs typeface="Arial" pitchFamily="34" charset="0"/>
            </a:endParaRPr>
          </a:p>
          <a:p>
            <a:pPr marL="342900" indent="-342900">
              <a:buFont typeface="+mj-lt"/>
              <a:buAutoNum type="alphaLcPeriod"/>
            </a:pPr>
            <a:endParaRPr lang="en-US" sz="1600" dirty="0">
              <a:solidFill>
                <a:prstClr val="black"/>
              </a:solidFill>
              <a:latin typeface="Arial" pitchFamily="34" charset="0"/>
              <a:cs typeface="Arial" pitchFamily="34" charset="0"/>
            </a:endParaRPr>
          </a:p>
          <a:p>
            <a:pPr marL="342900" indent="-342900"/>
            <a:r>
              <a:rPr lang="id-ID" sz="1600" dirty="0">
                <a:solidFill>
                  <a:prstClr val="black"/>
                </a:solidFill>
                <a:latin typeface="Arial" pitchFamily="34" charset="0"/>
                <a:cs typeface="Arial" pitchFamily="34" charset="0"/>
              </a:rPr>
              <a:t>c.   </a:t>
            </a:r>
            <a:r>
              <a:rPr lang="en-US" sz="1600" dirty="0" err="1">
                <a:solidFill>
                  <a:prstClr val="black"/>
                </a:solidFill>
                <a:latin typeface="Arial" pitchFamily="34" charset="0"/>
                <a:cs typeface="Arial" pitchFamily="34" charset="0"/>
              </a:rPr>
              <a:t>Manajemen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organisasi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meliputi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kepemilikan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struktur</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organisasi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tim</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managemen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karyawan</a:t>
            </a:r>
            <a:endParaRPr lang="en-US" sz="1600" dirty="0">
              <a:solidFill>
                <a:prstClr val="black"/>
              </a:solidFill>
              <a:latin typeface="Arial" pitchFamily="34" charset="0"/>
              <a:cs typeface="Arial" pitchFamily="34" charset="0"/>
            </a:endParaRPr>
          </a:p>
          <a:p>
            <a:pPr marL="342900" indent="-342900">
              <a:buFont typeface="+mj-lt"/>
              <a:buAutoNum type="alphaLcPeriod"/>
            </a:pPr>
            <a:endParaRPr lang="en-US" sz="1600" dirty="0">
              <a:solidFill>
                <a:prstClr val="black"/>
              </a:solidFill>
              <a:latin typeface="Arial" pitchFamily="34" charset="0"/>
              <a:cs typeface="Arial" pitchFamily="34" charset="0"/>
            </a:endParaRPr>
          </a:p>
          <a:p>
            <a:pPr marL="342900" indent="-342900"/>
            <a:r>
              <a:rPr lang="en-US" sz="1600" dirty="0">
                <a:solidFill>
                  <a:prstClr val="black"/>
                </a:solidFill>
                <a:latin typeface="Arial" pitchFamily="34" charset="0"/>
                <a:cs typeface="Arial" pitchFamily="34" charset="0"/>
              </a:rPr>
              <a:t>d.</a:t>
            </a:r>
            <a:r>
              <a:rPr lang="id-ID"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Finansial</a:t>
            </a:r>
            <a:r>
              <a:rPr lang="en-US" sz="1600" dirty="0">
                <a:solidFill>
                  <a:prstClr val="black"/>
                </a:solidFill>
                <a:latin typeface="Arial" pitchFamily="34" charset="0"/>
                <a:cs typeface="Arial" pitchFamily="34" charset="0"/>
              </a:rPr>
              <a:t> yang </a:t>
            </a:r>
            <a:r>
              <a:rPr lang="en-US" sz="1600" dirty="0" err="1">
                <a:solidFill>
                  <a:prstClr val="black"/>
                </a:solidFill>
                <a:latin typeface="Arial" pitchFamily="34" charset="0"/>
                <a:cs typeface="Arial" pitchFamily="34" charset="0"/>
              </a:rPr>
              <a:t>terdiri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dari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penemuan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kebutuhan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finansial</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penentuan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sumber</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daya</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finansial</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penentuan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aliran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kas</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dari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hasil</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penjualan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penentuan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pengembalian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investasi</a:t>
            </a:r>
            <a:endParaRPr lang="en-US" sz="1600" dirty="0">
              <a:solidFill>
                <a:prstClr val="black"/>
              </a:solidFill>
              <a:latin typeface="Arial" pitchFamily="34" charset="0"/>
              <a:cs typeface="Arial" pitchFamily="34" charset="0"/>
            </a:endParaRPr>
          </a:p>
          <a:p>
            <a:pPr marL="342900" indent="-342900">
              <a:buFont typeface="+mj-lt"/>
              <a:buAutoNum type="alphaLcPeriod"/>
            </a:pPr>
            <a:endParaRPr lang="en-US" sz="1600" dirty="0">
              <a:solidFill>
                <a:prstClr val="black"/>
              </a:solidFill>
              <a:latin typeface="Arial" pitchFamily="34" charset="0"/>
              <a:cs typeface="Arial" pitchFamily="34" charset="0"/>
            </a:endParaRPr>
          </a:p>
          <a:p>
            <a:pPr marL="342900" indent="-342900"/>
            <a:r>
              <a:rPr lang="en-US" sz="1600" dirty="0">
                <a:solidFill>
                  <a:prstClr val="black"/>
                </a:solidFill>
                <a:latin typeface="Arial" pitchFamily="34" charset="0"/>
                <a:cs typeface="Arial" pitchFamily="34" charset="0"/>
              </a:rPr>
              <a:t>e. </a:t>
            </a:r>
            <a:r>
              <a:rPr lang="id-ID"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Persaingan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meliputi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persaingan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langsung</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produk</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atau</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jasa</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tekanan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langsung</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dari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barang</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subsitusi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tekanan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pengusaha</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baru</a:t>
            </a:r>
            <a:r>
              <a:rPr lang="en-US" sz="1600" dirty="0">
                <a:solidFill>
                  <a:prstClr val="black"/>
                </a:solidFill>
                <a:latin typeface="Arial" pitchFamily="34" charset="0"/>
                <a:cs typeface="Arial" pitchFamily="34" charset="0"/>
              </a:rPr>
              <a:t> yang </a:t>
            </a:r>
            <a:r>
              <a:rPr lang="en-US" sz="1600" dirty="0" err="1">
                <a:solidFill>
                  <a:prstClr val="black"/>
                </a:solidFill>
                <a:latin typeface="Arial" pitchFamily="34" charset="0"/>
                <a:cs typeface="Arial" pitchFamily="34" charset="0"/>
              </a:rPr>
              <a:t>potensial</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tekanan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kekuatan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penawaran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pembeli</a:t>
            </a:r>
            <a:r>
              <a:rPr lang="en-US" sz="1600" dirty="0">
                <a:solidFill>
                  <a:prstClr val="black"/>
                </a:solidFill>
                <a:latin typeface="Arial" pitchFamily="34" charset="0"/>
                <a:cs typeface="Arial" pitchFamily="34" charset="0"/>
              </a:rPr>
              <a:t> , </a:t>
            </a:r>
            <a:r>
              <a:rPr lang="en-US" sz="1600" dirty="0" err="1">
                <a:solidFill>
                  <a:prstClr val="black"/>
                </a:solidFill>
                <a:latin typeface="Arial" pitchFamily="34" charset="0"/>
                <a:cs typeface="Arial" pitchFamily="34" charset="0"/>
              </a:rPr>
              <a:t>tekanan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kekuatan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pemasok</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bahan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atau</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barang</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tekanan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dari</a:t>
            </a:r>
            <a:r>
              <a:rPr lang="en-US" sz="1600" dirty="0">
                <a:solidFill>
                  <a:prstClr val="black"/>
                </a:solidFill>
                <a:latin typeface="Arial" pitchFamily="34" charset="0"/>
                <a:cs typeface="Arial" pitchFamily="34" charset="0"/>
              </a:rPr>
              <a:t> stakeholders, </a:t>
            </a:r>
            <a:r>
              <a:rPr lang="en-US" sz="1600" dirty="0" err="1">
                <a:solidFill>
                  <a:prstClr val="black"/>
                </a:solidFill>
                <a:latin typeface="Arial" pitchFamily="34" charset="0"/>
                <a:cs typeface="Arial" pitchFamily="34" charset="0"/>
              </a:rPr>
              <a:t>masyarakat</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serikat</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buruh</a:t>
            </a:r>
            <a:r>
              <a:rPr lang="en-US" sz="1600" dirty="0">
                <a:solidFill>
                  <a:prstClr val="black"/>
                </a:solidFill>
                <a:latin typeface="Arial" pitchFamily="34" charset="0"/>
                <a:cs typeface="Arial" pitchFamily="34" charset="0"/>
              </a:rPr>
              <a:t>.</a:t>
            </a:r>
          </a:p>
          <a:p>
            <a:pPr marL="342900" indent="-342900">
              <a:buFont typeface="+mj-lt"/>
              <a:buAutoNum type="alphaLcPeriod"/>
            </a:pPr>
            <a:endParaRPr lang="en-US" sz="1600" dirty="0">
              <a:solidFill>
                <a:prstClr val="black"/>
              </a:solidFill>
              <a:latin typeface="Arial" pitchFamily="34" charset="0"/>
              <a:cs typeface="Arial" pitchFamily="34" charset="0"/>
            </a:endParaRPr>
          </a:p>
          <a:p>
            <a:pPr marL="342900" indent="-342900"/>
            <a:r>
              <a:rPr lang="en-US" sz="1600" dirty="0">
                <a:solidFill>
                  <a:prstClr val="black"/>
                </a:solidFill>
                <a:latin typeface="Arial" pitchFamily="34" charset="0"/>
                <a:cs typeface="Arial" pitchFamily="34" charset="0"/>
              </a:rPr>
              <a:t>f. </a:t>
            </a:r>
            <a:r>
              <a:rPr lang="id-ID"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Etika</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tanggung</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jawab</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sosial</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yaitu</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menggali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unsur</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unsur</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etik</a:t>
            </a:r>
            <a:r>
              <a:rPr lang="en-US" sz="1600" dirty="0">
                <a:solidFill>
                  <a:prstClr val="black"/>
                </a:solidFill>
                <a:latin typeface="Arial" pitchFamily="34" charset="0"/>
                <a:cs typeface="Arial" pitchFamily="34" charset="0"/>
              </a:rPr>
              <a:t>, moral yang </a:t>
            </a:r>
            <a:r>
              <a:rPr lang="en-US" sz="1600" dirty="0" err="1">
                <a:solidFill>
                  <a:prstClr val="black"/>
                </a:solidFill>
                <a:latin typeface="Arial" pitchFamily="34" charset="0"/>
                <a:cs typeface="Arial" pitchFamily="34" charset="0"/>
              </a:rPr>
              <a:t>dapat</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mempengaruhi</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kinerja</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perusahaan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dan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kepedulian</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terhadap</a:t>
            </a:r>
            <a:r>
              <a:rPr lang="en-US" sz="1600" dirty="0">
                <a:solidFill>
                  <a:prstClr val="black"/>
                </a:solidFill>
                <a:latin typeface="Arial" pitchFamily="34" charset="0"/>
                <a:cs typeface="Arial" pitchFamily="34" charset="0"/>
              </a:rPr>
              <a:t> </a:t>
            </a:r>
            <a:r>
              <a:rPr lang="en-US" sz="1600" dirty="0" err="1">
                <a:solidFill>
                  <a:prstClr val="black"/>
                </a:solidFill>
                <a:latin typeface="Arial" pitchFamily="34" charset="0"/>
                <a:cs typeface="Arial" pitchFamily="34" charset="0"/>
              </a:rPr>
              <a:t>lingkungan</a:t>
            </a:r>
            <a:endParaRPr lang="id-ID" sz="16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sp>
        <p:nvSpPr>
          <p:cNvPr id="355" name="Google Shape;355;p29"/>
          <p:cNvSpPr txBox="1">
            <a:spLocks noGrp="1"/>
          </p:cNvSpPr>
          <p:nvPr>
            <p:ph type="body" idx="4"/>
          </p:nvPr>
        </p:nvSpPr>
        <p:spPr>
          <a:xfrm>
            <a:off x="5987837" y="2180491"/>
            <a:ext cx="4538400" cy="4473527"/>
          </a:xfrm>
          <a:prstGeom prst="rect">
            <a:avLst/>
          </a:prstGeom>
        </p:spPr>
        <p:txBody>
          <a:bodyPr spcFirstLastPara="1" wrap="square" lIns="121900" tIns="121900" rIns="121900" bIns="121900" anchor="t" anchorCtr="0">
            <a:noAutofit/>
          </a:bodyPr>
          <a:lstStyle/>
          <a:p>
            <a:pPr marL="107950" indent="0">
              <a:buNone/>
            </a:pPr>
            <a:r>
              <a:rPr lang="en-US" dirty="0" err="1"/>
              <a:t>Manfaat</a:t>
            </a:r>
            <a:r>
              <a:rPr lang="en-US" dirty="0"/>
              <a:t> </a:t>
            </a:r>
            <a:r>
              <a:rPr lang="en-US" dirty="0" err="1"/>
              <a:t>rencana</a:t>
            </a:r>
            <a:r>
              <a:rPr lang="en-US" dirty="0"/>
              <a:t> </a:t>
            </a:r>
            <a:r>
              <a:rPr lang="en-US" dirty="0" err="1"/>
              <a:t>usaha</a:t>
            </a:r>
            <a:r>
              <a:rPr lang="en-US" dirty="0"/>
              <a:t> : </a:t>
            </a:r>
          </a:p>
          <a:p>
            <a:pPr>
              <a:buFont typeface="Wingdings" charset="2"/>
              <a:buChar char="ü"/>
            </a:pPr>
            <a:r>
              <a:rPr lang="en-US" sz="1800" dirty="0" err="1"/>
              <a:t>Menjabarkan</a:t>
            </a:r>
            <a:r>
              <a:rPr lang="en-US" sz="1800" dirty="0"/>
              <a:t> </a:t>
            </a:r>
            <a:r>
              <a:rPr lang="en-US" sz="1800" dirty="0" err="1"/>
              <a:t>dan</a:t>
            </a:r>
            <a:r>
              <a:rPr lang="en-US" sz="1800" dirty="0"/>
              <a:t> focus </a:t>
            </a:r>
            <a:r>
              <a:rPr lang="en-US" sz="1800" dirty="0" err="1"/>
              <a:t>pada</a:t>
            </a:r>
            <a:r>
              <a:rPr lang="en-US" sz="1800" dirty="0"/>
              <a:t> </a:t>
            </a:r>
            <a:r>
              <a:rPr lang="en-US" sz="1800" dirty="0" err="1"/>
              <a:t>tujuan</a:t>
            </a:r>
            <a:r>
              <a:rPr lang="en-US" sz="1800" dirty="0"/>
              <a:t> </a:t>
            </a:r>
            <a:r>
              <a:rPr lang="en-US" sz="1800" dirty="0" err="1"/>
              <a:t>usaha</a:t>
            </a:r>
            <a:r>
              <a:rPr lang="en-US" sz="1800" dirty="0"/>
              <a:t> </a:t>
            </a:r>
            <a:r>
              <a:rPr lang="en-US" sz="1800" dirty="0" err="1"/>
              <a:t>karena</a:t>
            </a:r>
            <a:r>
              <a:rPr lang="en-US" sz="1800" dirty="0"/>
              <a:t> </a:t>
            </a:r>
            <a:r>
              <a:rPr lang="en-US" sz="1800" dirty="0" err="1"/>
              <a:t>menggunakan</a:t>
            </a:r>
            <a:r>
              <a:rPr lang="en-US" sz="1800" dirty="0"/>
              <a:t> </a:t>
            </a:r>
            <a:r>
              <a:rPr lang="en-US" sz="1800" dirty="0" err="1"/>
              <a:t>informasi</a:t>
            </a:r>
            <a:r>
              <a:rPr lang="en-US" sz="1800" dirty="0"/>
              <a:t> </a:t>
            </a:r>
            <a:r>
              <a:rPr lang="en-US" sz="1800" dirty="0" err="1"/>
              <a:t>dan</a:t>
            </a:r>
            <a:r>
              <a:rPr lang="en-US" sz="1800" dirty="0"/>
              <a:t> </a:t>
            </a:r>
            <a:r>
              <a:rPr lang="en-US" sz="1800" dirty="0" err="1"/>
              <a:t>analisis</a:t>
            </a:r>
            <a:r>
              <a:rPr lang="en-US" sz="1800" dirty="0"/>
              <a:t> yang </a:t>
            </a:r>
            <a:r>
              <a:rPr lang="en-US" sz="1800" dirty="0" err="1"/>
              <a:t>tepat</a:t>
            </a:r>
            <a:r>
              <a:rPr lang="en-US" sz="1800" dirty="0"/>
              <a:t> </a:t>
            </a:r>
          </a:p>
          <a:p>
            <a:pPr>
              <a:buFont typeface="Wingdings" charset="2"/>
              <a:buChar char="ü"/>
            </a:pPr>
            <a:r>
              <a:rPr lang="en-US" sz="1800" dirty="0" err="1"/>
              <a:t>Menjadi</a:t>
            </a:r>
            <a:r>
              <a:rPr lang="en-US" sz="1800" dirty="0"/>
              <a:t> </a:t>
            </a:r>
            <a:r>
              <a:rPr lang="en-US" sz="1800" dirty="0" err="1"/>
              <a:t>alat</a:t>
            </a:r>
            <a:r>
              <a:rPr lang="en-US" sz="1800" dirty="0"/>
              <a:t> </a:t>
            </a:r>
            <a:r>
              <a:rPr lang="en-US" sz="1800" dirty="0" err="1"/>
              <a:t>penjualan</a:t>
            </a:r>
            <a:r>
              <a:rPr lang="en-US" sz="1800" dirty="0"/>
              <a:t> yang </a:t>
            </a:r>
            <a:r>
              <a:rPr lang="en-US" sz="1800" dirty="0" err="1"/>
              <a:t>berkaitan</a:t>
            </a:r>
            <a:r>
              <a:rPr lang="en-US" sz="1800" dirty="0"/>
              <a:t> </a:t>
            </a:r>
            <a:r>
              <a:rPr lang="en-US" sz="1800" dirty="0" err="1"/>
              <a:t>dengan</a:t>
            </a:r>
            <a:r>
              <a:rPr lang="en-US" sz="1800" dirty="0"/>
              <a:t> </a:t>
            </a:r>
            <a:r>
              <a:rPr lang="en-US" sz="1800" dirty="0" err="1"/>
              <a:t>investor,bank,atau</a:t>
            </a:r>
            <a:r>
              <a:rPr lang="en-US" sz="1800" dirty="0"/>
              <a:t> </a:t>
            </a:r>
            <a:r>
              <a:rPr lang="en-US" sz="1800" dirty="0" err="1"/>
              <a:t>kreditor</a:t>
            </a:r>
            <a:r>
              <a:rPr lang="en-US" sz="1800" dirty="0"/>
              <a:t> </a:t>
            </a:r>
          </a:p>
          <a:p>
            <a:pPr>
              <a:buFont typeface="Wingdings" charset="2"/>
              <a:buChar char="ü"/>
            </a:pPr>
            <a:r>
              <a:rPr lang="en-US" sz="1800" dirty="0" err="1"/>
              <a:t>Menjabarkan</a:t>
            </a:r>
            <a:r>
              <a:rPr lang="en-US" sz="1800" dirty="0"/>
              <a:t> </a:t>
            </a:r>
            <a:r>
              <a:rPr lang="en-US" sz="1800" dirty="0" err="1"/>
              <a:t>pendapat</a:t>
            </a:r>
            <a:r>
              <a:rPr lang="en-US" sz="1800" dirty="0"/>
              <a:t> </a:t>
            </a:r>
            <a:r>
              <a:rPr lang="en-US" sz="1800" dirty="0" err="1"/>
              <a:t>atau</a:t>
            </a:r>
            <a:r>
              <a:rPr lang="en-US" sz="1800" dirty="0"/>
              <a:t> saran </a:t>
            </a:r>
            <a:r>
              <a:rPr lang="en-US" sz="1800" dirty="0" err="1"/>
              <a:t>orang</a:t>
            </a:r>
            <a:r>
              <a:rPr lang="en-US" sz="1800" dirty="0"/>
              <a:t> </a:t>
            </a:r>
            <a:r>
              <a:rPr lang="en-US" sz="1800" dirty="0" err="1"/>
              <a:t>lain,bukan</a:t>
            </a:r>
            <a:r>
              <a:rPr lang="en-US" sz="1800" dirty="0"/>
              <a:t> </a:t>
            </a:r>
            <a:r>
              <a:rPr lang="en-US" sz="1800" dirty="0" err="1"/>
              <a:t>hanya</a:t>
            </a:r>
            <a:r>
              <a:rPr lang="en-US" sz="1800" dirty="0"/>
              <a:t> </a:t>
            </a:r>
            <a:r>
              <a:rPr lang="en-US" sz="1800" dirty="0" err="1"/>
              <a:t>pendapat</a:t>
            </a:r>
            <a:r>
              <a:rPr lang="en-US" sz="1800" dirty="0"/>
              <a:t> </a:t>
            </a:r>
            <a:r>
              <a:rPr lang="en-US" sz="1800" dirty="0" err="1"/>
              <a:t>sendiri</a:t>
            </a:r>
            <a:r>
              <a:rPr lang="en-US" sz="1800" dirty="0"/>
              <a:t> </a:t>
            </a:r>
          </a:p>
          <a:p>
            <a:pPr>
              <a:buFont typeface="Wingdings" charset="2"/>
              <a:buChar char="ü"/>
            </a:pPr>
            <a:r>
              <a:rPr lang="en-US" sz="1800" dirty="0" err="1"/>
              <a:t>Menjabarkan</a:t>
            </a:r>
            <a:r>
              <a:rPr lang="en-US" sz="1800" dirty="0"/>
              <a:t> SWOT </a:t>
            </a:r>
            <a:r>
              <a:rPr lang="en-US" sz="1800" dirty="0" err="1"/>
              <a:t>untuk</a:t>
            </a:r>
            <a:r>
              <a:rPr lang="en-US" sz="1800" dirty="0"/>
              <a:t> </a:t>
            </a:r>
            <a:r>
              <a:rPr lang="en-US" sz="1800" dirty="0" err="1"/>
              <a:t>panduan</a:t>
            </a:r>
            <a:r>
              <a:rPr lang="en-US" sz="1800" dirty="0"/>
              <a:t> </a:t>
            </a:r>
            <a:r>
              <a:rPr lang="en-US" sz="1800" dirty="0" err="1"/>
              <a:t>menjalankan</a:t>
            </a:r>
            <a:r>
              <a:rPr lang="en-US" sz="1800" dirty="0"/>
              <a:t> </a:t>
            </a:r>
            <a:r>
              <a:rPr lang="en-US" sz="1800" dirty="0" err="1"/>
              <a:t>ussaha</a:t>
            </a:r>
            <a:r>
              <a:rPr lang="en-US" sz="1800" dirty="0"/>
              <a:t> </a:t>
            </a:r>
            <a:r>
              <a:rPr lang="en-US" sz="1800" dirty="0" err="1"/>
              <a:t>dengan</a:t>
            </a:r>
            <a:r>
              <a:rPr lang="en-US" sz="1800" dirty="0"/>
              <a:t> </a:t>
            </a:r>
            <a:r>
              <a:rPr lang="en-US" sz="1800" dirty="0" err="1"/>
              <a:t>baik</a:t>
            </a:r>
            <a:r>
              <a:rPr lang="en-US" sz="1800" dirty="0"/>
              <a:t> </a:t>
            </a:r>
          </a:p>
          <a:p>
            <a:pPr marL="0" lvl="0" indent="0" algn="l" rtl="0">
              <a:spcBef>
                <a:spcPts val="0"/>
              </a:spcBef>
              <a:spcAft>
                <a:spcPts val="0"/>
              </a:spcAft>
              <a:buNone/>
            </a:pPr>
            <a:endParaRPr/>
          </a:p>
        </p:txBody>
      </p:sp>
      <p:sp>
        <p:nvSpPr>
          <p:cNvPr id="356" name="Google Shape;356;p29"/>
          <p:cNvSpPr txBox="1">
            <a:spLocks noGrp="1"/>
          </p:cNvSpPr>
          <p:nvPr>
            <p:ph type="body" idx="3"/>
          </p:nvPr>
        </p:nvSpPr>
        <p:spPr>
          <a:xfrm>
            <a:off x="1014026" y="2304310"/>
            <a:ext cx="4697458" cy="4054287"/>
          </a:xfrm>
          <a:prstGeom prst="rect">
            <a:avLst/>
          </a:prstGeom>
        </p:spPr>
        <p:txBody>
          <a:bodyPr spcFirstLastPara="1" wrap="square" lIns="121900" tIns="121900" rIns="121900" bIns="121900" anchor="t" anchorCtr="0">
            <a:noAutofit/>
          </a:bodyPr>
          <a:lstStyle/>
          <a:p>
            <a:r>
              <a:rPr lang="en-US" sz="1500" dirty="0" err="1"/>
              <a:t>Perencanaan</a:t>
            </a:r>
            <a:r>
              <a:rPr lang="en-US" sz="1500" dirty="0"/>
              <a:t> </a:t>
            </a:r>
            <a:r>
              <a:rPr lang="en-US" sz="1500" dirty="0" err="1"/>
              <a:t>bisnis</a:t>
            </a:r>
            <a:r>
              <a:rPr lang="en-US" sz="1500" dirty="0"/>
              <a:t> </a:t>
            </a:r>
            <a:r>
              <a:rPr lang="en-US" sz="1500" dirty="0" err="1"/>
              <a:t>bermakna</a:t>
            </a:r>
            <a:r>
              <a:rPr lang="en-US" sz="1500" dirty="0"/>
              <a:t> : </a:t>
            </a:r>
          </a:p>
          <a:p>
            <a:pPr>
              <a:buFont typeface="Wingdings" charset="2"/>
              <a:buChar char="ü"/>
            </a:pPr>
            <a:r>
              <a:rPr lang="en-US" sz="1500" dirty="0"/>
              <a:t>Planning is future oriented (</a:t>
            </a:r>
            <a:r>
              <a:rPr lang="en-US" sz="1500" dirty="0" err="1"/>
              <a:t>perencanaan</a:t>
            </a:r>
            <a:r>
              <a:rPr lang="en-US" sz="1500" dirty="0"/>
              <a:t> </a:t>
            </a:r>
            <a:r>
              <a:rPr lang="en-US" sz="1500" dirty="0" err="1"/>
              <a:t>berorientasi</a:t>
            </a:r>
            <a:r>
              <a:rPr lang="en-US" sz="1500" dirty="0"/>
              <a:t> </a:t>
            </a:r>
            <a:r>
              <a:rPr lang="en-US" sz="1500" dirty="0" err="1"/>
              <a:t>ke</a:t>
            </a:r>
            <a:r>
              <a:rPr lang="en-US" sz="1500" dirty="0"/>
              <a:t> </a:t>
            </a:r>
            <a:r>
              <a:rPr lang="en-US" sz="1500" dirty="0" err="1"/>
              <a:t>masa</a:t>
            </a:r>
            <a:r>
              <a:rPr lang="en-US" sz="1500" dirty="0"/>
              <a:t> </a:t>
            </a:r>
            <a:r>
              <a:rPr lang="en-US" sz="1500" dirty="0" err="1"/>
              <a:t>depan</a:t>
            </a:r>
            <a:r>
              <a:rPr lang="en-US" sz="1500" dirty="0"/>
              <a:t>) </a:t>
            </a:r>
          </a:p>
          <a:p>
            <a:pPr>
              <a:buFont typeface="Wingdings" charset="2"/>
              <a:buChar char="ü"/>
            </a:pPr>
            <a:r>
              <a:rPr lang="en-US" sz="1500" dirty="0"/>
              <a:t>Planning is a continuous process (</a:t>
            </a:r>
            <a:r>
              <a:rPr lang="en-US" sz="1500" dirty="0" err="1"/>
              <a:t>perencanaan</a:t>
            </a:r>
            <a:r>
              <a:rPr lang="en-US" sz="1500" dirty="0"/>
              <a:t> </a:t>
            </a:r>
            <a:r>
              <a:rPr lang="en-US" sz="1500" dirty="0" err="1"/>
              <a:t>adalah</a:t>
            </a:r>
            <a:r>
              <a:rPr lang="en-US" sz="1500" dirty="0"/>
              <a:t> </a:t>
            </a:r>
            <a:r>
              <a:rPr lang="en-US" sz="1500" dirty="0" err="1"/>
              <a:t>proses</a:t>
            </a:r>
            <a:r>
              <a:rPr lang="en-US" sz="1500" dirty="0"/>
              <a:t> yang </a:t>
            </a:r>
            <a:r>
              <a:rPr lang="en-US" sz="1500" dirty="0" err="1"/>
              <a:t>terus</a:t>
            </a:r>
            <a:r>
              <a:rPr lang="en-US" sz="1500" dirty="0"/>
              <a:t> </a:t>
            </a:r>
            <a:r>
              <a:rPr lang="en-US" sz="1500" dirty="0" err="1"/>
              <a:t>menerus</a:t>
            </a:r>
            <a:r>
              <a:rPr lang="en-US" sz="1500" dirty="0"/>
              <a:t>) </a:t>
            </a:r>
          </a:p>
          <a:p>
            <a:pPr>
              <a:buFont typeface="Wingdings" charset="2"/>
              <a:buChar char="ü"/>
            </a:pPr>
            <a:r>
              <a:rPr lang="en-US" sz="1500" dirty="0"/>
              <a:t>Planning has not </a:t>
            </a:r>
            <a:r>
              <a:rPr lang="en-US" sz="1500" dirty="0" err="1"/>
              <a:t>rightfull</a:t>
            </a:r>
            <a:r>
              <a:rPr lang="en-US" sz="1500" dirty="0"/>
              <a:t> place apart from decision making (</a:t>
            </a:r>
            <a:r>
              <a:rPr lang="en-US" sz="1500" dirty="0" err="1"/>
              <a:t>perencanaan</a:t>
            </a:r>
            <a:r>
              <a:rPr lang="en-US" sz="1500" dirty="0"/>
              <a:t> </a:t>
            </a:r>
            <a:r>
              <a:rPr lang="en-US" sz="1500" dirty="0" err="1"/>
              <a:t>tidak</a:t>
            </a:r>
            <a:r>
              <a:rPr lang="en-US" sz="1500" dirty="0"/>
              <a:t> </a:t>
            </a:r>
            <a:r>
              <a:rPr lang="en-US" sz="1500" dirty="0" err="1"/>
              <a:t>perrnah</a:t>
            </a:r>
            <a:r>
              <a:rPr lang="en-US" sz="1500" dirty="0"/>
              <a:t> </a:t>
            </a:r>
          </a:p>
          <a:p>
            <a:pPr>
              <a:buFont typeface="Wingdings" charset="2"/>
              <a:buChar char="ü"/>
            </a:pPr>
            <a:r>
              <a:rPr lang="en-US" sz="1500" dirty="0" err="1"/>
              <a:t>terpisahkan</a:t>
            </a:r>
            <a:r>
              <a:rPr lang="en-US" sz="1500" dirty="0"/>
              <a:t> </a:t>
            </a:r>
            <a:r>
              <a:rPr lang="en-US" sz="1500" dirty="0" err="1"/>
              <a:t>dengan</a:t>
            </a:r>
            <a:r>
              <a:rPr lang="en-US" sz="1500" dirty="0"/>
              <a:t> </a:t>
            </a:r>
            <a:r>
              <a:rPr lang="en-US" sz="1500" dirty="0" err="1"/>
              <a:t>proses</a:t>
            </a:r>
            <a:r>
              <a:rPr lang="en-US" sz="1500" dirty="0"/>
              <a:t> </a:t>
            </a:r>
            <a:r>
              <a:rPr lang="en-US" sz="1500" dirty="0" err="1"/>
              <a:t>pengembalian</a:t>
            </a:r>
            <a:r>
              <a:rPr lang="en-US" sz="1500" dirty="0"/>
              <a:t> </a:t>
            </a:r>
            <a:r>
              <a:rPr lang="en-US" sz="1500" dirty="0" err="1"/>
              <a:t>keputusan</a:t>
            </a:r>
            <a:r>
              <a:rPr lang="en-US" sz="1500" dirty="0"/>
              <a:t>) </a:t>
            </a:r>
          </a:p>
          <a:p>
            <a:pPr>
              <a:buFont typeface="Wingdings" charset="2"/>
              <a:buChar char="ü"/>
            </a:pPr>
            <a:r>
              <a:rPr lang="en-US" sz="1500" dirty="0"/>
              <a:t>Planning is goal directed (</a:t>
            </a:r>
            <a:r>
              <a:rPr lang="en-US" sz="1500" dirty="0" err="1"/>
              <a:t>perencanaan</a:t>
            </a:r>
            <a:r>
              <a:rPr lang="en-US" sz="1500" dirty="0"/>
              <a:t> </a:t>
            </a:r>
            <a:r>
              <a:rPr lang="en-US" sz="1500" dirty="0" err="1"/>
              <a:t>mengarahkan</a:t>
            </a:r>
            <a:r>
              <a:rPr lang="en-US" sz="1500" dirty="0"/>
              <a:t> </a:t>
            </a:r>
            <a:r>
              <a:rPr lang="en-US" sz="1500" dirty="0" err="1"/>
              <a:t>langsung</a:t>
            </a:r>
            <a:r>
              <a:rPr lang="en-US" sz="1500" dirty="0"/>
              <a:t> </a:t>
            </a:r>
            <a:r>
              <a:rPr lang="en-US" sz="1500" dirty="0" err="1"/>
              <a:t>pada</a:t>
            </a:r>
            <a:r>
              <a:rPr lang="en-US" sz="1500" dirty="0"/>
              <a:t> </a:t>
            </a:r>
            <a:r>
              <a:rPr lang="en-US" sz="1500" dirty="0" err="1"/>
              <a:t>tujuan</a:t>
            </a:r>
            <a:r>
              <a:rPr lang="en-US" sz="1500" dirty="0"/>
              <a:t>) </a:t>
            </a:r>
            <a:endParaRPr lang="id-ID" sz="1500" dirty="0"/>
          </a:p>
          <a:p>
            <a:pPr>
              <a:buFont typeface="Wingdings" charset="2"/>
              <a:buChar char="ü"/>
            </a:pPr>
            <a:r>
              <a:rPr lang="en-US" sz="1500" dirty="0"/>
              <a:t>Planning relates means to ends (</a:t>
            </a:r>
            <a:r>
              <a:rPr lang="en-US" sz="1500" dirty="0" err="1"/>
              <a:t>perencanaan</a:t>
            </a:r>
            <a:r>
              <a:rPr lang="en-US" sz="1500" dirty="0"/>
              <a:t> </a:t>
            </a:r>
            <a:r>
              <a:rPr lang="en-US" sz="1500" dirty="0" err="1"/>
              <a:t>menghubungkan</a:t>
            </a:r>
            <a:r>
              <a:rPr lang="en-US" sz="1500" dirty="0"/>
              <a:t> </a:t>
            </a:r>
            <a:r>
              <a:rPr lang="en-US" sz="1500" dirty="0" err="1"/>
              <a:t>upaya</a:t>
            </a:r>
            <a:r>
              <a:rPr lang="en-US" sz="1500" dirty="0"/>
              <a:t> </a:t>
            </a:r>
            <a:r>
              <a:rPr lang="en-US" sz="1500" dirty="0" err="1"/>
              <a:t>dengan</a:t>
            </a:r>
            <a:r>
              <a:rPr lang="en-US" sz="1500" dirty="0"/>
              <a:t> </a:t>
            </a:r>
            <a:r>
              <a:rPr lang="en-US" sz="1500" dirty="0" err="1"/>
              <a:t>pencapaian</a:t>
            </a:r>
            <a:r>
              <a:rPr lang="en-US" sz="1500" dirty="0"/>
              <a:t>)</a:t>
            </a:r>
            <a:r>
              <a:rPr lang="en-US" sz="1400" dirty="0"/>
              <a:t> </a:t>
            </a:r>
          </a:p>
        </p:txBody>
      </p:sp>
      <p:sp>
        <p:nvSpPr>
          <p:cNvPr id="359" name="Google Shape;359;p29"/>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8</a:t>
            </a:fld>
            <a:endParaRPr/>
          </a:p>
        </p:txBody>
      </p:sp>
      <p:sp>
        <p:nvSpPr>
          <p:cNvPr id="4" name="Title 3"/>
          <p:cNvSpPr>
            <a:spLocks noGrp="1"/>
          </p:cNvSpPr>
          <p:nvPr>
            <p:ph type="title"/>
          </p:nvPr>
        </p:nvSpPr>
        <p:spPr>
          <a:xfrm>
            <a:off x="464457" y="986971"/>
            <a:ext cx="10392218" cy="1335313"/>
          </a:xfrm>
        </p:spPr>
        <p:txBody>
          <a:bodyPr/>
          <a:lstStyle/>
          <a:p>
            <a:r>
              <a:rPr lang="en-US" sz="2800"/>
              <a:t>Rencana usaha adalah dokmen tertulis yang melukiskan secara sistematis tentang suatu usaha uang akan dilakukan dan menggambarkan masa depan usaha yang sekurang-kurangnya bisa menjawab pertanyaan 8 w plus 1 H. </a:t>
            </a:r>
            <a:br>
              <a:rPr lang="en-US"/>
            </a:br>
            <a:endParaRPr lang="id-ID"/>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p30"/>
          <p:cNvSpPr txBox="1">
            <a:spLocks noGrp="1"/>
          </p:cNvSpPr>
          <p:nvPr>
            <p:ph type="title"/>
          </p:nvPr>
        </p:nvSpPr>
        <p:spPr>
          <a:xfrm>
            <a:off x="2619968" y="1824126"/>
            <a:ext cx="8292988" cy="3331571"/>
          </a:xfrm>
          <a:prstGeom prst="rect">
            <a:avLst/>
          </a:prstGeom>
        </p:spPr>
        <p:txBody>
          <a:bodyPr spcFirstLastPara="1" wrap="square" lIns="121900" tIns="121900" rIns="121900" bIns="121900" anchor="ctr" anchorCtr="0">
            <a:noAutofit/>
          </a:bodyPr>
          <a:lstStyle/>
          <a:p>
            <a:pPr lvl="0" algn="l"/>
            <a:r>
              <a:rPr lang="en-US" sz="2000" dirty="0" err="1"/>
              <a:t>Tahapan</a:t>
            </a:r>
            <a:r>
              <a:rPr lang="en-US" sz="2000" dirty="0"/>
              <a:t> </a:t>
            </a:r>
            <a:r>
              <a:rPr lang="en-US" sz="2000" dirty="0" err="1"/>
              <a:t>penyusunan</a:t>
            </a:r>
            <a:r>
              <a:rPr lang="en-US" sz="2000" dirty="0"/>
              <a:t> </a:t>
            </a:r>
            <a:r>
              <a:rPr lang="en-US" sz="2000" dirty="0" err="1"/>
              <a:t>rencana</a:t>
            </a:r>
            <a:r>
              <a:rPr lang="en-US" sz="2000" dirty="0"/>
              <a:t> </a:t>
            </a:r>
            <a:r>
              <a:rPr lang="en-US" sz="2000" dirty="0" err="1"/>
              <a:t>usaha</a:t>
            </a:r>
            <a:r>
              <a:rPr lang="en-US" sz="2000" dirty="0"/>
              <a:t> Ari </a:t>
            </a:r>
            <a:r>
              <a:rPr lang="en-US" sz="2000" dirty="0" err="1"/>
              <a:t>fadiati</a:t>
            </a:r>
            <a:r>
              <a:rPr lang="en-US" sz="2000" dirty="0"/>
              <a:t> (2011:99) </a:t>
            </a:r>
            <a:br>
              <a:rPr lang="en-US" sz="2000" dirty="0"/>
            </a:br>
            <a:br>
              <a:rPr lang="en-US" sz="2000" dirty="0"/>
            </a:br>
            <a:r>
              <a:rPr lang="en-US" sz="2000" dirty="0"/>
              <a:t>- </a:t>
            </a:r>
            <a:r>
              <a:rPr lang="en-US" sz="2000" dirty="0" err="1"/>
              <a:t>Analisis</a:t>
            </a:r>
            <a:r>
              <a:rPr lang="en-US" sz="2000" dirty="0"/>
              <a:t> </a:t>
            </a:r>
            <a:r>
              <a:rPr lang="en-US" sz="2000" dirty="0" err="1"/>
              <a:t>lingkungan</a:t>
            </a:r>
            <a:r>
              <a:rPr lang="en-US" sz="2000" dirty="0"/>
              <a:t> yang </a:t>
            </a:r>
            <a:r>
              <a:rPr lang="en-US" sz="2000" dirty="0" err="1"/>
              <a:t>bertujuan</a:t>
            </a:r>
            <a:r>
              <a:rPr lang="en-US" sz="2000" dirty="0"/>
              <a:t> </a:t>
            </a:r>
            <a:r>
              <a:rPr lang="en-US" sz="2000" dirty="0" err="1"/>
              <a:t>melakukan</a:t>
            </a:r>
            <a:r>
              <a:rPr lang="en-US" sz="2000" dirty="0"/>
              <a:t> </a:t>
            </a:r>
            <a:r>
              <a:rPr lang="en-US" sz="2000" dirty="0" err="1"/>
              <a:t>penelaahan</a:t>
            </a:r>
            <a:r>
              <a:rPr lang="en-US" sz="2000" dirty="0"/>
              <a:t> </a:t>
            </a:r>
            <a:r>
              <a:rPr lang="en-US" sz="2000" dirty="0" err="1"/>
              <a:t>peluang</a:t>
            </a:r>
            <a:r>
              <a:rPr lang="en-US" sz="2000" dirty="0"/>
              <a:t>, </a:t>
            </a:r>
            <a:r>
              <a:rPr lang="en-US" sz="2000" dirty="0" err="1"/>
              <a:t>ancaman</a:t>
            </a:r>
            <a:r>
              <a:rPr lang="en-US" sz="2000" dirty="0"/>
              <a:t>, </a:t>
            </a:r>
            <a:r>
              <a:rPr lang="en-US" sz="2000" dirty="0" err="1"/>
              <a:t>kekuatan,dan</a:t>
            </a:r>
            <a:r>
              <a:rPr lang="en-US" sz="2000" dirty="0"/>
              <a:t> </a:t>
            </a:r>
            <a:r>
              <a:rPr lang="en-US" sz="2000" dirty="0" err="1"/>
              <a:t>kelemahan</a:t>
            </a:r>
            <a:r>
              <a:rPr lang="en-US" sz="2000" dirty="0"/>
              <a:t> (SWOT) </a:t>
            </a:r>
            <a:r>
              <a:rPr lang="en-US" sz="2000" dirty="0" err="1"/>
              <a:t>baik</a:t>
            </a:r>
            <a:r>
              <a:rPr lang="en-US" sz="2000" dirty="0"/>
              <a:t> </a:t>
            </a:r>
            <a:r>
              <a:rPr lang="en-US" sz="2000" dirty="0" err="1"/>
              <a:t>lingkungan</a:t>
            </a:r>
            <a:r>
              <a:rPr lang="en-US" sz="2000" dirty="0"/>
              <a:t> </a:t>
            </a:r>
            <a:r>
              <a:rPr lang="en-US" sz="2000" dirty="0" err="1"/>
              <a:t>eksternal</a:t>
            </a:r>
            <a:r>
              <a:rPr lang="en-US" sz="2000" dirty="0"/>
              <a:t> </a:t>
            </a:r>
            <a:r>
              <a:rPr lang="en-US" sz="2000" dirty="0" err="1"/>
              <a:t>makro</a:t>
            </a:r>
            <a:r>
              <a:rPr lang="en-US" sz="2000" dirty="0"/>
              <a:t> </a:t>
            </a:r>
            <a:r>
              <a:rPr lang="en-US" sz="2000" dirty="0" err="1"/>
              <a:t>dan</a:t>
            </a:r>
            <a:r>
              <a:rPr lang="en-US" sz="2000" dirty="0"/>
              <a:t> </a:t>
            </a:r>
            <a:r>
              <a:rPr lang="en-US" sz="2000" dirty="0" err="1"/>
              <a:t>mikro</a:t>
            </a:r>
            <a:r>
              <a:rPr lang="en-US" sz="2000" dirty="0"/>
              <a:t> </a:t>
            </a:r>
            <a:r>
              <a:rPr lang="en-US" sz="2000" dirty="0" err="1"/>
              <a:t>maupun</a:t>
            </a:r>
            <a:r>
              <a:rPr lang="en-US" sz="2000" dirty="0"/>
              <a:t> </a:t>
            </a:r>
            <a:r>
              <a:rPr lang="en-US" sz="2000" dirty="0" err="1"/>
              <a:t>lingkungan</a:t>
            </a:r>
            <a:r>
              <a:rPr lang="en-US" sz="2000" dirty="0"/>
              <a:t> internal </a:t>
            </a:r>
            <a:br>
              <a:rPr lang="en-US" sz="2000" dirty="0"/>
            </a:br>
            <a:r>
              <a:rPr lang="en-US" sz="2000" dirty="0"/>
              <a:t>- </a:t>
            </a:r>
            <a:r>
              <a:rPr lang="en-US" sz="2000" dirty="0" err="1"/>
              <a:t>Formulasi</a:t>
            </a:r>
            <a:r>
              <a:rPr lang="en-US" sz="2000" dirty="0"/>
              <a:t> </a:t>
            </a:r>
            <a:r>
              <a:rPr lang="en-US" sz="2000" dirty="0" err="1"/>
              <a:t>strategi</a:t>
            </a:r>
            <a:r>
              <a:rPr lang="en-US" sz="2000" dirty="0"/>
              <a:t> yang </a:t>
            </a:r>
            <a:r>
              <a:rPr lang="en-US" sz="2000" dirty="0" err="1"/>
              <a:t>berisi</a:t>
            </a:r>
            <a:r>
              <a:rPr lang="en-US" sz="2000" dirty="0"/>
              <a:t> </a:t>
            </a:r>
            <a:r>
              <a:rPr lang="en-US" sz="2000" dirty="0" err="1"/>
              <a:t>tentanga</a:t>
            </a:r>
            <a:r>
              <a:rPr lang="en-US" sz="2000" dirty="0"/>
              <a:t> </a:t>
            </a:r>
            <a:r>
              <a:rPr lang="en-US" sz="2000" dirty="0" err="1"/>
              <a:t>rumusan</a:t>
            </a:r>
            <a:r>
              <a:rPr lang="en-US" sz="2000" dirty="0"/>
              <a:t> </a:t>
            </a:r>
            <a:r>
              <a:rPr lang="en-US" sz="2000" dirty="0" err="1"/>
              <a:t>strategi</a:t>
            </a:r>
            <a:r>
              <a:rPr lang="en-US" sz="2000" dirty="0"/>
              <a:t> yang </a:t>
            </a:r>
            <a:r>
              <a:rPr lang="en-US" sz="2000" dirty="0" err="1"/>
              <a:t>akan</a:t>
            </a:r>
            <a:r>
              <a:rPr lang="en-US" sz="2000" dirty="0"/>
              <a:t> </a:t>
            </a:r>
            <a:r>
              <a:rPr lang="en-US" sz="2000" dirty="0" err="1"/>
              <a:t>diterapkan</a:t>
            </a:r>
            <a:r>
              <a:rPr lang="en-US" sz="2000" dirty="0"/>
              <a:t> </a:t>
            </a:r>
            <a:r>
              <a:rPr lang="en-US" sz="2000" dirty="0" err="1"/>
              <a:t>seperti</a:t>
            </a:r>
            <a:r>
              <a:rPr lang="en-US" sz="2000" dirty="0"/>
              <a:t> corporate level, strategic level, </a:t>
            </a:r>
            <a:r>
              <a:rPr lang="en-US" sz="2000" dirty="0" err="1"/>
              <a:t>dan</a:t>
            </a:r>
            <a:r>
              <a:rPr lang="en-US" sz="2000" dirty="0"/>
              <a:t> strategic functional level yang </a:t>
            </a:r>
            <a:r>
              <a:rPr lang="en-US" sz="2000" dirty="0" err="1"/>
              <a:t>mengkaji</a:t>
            </a:r>
            <a:r>
              <a:rPr lang="en-US" sz="2000" dirty="0"/>
              <a:t> </a:t>
            </a:r>
            <a:r>
              <a:rPr lang="en-US" sz="2000" dirty="0" err="1"/>
              <a:t>secara</a:t>
            </a:r>
            <a:r>
              <a:rPr lang="en-US" sz="2000" dirty="0"/>
              <a:t> </a:t>
            </a:r>
            <a:r>
              <a:rPr lang="en-US" sz="2000" dirty="0" err="1"/>
              <a:t>rinci</a:t>
            </a:r>
            <a:r>
              <a:rPr lang="en-US" sz="2000" dirty="0"/>
              <a:t> </a:t>
            </a:r>
            <a:r>
              <a:rPr lang="en-US" sz="2000" dirty="0" err="1"/>
              <a:t>tentang</a:t>
            </a:r>
            <a:r>
              <a:rPr lang="en-US" sz="2000" dirty="0"/>
              <a:t> </a:t>
            </a:r>
            <a:r>
              <a:rPr lang="en-US" sz="2000" dirty="0" err="1"/>
              <a:t>visi</a:t>
            </a:r>
            <a:r>
              <a:rPr lang="en-US" sz="2000" dirty="0"/>
              <a:t>, </a:t>
            </a:r>
            <a:r>
              <a:rPr lang="en-US" sz="2000" dirty="0" err="1"/>
              <a:t>misi</a:t>
            </a:r>
            <a:r>
              <a:rPr lang="en-US" sz="2000" dirty="0"/>
              <a:t>, </a:t>
            </a:r>
            <a:r>
              <a:rPr lang="en-US" sz="2000" dirty="0" err="1"/>
              <a:t>tujuan</a:t>
            </a:r>
            <a:r>
              <a:rPr lang="en-US" sz="2000" dirty="0"/>
              <a:t>, </a:t>
            </a:r>
            <a:r>
              <a:rPr lang="en-US" sz="2000" dirty="0" err="1"/>
              <a:t>sasaran</a:t>
            </a:r>
            <a:r>
              <a:rPr lang="en-US" sz="2000" dirty="0"/>
              <a:t>, </a:t>
            </a:r>
            <a:r>
              <a:rPr lang="en-US" sz="2000" dirty="0" err="1"/>
              <a:t>strategi</a:t>
            </a:r>
            <a:r>
              <a:rPr lang="en-US" sz="2000" dirty="0"/>
              <a:t>, </a:t>
            </a:r>
            <a:r>
              <a:rPr lang="en-US" sz="2000" dirty="0" err="1"/>
              <a:t>dan</a:t>
            </a:r>
            <a:r>
              <a:rPr lang="en-US" sz="2000" dirty="0"/>
              <a:t> </a:t>
            </a:r>
            <a:r>
              <a:rPr lang="en-US" sz="2000" dirty="0" err="1"/>
              <a:t>kelayakan</a:t>
            </a:r>
            <a:r>
              <a:rPr lang="en-US" sz="2000" dirty="0"/>
              <a:t> program </a:t>
            </a:r>
            <a:br>
              <a:rPr lang="en-US" sz="2000" dirty="0"/>
            </a:br>
            <a:r>
              <a:rPr lang="en-US" sz="2000" dirty="0"/>
              <a:t>- </a:t>
            </a:r>
            <a:r>
              <a:rPr lang="en-US" sz="2000" dirty="0" err="1"/>
              <a:t>Implementasi</a:t>
            </a:r>
            <a:r>
              <a:rPr lang="en-US" sz="2000" dirty="0"/>
              <a:t> </a:t>
            </a:r>
            <a:r>
              <a:rPr lang="en-US" sz="2000" dirty="0" err="1"/>
              <a:t>strategi</a:t>
            </a:r>
            <a:r>
              <a:rPr lang="en-US" sz="2000" dirty="0"/>
              <a:t> yang </a:t>
            </a:r>
            <a:r>
              <a:rPr lang="en-US" sz="2000" dirty="0" err="1"/>
              <a:t>dilakukan</a:t>
            </a:r>
            <a:r>
              <a:rPr lang="en-US" sz="2000" dirty="0"/>
              <a:t> </a:t>
            </a:r>
            <a:r>
              <a:rPr lang="en-US" sz="2000" dirty="0" err="1"/>
              <a:t>setelah</a:t>
            </a:r>
            <a:r>
              <a:rPr lang="en-US" sz="2000" dirty="0"/>
              <a:t> </a:t>
            </a:r>
            <a:r>
              <a:rPr lang="en-US" sz="2000" dirty="0" err="1"/>
              <a:t>strategi</a:t>
            </a:r>
            <a:r>
              <a:rPr lang="en-US" sz="2000" dirty="0"/>
              <a:t> </a:t>
            </a:r>
            <a:r>
              <a:rPr lang="en-US" sz="2000" dirty="0" err="1"/>
              <a:t>dirumuskan</a:t>
            </a:r>
            <a:r>
              <a:rPr lang="en-US" sz="2000" dirty="0"/>
              <a:t>. </a:t>
            </a:r>
            <a:br>
              <a:rPr lang="en-US" sz="2000" dirty="0"/>
            </a:br>
            <a:r>
              <a:rPr lang="en-US" sz="2000" dirty="0"/>
              <a:t>- </a:t>
            </a:r>
            <a:r>
              <a:rPr lang="en-US" sz="2000" dirty="0" err="1"/>
              <a:t>Pengendalian</a:t>
            </a:r>
            <a:r>
              <a:rPr lang="en-US" sz="2000" dirty="0"/>
              <a:t> </a:t>
            </a:r>
            <a:r>
              <a:rPr lang="en-US" sz="2000" dirty="0" err="1"/>
              <a:t>dan</a:t>
            </a:r>
            <a:r>
              <a:rPr lang="en-US" sz="2000" dirty="0"/>
              <a:t> </a:t>
            </a:r>
            <a:r>
              <a:rPr lang="en-US" sz="2000" dirty="0" err="1"/>
              <a:t>evaluasi</a:t>
            </a:r>
            <a:r>
              <a:rPr lang="en-US" sz="2000" dirty="0"/>
              <a:t> yang </a:t>
            </a:r>
            <a:r>
              <a:rPr lang="en-US" sz="2000" dirty="0" err="1"/>
              <a:t>berkaitan</a:t>
            </a:r>
            <a:r>
              <a:rPr lang="en-US" sz="2000" dirty="0"/>
              <a:t> </a:t>
            </a:r>
            <a:r>
              <a:rPr lang="en-US" sz="2000" dirty="0" err="1"/>
              <a:t>dengan</a:t>
            </a:r>
            <a:r>
              <a:rPr lang="en-US" sz="2000" dirty="0"/>
              <a:t> </a:t>
            </a:r>
            <a:r>
              <a:rPr lang="en-US" sz="2000" dirty="0" err="1"/>
              <a:t>aspek</a:t>
            </a:r>
            <a:r>
              <a:rPr lang="en-US" sz="2000" dirty="0"/>
              <a:t> </a:t>
            </a:r>
            <a:r>
              <a:rPr lang="en-US" sz="2000" dirty="0" err="1"/>
              <a:t>keuangan</a:t>
            </a:r>
            <a:r>
              <a:rPr lang="en-US" sz="2000" dirty="0"/>
              <a:t> </a:t>
            </a:r>
            <a:r>
              <a:rPr lang="en-US" sz="2000" dirty="0" err="1"/>
              <a:t>dan</a:t>
            </a:r>
            <a:r>
              <a:rPr lang="en-US" sz="2000" dirty="0"/>
              <a:t> </a:t>
            </a:r>
            <a:r>
              <a:rPr lang="en-US" sz="2000" dirty="0" err="1"/>
              <a:t>pemasaran</a:t>
            </a:r>
            <a:r>
              <a:rPr lang="en-US" sz="2000" dirty="0"/>
              <a:t> </a:t>
            </a:r>
            <a:endParaRPr sz="2000"/>
          </a:p>
        </p:txBody>
      </p:sp>
      <p:sp>
        <p:nvSpPr>
          <p:cNvPr id="365" name="Google Shape;365;p30"/>
          <p:cNvSpPr txBox="1">
            <a:spLocks noGrp="1"/>
          </p:cNvSpPr>
          <p:nvPr>
            <p:ph type="subTitle" idx="1"/>
          </p:nvPr>
        </p:nvSpPr>
        <p:spPr>
          <a:xfrm>
            <a:off x="4237425" y="5919475"/>
            <a:ext cx="7775400" cy="717900"/>
          </a:xfrm>
          <a:prstGeom prst="rect">
            <a:avLst/>
          </a:prstGeom>
        </p:spPr>
        <p:txBody>
          <a:bodyPr spcFirstLastPara="1" wrap="square" lIns="121900" tIns="121900" rIns="121900" bIns="121900" anchor="b" anchorCtr="0">
            <a:noAutofit/>
          </a:bodyPr>
          <a:lstStyle/>
          <a:p>
            <a:pPr marL="457200" lvl="0" indent="0" algn="r" rtl="0">
              <a:spcBef>
                <a:spcPts val="0"/>
              </a:spcBef>
              <a:spcAft>
                <a:spcPts val="0"/>
              </a:spcAft>
              <a:buNone/>
            </a:pPr>
            <a:r>
              <a:rPr lang="en"/>
              <a:t>― Irene M. Pepperberg</a:t>
            </a:r>
            <a:endParaRPr/>
          </a:p>
        </p:txBody>
      </p:sp>
      <p:grpSp>
        <p:nvGrpSpPr>
          <p:cNvPr id="366" name="Google Shape;366;p30"/>
          <p:cNvGrpSpPr/>
          <p:nvPr/>
        </p:nvGrpSpPr>
        <p:grpSpPr>
          <a:xfrm rot="10800000">
            <a:off x="1325852" y="1362451"/>
            <a:ext cx="1237846" cy="872004"/>
            <a:chOff x="621403" y="597265"/>
            <a:chExt cx="1588204" cy="1118814"/>
          </a:xfrm>
        </p:grpSpPr>
        <p:sp>
          <p:nvSpPr>
            <p:cNvPr id="367" name="Google Shape;367;p30"/>
            <p:cNvSpPr/>
            <p:nvPr/>
          </p:nvSpPr>
          <p:spPr>
            <a:xfrm>
              <a:off x="1448058" y="597265"/>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solidFill>
              <a:schemeClr val="accent3"/>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368" name="Google Shape;368;p30"/>
            <p:cNvSpPr/>
            <p:nvPr/>
          </p:nvSpPr>
          <p:spPr>
            <a:xfrm>
              <a:off x="621403" y="597265"/>
              <a:ext cx="761549" cy="1118814"/>
            </a:xfrm>
            <a:custGeom>
              <a:avLst/>
              <a:gdLst/>
              <a:ahLst/>
              <a:cxnLst/>
              <a:rect l="l" t="t" r="r" b="b"/>
              <a:pathLst>
                <a:path w="761549" h="1118814" extrusionOk="0">
                  <a:moveTo>
                    <a:pt x="-524" y="1117297"/>
                  </a:moveTo>
                  <a:lnTo>
                    <a:pt x="-524" y="996558"/>
                  </a:lnTo>
                  <a:cubicBezTo>
                    <a:pt x="160246" y="977266"/>
                    <a:pt x="278895" y="901864"/>
                    <a:pt x="338058" y="740612"/>
                  </a:cubicBezTo>
                  <a:cubicBezTo>
                    <a:pt x="312656" y="732412"/>
                    <a:pt x="292400" y="726464"/>
                    <a:pt x="272463" y="719551"/>
                  </a:cubicBezTo>
                  <a:cubicBezTo>
                    <a:pt x="93848" y="657011"/>
                    <a:pt x="-5830" y="480325"/>
                    <a:pt x="31308" y="291741"/>
                  </a:cubicBezTo>
                  <a:cubicBezTo>
                    <a:pt x="64909" y="120199"/>
                    <a:pt x="237095" y="-11311"/>
                    <a:pt x="412334" y="425"/>
                  </a:cubicBezTo>
                  <a:cubicBezTo>
                    <a:pt x="596255" y="11358"/>
                    <a:pt x="744051" y="156019"/>
                    <a:pt x="758954" y="339651"/>
                  </a:cubicBezTo>
                  <a:cubicBezTo>
                    <a:pt x="792877" y="741255"/>
                    <a:pt x="404456" y="1143502"/>
                    <a:pt x="-524" y="1117297"/>
                  </a:cubicBezTo>
                  <a:close/>
                </a:path>
              </a:pathLst>
            </a:custGeom>
            <a:solidFill>
              <a:schemeClr val="accent3"/>
            </a:solidFill>
            <a:ln w="2857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grpSp>
      <p:sp>
        <p:nvSpPr>
          <p:cNvPr id="369" name="Google Shape;369;p30"/>
          <p:cNvSpPr txBox="1">
            <a:spLocks noGrp="1"/>
          </p:cNvSpPr>
          <p:nvPr>
            <p:ph type="sldNum" idx="12"/>
          </p:nvPr>
        </p:nvSpPr>
        <p:spPr>
          <a:xfrm>
            <a:off x="11227670" y="354059"/>
            <a:ext cx="731700" cy="5250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9</a:t>
            </a:fld>
            <a:endParaRPr/>
          </a:p>
        </p:txBody>
      </p:sp>
    </p:spTree>
  </p:cSld>
  <p:clrMapOvr>
    <a:masterClrMapping/>
  </p:clrMapOvr>
</p:sld>
</file>

<file path=ppt/theme/theme1.xml><?xml version="1.0" encoding="utf-8"?>
<a:theme xmlns:a="http://schemas.openxmlformats.org/drawingml/2006/main" name="SlidesMania">
  <a:themeElements>
    <a:clrScheme name="Simple Light">
      <a:dk1>
        <a:srgbClr val="000000"/>
      </a:dk1>
      <a:lt1>
        <a:srgbClr val="FFFFFF"/>
      </a:lt1>
      <a:dk2>
        <a:srgbClr val="434343"/>
      </a:dk2>
      <a:lt2>
        <a:srgbClr val="F2D5C3"/>
      </a:lt2>
      <a:accent1>
        <a:srgbClr val="CEECEC"/>
      </a:accent1>
      <a:accent2>
        <a:srgbClr val="B8D8E7"/>
      </a:accent2>
      <a:accent3>
        <a:srgbClr val="E6EFC2"/>
      </a:accent3>
      <a:accent4>
        <a:srgbClr val="FDF4C9"/>
      </a:accent4>
      <a:accent5>
        <a:srgbClr val="FBCCDE"/>
      </a:accent5>
      <a:accent6>
        <a:srgbClr val="EBE0F1"/>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1247</Words>
  <Application>Microsoft Macintosh PowerPoint</Application>
  <PresentationFormat>Widescreen</PresentationFormat>
  <Paragraphs>109</Paragraphs>
  <Slides>14</Slides>
  <Notes>10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vt:i4>
      </vt:variant>
    </vt:vector>
  </HeadingPairs>
  <TitlesOfParts>
    <vt:vector size="26" baseType="lpstr">
      <vt:lpstr>Abadi MT Condensed Extra Bold</vt:lpstr>
      <vt:lpstr>Abadi MT Condensed Light</vt:lpstr>
      <vt:lpstr>Abril Fatface</vt:lpstr>
      <vt:lpstr>Aldrich</vt:lpstr>
      <vt:lpstr>Arial</vt:lpstr>
      <vt:lpstr>Calibri</vt:lpstr>
      <vt:lpstr>Frank Ruhl Libre</vt:lpstr>
      <vt:lpstr>Playfair Display</vt:lpstr>
      <vt:lpstr>Quicksand</vt:lpstr>
      <vt:lpstr>Quicksand Medium</vt:lpstr>
      <vt:lpstr>Wingdings</vt:lpstr>
      <vt:lpstr>SlidesMania</vt:lpstr>
      <vt:lpstr>PowerPoint Presentation</vt:lpstr>
      <vt:lpstr>PENGANTAR STUDI KELAYAKAN KEWIRAUSAHAAN</vt:lpstr>
      <vt:lpstr>PowerPoint Presentation</vt:lpstr>
      <vt:lpstr>PROSES STUDI KELAYAKAN WIRAUSAHA</vt:lpstr>
      <vt:lpstr>Studi kelayakan usaha baru sekurang-kurangnya mampu menjawab pertanyaan penting berikut:</vt:lpstr>
      <vt:lpstr>Proses dan tahapan studi kelayakan usaha dapat dilakukan melalui langkah langkah berikut:</vt:lpstr>
      <vt:lpstr>PowerPoint Presentation</vt:lpstr>
      <vt:lpstr>Rencana usaha adalah dokmen tertulis yang melukiskan secara sistematis tentang suatu usaha uang akan dilakukan dan menggambarkan masa depan usaha yang sekurang-kurangnya bisa menjawab pertanyaan 8 w plus 1 H.  </vt:lpstr>
      <vt:lpstr>Tahapan penyusunan rencana usaha Ari fadiati (2011:99)   - Analisis lingkungan yang bertujuan melakukan penelaahan peluang, ancaman, kekuatan,dan kelemahan (SWOT) baik lingkungan eksternal makro dan mikro maupun lingkungan internal  - Formulasi strategi yang berisi tentanga rumusan strategi yang akan diterapkan seperti corporate level, strategic level, dan strategic functional level yang mengkaji secara rinci tentang visi, misi, tujuan, sasaran, strategi, dan kelayakan program  - Implementasi strategi yang dilakukan setelah strategi dirumuskan.  - Pengendalian dan evaluasi yang berkaitan dengan aspek keuangan dan pemasaran </vt:lpstr>
      <vt:lpstr>Langkah praktis untuk memulai usaha :  ~ Menetapkan tujuan yang terukur  ~ Menentukan target pasar  ~ Memilih jenis bisnis yang tepat  ~ Memprediksi kebutuhan dan trend pasar   Fungsi rencana usaha : Alat untuk meyakinkan investor atau pemberian pinjaman dan panduan bagi para wirausahawan untuk atau dalam menjalankan konsep usahanya.  </vt:lpstr>
      <vt:lpstr>PowerPoint Presentation</vt:lpstr>
      <vt:lpstr>Format rencana usaha:  Format rencana usaha menurut Ari Fadiati adalah gambaran tertulis tentang rencana usaha yang di rinci secara detail dengan menggambarkan 3 hal berikut: 1. Konsep bisnis yang menjelaskan secara rinci industri yang digeluti,struktur bisnis,produk dan jasa yang ditawarkan. 2. Market atau pasar yang membahas dan menganalisis konsumen potensial. 3. Keuangan yang menggambarkan perkiraan pendapatan, arus kas, neraca,dan rasio keuangan seperti balik modal.</vt:lpstr>
      <vt:lpstr>Ketiga bagian besar dari rencana usaha dalam penulisannya wajib menggunakan format berikut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 goes your presentation title.</dc:title>
  <dc:creator>Asus</dc:creator>
  <cp:lastModifiedBy>Sepriyadi Adhan S</cp:lastModifiedBy>
  <cp:revision>81</cp:revision>
  <dcterms:modified xsi:type="dcterms:W3CDTF">2022-06-08T13:27:05Z</dcterms:modified>
</cp:coreProperties>
</file>