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 uri="http://customooxmlschemas.google.com/">
      <go:slidesCustomData xmlns:go="http://customooxmlschemas.google.com/" r:id="rId17" roundtripDataSignature="AMtx7mhFKBuIvKLkkZr2m4honAZGUhvv1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customschemas.google.com/relationships/presentationmetadata" Target="metadata"/><Relationship Id="rId16" Type="http://schemas.openxmlformats.org/officeDocument/2006/relationships/slide" Target="slides/slide1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0000"/>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4" name="Google Shape;4;n"/>
          <p:cNvSpPr txBox="1"/>
          <p:nvPr>
            <p:ph idx="10" type="dt"/>
          </p:nvPr>
        </p:nvSpPr>
        <p:spPr>
          <a:xfrm>
            <a:off x="3884612" y="0"/>
            <a:ext cx="2971800" cy="457200"/>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5" name="Google Shape;5;n"/>
          <p:cNvSpPr/>
          <p:nvPr>
            <p:ph idx="3"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lim="800000"/>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1pPr>
            <a:lvl2pPr indent="-228600" lvl="1" marL="9144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indent="-228600" lvl="2" marL="13716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indent="-228600" lvl="3" marL="18288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indent="-228600" lvl="4" marL="22860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indent="-228600" lvl="5" marL="27432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indent="-228600" lvl="6" marL="32004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indent="-228600" lvl="7" marL="36576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indent="-228600" lvl="8" marL="41148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7" name="Google Shape;7;n"/>
          <p:cNvSpPr txBox="1"/>
          <p:nvPr>
            <p:ph idx="11" type="ftr"/>
          </p:nvPr>
        </p:nvSpPr>
        <p:spPr>
          <a:xfrm>
            <a:off x="0" y="8685212"/>
            <a:ext cx="2971800" cy="457200"/>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8" name="Google Shape;8;n"/>
          <p:cNvSpPr txBox="1"/>
          <p:nvPr>
            <p:ph idx="12" type="sldNum"/>
          </p:nvPr>
        </p:nvSpPr>
        <p:spPr>
          <a:xfrm>
            <a:off x="3884612" y="8685212"/>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rgbClr val="000000"/>
                </a:solidFill>
                <a:latin typeface="Arial"/>
                <a:ea typeface="Arial"/>
                <a:cs typeface="Arial"/>
                <a:sym typeface="Arial"/>
              </a:rPr>
              <a:t>‹#›</a:t>
            </a:fld>
            <a:endParaRPr b="0" i="0" sz="1400" u="none" cap="none" strike="noStrike">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22: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86" name="Google Shape;86;p2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lim="800000"/>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1" name="Shape 151"/>
        <p:cNvGrpSpPr/>
        <p:nvPr/>
      </p:nvGrpSpPr>
      <p:grpSpPr>
        <a:xfrm>
          <a:off x="0" y="0"/>
          <a:ext cx="0" cy="0"/>
          <a:chOff x="0" y="0"/>
          <a:chExt cx="0" cy="0"/>
        </a:xfrm>
      </p:grpSpPr>
      <p:sp>
        <p:nvSpPr>
          <p:cNvPr id="152" name="Google Shape;152;p31: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53" name="Google Shape;153;p3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lim="800000"/>
            <a:headEnd len="sm" w="sm" type="none"/>
            <a:tailEnd len="sm" w="sm"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7" name="Shape 157"/>
        <p:cNvGrpSpPr/>
        <p:nvPr/>
      </p:nvGrpSpPr>
      <p:grpSpPr>
        <a:xfrm>
          <a:off x="0" y="0"/>
          <a:ext cx="0" cy="0"/>
          <a:chOff x="0" y="0"/>
          <a:chExt cx="0" cy="0"/>
        </a:xfrm>
      </p:grpSpPr>
      <p:sp>
        <p:nvSpPr>
          <p:cNvPr id="158" name="Google Shape;158;p32: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59" name="Google Shape;159;p3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lim="800000"/>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2" name="Shape 102"/>
        <p:cNvGrpSpPr/>
        <p:nvPr/>
      </p:nvGrpSpPr>
      <p:grpSpPr>
        <a:xfrm>
          <a:off x="0" y="0"/>
          <a:ext cx="0" cy="0"/>
          <a:chOff x="0" y="0"/>
          <a:chExt cx="0" cy="0"/>
        </a:xfrm>
      </p:grpSpPr>
      <p:sp>
        <p:nvSpPr>
          <p:cNvPr id="103" name="Google Shape;103;p23: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04" name="Google Shape;104;p2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lim="800000"/>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 name="Shape 108"/>
        <p:cNvGrpSpPr/>
        <p:nvPr/>
      </p:nvGrpSpPr>
      <p:grpSpPr>
        <a:xfrm>
          <a:off x="0" y="0"/>
          <a:ext cx="0" cy="0"/>
          <a:chOff x="0" y="0"/>
          <a:chExt cx="0" cy="0"/>
        </a:xfrm>
      </p:grpSpPr>
      <p:sp>
        <p:nvSpPr>
          <p:cNvPr id="109" name="Google Shape;109;p24: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10" name="Google Shape;110;p2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lim="800000"/>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 name="Shape 114"/>
        <p:cNvGrpSpPr/>
        <p:nvPr/>
      </p:nvGrpSpPr>
      <p:grpSpPr>
        <a:xfrm>
          <a:off x="0" y="0"/>
          <a:ext cx="0" cy="0"/>
          <a:chOff x="0" y="0"/>
          <a:chExt cx="0" cy="0"/>
        </a:xfrm>
      </p:grpSpPr>
      <p:sp>
        <p:nvSpPr>
          <p:cNvPr id="115" name="Google Shape;115;p25: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16" name="Google Shape;116;p2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lim="800000"/>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p26: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23" name="Google Shape;123;p2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lim="800000"/>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 name="Shape 127"/>
        <p:cNvGrpSpPr/>
        <p:nvPr/>
      </p:nvGrpSpPr>
      <p:grpSpPr>
        <a:xfrm>
          <a:off x="0" y="0"/>
          <a:ext cx="0" cy="0"/>
          <a:chOff x="0" y="0"/>
          <a:chExt cx="0" cy="0"/>
        </a:xfrm>
      </p:grpSpPr>
      <p:sp>
        <p:nvSpPr>
          <p:cNvPr id="128" name="Google Shape;128;p27: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29" name="Google Shape;129;p2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lim="800000"/>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3" name="Shape 133"/>
        <p:cNvGrpSpPr/>
        <p:nvPr/>
      </p:nvGrpSpPr>
      <p:grpSpPr>
        <a:xfrm>
          <a:off x="0" y="0"/>
          <a:ext cx="0" cy="0"/>
          <a:chOff x="0" y="0"/>
          <a:chExt cx="0" cy="0"/>
        </a:xfrm>
      </p:grpSpPr>
      <p:sp>
        <p:nvSpPr>
          <p:cNvPr id="134" name="Google Shape;134;p28: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35" name="Google Shape;135;p2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lim="800000"/>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9" name="Shape 139"/>
        <p:cNvGrpSpPr/>
        <p:nvPr/>
      </p:nvGrpSpPr>
      <p:grpSpPr>
        <a:xfrm>
          <a:off x="0" y="0"/>
          <a:ext cx="0" cy="0"/>
          <a:chOff x="0" y="0"/>
          <a:chExt cx="0" cy="0"/>
        </a:xfrm>
      </p:grpSpPr>
      <p:sp>
        <p:nvSpPr>
          <p:cNvPr id="140" name="Google Shape;140;p29: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41" name="Google Shape;141;p2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lim="800000"/>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5" name="Shape 145"/>
        <p:cNvGrpSpPr/>
        <p:nvPr/>
      </p:nvGrpSpPr>
      <p:grpSpPr>
        <a:xfrm>
          <a:off x="0" y="0"/>
          <a:ext cx="0" cy="0"/>
          <a:chOff x="0" y="0"/>
          <a:chExt cx="0" cy="0"/>
        </a:xfrm>
      </p:grpSpPr>
      <p:sp>
        <p:nvSpPr>
          <p:cNvPr id="146" name="Google Shape;146;p30: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47" name="Google Shape;147;p3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lim="800000"/>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5" name="Shape 15"/>
        <p:cNvGrpSpPr/>
        <p:nvPr/>
      </p:nvGrpSpPr>
      <p:grpSpPr>
        <a:xfrm>
          <a:off x="0" y="0"/>
          <a:ext cx="0" cy="0"/>
          <a:chOff x="0" y="0"/>
          <a:chExt cx="0" cy="0"/>
        </a:xfrm>
      </p:grpSpPr>
      <p:sp>
        <p:nvSpPr>
          <p:cNvPr id="16" name="Google Shape;16;p48"/>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17" name="Google Shape;17;p48"/>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18" name="Google Shape;18;p4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4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 name="Google Shape;20;p4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1pPr>
            <a:lvl2pPr indent="0" lvl="1"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2pPr>
            <a:lvl3pPr indent="0" lvl="2"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3pPr>
            <a:lvl4pPr indent="0" lvl="3"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4pPr>
            <a:lvl5pPr indent="0" lvl="4"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5pPr>
            <a:lvl6pPr indent="0" lvl="5"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6pPr>
            <a:lvl7pPr indent="0" lvl="6"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7pPr>
            <a:lvl8pPr indent="0" lvl="7"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8pPr>
            <a:lvl9pPr indent="0" lvl="8"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69" name="Shape 69"/>
        <p:cNvGrpSpPr/>
        <p:nvPr/>
      </p:nvGrpSpPr>
      <p:grpSpPr>
        <a:xfrm>
          <a:off x="0" y="0"/>
          <a:ext cx="0" cy="0"/>
          <a:chOff x="0" y="0"/>
          <a:chExt cx="0" cy="0"/>
        </a:xfrm>
      </p:grpSpPr>
      <p:sp>
        <p:nvSpPr>
          <p:cNvPr id="70" name="Google Shape;70;p57"/>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71" name="Google Shape;71;p57"/>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480"/>
              </a:spcBef>
              <a:spcAft>
                <a:spcPts val="0"/>
              </a:spcAft>
              <a:buClr>
                <a:schemeClr val="dk1"/>
              </a:buClr>
              <a:buSzPts val="2400"/>
              <a:buNone/>
              <a:defRPr b="1" sz="2400"/>
            </a:lvl1pPr>
            <a:lvl2pPr indent="-228600" lvl="1" marL="914400" algn="l">
              <a:lnSpc>
                <a:spcPct val="100000"/>
              </a:lnSpc>
              <a:spcBef>
                <a:spcPts val="400"/>
              </a:spcBef>
              <a:spcAft>
                <a:spcPts val="0"/>
              </a:spcAft>
              <a:buClr>
                <a:schemeClr val="dk1"/>
              </a:buClr>
              <a:buSzPts val="2000"/>
              <a:buNone/>
              <a:defRPr b="1" sz="2000"/>
            </a:lvl2pPr>
            <a:lvl3pPr indent="-228600" lvl="2" marL="1371600" algn="l">
              <a:lnSpc>
                <a:spcPct val="100000"/>
              </a:lnSpc>
              <a:spcBef>
                <a:spcPts val="360"/>
              </a:spcBef>
              <a:spcAft>
                <a:spcPts val="0"/>
              </a:spcAft>
              <a:buClr>
                <a:schemeClr val="dk1"/>
              </a:buClr>
              <a:buSzPts val="1800"/>
              <a:buNone/>
              <a:defRPr b="1" sz="1800"/>
            </a:lvl3pPr>
            <a:lvl4pPr indent="-228600" lvl="3" marL="1828800" algn="l">
              <a:lnSpc>
                <a:spcPct val="100000"/>
              </a:lnSpc>
              <a:spcBef>
                <a:spcPts val="320"/>
              </a:spcBef>
              <a:spcAft>
                <a:spcPts val="0"/>
              </a:spcAft>
              <a:buClr>
                <a:schemeClr val="dk1"/>
              </a:buClr>
              <a:buSzPts val="1600"/>
              <a:buNone/>
              <a:defRPr b="1" sz="1600"/>
            </a:lvl4pPr>
            <a:lvl5pPr indent="-228600" lvl="4" marL="2286000" algn="l">
              <a:lnSpc>
                <a:spcPct val="100000"/>
              </a:lnSpc>
              <a:spcBef>
                <a:spcPts val="320"/>
              </a:spcBef>
              <a:spcAft>
                <a:spcPts val="0"/>
              </a:spcAft>
              <a:buClr>
                <a:schemeClr val="dk1"/>
              </a:buClr>
              <a:buSzPts val="1600"/>
              <a:buNone/>
              <a:defRPr b="1" sz="1600"/>
            </a:lvl5pPr>
            <a:lvl6pPr indent="-228600" lvl="5" marL="2743200" algn="l">
              <a:lnSpc>
                <a:spcPct val="100000"/>
              </a:lnSpc>
              <a:spcBef>
                <a:spcPts val="320"/>
              </a:spcBef>
              <a:spcAft>
                <a:spcPts val="0"/>
              </a:spcAft>
              <a:buClr>
                <a:schemeClr val="dk1"/>
              </a:buClr>
              <a:buSzPts val="1600"/>
              <a:buNone/>
              <a:defRPr b="1" sz="1600"/>
            </a:lvl6pPr>
            <a:lvl7pPr indent="-228600" lvl="6" marL="3200400" algn="l">
              <a:lnSpc>
                <a:spcPct val="100000"/>
              </a:lnSpc>
              <a:spcBef>
                <a:spcPts val="320"/>
              </a:spcBef>
              <a:spcAft>
                <a:spcPts val="0"/>
              </a:spcAft>
              <a:buClr>
                <a:schemeClr val="dk1"/>
              </a:buClr>
              <a:buSzPts val="1600"/>
              <a:buNone/>
              <a:defRPr b="1" sz="1600"/>
            </a:lvl7pPr>
            <a:lvl8pPr indent="-228600" lvl="7" marL="3657600" algn="l">
              <a:lnSpc>
                <a:spcPct val="100000"/>
              </a:lnSpc>
              <a:spcBef>
                <a:spcPts val="320"/>
              </a:spcBef>
              <a:spcAft>
                <a:spcPts val="0"/>
              </a:spcAft>
              <a:buClr>
                <a:schemeClr val="dk1"/>
              </a:buClr>
              <a:buSzPts val="1600"/>
              <a:buNone/>
              <a:defRPr b="1" sz="1600"/>
            </a:lvl8pPr>
            <a:lvl9pPr indent="-228600" lvl="8" marL="4114800" algn="l">
              <a:lnSpc>
                <a:spcPct val="100000"/>
              </a:lnSpc>
              <a:spcBef>
                <a:spcPts val="320"/>
              </a:spcBef>
              <a:spcAft>
                <a:spcPts val="0"/>
              </a:spcAft>
              <a:buClr>
                <a:schemeClr val="dk1"/>
              </a:buClr>
              <a:buSzPts val="1600"/>
              <a:buNone/>
              <a:defRPr b="1" sz="1600"/>
            </a:lvl9pPr>
          </a:lstStyle>
          <a:p/>
        </p:txBody>
      </p:sp>
      <p:sp>
        <p:nvSpPr>
          <p:cNvPr id="72" name="Google Shape;72;p57"/>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Autofit/>
          </a:bodyPr>
          <a:lstStyle>
            <a:lvl1pPr indent="-381000" lvl="0" marL="457200" algn="l">
              <a:lnSpc>
                <a:spcPct val="100000"/>
              </a:lnSpc>
              <a:spcBef>
                <a:spcPts val="480"/>
              </a:spcBef>
              <a:spcAft>
                <a:spcPts val="0"/>
              </a:spcAft>
              <a:buClr>
                <a:schemeClr val="dk1"/>
              </a:buClr>
              <a:buSzPts val="2400"/>
              <a:buChar char="•"/>
              <a:defRPr sz="2400"/>
            </a:lvl1pPr>
            <a:lvl2pPr indent="-355600" lvl="1" marL="914400" algn="l">
              <a:lnSpc>
                <a:spcPct val="100000"/>
              </a:lnSpc>
              <a:spcBef>
                <a:spcPts val="400"/>
              </a:spcBef>
              <a:spcAft>
                <a:spcPts val="0"/>
              </a:spcAft>
              <a:buClr>
                <a:schemeClr val="dk1"/>
              </a:buClr>
              <a:buSzPts val="2000"/>
              <a:buChar char="–"/>
              <a:defRPr sz="2000"/>
            </a:lvl2pPr>
            <a:lvl3pPr indent="-342900" lvl="2" marL="1371600" algn="l">
              <a:lnSpc>
                <a:spcPct val="100000"/>
              </a:lnSpc>
              <a:spcBef>
                <a:spcPts val="360"/>
              </a:spcBef>
              <a:spcAft>
                <a:spcPts val="0"/>
              </a:spcAft>
              <a:buClr>
                <a:schemeClr val="dk1"/>
              </a:buClr>
              <a:buSzPts val="1800"/>
              <a:buChar char="•"/>
              <a:defRPr sz="1800"/>
            </a:lvl3pPr>
            <a:lvl4pPr indent="-330200" lvl="3" marL="1828800" algn="l">
              <a:lnSpc>
                <a:spcPct val="100000"/>
              </a:lnSpc>
              <a:spcBef>
                <a:spcPts val="320"/>
              </a:spcBef>
              <a:spcAft>
                <a:spcPts val="0"/>
              </a:spcAft>
              <a:buClr>
                <a:schemeClr val="dk1"/>
              </a:buClr>
              <a:buSzPts val="1600"/>
              <a:buChar char="–"/>
              <a:defRPr sz="1600"/>
            </a:lvl4pPr>
            <a:lvl5pPr indent="-330200" lvl="4" marL="2286000" algn="l">
              <a:lnSpc>
                <a:spcPct val="100000"/>
              </a:lnSpc>
              <a:spcBef>
                <a:spcPts val="320"/>
              </a:spcBef>
              <a:spcAft>
                <a:spcPts val="0"/>
              </a:spcAft>
              <a:buClr>
                <a:schemeClr val="dk1"/>
              </a:buClr>
              <a:buSzPts val="1600"/>
              <a:buChar char="»"/>
              <a:defRPr sz="1600"/>
            </a:lvl5pPr>
            <a:lvl6pPr indent="-330200" lvl="5" marL="2743200" algn="l">
              <a:lnSpc>
                <a:spcPct val="100000"/>
              </a:lnSpc>
              <a:spcBef>
                <a:spcPts val="320"/>
              </a:spcBef>
              <a:spcAft>
                <a:spcPts val="0"/>
              </a:spcAft>
              <a:buClr>
                <a:schemeClr val="dk1"/>
              </a:buClr>
              <a:buSzPts val="1600"/>
              <a:buChar char="•"/>
              <a:defRPr sz="1600"/>
            </a:lvl6pPr>
            <a:lvl7pPr indent="-330200" lvl="6" marL="3200400" algn="l">
              <a:lnSpc>
                <a:spcPct val="100000"/>
              </a:lnSpc>
              <a:spcBef>
                <a:spcPts val="320"/>
              </a:spcBef>
              <a:spcAft>
                <a:spcPts val="0"/>
              </a:spcAft>
              <a:buClr>
                <a:schemeClr val="dk1"/>
              </a:buClr>
              <a:buSzPts val="1600"/>
              <a:buChar char="•"/>
              <a:defRPr sz="1600"/>
            </a:lvl7pPr>
            <a:lvl8pPr indent="-330200" lvl="7" marL="3657600" algn="l">
              <a:lnSpc>
                <a:spcPct val="100000"/>
              </a:lnSpc>
              <a:spcBef>
                <a:spcPts val="320"/>
              </a:spcBef>
              <a:spcAft>
                <a:spcPts val="0"/>
              </a:spcAft>
              <a:buClr>
                <a:schemeClr val="dk1"/>
              </a:buClr>
              <a:buSzPts val="1600"/>
              <a:buChar char="•"/>
              <a:defRPr sz="1600"/>
            </a:lvl8pPr>
            <a:lvl9pPr indent="-330200" lvl="8" marL="4114800" algn="l">
              <a:lnSpc>
                <a:spcPct val="100000"/>
              </a:lnSpc>
              <a:spcBef>
                <a:spcPts val="320"/>
              </a:spcBef>
              <a:spcAft>
                <a:spcPts val="0"/>
              </a:spcAft>
              <a:buClr>
                <a:schemeClr val="dk1"/>
              </a:buClr>
              <a:buSzPts val="1600"/>
              <a:buChar char="•"/>
              <a:defRPr sz="1600"/>
            </a:lvl9pPr>
          </a:lstStyle>
          <a:p/>
        </p:txBody>
      </p:sp>
      <p:sp>
        <p:nvSpPr>
          <p:cNvPr id="73" name="Google Shape;73;p57"/>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480"/>
              </a:spcBef>
              <a:spcAft>
                <a:spcPts val="0"/>
              </a:spcAft>
              <a:buClr>
                <a:schemeClr val="dk1"/>
              </a:buClr>
              <a:buSzPts val="2400"/>
              <a:buNone/>
              <a:defRPr b="1" sz="2400"/>
            </a:lvl1pPr>
            <a:lvl2pPr indent="-228600" lvl="1" marL="914400" algn="l">
              <a:lnSpc>
                <a:spcPct val="100000"/>
              </a:lnSpc>
              <a:spcBef>
                <a:spcPts val="400"/>
              </a:spcBef>
              <a:spcAft>
                <a:spcPts val="0"/>
              </a:spcAft>
              <a:buClr>
                <a:schemeClr val="dk1"/>
              </a:buClr>
              <a:buSzPts val="2000"/>
              <a:buNone/>
              <a:defRPr b="1" sz="2000"/>
            </a:lvl2pPr>
            <a:lvl3pPr indent="-228600" lvl="2" marL="1371600" algn="l">
              <a:lnSpc>
                <a:spcPct val="100000"/>
              </a:lnSpc>
              <a:spcBef>
                <a:spcPts val="360"/>
              </a:spcBef>
              <a:spcAft>
                <a:spcPts val="0"/>
              </a:spcAft>
              <a:buClr>
                <a:schemeClr val="dk1"/>
              </a:buClr>
              <a:buSzPts val="1800"/>
              <a:buNone/>
              <a:defRPr b="1" sz="1800"/>
            </a:lvl3pPr>
            <a:lvl4pPr indent="-228600" lvl="3" marL="1828800" algn="l">
              <a:lnSpc>
                <a:spcPct val="100000"/>
              </a:lnSpc>
              <a:spcBef>
                <a:spcPts val="320"/>
              </a:spcBef>
              <a:spcAft>
                <a:spcPts val="0"/>
              </a:spcAft>
              <a:buClr>
                <a:schemeClr val="dk1"/>
              </a:buClr>
              <a:buSzPts val="1600"/>
              <a:buNone/>
              <a:defRPr b="1" sz="1600"/>
            </a:lvl4pPr>
            <a:lvl5pPr indent="-228600" lvl="4" marL="2286000" algn="l">
              <a:lnSpc>
                <a:spcPct val="100000"/>
              </a:lnSpc>
              <a:spcBef>
                <a:spcPts val="320"/>
              </a:spcBef>
              <a:spcAft>
                <a:spcPts val="0"/>
              </a:spcAft>
              <a:buClr>
                <a:schemeClr val="dk1"/>
              </a:buClr>
              <a:buSzPts val="1600"/>
              <a:buNone/>
              <a:defRPr b="1" sz="1600"/>
            </a:lvl5pPr>
            <a:lvl6pPr indent="-228600" lvl="5" marL="2743200" algn="l">
              <a:lnSpc>
                <a:spcPct val="100000"/>
              </a:lnSpc>
              <a:spcBef>
                <a:spcPts val="320"/>
              </a:spcBef>
              <a:spcAft>
                <a:spcPts val="0"/>
              </a:spcAft>
              <a:buClr>
                <a:schemeClr val="dk1"/>
              </a:buClr>
              <a:buSzPts val="1600"/>
              <a:buNone/>
              <a:defRPr b="1" sz="1600"/>
            </a:lvl6pPr>
            <a:lvl7pPr indent="-228600" lvl="6" marL="3200400" algn="l">
              <a:lnSpc>
                <a:spcPct val="100000"/>
              </a:lnSpc>
              <a:spcBef>
                <a:spcPts val="320"/>
              </a:spcBef>
              <a:spcAft>
                <a:spcPts val="0"/>
              </a:spcAft>
              <a:buClr>
                <a:schemeClr val="dk1"/>
              </a:buClr>
              <a:buSzPts val="1600"/>
              <a:buNone/>
              <a:defRPr b="1" sz="1600"/>
            </a:lvl7pPr>
            <a:lvl8pPr indent="-228600" lvl="7" marL="3657600" algn="l">
              <a:lnSpc>
                <a:spcPct val="100000"/>
              </a:lnSpc>
              <a:spcBef>
                <a:spcPts val="320"/>
              </a:spcBef>
              <a:spcAft>
                <a:spcPts val="0"/>
              </a:spcAft>
              <a:buClr>
                <a:schemeClr val="dk1"/>
              </a:buClr>
              <a:buSzPts val="1600"/>
              <a:buNone/>
              <a:defRPr b="1" sz="1600"/>
            </a:lvl8pPr>
            <a:lvl9pPr indent="-228600" lvl="8" marL="4114800" algn="l">
              <a:lnSpc>
                <a:spcPct val="100000"/>
              </a:lnSpc>
              <a:spcBef>
                <a:spcPts val="320"/>
              </a:spcBef>
              <a:spcAft>
                <a:spcPts val="0"/>
              </a:spcAft>
              <a:buClr>
                <a:schemeClr val="dk1"/>
              </a:buClr>
              <a:buSzPts val="1600"/>
              <a:buNone/>
              <a:defRPr b="1" sz="1600"/>
            </a:lvl9pPr>
          </a:lstStyle>
          <a:p/>
        </p:txBody>
      </p:sp>
      <p:sp>
        <p:nvSpPr>
          <p:cNvPr id="74" name="Google Shape;74;p57"/>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Autofit/>
          </a:bodyPr>
          <a:lstStyle>
            <a:lvl1pPr indent="-381000" lvl="0" marL="457200" algn="l">
              <a:lnSpc>
                <a:spcPct val="100000"/>
              </a:lnSpc>
              <a:spcBef>
                <a:spcPts val="480"/>
              </a:spcBef>
              <a:spcAft>
                <a:spcPts val="0"/>
              </a:spcAft>
              <a:buClr>
                <a:schemeClr val="dk1"/>
              </a:buClr>
              <a:buSzPts val="2400"/>
              <a:buChar char="•"/>
              <a:defRPr sz="2400"/>
            </a:lvl1pPr>
            <a:lvl2pPr indent="-355600" lvl="1" marL="914400" algn="l">
              <a:lnSpc>
                <a:spcPct val="100000"/>
              </a:lnSpc>
              <a:spcBef>
                <a:spcPts val="400"/>
              </a:spcBef>
              <a:spcAft>
                <a:spcPts val="0"/>
              </a:spcAft>
              <a:buClr>
                <a:schemeClr val="dk1"/>
              </a:buClr>
              <a:buSzPts val="2000"/>
              <a:buChar char="–"/>
              <a:defRPr sz="2000"/>
            </a:lvl2pPr>
            <a:lvl3pPr indent="-342900" lvl="2" marL="1371600" algn="l">
              <a:lnSpc>
                <a:spcPct val="100000"/>
              </a:lnSpc>
              <a:spcBef>
                <a:spcPts val="360"/>
              </a:spcBef>
              <a:spcAft>
                <a:spcPts val="0"/>
              </a:spcAft>
              <a:buClr>
                <a:schemeClr val="dk1"/>
              </a:buClr>
              <a:buSzPts val="1800"/>
              <a:buChar char="•"/>
              <a:defRPr sz="1800"/>
            </a:lvl3pPr>
            <a:lvl4pPr indent="-330200" lvl="3" marL="1828800" algn="l">
              <a:lnSpc>
                <a:spcPct val="100000"/>
              </a:lnSpc>
              <a:spcBef>
                <a:spcPts val="320"/>
              </a:spcBef>
              <a:spcAft>
                <a:spcPts val="0"/>
              </a:spcAft>
              <a:buClr>
                <a:schemeClr val="dk1"/>
              </a:buClr>
              <a:buSzPts val="1600"/>
              <a:buChar char="–"/>
              <a:defRPr sz="1600"/>
            </a:lvl4pPr>
            <a:lvl5pPr indent="-330200" lvl="4" marL="2286000" algn="l">
              <a:lnSpc>
                <a:spcPct val="100000"/>
              </a:lnSpc>
              <a:spcBef>
                <a:spcPts val="320"/>
              </a:spcBef>
              <a:spcAft>
                <a:spcPts val="0"/>
              </a:spcAft>
              <a:buClr>
                <a:schemeClr val="dk1"/>
              </a:buClr>
              <a:buSzPts val="1600"/>
              <a:buChar char="»"/>
              <a:defRPr sz="1600"/>
            </a:lvl5pPr>
            <a:lvl6pPr indent="-330200" lvl="5" marL="2743200" algn="l">
              <a:lnSpc>
                <a:spcPct val="100000"/>
              </a:lnSpc>
              <a:spcBef>
                <a:spcPts val="320"/>
              </a:spcBef>
              <a:spcAft>
                <a:spcPts val="0"/>
              </a:spcAft>
              <a:buClr>
                <a:schemeClr val="dk1"/>
              </a:buClr>
              <a:buSzPts val="1600"/>
              <a:buChar char="•"/>
              <a:defRPr sz="1600"/>
            </a:lvl6pPr>
            <a:lvl7pPr indent="-330200" lvl="6" marL="3200400" algn="l">
              <a:lnSpc>
                <a:spcPct val="100000"/>
              </a:lnSpc>
              <a:spcBef>
                <a:spcPts val="320"/>
              </a:spcBef>
              <a:spcAft>
                <a:spcPts val="0"/>
              </a:spcAft>
              <a:buClr>
                <a:schemeClr val="dk1"/>
              </a:buClr>
              <a:buSzPts val="1600"/>
              <a:buChar char="•"/>
              <a:defRPr sz="1600"/>
            </a:lvl7pPr>
            <a:lvl8pPr indent="-330200" lvl="7" marL="3657600" algn="l">
              <a:lnSpc>
                <a:spcPct val="100000"/>
              </a:lnSpc>
              <a:spcBef>
                <a:spcPts val="320"/>
              </a:spcBef>
              <a:spcAft>
                <a:spcPts val="0"/>
              </a:spcAft>
              <a:buClr>
                <a:schemeClr val="dk1"/>
              </a:buClr>
              <a:buSzPts val="1600"/>
              <a:buChar char="•"/>
              <a:defRPr sz="1600"/>
            </a:lvl8pPr>
            <a:lvl9pPr indent="-330200" lvl="8" marL="4114800" algn="l">
              <a:lnSpc>
                <a:spcPct val="100000"/>
              </a:lnSpc>
              <a:spcBef>
                <a:spcPts val="320"/>
              </a:spcBef>
              <a:spcAft>
                <a:spcPts val="0"/>
              </a:spcAft>
              <a:buClr>
                <a:schemeClr val="dk1"/>
              </a:buClr>
              <a:buSzPts val="1600"/>
              <a:buChar char="•"/>
              <a:defRPr sz="1600"/>
            </a:lvl9pPr>
          </a:lstStyle>
          <a:p/>
        </p:txBody>
      </p:sp>
      <p:sp>
        <p:nvSpPr>
          <p:cNvPr id="75" name="Google Shape;75;p5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6" name="Google Shape;76;p5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7" name="Google Shape;77;p5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1pPr>
            <a:lvl2pPr indent="0" lvl="1"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2pPr>
            <a:lvl3pPr indent="0" lvl="2"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3pPr>
            <a:lvl4pPr indent="0" lvl="3"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4pPr>
            <a:lvl5pPr indent="0" lvl="4"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5pPr>
            <a:lvl6pPr indent="0" lvl="5"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6pPr>
            <a:lvl7pPr indent="0" lvl="6"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7pPr>
            <a:lvl8pPr indent="0" lvl="7"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8pPr>
            <a:lvl9pPr indent="0" lvl="8"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78" name="Shape 78"/>
        <p:cNvGrpSpPr/>
        <p:nvPr/>
      </p:nvGrpSpPr>
      <p:grpSpPr>
        <a:xfrm>
          <a:off x="0" y="0"/>
          <a:ext cx="0" cy="0"/>
          <a:chOff x="0" y="0"/>
          <a:chExt cx="0" cy="0"/>
        </a:xfrm>
      </p:grpSpPr>
      <p:sp>
        <p:nvSpPr>
          <p:cNvPr id="79" name="Google Shape;79;p58"/>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b="1" sz="4000" cap="none"/>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80" name="Google Shape;80;p58"/>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400"/>
              </a:spcBef>
              <a:spcAft>
                <a:spcPts val="0"/>
              </a:spcAft>
              <a:buClr>
                <a:srgbClr val="888888"/>
              </a:buClr>
              <a:buSzPts val="2000"/>
              <a:buNone/>
              <a:defRPr sz="2000">
                <a:solidFill>
                  <a:srgbClr val="888888"/>
                </a:solidFill>
              </a:defRPr>
            </a:lvl1pPr>
            <a:lvl2pPr indent="-228600" lvl="1" marL="914400" algn="l">
              <a:lnSpc>
                <a:spcPct val="100000"/>
              </a:lnSpc>
              <a:spcBef>
                <a:spcPts val="360"/>
              </a:spcBef>
              <a:spcAft>
                <a:spcPts val="0"/>
              </a:spcAft>
              <a:buClr>
                <a:srgbClr val="888888"/>
              </a:buClr>
              <a:buSzPts val="1800"/>
              <a:buNone/>
              <a:defRPr sz="1800">
                <a:solidFill>
                  <a:srgbClr val="888888"/>
                </a:solidFill>
              </a:defRPr>
            </a:lvl2pPr>
            <a:lvl3pPr indent="-228600" lvl="2" marL="1371600" algn="l">
              <a:lnSpc>
                <a:spcPct val="100000"/>
              </a:lnSpc>
              <a:spcBef>
                <a:spcPts val="320"/>
              </a:spcBef>
              <a:spcAft>
                <a:spcPts val="0"/>
              </a:spcAft>
              <a:buClr>
                <a:srgbClr val="888888"/>
              </a:buClr>
              <a:buSzPts val="1600"/>
              <a:buNone/>
              <a:defRPr sz="1600">
                <a:solidFill>
                  <a:srgbClr val="888888"/>
                </a:solidFill>
              </a:defRPr>
            </a:lvl3pPr>
            <a:lvl4pPr indent="-228600" lvl="3" marL="1828800" algn="l">
              <a:lnSpc>
                <a:spcPct val="100000"/>
              </a:lnSpc>
              <a:spcBef>
                <a:spcPts val="280"/>
              </a:spcBef>
              <a:spcAft>
                <a:spcPts val="0"/>
              </a:spcAft>
              <a:buClr>
                <a:srgbClr val="888888"/>
              </a:buClr>
              <a:buSzPts val="1400"/>
              <a:buNone/>
              <a:defRPr sz="1400">
                <a:solidFill>
                  <a:srgbClr val="888888"/>
                </a:solidFill>
              </a:defRPr>
            </a:lvl4pPr>
            <a:lvl5pPr indent="-228600" lvl="4" marL="2286000" algn="l">
              <a:lnSpc>
                <a:spcPct val="100000"/>
              </a:lnSpc>
              <a:spcBef>
                <a:spcPts val="280"/>
              </a:spcBef>
              <a:spcAft>
                <a:spcPts val="0"/>
              </a:spcAft>
              <a:buClr>
                <a:srgbClr val="888888"/>
              </a:buClr>
              <a:buSzPts val="1400"/>
              <a:buNone/>
              <a:defRPr sz="1400">
                <a:solidFill>
                  <a:srgbClr val="888888"/>
                </a:solidFill>
              </a:defRPr>
            </a:lvl5pPr>
            <a:lvl6pPr indent="-228600" lvl="5" marL="2743200" algn="l">
              <a:lnSpc>
                <a:spcPct val="100000"/>
              </a:lnSpc>
              <a:spcBef>
                <a:spcPts val="280"/>
              </a:spcBef>
              <a:spcAft>
                <a:spcPts val="0"/>
              </a:spcAft>
              <a:buClr>
                <a:srgbClr val="888888"/>
              </a:buClr>
              <a:buSzPts val="1400"/>
              <a:buNone/>
              <a:defRPr sz="1400">
                <a:solidFill>
                  <a:srgbClr val="888888"/>
                </a:solidFill>
              </a:defRPr>
            </a:lvl6pPr>
            <a:lvl7pPr indent="-228600" lvl="6" marL="3200400" algn="l">
              <a:lnSpc>
                <a:spcPct val="100000"/>
              </a:lnSpc>
              <a:spcBef>
                <a:spcPts val="280"/>
              </a:spcBef>
              <a:spcAft>
                <a:spcPts val="0"/>
              </a:spcAft>
              <a:buClr>
                <a:srgbClr val="888888"/>
              </a:buClr>
              <a:buSzPts val="1400"/>
              <a:buNone/>
              <a:defRPr sz="1400">
                <a:solidFill>
                  <a:srgbClr val="888888"/>
                </a:solidFill>
              </a:defRPr>
            </a:lvl7pPr>
            <a:lvl8pPr indent="-228600" lvl="7" marL="3657600" algn="l">
              <a:lnSpc>
                <a:spcPct val="100000"/>
              </a:lnSpc>
              <a:spcBef>
                <a:spcPts val="280"/>
              </a:spcBef>
              <a:spcAft>
                <a:spcPts val="0"/>
              </a:spcAft>
              <a:buClr>
                <a:srgbClr val="888888"/>
              </a:buClr>
              <a:buSzPts val="1400"/>
              <a:buNone/>
              <a:defRPr sz="1400">
                <a:solidFill>
                  <a:srgbClr val="888888"/>
                </a:solidFill>
              </a:defRPr>
            </a:lvl8pPr>
            <a:lvl9pPr indent="-228600" lvl="8" marL="4114800" algn="l">
              <a:lnSpc>
                <a:spcPct val="100000"/>
              </a:lnSpc>
              <a:spcBef>
                <a:spcPts val="280"/>
              </a:spcBef>
              <a:spcAft>
                <a:spcPts val="0"/>
              </a:spcAft>
              <a:buClr>
                <a:srgbClr val="888888"/>
              </a:buClr>
              <a:buSzPts val="1400"/>
              <a:buNone/>
              <a:defRPr sz="1400">
                <a:solidFill>
                  <a:srgbClr val="888888"/>
                </a:solidFill>
              </a:defRPr>
            </a:lvl9pPr>
          </a:lstStyle>
          <a:p/>
        </p:txBody>
      </p:sp>
      <p:sp>
        <p:nvSpPr>
          <p:cNvPr id="81" name="Google Shape;81;p5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2" name="Google Shape;82;p5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3" name="Google Shape;83;p5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1pPr>
            <a:lvl2pPr indent="0" lvl="1"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2pPr>
            <a:lvl3pPr indent="0" lvl="2"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3pPr>
            <a:lvl4pPr indent="0" lvl="3"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4pPr>
            <a:lvl5pPr indent="0" lvl="4"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5pPr>
            <a:lvl6pPr indent="0" lvl="5"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6pPr>
            <a:lvl7pPr indent="0" lvl="6"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7pPr>
            <a:lvl8pPr indent="0" lvl="7"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8pPr>
            <a:lvl9pPr indent="0" lvl="8"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21" name="Shape 21"/>
        <p:cNvGrpSpPr/>
        <p:nvPr/>
      </p:nvGrpSpPr>
      <p:grpSpPr>
        <a:xfrm>
          <a:off x="0" y="0"/>
          <a:ext cx="0" cy="0"/>
          <a:chOff x="0" y="0"/>
          <a:chExt cx="0" cy="0"/>
        </a:xfrm>
      </p:grpSpPr>
      <p:sp>
        <p:nvSpPr>
          <p:cNvPr id="22" name="Google Shape;22;p51"/>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23" name="Google Shape;23;p51"/>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640"/>
              </a:spcBef>
              <a:spcAft>
                <a:spcPts val="0"/>
              </a:spcAft>
              <a:buClr>
                <a:srgbClr val="888888"/>
              </a:buClr>
              <a:buSzPts val="3200"/>
              <a:buNone/>
              <a:defRPr>
                <a:solidFill>
                  <a:srgbClr val="888888"/>
                </a:solidFill>
              </a:defRPr>
            </a:lvl1pPr>
            <a:lvl2pPr lvl="1" algn="ctr">
              <a:lnSpc>
                <a:spcPct val="100000"/>
              </a:lnSpc>
              <a:spcBef>
                <a:spcPts val="560"/>
              </a:spcBef>
              <a:spcAft>
                <a:spcPts val="0"/>
              </a:spcAft>
              <a:buClr>
                <a:srgbClr val="888888"/>
              </a:buClr>
              <a:buSzPts val="2800"/>
              <a:buNone/>
              <a:defRPr>
                <a:solidFill>
                  <a:srgbClr val="888888"/>
                </a:solidFill>
              </a:defRPr>
            </a:lvl2pPr>
            <a:lvl3pPr lvl="2" algn="ctr">
              <a:lnSpc>
                <a:spcPct val="100000"/>
              </a:lnSpc>
              <a:spcBef>
                <a:spcPts val="480"/>
              </a:spcBef>
              <a:spcAft>
                <a:spcPts val="0"/>
              </a:spcAft>
              <a:buClr>
                <a:srgbClr val="888888"/>
              </a:buClr>
              <a:buSzPts val="2400"/>
              <a:buNone/>
              <a:defRPr>
                <a:solidFill>
                  <a:srgbClr val="888888"/>
                </a:solidFill>
              </a:defRPr>
            </a:lvl3pPr>
            <a:lvl4pPr lvl="3" algn="ctr">
              <a:lnSpc>
                <a:spcPct val="100000"/>
              </a:lnSpc>
              <a:spcBef>
                <a:spcPts val="400"/>
              </a:spcBef>
              <a:spcAft>
                <a:spcPts val="0"/>
              </a:spcAft>
              <a:buClr>
                <a:srgbClr val="888888"/>
              </a:buClr>
              <a:buSzPts val="2000"/>
              <a:buNone/>
              <a:defRPr>
                <a:solidFill>
                  <a:srgbClr val="888888"/>
                </a:solidFill>
              </a:defRPr>
            </a:lvl4pPr>
            <a:lvl5pPr lvl="4" algn="ctr">
              <a:lnSpc>
                <a:spcPct val="100000"/>
              </a:lnSpc>
              <a:spcBef>
                <a:spcPts val="400"/>
              </a:spcBef>
              <a:spcAft>
                <a:spcPts val="0"/>
              </a:spcAft>
              <a:buClr>
                <a:srgbClr val="888888"/>
              </a:buClr>
              <a:buSzPts val="2000"/>
              <a:buNone/>
              <a:defRPr>
                <a:solidFill>
                  <a:srgbClr val="888888"/>
                </a:solidFill>
              </a:defRPr>
            </a:lvl5pPr>
            <a:lvl6pPr lvl="5" algn="ctr">
              <a:lnSpc>
                <a:spcPct val="100000"/>
              </a:lnSpc>
              <a:spcBef>
                <a:spcPts val="400"/>
              </a:spcBef>
              <a:spcAft>
                <a:spcPts val="0"/>
              </a:spcAft>
              <a:buClr>
                <a:srgbClr val="888888"/>
              </a:buClr>
              <a:buSzPts val="2000"/>
              <a:buNone/>
              <a:defRPr>
                <a:solidFill>
                  <a:srgbClr val="888888"/>
                </a:solidFill>
              </a:defRPr>
            </a:lvl6pPr>
            <a:lvl7pPr lvl="6" algn="ctr">
              <a:lnSpc>
                <a:spcPct val="100000"/>
              </a:lnSpc>
              <a:spcBef>
                <a:spcPts val="400"/>
              </a:spcBef>
              <a:spcAft>
                <a:spcPts val="0"/>
              </a:spcAft>
              <a:buClr>
                <a:srgbClr val="888888"/>
              </a:buClr>
              <a:buSzPts val="2000"/>
              <a:buNone/>
              <a:defRPr>
                <a:solidFill>
                  <a:srgbClr val="888888"/>
                </a:solidFill>
              </a:defRPr>
            </a:lvl7pPr>
            <a:lvl8pPr lvl="7" algn="ctr">
              <a:lnSpc>
                <a:spcPct val="100000"/>
              </a:lnSpc>
              <a:spcBef>
                <a:spcPts val="400"/>
              </a:spcBef>
              <a:spcAft>
                <a:spcPts val="0"/>
              </a:spcAft>
              <a:buClr>
                <a:srgbClr val="888888"/>
              </a:buClr>
              <a:buSzPts val="2000"/>
              <a:buNone/>
              <a:defRPr>
                <a:solidFill>
                  <a:srgbClr val="888888"/>
                </a:solidFill>
              </a:defRPr>
            </a:lvl8pPr>
            <a:lvl9pPr lvl="8" algn="ctr">
              <a:lnSpc>
                <a:spcPct val="100000"/>
              </a:lnSpc>
              <a:spcBef>
                <a:spcPts val="400"/>
              </a:spcBef>
              <a:spcAft>
                <a:spcPts val="0"/>
              </a:spcAft>
              <a:buClr>
                <a:srgbClr val="888888"/>
              </a:buClr>
              <a:buSzPts val="2000"/>
              <a:buNone/>
              <a:defRPr>
                <a:solidFill>
                  <a:srgbClr val="888888"/>
                </a:solidFill>
              </a:defRPr>
            </a:lvl9pPr>
          </a:lstStyle>
          <a:p/>
        </p:txBody>
      </p:sp>
      <p:sp>
        <p:nvSpPr>
          <p:cNvPr id="24" name="Google Shape;24;p5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 name="Google Shape;25;p5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6" name="Google Shape;26;p5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1pPr>
            <a:lvl2pPr indent="0" lvl="1"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2pPr>
            <a:lvl3pPr indent="0" lvl="2"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3pPr>
            <a:lvl4pPr indent="0" lvl="3"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4pPr>
            <a:lvl5pPr indent="0" lvl="4"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5pPr>
            <a:lvl6pPr indent="0" lvl="5"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6pPr>
            <a:lvl7pPr indent="0" lvl="6"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7pPr>
            <a:lvl8pPr indent="0" lvl="7"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8pPr>
            <a:lvl9pPr indent="0" lvl="8"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7" name="Shape 27"/>
        <p:cNvGrpSpPr/>
        <p:nvPr/>
      </p:nvGrpSpPr>
      <p:grpSpPr>
        <a:xfrm>
          <a:off x="0" y="0"/>
          <a:ext cx="0" cy="0"/>
          <a:chOff x="0" y="0"/>
          <a:chExt cx="0" cy="0"/>
        </a:xfrm>
      </p:grpSpPr>
      <p:sp>
        <p:nvSpPr>
          <p:cNvPr id="28" name="Google Shape;28;p49"/>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29" name="Google Shape;29;p49"/>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Autofit/>
          </a:bodyPr>
          <a:lstStyle>
            <a:lvl1pPr indent="-406400" lvl="0" marL="457200" algn="l">
              <a:lnSpc>
                <a:spcPct val="100000"/>
              </a:lnSpc>
              <a:spcBef>
                <a:spcPts val="560"/>
              </a:spcBef>
              <a:spcAft>
                <a:spcPts val="0"/>
              </a:spcAft>
              <a:buClr>
                <a:schemeClr val="dk1"/>
              </a:buClr>
              <a:buSzPts val="2800"/>
              <a:buChar char="•"/>
              <a:defRPr sz="2800"/>
            </a:lvl1pPr>
            <a:lvl2pPr indent="-381000" lvl="1" marL="914400" algn="l">
              <a:lnSpc>
                <a:spcPct val="100000"/>
              </a:lnSpc>
              <a:spcBef>
                <a:spcPts val="480"/>
              </a:spcBef>
              <a:spcAft>
                <a:spcPts val="0"/>
              </a:spcAft>
              <a:buClr>
                <a:schemeClr val="dk1"/>
              </a:buClr>
              <a:buSzPts val="2400"/>
              <a:buChar char="–"/>
              <a:defRPr sz="2400"/>
            </a:lvl2pPr>
            <a:lvl3pPr indent="-355600" lvl="2" marL="1371600" algn="l">
              <a:lnSpc>
                <a:spcPct val="100000"/>
              </a:lnSpc>
              <a:spcBef>
                <a:spcPts val="400"/>
              </a:spcBef>
              <a:spcAft>
                <a:spcPts val="0"/>
              </a:spcAft>
              <a:buClr>
                <a:schemeClr val="dk1"/>
              </a:buClr>
              <a:buSzPts val="2000"/>
              <a:buChar char="•"/>
              <a:defRPr sz="2000"/>
            </a:lvl3pPr>
            <a:lvl4pPr indent="-342900" lvl="3" marL="1828800" algn="l">
              <a:lnSpc>
                <a:spcPct val="100000"/>
              </a:lnSpc>
              <a:spcBef>
                <a:spcPts val="360"/>
              </a:spcBef>
              <a:spcAft>
                <a:spcPts val="0"/>
              </a:spcAft>
              <a:buClr>
                <a:schemeClr val="dk1"/>
              </a:buClr>
              <a:buSzPts val="1800"/>
              <a:buChar char="–"/>
              <a:defRPr sz="1800"/>
            </a:lvl4pPr>
            <a:lvl5pPr indent="-342900" lvl="4" marL="2286000" algn="l">
              <a:lnSpc>
                <a:spcPct val="100000"/>
              </a:lnSpc>
              <a:spcBef>
                <a:spcPts val="360"/>
              </a:spcBef>
              <a:spcAft>
                <a:spcPts val="0"/>
              </a:spcAft>
              <a:buClr>
                <a:schemeClr val="dk1"/>
              </a:buClr>
              <a:buSzPts val="1800"/>
              <a:buChar char="»"/>
              <a:defRPr sz="1800"/>
            </a:lvl5pPr>
            <a:lvl6pPr indent="-342900" lvl="5" marL="2743200" algn="l">
              <a:lnSpc>
                <a:spcPct val="100000"/>
              </a:lnSpc>
              <a:spcBef>
                <a:spcPts val="360"/>
              </a:spcBef>
              <a:spcAft>
                <a:spcPts val="0"/>
              </a:spcAft>
              <a:buClr>
                <a:schemeClr val="dk1"/>
              </a:buClr>
              <a:buSzPts val="1800"/>
              <a:buChar char="•"/>
              <a:defRPr sz="1800"/>
            </a:lvl6pPr>
            <a:lvl7pPr indent="-342900" lvl="6" marL="3200400" algn="l">
              <a:lnSpc>
                <a:spcPct val="100000"/>
              </a:lnSpc>
              <a:spcBef>
                <a:spcPts val="360"/>
              </a:spcBef>
              <a:spcAft>
                <a:spcPts val="0"/>
              </a:spcAft>
              <a:buClr>
                <a:schemeClr val="dk1"/>
              </a:buClr>
              <a:buSzPts val="1800"/>
              <a:buChar char="•"/>
              <a:defRPr sz="1800"/>
            </a:lvl7pPr>
            <a:lvl8pPr indent="-342900" lvl="7" marL="3657600" algn="l">
              <a:lnSpc>
                <a:spcPct val="100000"/>
              </a:lnSpc>
              <a:spcBef>
                <a:spcPts val="360"/>
              </a:spcBef>
              <a:spcAft>
                <a:spcPts val="0"/>
              </a:spcAft>
              <a:buClr>
                <a:schemeClr val="dk1"/>
              </a:buClr>
              <a:buSzPts val="1800"/>
              <a:buChar char="•"/>
              <a:defRPr sz="1800"/>
            </a:lvl8pPr>
            <a:lvl9pPr indent="-342900" lvl="8" marL="4114800" algn="l">
              <a:lnSpc>
                <a:spcPct val="100000"/>
              </a:lnSpc>
              <a:spcBef>
                <a:spcPts val="360"/>
              </a:spcBef>
              <a:spcAft>
                <a:spcPts val="0"/>
              </a:spcAft>
              <a:buClr>
                <a:schemeClr val="dk1"/>
              </a:buClr>
              <a:buSzPts val="1800"/>
              <a:buChar char="•"/>
              <a:defRPr sz="1800"/>
            </a:lvl9pPr>
          </a:lstStyle>
          <a:p/>
        </p:txBody>
      </p:sp>
      <p:sp>
        <p:nvSpPr>
          <p:cNvPr id="30" name="Google Shape;30;p49"/>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Autofit/>
          </a:bodyPr>
          <a:lstStyle>
            <a:lvl1pPr indent="-406400" lvl="0" marL="457200" algn="l">
              <a:lnSpc>
                <a:spcPct val="100000"/>
              </a:lnSpc>
              <a:spcBef>
                <a:spcPts val="560"/>
              </a:spcBef>
              <a:spcAft>
                <a:spcPts val="0"/>
              </a:spcAft>
              <a:buClr>
                <a:schemeClr val="dk1"/>
              </a:buClr>
              <a:buSzPts val="2800"/>
              <a:buChar char="•"/>
              <a:defRPr sz="2800"/>
            </a:lvl1pPr>
            <a:lvl2pPr indent="-381000" lvl="1" marL="914400" algn="l">
              <a:lnSpc>
                <a:spcPct val="100000"/>
              </a:lnSpc>
              <a:spcBef>
                <a:spcPts val="480"/>
              </a:spcBef>
              <a:spcAft>
                <a:spcPts val="0"/>
              </a:spcAft>
              <a:buClr>
                <a:schemeClr val="dk1"/>
              </a:buClr>
              <a:buSzPts val="2400"/>
              <a:buChar char="–"/>
              <a:defRPr sz="2400"/>
            </a:lvl2pPr>
            <a:lvl3pPr indent="-355600" lvl="2" marL="1371600" algn="l">
              <a:lnSpc>
                <a:spcPct val="100000"/>
              </a:lnSpc>
              <a:spcBef>
                <a:spcPts val="400"/>
              </a:spcBef>
              <a:spcAft>
                <a:spcPts val="0"/>
              </a:spcAft>
              <a:buClr>
                <a:schemeClr val="dk1"/>
              </a:buClr>
              <a:buSzPts val="2000"/>
              <a:buChar char="•"/>
              <a:defRPr sz="2000"/>
            </a:lvl3pPr>
            <a:lvl4pPr indent="-342900" lvl="3" marL="1828800" algn="l">
              <a:lnSpc>
                <a:spcPct val="100000"/>
              </a:lnSpc>
              <a:spcBef>
                <a:spcPts val="360"/>
              </a:spcBef>
              <a:spcAft>
                <a:spcPts val="0"/>
              </a:spcAft>
              <a:buClr>
                <a:schemeClr val="dk1"/>
              </a:buClr>
              <a:buSzPts val="1800"/>
              <a:buChar char="–"/>
              <a:defRPr sz="1800"/>
            </a:lvl4pPr>
            <a:lvl5pPr indent="-342900" lvl="4" marL="2286000" algn="l">
              <a:lnSpc>
                <a:spcPct val="100000"/>
              </a:lnSpc>
              <a:spcBef>
                <a:spcPts val="360"/>
              </a:spcBef>
              <a:spcAft>
                <a:spcPts val="0"/>
              </a:spcAft>
              <a:buClr>
                <a:schemeClr val="dk1"/>
              </a:buClr>
              <a:buSzPts val="1800"/>
              <a:buChar char="»"/>
              <a:defRPr sz="1800"/>
            </a:lvl5pPr>
            <a:lvl6pPr indent="-342900" lvl="5" marL="2743200" algn="l">
              <a:lnSpc>
                <a:spcPct val="100000"/>
              </a:lnSpc>
              <a:spcBef>
                <a:spcPts val="360"/>
              </a:spcBef>
              <a:spcAft>
                <a:spcPts val="0"/>
              </a:spcAft>
              <a:buClr>
                <a:schemeClr val="dk1"/>
              </a:buClr>
              <a:buSzPts val="1800"/>
              <a:buChar char="•"/>
              <a:defRPr sz="1800"/>
            </a:lvl6pPr>
            <a:lvl7pPr indent="-342900" lvl="6" marL="3200400" algn="l">
              <a:lnSpc>
                <a:spcPct val="100000"/>
              </a:lnSpc>
              <a:spcBef>
                <a:spcPts val="360"/>
              </a:spcBef>
              <a:spcAft>
                <a:spcPts val="0"/>
              </a:spcAft>
              <a:buClr>
                <a:schemeClr val="dk1"/>
              </a:buClr>
              <a:buSzPts val="1800"/>
              <a:buChar char="•"/>
              <a:defRPr sz="1800"/>
            </a:lvl7pPr>
            <a:lvl8pPr indent="-342900" lvl="7" marL="3657600" algn="l">
              <a:lnSpc>
                <a:spcPct val="100000"/>
              </a:lnSpc>
              <a:spcBef>
                <a:spcPts val="360"/>
              </a:spcBef>
              <a:spcAft>
                <a:spcPts val="0"/>
              </a:spcAft>
              <a:buClr>
                <a:schemeClr val="dk1"/>
              </a:buClr>
              <a:buSzPts val="1800"/>
              <a:buChar char="•"/>
              <a:defRPr sz="1800"/>
            </a:lvl8pPr>
            <a:lvl9pPr indent="-342900" lvl="8" marL="4114800" algn="l">
              <a:lnSpc>
                <a:spcPct val="100000"/>
              </a:lnSpc>
              <a:spcBef>
                <a:spcPts val="360"/>
              </a:spcBef>
              <a:spcAft>
                <a:spcPts val="0"/>
              </a:spcAft>
              <a:buClr>
                <a:schemeClr val="dk1"/>
              </a:buClr>
              <a:buSzPts val="1800"/>
              <a:buChar char="•"/>
              <a:defRPr sz="1800"/>
            </a:lvl9pPr>
          </a:lstStyle>
          <a:p/>
        </p:txBody>
      </p:sp>
      <p:sp>
        <p:nvSpPr>
          <p:cNvPr id="31" name="Google Shape;31;p4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2" name="Google Shape;32;p4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3" name="Google Shape;33;p4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1pPr>
            <a:lvl2pPr indent="0" lvl="1"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2pPr>
            <a:lvl3pPr indent="0" lvl="2"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3pPr>
            <a:lvl4pPr indent="0" lvl="3"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4pPr>
            <a:lvl5pPr indent="0" lvl="4"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5pPr>
            <a:lvl6pPr indent="0" lvl="5"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6pPr>
            <a:lvl7pPr indent="0" lvl="6"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7pPr>
            <a:lvl8pPr indent="0" lvl="7"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8pPr>
            <a:lvl9pPr indent="0" lvl="8"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34" name="Shape 34"/>
        <p:cNvGrpSpPr/>
        <p:nvPr/>
      </p:nvGrpSpPr>
      <p:grpSpPr>
        <a:xfrm>
          <a:off x="0" y="0"/>
          <a:ext cx="0" cy="0"/>
          <a:chOff x="0" y="0"/>
          <a:chExt cx="0" cy="0"/>
        </a:xfrm>
      </p:grpSpPr>
      <p:sp>
        <p:nvSpPr>
          <p:cNvPr id="35" name="Google Shape;35;p5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6" name="Google Shape;36;p5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7" name="Google Shape;37;p5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1pPr>
            <a:lvl2pPr indent="0" lvl="1"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2pPr>
            <a:lvl3pPr indent="0" lvl="2"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3pPr>
            <a:lvl4pPr indent="0" lvl="3"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4pPr>
            <a:lvl5pPr indent="0" lvl="4"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5pPr>
            <a:lvl6pPr indent="0" lvl="5"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6pPr>
            <a:lvl7pPr indent="0" lvl="6"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7pPr>
            <a:lvl8pPr indent="0" lvl="7"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8pPr>
            <a:lvl9pPr indent="0" lvl="8"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38" name="Shape 38"/>
        <p:cNvGrpSpPr/>
        <p:nvPr/>
      </p:nvGrpSpPr>
      <p:grpSpPr>
        <a:xfrm>
          <a:off x="0" y="0"/>
          <a:ext cx="0" cy="0"/>
          <a:chOff x="0" y="0"/>
          <a:chExt cx="0" cy="0"/>
        </a:xfrm>
      </p:grpSpPr>
      <p:sp>
        <p:nvSpPr>
          <p:cNvPr id="39" name="Google Shape;39;p52"/>
          <p:cNvSpPr txBox="1"/>
          <p:nvPr>
            <p:ph type="title"/>
          </p:nvPr>
        </p:nvSpPr>
        <p:spPr>
          <a:xfrm rot="5400000">
            <a:off x="4732337" y="2171700"/>
            <a:ext cx="5851525" cy="20574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40" name="Google Shape;40;p52"/>
          <p:cNvSpPr txBox="1"/>
          <p:nvPr>
            <p:ph idx="1" type="body"/>
          </p:nvPr>
        </p:nvSpPr>
        <p:spPr>
          <a:xfrm rot="5400000">
            <a:off x="541338" y="190501"/>
            <a:ext cx="5851525" cy="6019800"/>
          </a:xfrm>
          <a:prstGeom prst="rect">
            <a:avLst/>
          </a:prstGeom>
          <a:noFill/>
          <a:ln>
            <a:noFill/>
          </a:ln>
        </p:spPr>
        <p:txBody>
          <a:bodyPr anchorCtr="0" anchor="t" bIns="45700" lIns="91425" spcFirstLastPara="1" rIns="91425" wrap="square" tIns="45700">
            <a:no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41" name="Google Shape;41;p5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2" name="Google Shape;42;p5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3" name="Google Shape;43;p5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1pPr>
            <a:lvl2pPr indent="0" lvl="1"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2pPr>
            <a:lvl3pPr indent="0" lvl="2"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3pPr>
            <a:lvl4pPr indent="0" lvl="3"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4pPr>
            <a:lvl5pPr indent="0" lvl="4"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5pPr>
            <a:lvl6pPr indent="0" lvl="5"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6pPr>
            <a:lvl7pPr indent="0" lvl="6"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7pPr>
            <a:lvl8pPr indent="0" lvl="7"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8pPr>
            <a:lvl9pPr indent="0" lvl="8"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44" name="Shape 44"/>
        <p:cNvGrpSpPr/>
        <p:nvPr/>
      </p:nvGrpSpPr>
      <p:grpSpPr>
        <a:xfrm>
          <a:off x="0" y="0"/>
          <a:ext cx="0" cy="0"/>
          <a:chOff x="0" y="0"/>
          <a:chExt cx="0" cy="0"/>
        </a:xfrm>
      </p:grpSpPr>
      <p:sp>
        <p:nvSpPr>
          <p:cNvPr id="45" name="Google Shape;45;p53"/>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46" name="Google Shape;46;p53"/>
          <p:cNvSpPr txBox="1"/>
          <p:nvPr>
            <p:ph idx="1" type="body"/>
          </p:nvPr>
        </p:nvSpPr>
        <p:spPr>
          <a:xfrm rot="5400000">
            <a:off x="2309019" y="-251619"/>
            <a:ext cx="4525962" cy="8229600"/>
          </a:xfrm>
          <a:prstGeom prst="rect">
            <a:avLst/>
          </a:prstGeom>
          <a:noFill/>
          <a:ln>
            <a:noFill/>
          </a:ln>
        </p:spPr>
        <p:txBody>
          <a:bodyPr anchorCtr="0" anchor="t" bIns="45700" lIns="91425" spcFirstLastPara="1" rIns="91425" wrap="square" tIns="45700">
            <a:no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47" name="Google Shape;47;p5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 name="Google Shape;48;p5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9" name="Google Shape;49;p5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1pPr>
            <a:lvl2pPr indent="0" lvl="1"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2pPr>
            <a:lvl3pPr indent="0" lvl="2"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3pPr>
            <a:lvl4pPr indent="0" lvl="3"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4pPr>
            <a:lvl5pPr indent="0" lvl="4"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5pPr>
            <a:lvl6pPr indent="0" lvl="5"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6pPr>
            <a:lvl7pPr indent="0" lvl="6"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7pPr>
            <a:lvl8pPr indent="0" lvl="7"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8pPr>
            <a:lvl9pPr indent="0" lvl="8"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50" name="Shape 50"/>
        <p:cNvGrpSpPr/>
        <p:nvPr/>
      </p:nvGrpSpPr>
      <p:grpSpPr>
        <a:xfrm>
          <a:off x="0" y="0"/>
          <a:ext cx="0" cy="0"/>
          <a:chOff x="0" y="0"/>
          <a:chExt cx="0" cy="0"/>
        </a:xfrm>
      </p:grpSpPr>
      <p:sp>
        <p:nvSpPr>
          <p:cNvPr id="51" name="Google Shape;51;p54"/>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b="1" sz="2000"/>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52" name="Google Shape;52;p54"/>
          <p:cNvSpPr/>
          <p:nvPr>
            <p:ph idx="2" type="pic"/>
          </p:nvPr>
        </p:nvSpPr>
        <p:spPr>
          <a:xfrm>
            <a:off x="1792288" y="612775"/>
            <a:ext cx="5486400" cy="4114800"/>
          </a:xfrm>
          <a:prstGeom prst="rect">
            <a:avLst/>
          </a:prstGeom>
          <a:noFill/>
          <a:ln>
            <a:noFill/>
          </a:ln>
        </p:spPr>
        <p:txBody>
          <a:bodyPr anchorCtr="0" anchor="t" bIns="45700" lIns="91425" spcFirstLastPara="1" rIns="91425" wrap="square" tIns="45700">
            <a:normAutofit/>
          </a:bodyPr>
          <a:lstStyle>
            <a:lvl1pPr lvl="0" marR="0" rtl="0" algn="l">
              <a:lnSpc>
                <a:spcPct val="100000"/>
              </a:lnSpc>
              <a:spcBef>
                <a:spcPts val="640"/>
              </a:spcBef>
              <a:spcAft>
                <a:spcPts val="0"/>
              </a:spcAft>
              <a:buClr>
                <a:schemeClr val="dk1"/>
              </a:buClr>
              <a:buSzPts val="3200"/>
              <a:buFont typeface="Arial"/>
              <a:buNone/>
              <a:defRPr b="0" i="0" sz="3200" u="none" cap="none" strike="noStrike">
                <a:solidFill>
                  <a:schemeClr val="dk1"/>
                </a:solidFill>
                <a:latin typeface="Calibri"/>
                <a:ea typeface="Calibri"/>
                <a:cs typeface="Calibri"/>
                <a:sym typeface="Calibri"/>
              </a:defRPr>
            </a:lvl1pPr>
            <a:lvl2pPr lvl="1" marR="0" rtl="0" algn="l">
              <a:lnSpc>
                <a:spcPct val="100000"/>
              </a:lnSpc>
              <a:spcBef>
                <a:spcPts val="56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2pPr>
            <a:lvl3pPr lvl="2" marR="0" rtl="0" algn="l">
              <a:lnSpc>
                <a:spcPct val="100000"/>
              </a:lnSpc>
              <a:spcBef>
                <a:spcPts val="48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3pPr>
            <a:lvl4pPr lvl="3" marR="0" rtl="0" algn="l">
              <a:lnSpc>
                <a:spcPct val="100000"/>
              </a:lnSpc>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4pPr>
            <a:lvl5pPr lvl="4" marR="0" rtl="0" algn="l">
              <a:lnSpc>
                <a:spcPct val="100000"/>
              </a:lnSpc>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5pPr>
            <a:lvl6pPr lvl="5" marR="0" rtl="0" algn="l">
              <a:lnSpc>
                <a:spcPct val="100000"/>
              </a:lnSpc>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6pPr>
            <a:lvl7pPr lvl="6" marR="0" rtl="0" algn="l">
              <a:lnSpc>
                <a:spcPct val="100000"/>
              </a:lnSpc>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7pPr>
            <a:lvl8pPr lvl="7" marR="0" rtl="0" algn="l">
              <a:lnSpc>
                <a:spcPct val="100000"/>
              </a:lnSpc>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8pPr>
            <a:lvl9pPr lvl="8" marR="0" rtl="0" algn="l">
              <a:lnSpc>
                <a:spcPct val="100000"/>
              </a:lnSpc>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9pPr>
          </a:lstStyle>
          <a:p/>
        </p:txBody>
      </p:sp>
      <p:sp>
        <p:nvSpPr>
          <p:cNvPr id="53" name="Google Shape;53;p54"/>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Autofit/>
          </a:bodyPr>
          <a:lstStyle>
            <a:lvl1pPr indent="-228600" lvl="0" marL="457200" algn="l">
              <a:lnSpc>
                <a:spcPct val="100000"/>
              </a:lnSpc>
              <a:spcBef>
                <a:spcPts val="280"/>
              </a:spcBef>
              <a:spcAft>
                <a:spcPts val="0"/>
              </a:spcAft>
              <a:buClr>
                <a:schemeClr val="dk1"/>
              </a:buClr>
              <a:buSzPts val="1400"/>
              <a:buNone/>
              <a:defRPr sz="1400"/>
            </a:lvl1pPr>
            <a:lvl2pPr indent="-228600" lvl="1" marL="914400" algn="l">
              <a:lnSpc>
                <a:spcPct val="100000"/>
              </a:lnSpc>
              <a:spcBef>
                <a:spcPts val="240"/>
              </a:spcBef>
              <a:spcAft>
                <a:spcPts val="0"/>
              </a:spcAft>
              <a:buClr>
                <a:schemeClr val="dk1"/>
              </a:buClr>
              <a:buSzPts val="1200"/>
              <a:buNone/>
              <a:defRPr sz="1200"/>
            </a:lvl2pPr>
            <a:lvl3pPr indent="-228600" lvl="2" marL="1371600" algn="l">
              <a:lnSpc>
                <a:spcPct val="100000"/>
              </a:lnSpc>
              <a:spcBef>
                <a:spcPts val="200"/>
              </a:spcBef>
              <a:spcAft>
                <a:spcPts val="0"/>
              </a:spcAft>
              <a:buClr>
                <a:schemeClr val="dk1"/>
              </a:buClr>
              <a:buSzPts val="1000"/>
              <a:buNone/>
              <a:defRPr sz="1000"/>
            </a:lvl3pPr>
            <a:lvl4pPr indent="-228600" lvl="3" marL="1828800" algn="l">
              <a:lnSpc>
                <a:spcPct val="100000"/>
              </a:lnSpc>
              <a:spcBef>
                <a:spcPts val="180"/>
              </a:spcBef>
              <a:spcAft>
                <a:spcPts val="0"/>
              </a:spcAft>
              <a:buClr>
                <a:schemeClr val="dk1"/>
              </a:buClr>
              <a:buSzPts val="900"/>
              <a:buNone/>
              <a:defRPr sz="900"/>
            </a:lvl4pPr>
            <a:lvl5pPr indent="-228600" lvl="4" marL="2286000" algn="l">
              <a:lnSpc>
                <a:spcPct val="100000"/>
              </a:lnSpc>
              <a:spcBef>
                <a:spcPts val="180"/>
              </a:spcBef>
              <a:spcAft>
                <a:spcPts val="0"/>
              </a:spcAft>
              <a:buClr>
                <a:schemeClr val="dk1"/>
              </a:buClr>
              <a:buSzPts val="900"/>
              <a:buNone/>
              <a:defRPr sz="900"/>
            </a:lvl5pPr>
            <a:lvl6pPr indent="-228600" lvl="5" marL="2743200" algn="l">
              <a:lnSpc>
                <a:spcPct val="100000"/>
              </a:lnSpc>
              <a:spcBef>
                <a:spcPts val="180"/>
              </a:spcBef>
              <a:spcAft>
                <a:spcPts val="0"/>
              </a:spcAft>
              <a:buClr>
                <a:schemeClr val="dk1"/>
              </a:buClr>
              <a:buSzPts val="900"/>
              <a:buNone/>
              <a:defRPr sz="900"/>
            </a:lvl6pPr>
            <a:lvl7pPr indent="-228600" lvl="6" marL="3200400" algn="l">
              <a:lnSpc>
                <a:spcPct val="100000"/>
              </a:lnSpc>
              <a:spcBef>
                <a:spcPts val="180"/>
              </a:spcBef>
              <a:spcAft>
                <a:spcPts val="0"/>
              </a:spcAft>
              <a:buClr>
                <a:schemeClr val="dk1"/>
              </a:buClr>
              <a:buSzPts val="900"/>
              <a:buNone/>
              <a:defRPr sz="900"/>
            </a:lvl7pPr>
            <a:lvl8pPr indent="-228600" lvl="7" marL="3657600" algn="l">
              <a:lnSpc>
                <a:spcPct val="100000"/>
              </a:lnSpc>
              <a:spcBef>
                <a:spcPts val="180"/>
              </a:spcBef>
              <a:spcAft>
                <a:spcPts val="0"/>
              </a:spcAft>
              <a:buClr>
                <a:schemeClr val="dk1"/>
              </a:buClr>
              <a:buSzPts val="900"/>
              <a:buNone/>
              <a:defRPr sz="900"/>
            </a:lvl8pPr>
            <a:lvl9pPr indent="-228600" lvl="8" marL="4114800" algn="l">
              <a:lnSpc>
                <a:spcPct val="100000"/>
              </a:lnSpc>
              <a:spcBef>
                <a:spcPts val="180"/>
              </a:spcBef>
              <a:spcAft>
                <a:spcPts val="0"/>
              </a:spcAft>
              <a:buClr>
                <a:schemeClr val="dk1"/>
              </a:buClr>
              <a:buSzPts val="900"/>
              <a:buNone/>
              <a:defRPr sz="900"/>
            </a:lvl9pPr>
          </a:lstStyle>
          <a:p/>
        </p:txBody>
      </p:sp>
      <p:sp>
        <p:nvSpPr>
          <p:cNvPr id="54" name="Google Shape;54;p5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5" name="Google Shape;55;p5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5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1pPr>
            <a:lvl2pPr indent="0" lvl="1"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2pPr>
            <a:lvl3pPr indent="0" lvl="2"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3pPr>
            <a:lvl4pPr indent="0" lvl="3"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4pPr>
            <a:lvl5pPr indent="0" lvl="4"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5pPr>
            <a:lvl6pPr indent="0" lvl="5"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6pPr>
            <a:lvl7pPr indent="0" lvl="6"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7pPr>
            <a:lvl8pPr indent="0" lvl="7"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8pPr>
            <a:lvl9pPr indent="0" lvl="8"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7" name="Shape 57"/>
        <p:cNvGrpSpPr/>
        <p:nvPr/>
      </p:nvGrpSpPr>
      <p:grpSpPr>
        <a:xfrm>
          <a:off x="0" y="0"/>
          <a:ext cx="0" cy="0"/>
          <a:chOff x="0" y="0"/>
          <a:chExt cx="0" cy="0"/>
        </a:xfrm>
      </p:grpSpPr>
      <p:sp>
        <p:nvSpPr>
          <p:cNvPr id="58" name="Google Shape;58;p55"/>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b="1" sz="2000"/>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59" name="Google Shape;59;p55"/>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Autofit/>
          </a:bodyPr>
          <a:lstStyle>
            <a:lvl1pPr indent="-431800" lvl="0" marL="457200" algn="l">
              <a:lnSpc>
                <a:spcPct val="100000"/>
              </a:lnSpc>
              <a:spcBef>
                <a:spcPts val="640"/>
              </a:spcBef>
              <a:spcAft>
                <a:spcPts val="0"/>
              </a:spcAft>
              <a:buClr>
                <a:schemeClr val="dk1"/>
              </a:buClr>
              <a:buSzPts val="3200"/>
              <a:buChar char="•"/>
              <a:defRPr sz="3200"/>
            </a:lvl1pPr>
            <a:lvl2pPr indent="-406400" lvl="1" marL="914400" algn="l">
              <a:lnSpc>
                <a:spcPct val="100000"/>
              </a:lnSpc>
              <a:spcBef>
                <a:spcPts val="560"/>
              </a:spcBef>
              <a:spcAft>
                <a:spcPts val="0"/>
              </a:spcAft>
              <a:buClr>
                <a:schemeClr val="dk1"/>
              </a:buClr>
              <a:buSzPts val="2800"/>
              <a:buChar char="–"/>
              <a:defRPr sz="2800"/>
            </a:lvl2pPr>
            <a:lvl3pPr indent="-381000" lvl="2" marL="1371600" algn="l">
              <a:lnSpc>
                <a:spcPct val="100000"/>
              </a:lnSpc>
              <a:spcBef>
                <a:spcPts val="480"/>
              </a:spcBef>
              <a:spcAft>
                <a:spcPts val="0"/>
              </a:spcAft>
              <a:buClr>
                <a:schemeClr val="dk1"/>
              </a:buClr>
              <a:buSzPts val="2400"/>
              <a:buChar char="•"/>
              <a:defRPr sz="2400"/>
            </a:lvl3pPr>
            <a:lvl4pPr indent="-355600" lvl="3" marL="1828800" algn="l">
              <a:lnSpc>
                <a:spcPct val="100000"/>
              </a:lnSpc>
              <a:spcBef>
                <a:spcPts val="400"/>
              </a:spcBef>
              <a:spcAft>
                <a:spcPts val="0"/>
              </a:spcAft>
              <a:buClr>
                <a:schemeClr val="dk1"/>
              </a:buClr>
              <a:buSzPts val="2000"/>
              <a:buChar char="–"/>
              <a:defRPr sz="2000"/>
            </a:lvl4pPr>
            <a:lvl5pPr indent="-355600" lvl="4" marL="2286000" algn="l">
              <a:lnSpc>
                <a:spcPct val="100000"/>
              </a:lnSpc>
              <a:spcBef>
                <a:spcPts val="400"/>
              </a:spcBef>
              <a:spcAft>
                <a:spcPts val="0"/>
              </a:spcAft>
              <a:buClr>
                <a:schemeClr val="dk1"/>
              </a:buClr>
              <a:buSzPts val="2000"/>
              <a:buChar char="»"/>
              <a:defRPr sz="2000"/>
            </a:lvl5pPr>
            <a:lvl6pPr indent="-355600" lvl="5" marL="2743200" algn="l">
              <a:lnSpc>
                <a:spcPct val="100000"/>
              </a:lnSpc>
              <a:spcBef>
                <a:spcPts val="400"/>
              </a:spcBef>
              <a:spcAft>
                <a:spcPts val="0"/>
              </a:spcAft>
              <a:buClr>
                <a:schemeClr val="dk1"/>
              </a:buClr>
              <a:buSzPts val="2000"/>
              <a:buChar char="•"/>
              <a:defRPr sz="2000"/>
            </a:lvl6pPr>
            <a:lvl7pPr indent="-355600" lvl="6" marL="3200400" algn="l">
              <a:lnSpc>
                <a:spcPct val="100000"/>
              </a:lnSpc>
              <a:spcBef>
                <a:spcPts val="400"/>
              </a:spcBef>
              <a:spcAft>
                <a:spcPts val="0"/>
              </a:spcAft>
              <a:buClr>
                <a:schemeClr val="dk1"/>
              </a:buClr>
              <a:buSzPts val="2000"/>
              <a:buChar char="•"/>
              <a:defRPr sz="2000"/>
            </a:lvl7pPr>
            <a:lvl8pPr indent="-355600" lvl="7" marL="3657600" algn="l">
              <a:lnSpc>
                <a:spcPct val="100000"/>
              </a:lnSpc>
              <a:spcBef>
                <a:spcPts val="400"/>
              </a:spcBef>
              <a:spcAft>
                <a:spcPts val="0"/>
              </a:spcAft>
              <a:buClr>
                <a:schemeClr val="dk1"/>
              </a:buClr>
              <a:buSzPts val="2000"/>
              <a:buChar char="•"/>
              <a:defRPr sz="2000"/>
            </a:lvl8pPr>
            <a:lvl9pPr indent="-355600" lvl="8" marL="4114800" algn="l">
              <a:lnSpc>
                <a:spcPct val="100000"/>
              </a:lnSpc>
              <a:spcBef>
                <a:spcPts val="400"/>
              </a:spcBef>
              <a:spcAft>
                <a:spcPts val="0"/>
              </a:spcAft>
              <a:buClr>
                <a:schemeClr val="dk1"/>
              </a:buClr>
              <a:buSzPts val="2000"/>
              <a:buChar char="•"/>
              <a:defRPr sz="2000"/>
            </a:lvl9pPr>
          </a:lstStyle>
          <a:p/>
        </p:txBody>
      </p:sp>
      <p:sp>
        <p:nvSpPr>
          <p:cNvPr id="60" name="Google Shape;60;p55"/>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Autofit/>
          </a:bodyPr>
          <a:lstStyle>
            <a:lvl1pPr indent="-228600" lvl="0" marL="457200" algn="l">
              <a:lnSpc>
                <a:spcPct val="100000"/>
              </a:lnSpc>
              <a:spcBef>
                <a:spcPts val="280"/>
              </a:spcBef>
              <a:spcAft>
                <a:spcPts val="0"/>
              </a:spcAft>
              <a:buClr>
                <a:schemeClr val="dk1"/>
              </a:buClr>
              <a:buSzPts val="1400"/>
              <a:buNone/>
              <a:defRPr sz="1400"/>
            </a:lvl1pPr>
            <a:lvl2pPr indent="-228600" lvl="1" marL="914400" algn="l">
              <a:lnSpc>
                <a:spcPct val="100000"/>
              </a:lnSpc>
              <a:spcBef>
                <a:spcPts val="240"/>
              </a:spcBef>
              <a:spcAft>
                <a:spcPts val="0"/>
              </a:spcAft>
              <a:buClr>
                <a:schemeClr val="dk1"/>
              </a:buClr>
              <a:buSzPts val="1200"/>
              <a:buNone/>
              <a:defRPr sz="1200"/>
            </a:lvl2pPr>
            <a:lvl3pPr indent="-228600" lvl="2" marL="1371600" algn="l">
              <a:lnSpc>
                <a:spcPct val="100000"/>
              </a:lnSpc>
              <a:spcBef>
                <a:spcPts val="200"/>
              </a:spcBef>
              <a:spcAft>
                <a:spcPts val="0"/>
              </a:spcAft>
              <a:buClr>
                <a:schemeClr val="dk1"/>
              </a:buClr>
              <a:buSzPts val="1000"/>
              <a:buNone/>
              <a:defRPr sz="1000"/>
            </a:lvl3pPr>
            <a:lvl4pPr indent="-228600" lvl="3" marL="1828800" algn="l">
              <a:lnSpc>
                <a:spcPct val="100000"/>
              </a:lnSpc>
              <a:spcBef>
                <a:spcPts val="180"/>
              </a:spcBef>
              <a:spcAft>
                <a:spcPts val="0"/>
              </a:spcAft>
              <a:buClr>
                <a:schemeClr val="dk1"/>
              </a:buClr>
              <a:buSzPts val="900"/>
              <a:buNone/>
              <a:defRPr sz="900"/>
            </a:lvl4pPr>
            <a:lvl5pPr indent="-228600" lvl="4" marL="2286000" algn="l">
              <a:lnSpc>
                <a:spcPct val="100000"/>
              </a:lnSpc>
              <a:spcBef>
                <a:spcPts val="180"/>
              </a:spcBef>
              <a:spcAft>
                <a:spcPts val="0"/>
              </a:spcAft>
              <a:buClr>
                <a:schemeClr val="dk1"/>
              </a:buClr>
              <a:buSzPts val="900"/>
              <a:buNone/>
              <a:defRPr sz="900"/>
            </a:lvl5pPr>
            <a:lvl6pPr indent="-228600" lvl="5" marL="2743200" algn="l">
              <a:lnSpc>
                <a:spcPct val="100000"/>
              </a:lnSpc>
              <a:spcBef>
                <a:spcPts val="180"/>
              </a:spcBef>
              <a:spcAft>
                <a:spcPts val="0"/>
              </a:spcAft>
              <a:buClr>
                <a:schemeClr val="dk1"/>
              </a:buClr>
              <a:buSzPts val="900"/>
              <a:buNone/>
              <a:defRPr sz="900"/>
            </a:lvl6pPr>
            <a:lvl7pPr indent="-228600" lvl="6" marL="3200400" algn="l">
              <a:lnSpc>
                <a:spcPct val="100000"/>
              </a:lnSpc>
              <a:spcBef>
                <a:spcPts val="180"/>
              </a:spcBef>
              <a:spcAft>
                <a:spcPts val="0"/>
              </a:spcAft>
              <a:buClr>
                <a:schemeClr val="dk1"/>
              </a:buClr>
              <a:buSzPts val="900"/>
              <a:buNone/>
              <a:defRPr sz="900"/>
            </a:lvl7pPr>
            <a:lvl8pPr indent="-228600" lvl="7" marL="3657600" algn="l">
              <a:lnSpc>
                <a:spcPct val="100000"/>
              </a:lnSpc>
              <a:spcBef>
                <a:spcPts val="180"/>
              </a:spcBef>
              <a:spcAft>
                <a:spcPts val="0"/>
              </a:spcAft>
              <a:buClr>
                <a:schemeClr val="dk1"/>
              </a:buClr>
              <a:buSzPts val="900"/>
              <a:buNone/>
              <a:defRPr sz="900"/>
            </a:lvl8pPr>
            <a:lvl9pPr indent="-228600" lvl="8" marL="4114800" algn="l">
              <a:lnSpc>
                <a:spcPct val="100000"/>
              </a:lnSpc>
              <a:spcBef>
                <a:spcPts val="180"/>
              </a:spcBef>
              <a:spcAft>
                <a:spcPts val="0"/>
              </a:spcAft>
              <a:buClr>
                <a:schemeClr val="dk1"/>
              </a:buClr>
              <a:buSzPts val="900"/>
              <a:buNone/>
              <a:defRPr sz="900"/>
            </a:lvl9pPr>
          </a:lstStyle>
          <a:p/>
        </p:txBody>
      </p:sp>
      <p:sp>
        <p:nvSpPr>
          <p:cNvPr id="61" name="Google Shape;61;p5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2" name="Google Shape;62;p5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3" name="Google Shape;63;p5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1pPr>
            <a:lvl2pPr indent="0" lvl="1"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2pPr>
            <a:lvl3pPr indent="0" lvl="2"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3pPr>
            <a:lvl4pPr indent="0" lvl="3"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4pPr>
            <a:lvl5pPr indent="0" lvl="4"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5pPr>
            <a:lvl6pPr indent="0" lvl="5"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6pPr>
            <a:lvl7pPr indent="0" lvl="6"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7pPr>
            <a:lvl8pPr indent="0" lvl="7"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8pPr>
            <a:lvl9pPr indent="0" lvl="8"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64" name="Shape 64"/>
        <p:cNvGrpSpPr/>
        <p:nvPr/>
      </p:nvGrpSpPr>
      <p:grpSpPr>
        <a:xfrm>
          <a:off x="0" y="0"/>
          <a:ext cx="0" cy="0"/>
          <a:chOff x="0" y="0"/>
          <a:chExt cx="0" cy="0"/>
        </a:xfrm>
      </p:grpSpPr>
      <p:sp>
        <p:nvSpPr>
          <p:cNvPr id="65" name="Google Shape;65;p56"/>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66" name="Google Shape;66;p5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7" name="Google Shape;67;p5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8" name="Google Shape;68;p5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1pPr>
            <a:lvl2pPr indent="0" lvl="1"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2pPr>
            <a:lvl3pPr indent="0" lvl="2"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3pPr>
            <a:lvl4pPr indent="0" lvl="3"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4pPr>
            <a:lvl5pPr indent="0" lvl="4"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5pPr>
            <a:lvl6pPr indent="0" lvl="5"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6pPr>
            <a:lvl7pPr indent="0" lvl="6"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7pPr>
            <a:lvl8pPr indent="0" lvl="7"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8pPr>
            <a:lvl9pPr indent="0" lvl="8"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47"/>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1pPr>
            <a:lvl2pPr lvl="1"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2pPr>
            <a:lvl3pPr lvl="2"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3pPr>
            <a:lvl4pPr lvl="3"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4pPr>
            <a:lvl5pPr lvl="4"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5pPr>
            <a:lvl6pPr lvl="5"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6pPr>
            <a:lvl7pPr lvl="6"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7pPr>
            <a:lvl8pPr lvl="7"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8pPr>
            <a:lvl9pPr lvl="8"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9pPr>
          </a:lstStyle>
          <a:p/>
        </p:txBody>
      </p:sp>
      <p:sp>
        <p:nvSpPr>
          <p:cNvPr id="11" name="Google Shape;11;p47"/>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lvl1pPr indent="-431800" lvl="0" marL="4572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lnSpc>
                <a:spcPct val="100000"/>
              </a:lnSpc>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lnSpc>
                <a:spcPct val="100000"/>
              </a:lnSpc>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12" name="Google Shape;12;p4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13" name="Google Shape;13;p4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14" name="Google Shape;14;p4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1pPr>
            <a:lvl2pPr indent="0" lvl="1" marL="0" marR="0" rtl="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2pPr>
            <a:lvl3pPr indent="0" lvl="2" marL="0" marR="0" rtl="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3pPr>
            <a:lvl4pPr indent="0" lvl="3" marL="0" marR="0" rtl="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4pPr>
            <a:lvl5pPr indent="0" lvl="4" marL="0" marR="0" rtl="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5pPr>
            <a:lvl6pPr indent="0" lvl="5" marL="0" marR="0" rtl="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6pPr>
            <a:lvl7pPr indent="0" lvl="6" marL="0" marR="0" rtl="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7pPr>
            <a:lvl8pPr indent="0" lvl="7" marL="0" marR="0" rtl="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8pPr>
            <a:lvl9pPr indent="0" lvl="8" marL="0" marR="0" rtl="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sz="1400">
              <a:solidFill>
                <a:srgbClr val="000000"/>
              </a:solidFill>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 name="Shape 87"/>
        <p:cNvGrpSpPr/>
        <p:nvPr/>
      </p:nvGrpSpPr>
      <p:grpSpPr>
        <a:xfrm>
          <a:off x="0" y="0"/>
          <a:ext cx="0" cy="0"/>
          <a:chOff x="0" y="0"/>
          <a:chExt cx="0" cy="0"/>
        </a:xfrm>
      </p:grpSpPr>
      <p:sp>
        <p:nvSpPr>
          <p:cNvPr id="88" name="Google Shape;88;p22"/>
          <p:cNvSpPr txBox="1"/>
          <p:nvPr>
            <p:ph type="title"/>
          </p:nvPr>
        </p:nvSpPr>
        <p:spPr>
          <a:xfrm>
            <a:off x="153987" y="746125"/>
            <a:ext cx="7370762" cy="1143000"/>
          </a:xfrm>
          <a:prstGeom prst="rect">
            <a:avLst/>
          </a:prstGeom>
          <a:noFill/>
          <a:ln>
            <a:noFill/>
          </a:ln>
        </p:spPr>
        <p:txBody>
          <a:bodyPr anchorCtr="0" anchor="ctr" bIns="45700" lIns="91425" spcFirstLastPara="1" rIns="91425" wrap="square" tIns="45700">
            <a:normAutofit/>
          </a:bodyPr>
          <a:lstStyle/>
          <a:p>
            <a:pPr indent="0" lvl="0" marL="0" rtl="0" algn="ctr">
              <a:lnSpc>
                <a:spcPct val="100000"/>
              </a:lnSpc>
              <a:spcBef>
                <a:spcPts val="0"/>
              </a:spcBef>
              <a:spcAft>
                <a:spcPts val="0"/>
              </a:spcAft>
              <a:buClr>
                <a:schemeClr val="dk1"/>
              </a:buClr>
              <a:buSzPts val="4000"/>
              <a:buFont typeface="Calibri"/>
              <a:buNone/>
            </a:pPr>
            <a:r>
              <a:rPr b="0" i="0" lang="en-US" sz="4000" u="none">
                <a:solidFill>
                  <a:schemeClr val="dk1"/>
                </a:solidFill>
                <a:latin typeface="Calibri"/>
                <a:ea typeface="Calibri"/>
                <a:cs typeface="Calibri"/>
                <a:sym typeface="Calibri"/>
              </a:rPr>
              <a:t>Deskripsi Hukum Administrasi </a:t>
            </a:r>
            <a:br>
              <a:rPr b="0" i="0" lang="en-US" sz="4000" u="none">
                <a:solidFill>
                  <a:schemeClr val="dk1"/>
                </a:solidFill>
                <a:latin typeface="Calibri"/>
                <a:ea typeface="Calibri"/>
                <a:cs typeface="Calibri"/>
                <a:sym typeface="Calibri"/>
              </a:rPr>
            </a:br>
            <a:r>
              <a:rPr b="0" i="0" lang="en-US" sz="4000" u="none">
                <a:solidFill>
                  <a:schemeClr val="dk1"/>
                </a:solidFill>
                <a:latin typeface="Calibri"/>
                <a:ea typeface="Calibri"/>
                <a:cs typeface="Calibri"/>
                <a:sym typeface="Calibri"/>
              </a:rPr>
              <a:t>(Van Wijk-Konijnenbelt dan P. De Haan)</a:t>
            </a:r>
            <a:endParaRPr/>
          </a:p>
        </p:txBody>
      </p:sp>
      <p:sp>
        <p:nvSpPr>
          <p:cNvPr id="89" name="Google Shape;89;p22"/>
          <p:cNvSpPr txBox="1"/>
          <p:nvPr/>
        </p:nvSpPr>
        <p:spPr>
          <a:xfrm>
            <a:off x="857250" y="3592512"/>
            <a:ext cx="2071687" cy="914400"/>
          </a:xfrm>
          <a:prstGeom prst="rect">
            <a:avLst/>
          </a:prstGeom>
          <a:solidFill>
            <a:srgbClr val="FF0000"/>
          </a:solidFill>
          <a:ln cap="flat" cmpd="sng" w="25400">
            <a:solidFill>
              <a:srgbClr val="385D8A"/>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1800"/>
              <a:buFont typeface="Calibri"/>
              <a:buNone/>
            </a:pPr>
            <a:r>
              <a:rPr b="0" i="0" lang="en-US" sz="1800" u="none" cap="none" strike="noStrike">
                <a:solidFill>
                  <a:srgbClr val="FFFFFF"/>
                </a:solidFill>
                <a:latin typeface="Calibri"/>
                <a:ea typeface="Calibri"/>
                <a:cs typeface="Calibri"/>
                <a:sym typeface="Calibri"/>
              </a:rPr>
              <a:t>PENGUASA/</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FFFFFF"/>
              </a:buClr>
              <a:buSzPts val="1800"/>
              <a:buFont typeface="Calibri"/>
              <a:buNone/>
            </a:pPr>
            <a:r>
              <a:rPr b="0" i="0" lang="en-US" sz="1800" u="none" cap="none" strike="noStrike">
                <a:solidFill>
                  <a:srgbClr val="FFFFFF"/>
                </a:solidFill>
                <a:latin typeface="Calibri"/>
                <a:ea typeface="Calibri"/>
                <a:cs typeface="Calibri"/>
                <a:sym typeface="Calibri"/>
              </a:rPr>
              <a:t>PEMERINTAH</a:t>
            </a:r>
            <a:endParaRPr b="0" i="0" sz="1400" u="none" cap="none" strike="noStrike">
              <a:solidFill>
                <a:srgbClr val="000000"/>
              </a:solidFill>
              <a:latin typeface="Arial"/>
              <a:ea typeface="Arial"/>
              <a:cs typeface="Arial"/>
              <a:sym typeface="Arial"/>
            </a:endParaRPr>
          </a:p>
        </p:txBody>
      </p:sp>
      <p:sp>
        <p:nvSpPr>
          <p:cNvPr id="90" name="Google Shape;90;p22"/>
          <p:cNvSpPr txBox="1"/>
          <p:nvPr/>
        </p:nvSpPr>
        <p:spPr>
          <a:xfrm>
            <a:off x="6072187" y="3592512"/>
            <a:ext cx="2071687" cy="914400"/>
          </a:xfrm>
          <a:prstGeom prst="rect">
            <a:avLst/>
          </a:prstGeom>
          <a:solidFill>
            <a:schemeClr val="accent1"/>
          </a:solidFill>
          <a:ln cap="flat" cmpd="sng" w="25400">
            <a:solidFill>
              <a:srgbClr val="385D8A"/>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1800"/>
              <a:buFont typeface="Calibri"/>
              <a:buChar char="-"/>
            </a:pPr>
            <a:r>
              <a:rPr b="0" i="0" lang="en-US" sz="1800" u="none" cap="none" strike="noStrike">
                <a:solidFill>
                  <a:srgbClr val="FFFFFF"/>
                </a:solidFill>
                <a:latin typeface="Calibri"/>
                <a:ea typeface="Calibri"/>
                <a:cs typeface="Calibri"/>
                <a:sym typeface="Calibri"/>
              </a:rPr>
              <a:t>MASYARAKAT</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FFFFFF"/>
              </a:buClr>
              <a:buSzPts val="1800"/>
              <a:buFont typeface="Calibri"/>
              <a:buChar char="-"/>
            </a:pPr>
            <a:r>
              <a:rPr b="0" i="0" lang="en-US" sz="1800" u="none" cap="none" strike="noStrike">
                <a:solidFill>
                  <a:srgbClr val="FFFFFF"/>
                </a:solidFill>
                <a:latin typeface="Calibri"/>
                <a:ea typeface="Calibri"/>
                <a:cs typeface="Calibri"/>
                <a:sym typeface="Calibri"/>
              </a:rPr>
              <a:t>PENDUDUK</a:t>
            </a:r>
            <a:endParaRPr b="0" i="0" sz="1400" u="none" cap="none" strike="noStrike">
              <a:solidFill>
                <a:srgbClr val="000000"/>
              </a:solidFill>
              <a:latin typeface="Arial"/>
              <a:ea typeface="Arial"/>
              <a:cs typeface="Arial"/>
              <a:sym typeface="Arial"/>
            </a:endParaRPr>
          </a:p>
        </p:txBody>
      </p:sp>
      <p:cxnSp>
        <p:nvCxnSpPr>
          <p:cNvPr id="91" name="Google Shape;91;p22"/>
          <p:cNvCxnSpPr/>
          <p:nvPr/>
        </p:nvCxnSpPr>
        <p:spPr>
          <a:xfrm flipH="1" rot="10800000">
            <a:off x="1892300" y="2735412"/>
            <a:ext cx="5180100" cy="857100"/>
          </a:xfrm>
          <a:prstGeom prst="bentConnector2">
            <a:avLst/>
          </a:prstGeom>
          <a:noFill/>
          <a:ln cap="flat" cmpd="sng" w="9525">
            <a:solidFill>
              <a:srgbClr val="4A7EBB"/>
            </a:solidFill>
            <a:prstDash val="solid"/>
            <a:miter lim="800000"/>
            <a:headEnd len="sm" w="sm" type="none"/>
            <a:tailEnd len="sm" w="sm" type="none"/>
          </a:ln>
        </p:spPr>
      </p:cxnSp>
      <p:cxnSp>
        <p:nvCxnSpPr>
          <p:cNvPr id="92" name="Google Shape;92;p22"/>
          <p:cNvCxnSpPr/>
          <p:nvPr/>
        </p:nvCxnSpPr>
        <p:spPr>
          <a:xfrm rot="5400000">
            <a:off x="6644481" y="3163093"/>
            <a:ext cx="857250" cy="1587"/>
          </a:xfrm>
          <a:prstGeom prst="straightConnector1">
            <a:avLst/>
          </a:prstGeom>
          <a:noFill/>
          <a:ln cap="flat" cmpd="sng" w="9525">
            <a:solidFill>
              <a:srgbClr val="4A7EBB"/>
            </a:solidFill>
            <a:prstDash val="solid"/>
            <a:miter lim="800000"/>
            <a:headEnd len="sm" w="sm" type="none"/>
            <a:tailEnd len="sm" w="sm" type="none"/>
          </a:ln>
        </p:spPr>
      </p:cxnSp>
      <p:cxnSp>
        <p:nvCxnSpPr>
          <p:cNvPr id="93" name="Google Shape;93;p22"/>
          <p:cNvCxnSpPr/>
          <p:nvPr/>
        </p:nvCxnSpPr>
        <p:spPr>
          <a:xfrm>
            <a:off x="1892299" y="4506911"/>
            <a:ext cx="5180100" cy="942900"/>
          </a:xfrm>
          <a:prstGeom prst="bentConnector2">
            <a:avLst/>
          </a:prstGeom>
          <a:noFill/>
          <a:ln cap="flat" cmpd="sng" w="9525">
            <a:solidFill>
              <a:srgbClr val="4A7EBB"/>
            </a:solidFill>
            <a:prstDash val="solid"/>
            <a:miter lim="800000"/>
            <a:headEnd len="sm" w="sm" type="none"/>
            <a:tailEnd len="sm" w="sm" type="none"/>
          </a:ln>
        </p:spPr>
      </p:cxnSp>
      <p:cxnSp>
        <p:nvCxnSpPr>
          <p:cNvPr id="94" name="Google Shape;94;p22"/>
          <p:cNvCxnSpPr/>
          <p:nvPr/>
        </p:nvCxnSpPr>
        <p:spPr>
          <a:xfrm flipH="1" rot="5400000">
            <a:off x="6608762" y="4984750"/>
            <a:ext cx="928687" cy="1587"/>
          </a:xfrm>
          <a:prstGeom prst="straightConnector1">
            <a:avLst/>
          </a:prstGeom>
          <a:noFill/>
          <a:ln cap="flat" cmpd="sng" w="9525">
            <a:solidFill>
              <a:srgbClr val="4A7EBB"/>
            </a:solidFill>
            <a:prstDash val="solid"/>
            <a:miter lim="800000"/>
            <a:headEnd len="sm" w="sm" type="none"/>
            <a:tailEnd len="sm" w="sm" type="none"/>
          </a:ln>
        </p:spPr>
      </p:cxnSp>
      <p:cxnSp>
        <p:nvCxnSpPr>
          <p:cNvPr id="95" name="Google Shape;95;p22"/>
          <p:cNvCxnSpPr/>
          <p:nvPr/>
        </p:nvCxnSpPr>
        <p:spPr>
          <a:xfrm rot="10800000">
            <a:off x="3143250" y="4286250"/>
            <a:ext cx="2643187" cy="1587"/>
          </a:xfrm>
          <a:prstGeom prst="straightConnector1">
            <a:avLst/>
          </a:prstGeom>
          <a:noFill/>
          <a:ln cap="flat" cmpd="sng" w="38100">
            <a:solidFill>
              <a:schemeClr val="dk1"/>
            </a:solidFill>
            <a:prstDash val="solid"/>
            <a:miter lim="800000"/>
            <a:headEnd len="sm" w="sm" type="none"/>
            <a:tailEnd len="med" w="med" type="stealth"/>
          </a:ln>
          <a:effectLst>
            <a:outerShdw blurRad="63500" dir="5400000" dist="23000">
              <a:srgbClr val="000000">
                <a:alpha val="34509"/>
              </a:srgbClr>
            </a:outerShdw>
          </a:effectLst>
        </p:spPr>
      </p:cxnSp>
      <p:sp>
        <p:nvSpPr>
          <p:cNvPr id="96" name="Google Shape;96;p22"/>
          <p:cNvSpPr txBox="1"/>
          <p:nvPr/>
        </p:nvSpPr>
        <p:spPr>
          <a:xfrm>
            <a:off x="3429000" y="4357687"/>
            <a:ext cx="2357437" cy="428625"/>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Calibri"/>
              <a:buNone/>
            </a:pPr>
            <a:r>
              <a:rPr b="0" i="0" lang="en-US" sz="1800" u="none" cap="none" strike="noStrike">
                <a:solidFill>
                  <a:schemeClr val="dk1"/>
                </a:solidFill>
                <a:latin typeface="Calibri"/>
                <a:ea typeface="Calibri"/>
                <a:cs typeface="Calibri"/>
                <a:sym typeface="Calibri"/>
              </a:rPr>
              <a:t>Perlindungan Hukum</a:t>
            </a:r>
            <a:endParaRPr b="0" i="0" sz="1400" u="none" cap="none" strike="noStrike">
              <a:solidFill>
                <a:srgbClr val="000000"/>
              </a:solidFill>
              <a:latin typeface="Arial"/>
              <a:ea typeface="Arial"/>
              <a:cs typeface="Arial"/>
              <a:sym typeface="Arial"/>
            </a:endParaRPr>
          </a:p>
        </p:txBody>
      </p:sp>
      <p:sp>
        <p:nvSpPr>
          <p:cNvPr id="97" name="Google Shape;97;p22"/>
          <p:cNvSpPr txBox="1"/>
          <p:nvPr/>
        </p:nvSpPr>
        <p:spPr>
          <a:xfrm>
            <a:off x="1000125" y="2306637"/>
            <a:ext cx="2357437" cy="428625"/>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Calibri"/>
              <a:buNone/>
            </a:pPr>
            <a:r>
              <a:rPr b="0" i="1" lang="en-US" sz="1800" u="none" cap="none" strike="noStrike">
                <a:solidFill>
                  <a:schemeClr val="dk1"/>
                </a:solidFill>
                <a:latin typeface="Calibri"/>
                <a:ea typeface="Calibri"/>
                <a:cs typeface="Calibri"/>
                <a:sym typeface="Calibri"/>
              </a:rPr>
              <a:t>sturen</a:t>
            </a:r>
            <a:endParaRPr b="0" i="0" sz="1400" u="none" cap="none" strike="noStrike">
              <a:solidFill>
                <a:srgbClr val="000000"/>
              </a:solidFill>
              <a:latin typeface="Arial"/>
              <a:ea typeface="Arial"/>
              <a:cs typeface="Arial"/>
              <a:sym typeface="Arial"/>
            </a:endParaRPr>
          </a:p>
        </p:txBody>
      </p:sp>
      <p:sp>
        <p:nvSpPr>
          <p:cNvPr id="98" name="Google Shape;98;p22"/>
          <p:cNvSpPr txBox="1"/>
          <p:nvPr/>
        </p:nvSpPr>
        <p:spPr>
          <a:xfrm>
            <a:off x="3429000" y="5592762"/>
            <a:ext cx="2357437" cy="428625"/>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Calibri"/>
              <a:buNone/>
            </a:pPr>
            <a:r>
              <a:rPr b="0" i="1" lang="en-US" sz="1800" u="none" cap="none" strike="noStrike">
                <a:solidFill>
                  <a:schemeClr val="dk1"/>
                </a:solidFill>
                <a:latin typeface="Calibri"/>
                <a:ea typeface="Calibri"/>
                <a:cs typeface="Calibri"/>
                <a:sym typeface="Calibri"/>
              </a:rPr>
              <a:t>Partisipatie-bijv. Via:</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chemeClr val="dk1"/>
              </a:buClr>
              <a:buSzPts val="1800"/>
              <a:buFont typeface="Calibri"/>
              <a:buNone/>
            </a:pPr>
            <a:r>
              <a:rPr b="0" i="1" lang="en-US" sz="1800" u="none" cap="none" strike="noStrike">
                <a:solidFill>
                  <a:schemeClr val="dk1"/>
                </a:solidFill>
                <a:latin typeface="Calibri"/>
                <a:ea typeface="Calibri"/>
                <a:cs typeface="Calibri"/>
                <a:sym typeface="Calibri"/>
              </a:rPr>
              <a:t>-inspraak; adviering</a:t>
            </a:r>
            <a:endParaRPr b="0" i="0" sz="1400" u="none" cap="none" strike="noStrike">
              <a:solidFill>
                <a:srgbClr val="000000"/>
              </a:solidFill>
              <a:latin typeface="Arial"/>
              <a:ea typeface="Arial"/>
              <a:cs typeface="Arial"/>
              <a:sym typeface="Arial"/>
            </a:endParaRPr>
          </a:p>
        </p:txBody>
      </p:sp>
      <p:sp>
        <p:nvSpPr>
          <p:cNvPr id="99" name="Google Shape;99;p22"/>
          <p:cNvSpPr txBox="1"/>
          <p:nvPr/>
        </p:nvSpPr>
        <p:spPr>
          <a:xfrm>
            <a:off x="5938837" y="2378075"/>
            <a:ext cx="2357437" cy="428625"/>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Calibri"/>
              <a:buNone/>
            </a:pPr>
            <a:r>
              <a:rPr b="0" i="1" lang="en-US" sz="1800" u="none" cap="none" strike="noStrike">
                <a:solidFill>
                  <a:schemeClr val="dk1"/>
                </a:solidFill>
                <a:latin typeface="Calibri"/>
                <a:ea typeface="Calibri"/>
                <a:cs typeface="Calibri"/>
                <a:sym typeface="Calibri"/>
              </a:rPr>
              <a:t>sancties</a:t>
            </a:r>
            <a:endParaRPr b="0" i="0" sz="1400" u="none" cap="none" strike="noStrike">
              <a:solidFill>
                <a:srgbClr val="000000"/>
              </a:solidFill>
              <a:latin typeface="Arial"/>
              <a:ea typeface="Arial"/>
              <a:cs typeface="Arial"/>
              <a:sym typeface="Arial"/>
            </a:endParaRPr>
          </a:p>
        </p:txBody>
      </p:sp>
      <p:cxnSp>
        <p:nvCxnSpPr>
          <p:cNvPr id="100" name="Google Shape;100;p22"/>
          <p:cNvCxnSpPr/>
          <p:nvPr/>
        </p:nvCxnSpPr>
        <p:spPr>
          <a:xfrm>
            <a:off x="3214687" y="3786187"/>
            <a:ext cx="2571750" cy="1587"/>
          </a:xfrm>
          <a:prstGeom prst="straightConnector1">
            <a:avLst/>
          </a:prstGeom>
          <a:noFill/>
          <a:ln cap="flat" cmpd="sng" w="38100">
            <a:solidFill>
              <a:srgbClr val="4A7EBB"/>
            </a:solidFill>
            <a:prstDash val="solid"/>
            <a:miter lim="800000"/>
            <a:headEnd len="sm" w="sm" type="none"/>
            <a:tailEnd len="med" w="med" type="stealth"/>
          </a:ln>
        </p:spPr>
      </p:cxnSp>
      <p:sp>
        <p:nvSpPr>
          <p:cNvPr id="101" name="Google Shape;101;p22"/>
          <p:cNvSpPr txBox="1"/>
          <p:nvPr/>
        </p:nvSpPr>
        <p:spPr>
          <a:xfrm>
            <a:off x="3214687" y="3214687"/>
            <a:ext cx="2357437" cy="428625"/>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Calibri"/>
              <a:buNone/>
            </a:pPr>
            <a:r>
              <a:rPr b="0" i="0" lang="en-US" sz="1800" u="none" cap="none" strike="noStrike">
                <a:solidFill>
                  <a:schemeClr val="dk1"/>
                </a:solidFill>
                <a:latin typeface="Calibri"/>
                <a:ea typeface="Calibri"/>
                <a:cs typeface="Calibri"/>
                <a:sym typeface="Calibri"/>
              </a:rPr>
              <a:t>Pembinaan</a:t>
            </a:r>
            <a:endParaRPr b="0" i="0" sz="1400" u="none" cap="none" strike="noStrike">
              <a:solidFill>
                <a:srgbClr val="000000"/>
              </a:solidFill>
              <a:latin typeface="Arial"/>
              <a:ea typeface="Arial"/>
              <a:cs typeface="Arial"/>
              <a:sym typeface="Arial"/>
            </a:endParaRPr>
          </a:p>
        </p:txBody>
      </p:sp>
    </p:spTree>
  </p:cSld>
  <p:clrMapOvr>
    <a:masterClrMapping/>
  </p:clrMapOvr>
  <p:transition>
    <p:fade/>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4" name="Shape 154"/>
        <p:cNvGrpSpPr/>
        <p:nvPr/>
      </p:nvGrpSpPr>
      <p:grpSpPr>
        <a:xfrm>
          <a:off x="0" y="0"/>
          <a:ext cx="0" cy="0"/>
          <a:chOff x="0" y="0"/>
          <a:chExt cx="0" cy="0"/>
        </a:xfrm>
      </p:grpSpPr>
      <p:sp>
        <p:nvSpPr>
          <p:cNvPr id="155" name="Google Shape;155;p31"/>
          <p:cNvSpPr txBox="1"/>
          <p:nvPr>
            <p:ph idx="1" type="body"/>
          </p:nvPr>
        </p:nvSpPr>
        <p:spPr>
          <a:xfrm>
            <a:off x="457200" y="428625"/>
            <a:ext cx="8229600" cy="5697537"/>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3200"/>
              <a:buFont typeface="Arial"/>
              <a:buChar char="•"/>
            </a:pPr>
            <a:r>
              <a:rPr b="0" i="0" lang="en-US" sz="3200" u="none">
                <a:solidFill>
                  <a:schemeClr val="dk1"/>
                </a:solidFill>
                <a:latin typeface="Times New Roman"/>
                <a:ea typeface="Times New Roman"/>
                <a:cs typeface="Times New Roman"/>
                <a:sym typeface="Times New Roman"/>
              </a:rPr>
              <a:t>HAN 🡪 hukum ttg pengadministrasian Negara yaitu mengenai pemerintahan &amp; segala peraturan di dlmnya serta bagaimana menjalankan fungsi &amp; tugas pemerintahan tsb dlm bidang kehidupan masyarakat dgn tujuan utk meningkatkan kesejahteraan umum</a:t>
            </a:r>
            <a:endParaRPr/>
          </a:p>
          <a:p>
            <a:pPr indent="-342900" lvl="0" marL="342900" marR="0" rtl="0" algn="l">
              <a:lnSpc>
                <a:spcPct val="100000"/>
              </a:lnSpc>
              <a:spcBef>
                <a:spcPts val="640"/>
              </a:spcBef>
              <a:spcAft>
                <a:spcPts val="0"/>
              </a:spcAft>
              <a:buClr>
                <a:schemeClr val="dk1"/>
              </a:buClr>
              <a:buSzPts val="3200"/>
              <a:buFont typeface="Arial"/>
              <a:buChar char="•"/>
            </a:pPr>
            <a:r>
              <a:rPr b="0" i="0" lang="en-US" sz="3200" u="none">
                <a:solidFill>
                  <a:schemeClr val="dk1"/>
                </a:solidFill>
                <a:latin typeface="Times New Roman"/>
                <a:ea typeface="Times New Roman"/>
                <a:cs typeface="Times New Roman"/>
                <a:sym typeface="Times New Roman"/>
              </a:rPr>
              <a:t>Dlm ilmu hukum, pembagian hukum digolongkan menjadi dua macam, yaitu  privat &amp; publik. </a:t>
            </a:r>
            <a:endParaRPr/>
          </a:p>
          <a:p>
            <a:pPr indent="-139700" lvl="0" marL="342900" marR="0" rtl="0" algn="l">
              <a:lnSpc>
                <a:spcPct val="100000"/>
              </a:lnSpc>
              <a:spcBef>
                <a:spcPts val="640"/>
              </a:spcBef>
              <a:spcAft>
                <a:spcPts val="0"/>
              </a:spcAft>
              <a:buClr>
                <a:schemeClr val="dk1"/>
              </a:buClr>
              <a:buSzPts val="3200"/>
              <a:buFont typeface="Arial"/>
              <a:buNone/>
            </a:pPr>
            <a:r>
              <a:t/>
            </a:r>
            <a:endParaRPr b="0" i="0" sz="3200" u="none">
              <a:solidFill>
                <a:schemeClr val="dk1"/>
              </a:solidFill>
              <a:latin typeface="Times New Roman"/>
              <a:ea typeface="Times New Roman"/>
              <a:cs typeface="Times New Roman"/>
              <a:sym typeface="Times New Roman"/>
            </a:endParaRPr>
          </a:p>
        </p:txBody>
      </p:sp>
      <p:sp>
        <p:nvSpPr>
          <p:cNvPr id="156" name="Google Shape;156;p31"/>
          <p:cNvSpPr txBox="1"/>
          <p:nvPr/>
        </p:nvSpPr>
        <p:spPr>
          <a:xfrm>
            <a:off x="7396162" y="0"/>
            <a:ext cx="1747837" cy="411162"/>
          </a:xfrm>
          <a:prstGeom prst="rect">
            <a:avLst/>
          </a:prstGeom>
          <a:noFill/>
          <a:ln>
            <a:noFill/>
          </a:ln>
        </p:spPr>
        <p:txBody>
          <a:bodyPr anchorCtr="0" anchor="t" bIns="45700" lIns="91425" spcFirstLastPara="1" rIns="91425" wrap="square" tIns="45700">
            <a:noAutofit/>
          </a:bodyPr>
          <a:lstStyle/>
          <a:p>
            <a:pPr indent="-342900" lvl="0" marL="342900" marR="0" rtl="0" algn="ctr">
              <a:lnSpc>
                <a:spcPct val="90000"/>
              </a:lnSpc>
              <a:spcBef>
                <a:spcPts val="0"/>
              </a:spcBef>
              <a:spcAft>
                <a:spcPts val="0"/>
              </a:spcAft>
              <a:buClr>
                <a:srgbClr val="990000"/>
              </a:buClr>
              <a:buSzPts val="2000"/>
              <a:buFont typeface="Calibri"/>
              <a:buNone/>
            </a:pPr>
            <a:r>
              <a:rPr b="0" i="0" lang="en-US" sz="2000" u="none" cap="none" strike="noStrike">
                <a:solidFill>
                  <a:srgbClr val="990000"/>
                </a:solidFill>
                <a:latin typeface="Calibri"/>
                <a:ea typeface="Calibri"/>
                <a:cs typeface="Calibri"/>
                <a:sym typeface="Calibri"/>
              </a:rPr>
              <a:t>marlia.fhunila</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0" name="Shape 160"/>
        <p:cNvGrpSpPr/>
        <p:nvPr/>
      </p:nvGrpSpPr>
      <p:grpSpPr>
        <a:xfrm>
          <a:off x="0" y="0"/>
          <a:ext cx="0" cy="0"/>
          <a:chOff x="0" y="0"/>
          <a:chExt cx="0" cy="0"/>
        </a:xfrm>
      </p:grpSpPr>
      <p:sp>
        <p:nvSpPr>
          <p:cNvPr id="161" name="Google Shape;161;p32"/>
          <p:cNvSpPr txBox="1"/>
          <p:nvPr>
            <p:ph idx="1" type="body"/>
          </p:nvPr>
        </p:nvSpPr>
        <p:spPr>
          <a:xfrm>
            <a:off x="457200" y="381000"/>
            <a:ext cx="8229600" cy="60198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3000"/>
              <a:buFont typeface="Arial"/>
              <a:buChar char="•"/>
            </a:pPr>
            <a:r>
              <a:rPr b="0" i="0" lang="en-US" sz="3000" u="none">
                <a:solidFill>
                  <a:schemeClr val="dk1"/>
                </a:solidFill>
                <a:latin typeface="Times New Roman"/>
                <a:ea typeface="Times New Roman"/>
                <a:cs typeface="Times New Roman"/>
                <a:sym typeface="Times New Roman"/>
              </a:rPr>
              <a:t>Penggolongan tsb tdk lepas dari isi sifat hubungan yg diatur yg bersumber dari kepentingan yang hendak dilindungi. Kalau kepentingan yang dilindungi itu bersifat perseorangan (individu, privat), maka hal itu termasuk dalam lapangan hukum privat/ perdata. Tetapi apabila kepentingan yg dilindungi tersebut bersifat umum (publik), maka hal itu termasuk dalam lapangan hukum publik.</a:t>
            </a:r>
            <a:endParaRPr/>
          </a:p>
          <a:p>
            <a:pPr indent="-342900" lvl="0" marL="342900" marR="0" rtl="0" algn="l">
              <a:lnSpc>
                <a:spcPct val="100000"/>
              </a:lnSpc>
              <a:spcBef>
                <a:spcPts val="600"/>
              </a:spcBef>
              <a:spcAft>
                <a:spcPts val="0"/>
              </a:spcAft>
              <a:buClr>
                <a:schemeClr val="dk1"/>
              </a:buClr>
              <a:buSzPts val="3000"/>
              <a:buFont typeface="Arial"/>
              <a:buChar char="•"/>
            </a:pPr>
            <a:r>
              <a:rPr b="0" i="0" lang="en-US" sz="3000" u="none">
                <a:solidFill>
                  <a:schemeClr val="dk1"/>
                </a:solidFill>
                <a:latin typeface="Times New Roman"/>
                <a:ea typeface="Times New Roman"/>
                <a:cs typeface="Times New Roman"/>
                <a:sym typeface="Times New Roman"/>
              </a:rPr>
              <a:t>HAN termasuk hukum publik oleh karena itu sifat yg melekat pd hukum publik, yaitu mengatur kepentingan umum.</a:t>
            </a:r>
            <a:endParaRPr/>
          </a:p>
        </p:txBody>
      </p:sp>
      <p:sp>
        <p:nvSpPr>
          <p:cNvPr id="162" name="Google Shape;162;p32"/>
          <p:cNvSpPr txBox="1"/>
          <p:nvPr/>
        </p:nvSpPr>
        <p:spPr>
          <a:xfrm>
            <a:off x="7396162" y="0"/>
            <a:ext cx="1747837" cy="411162"/>
          </a:xfrm>
          <a:prstGeom prst="rect">
            <a:avLst/>
          </a:prstGeom>
          <a:noFill/>
          <a:ln>
            <a:noFill/>
          </a:ln>
        </p:spPr>
        <p:txBody>
          <a:bodyPr anchorCtr="0" anchor="t" bIns="45700" lIns="91425" spcFirstLastPara="1" rIns="91425" wrap="square" tIns="45700">
            <a:noAutofit/>
          </a:bodyPr>
          <a:lstStyle/>
          <a:p>
            <a:pPr indent="-342900" lvl="0" marL="342900" marR="0" rtl="0" algn="ctr">
              <a:lnSpc>
                <a:spcPct val="90000"/>
              </a:lnSpc>
              <a:spcBef>
                <a:spcPts val="0"/>
              </a:spcBef>
              <a:spcAft>
                <a:spcPts val="0"/>
              </a:spcAft>
              <a:buClr>
                <a:srgbClr val="990000"/>
              </a:buClr>
              <a:buSzPts val="2000"/>
              <a:buFont typeface="Calibri"/>
              <a:buNone/>
            </a:pPr>
            <a:r>
              <a:rPr b="0" i="0" lang="en-US" sz="2000" u="none" cap="none" strike="noStrike">
                <a:solidFill>
                  <a:srgbClr val="990000"/>
                </a:solidFill>
                <a:latin typeface="Calibri"/>
                <a:ea typeface="Calibri"/>
                <a:cs typeface="Calibri"/>
                <a:sym typeface="Calibri"/>
              </a:rPr>
              <a:t>marlia.fhunila</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5" name="Shape 105"/>
        <p:cNvGrpSpPr/>
        <p:nvPr/>
      </p:nvGrpSpPr>
      <p:grpSpPr>
        <a:xfrm>
          <a:off x="0" y="0"/>
          <a:ext cx="0" cy="0"/>
          <a:chOff x="0" y="0"/>
          <a:chExt cx="0" cy="0"/>
        </a:xfrm>
      </p:grpSpPr>
      <p:sp>
        <p:nvSpPr>
          <p:cNvPr id="106" name="Google Shape;106;p23"/>
          <p:cNvSpPr txBox="1"/>
          <p:nvPr>
            <p:ph idx="1" type="body"/>
          </p:nvPr>
        </p:nvSpPr>
        <p:spPr>
          <a:xfrm>
            <a:off x="179387" y="1628775"/>
            <a:ext cx="8064500" cy="3730625"/>
          </a:xfrm>
          <a:prstGeom prst="rect">
            <a:avLst/>
          </a:prstGeom>
          <a:noFill/>
          <a:ln>
            <a:noFill/>
          </a:ln>
        </p:spPr>
        <p:txBody>
          <a:bodyPr anchorCtr="0" anchor="t" bIns="45700" lIns="91425" spcFirstLastPara="1" rIns="91425" wrap="square" tIns="45700">
            <a:normAutofit/>
          </a:bodyPr>
          <a:lstStyle/>
          <a:p>
            <a:pPr indent="-342900" lvl="0" marL="342900" marR="0" rtl="0" algn="l">
              <a:lnSpc>
                <a:spcPct val="90000"/>
              </a:lnSpc>
              <a:spcBef>
                <a:spcPts val="0"/>
              </a:spcBef>
              <a:spcAft>
                <a:spcPts val="0"/>
              </a:spcAft>
              <a:buClr>
                <a:schemeClr val="dk1"/>
              </a:buClr>
              <a:buSzPts val="3200"/>
              <a:buFont typeface="Arial"/>
              <a:buChar char="•"/>
            </a:pPr>
            <a:r>
              <a:rPr b="0" i="0" lang="en-US" sz="3200" u="none">
                <a:solidFill>
                  <a:schemeClr val="dk1"/>
                </a:solidFill>
                <a:latin typeface="Calibri"/>
                <a:ea typeface="Calibri"/>
                <a:cs typeface="Calibri"/>
                <a:sym typeface="Calibri"/>
              </a:rPr>
              <a:t>Mengatur sarana bagi penguasa untuk mengatur dan mengendalikan masyarakat;</a:t>
            </a:r>
            <a:endParaRPr/>
          </a:p>
          <a:p>
            <a:pPr indent="-342900" lvl="0" marL="342900" marR="0" rtl="0" algn="l">
              <a:lnSpc>
                <a:spcPct val="90000"/>
              </a:lnSpc>
              <a:spcBef>
                <a:spcPts val="640"/>
              </a:spcBef>
              <a:spcAft>
                <a:spcPts val="0"/>
              </a:spcAft>
              <a:buClr>
                <a:schemeClr val="dk1"/>
              </a:buClr>
              <a:buSzPts val="3200"/>
              <a:buFont typeface="Arial"/>
              <a:buChar char="•"/>
            </a:pPr>
            <a:r>
              <a:rPr b="0" i="0" lang="en-US" sz="3200" u="none">
                <a:solidFill>
                  <a:schemeClr val="dk1"/>
                </a:solidFill>
                <a:latin typeface="Calibri"/>
                <a:ea typeface="Calibri"/>
                <a:cs typeface="Calibri"/>
                <a:sym typeface="Calibri"/>
              </a:rPr>
              <a:t>Mengatur cara2 partisipasi warganegara dlm proses pengaturan dan pengendalian tsb;</a:t>
            </a:r>
            <a:endParaRPr/>
          </a:p>
          <a:p>
            <a:pPr indent="-342900" lvl="0" marL="342900" marR="0" rtl="0" algn="l">
              <a:lnSpc>
                <a:spcPct val="90000"/>
              </a:lnSpc>
              <a:spcBef>
                <a:spcPts val="640"/>
              </a:spcBef>
              <a:spcAft>
                <a:spcPts val="0"/>
              </a:spcAft>
              <a:buClr>
                <a:schemeClr val="dk1"/>
              </a:buClr>
              <a:buSzPts val="3200"/>
              <a:buFont typeface="Arial"/>
              <a:buChar char="•"/>
            </a:pPr>
            <a:r>
              <a:rPr b="0" i="0" lang="en-US" sz="3200" u="none">
                <a:solidFill>
                  <a:schemeClr val="dk1"/>
                </a:solidFill>
                <a:latin typeface="Calibri"/>
                <a:ea typeface="Calibri"/>
                <a:cs typeface="Calibri"/>
                <a:sym typeface="Calibri"/>
              </a:rPr>
              <a:t>Perlindungan hukum (</a:t>
            </a:r>
            <a:r>
              <a:rPr b="0" i="1" lang="en-US" sz="3200" u="none">
                <a:solidFill>
                  <a:schemeClr val="dk1"/>
                </a:solidFill>
                <a:latin typeface="Calibri"/>
                <a:ea typeface="Calibri"/>
                <a:cs typeface="Calibri"/>
                <a:sym typeface="Calibri"/>
              </a:rPr>
              <a:t>rechtsbeschermin</a:t>
            </a:r>
            <a:r>
              <a:rPr b="0" i="0" lang="en-US" sz="3200" u="none">
                <a:solidFill>
                  <a:schemeClr val="dk1"/>
                </a:solidFill>
                <a:latin typeface="Calibri"/>
                <a:ea typeface="Calibri"/>
                <a:cs typeface="Calibri"/>
                <a:sym typeface="Calibri"/>
              </a:rPr>
              <a:t>g);</a:t>
            </a:r>
            <a:endParaRPr/>
          </a:p>
          <a:p>
            <a:pPr indent="-342900" lvl="0" marL="342900" marR="0" rtl="0" algn="l">
              <a:lnSpc>
                <a:spcPct val="90000"/>
              </a:lnSpc>
              <a:spcBef>
                <a:spcPts val="640"/>
              </a:spcBef>
              <a:spcAft>
                <a:spcPts val="0"/>
              </a:spcAft>
              <a:buClr>
                <a:schemeClr val="dk1"/>
              </a:buClr>
              <a:buSzPts val="3200"/>
              <a:buFont typeface="Arial"/>
              <a:buChar char="•"/>
            </a:pPr>
            <a:r>
              <a:rPr b="0" i="0" lang="en-US" sz="3200" u="none">
                <a:solidFill>
                  <a:schemeClr val="dk1"/>
                </a:solidFill>
                <a:latin typeface="Calibri"/>
                <a:ea typeface="Calibri"/>
                <a:cs typeface="Calibri"/>
                <a:sym typeface="Calibri"/>
              </a:rPr>
              <a:t>Norma2 fundamental bagi penguasa untuk pemerintahan yang baik (AUPB)</a:t>
            </a:r>
            <a:endParaRPr/>
          </a:p>
        </p:txBody>
      </p:sp>
      <p:sp>
        <p:nvSpPr>
          <p:cNvPr id="107" name="Google Shape;107;p23"/>
          <p:cNvSpPr txBox="1"/>
          <p:nvPr/>
        </p:nvSpPr>
        <p:spPr>
          <a:xfrm>
            <a:off x="395287" y="620712"/>
            <a:ext cx="7848600" cy="70802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4000"/>
              <a:buFont typeface="Arial"/>
              <a:buNone/>
            </a:pPr>
            <a:r>
              <a:rPr b="0" i="0" lang="en-US" sz="4000" u="none" cap="none" strike="noStrike">
                <a:solidFill>
                  <a:schemeClr val="dk1"/>
                </a:solidFill>
                <a:latin typeface="Arial"/>
                <a:ea typeface="Arial"/>
                <a:cs typeface="Arial"/>
                <a:sym typeface="Arial"/>
              </a:rPr>
              <a:t>Penjelasan Hukum Administrasi</a:t>
            </a:r>
            <a:endParaRPr b="0" i="0" sz="1400" u="none" cap="none" strike="noStrike">
              <a:solidFill>
                <a:srgbClr val="000000"/>
              </a:solidFill>
              <a:latin typeface="Arial"/>
              <a:ea typeface="Arial"/>
              <a:cs typeface="Arial"/>
              <a:sym typeface="Arial"/>
            </a:endParaRPr>
          </a:p>
        </p:txBody>
      </p:sp>
    </p:spTree>
  </p:cSld>
  <p:clrMapOvr>
    <a:masterClrMapping/>
  </p:clrMapOvr>
  <p:transition>
    <p:fade/>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1" name="Shape 111"/>
        <p:cNvGrpSpPr/>
        <p:nvPr/>
      </p:nvGrpSpPr>
      <p:grpSpPr>
        <a:xfrm>
          <a:off x="0" y="0"/>
          <a:ext cx="0" cy="0"/>
          <a:chOff x="0" y="0"/>
          <a:chExt cx="0" cy="0"/>
        </a:xfrm>
      </p:grpSpPr>
      <p:sp>
        <p:nvSpPr>
          <p:cNvPr id="112" name="Google Shape;112;p24"/>
          <p:cNvSpPr txBox="1"/>
          <p:nvPr>
            <p:ph type="title"/>
          </p:nvPr>
        </p:nvSpPr>
        <p:spPr>
          <a:xfrm>
            <a:off x="457200" y="274637"/>
            <a:ext cx="8229600" cy="9398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4400"/>
              <a:buFont typeface="Calibri"/>
              <a:buNone/>
            </a:pPr>
            <a:r>
              <a:rPr b="0" i="0" lang="en-US" sz="4400" u="none">
                <a:solidFill>
                  <a:schemeClr val="dk1"/>
                </a:solidFill>
                <a:latin typeface="Calibri"/>
                <a:ea typeface="Calibri"/>
                <a:cs typeface="Calibri"/>
                <a:sym typeface="Calibri"/>
              </a:rPr>
              <a:t>Negara Hukum &amp; HAN</a:t>
            </a:r>
            <a:endParaRPr/>
          </a:p>
        </p:txBody>
      </p:sp>
      <p:sp>
        <p:nvSpPr>
          <p:cNvPr id="113" name="Google Shape;113;p24"/>
          <p:cNvSpPr txBox="1"/>
          <p:nvPr>
            <p:ph idx="1" type="body"/>
          </p:nvPr>
        </p:nvSpPr>
        <p:spPr>
          <a:xfrm>
            <a:off x="285750" y="1214437"/>
            <a:ext cx="8174037" cy="5310187"/>
          </a:xfrm>
          <a:prstGeom prst="rect">
            <a:avLst/>
          </a:prstGeom>
          <a:noFill/>
          <a:ln>
            <a:noFill/>
          </a:ln>
        </p:spPr>
        <p:txBody>
          <a:bodyPr anchorCtr="0" anchor="t" bIns="45700" lIns="91425" spcFirstLastPara="1" rIns="91425" wrap="square" tIns="45700">
            <a:noAutofit/>
          </a:bodyPr>
          <a:lstStyle/>
          <a:p>
            <a:pPr indent="-514350" lvl="0" marL="514350" marR="0" rtl="0" algn="l">
              <a:lnSpc>
                <a:spcPct val="100000"/>
              </a:lnSpc>
              <a:spcBef>
                <a:spcPts val="0"/>
              </a:spcBef>
              <a:spcAft>
                <a:spcPts val="0"/>
              </a:spcAft>
              <a:buClr>
                <a:schemeClr val="dk1"/>
              </a:buClr>
              <a:buSzPts val="2400"/>
              <a:buFont typeface="Arial"/>
              <a:buChar char="•"/>
            </a:pPr>
            <a:r>
              <a:rPr b="0" i="0" lang="en-US" sz="2400" u="none">
                <a:solidFill>
                  <a:schemeClr val="dk1"/>
                </a:solidFill>
                <a:latin typeface="Calibri"/>
                <a:ea typeface="Calibri"/>
                <a:cs typeface="Calibri"/>
                <a:sym typeface="Calibri"/>
              </a:rPr>
              <a:t>Negara hukum 🡪 kehendak pemegang kekuasaan dibatasi oleh ketentuan hukum, artinya pemerintah hrs tunduk pd hukum, bukan sebaliknya</a:t>
            </a:r>
            <a:endParaRPr/>
          </a:p>
          <a:p>
            <a:pPr indent="-514350" lvl="0" marL="514350" marR="0" rtl="0" algn="l">
              <a:lnSpc>
                <a:spcPct val="100000"/>
              </a:lnSpc>
              <a:spcBef>
                <a:spcPts val="480"/>
              </a:spcBef>
              <a:spcAft>
                <a:spcPts val="0"/>
              </a:spcAft>
              <a:buClr>
                <a:schemeClr val="dk1"/>
              </a:buClr>
              <a:buSzPts val="2400"/>
              <a:buFont typeface="Arial"/>
              <a:buChar char="•"/>
            </a:pPr>
            <a:r>
              <a:rPr b="0" i="0" lang="en-US" sz="2400" u="none">
                <a:solidFill>
                  <a:schemeClr val="dk1"/>
                </a:solidFill>
                <a:latin typeface="Calibri"/>
                <a:ea typeface="Calibri"/>
                <a:cs typeface="Calibri"/>
                <a:sym typeface="Calibri"/>
              </a:rPr>
              <a:t>Penyelenggaraan tugas2 pemerintahan memerlukan aturan2 hukum ketatanegaraan.</a:t>
            </a:r>
            <a:endParaRPr/>
          </a:p>
          <a:p>
            <a:pPr indent="-514350" lvl="0" marL="514350" marR="0" rtl="0" algn="l">
              <a:lnSpc>
                <a:spcPct val="100000"/>
              </a:lnSpc>
              <a:spcBef>
                <a:spcPts val="480"/>
              </a:spcBef>
              <a:spcAft>
                <a:spcPts val="0"/>
              </a:spcAft>
              <a:buClr>
                <a:schemeClr val="dk1"/>
              </a:buClr>
              <a:buSzPts val="2400"/>
              <a:buFont typeface="Arial"/>
              <a:buChar char="•"/>
            </a:pPr>
            <a:r>
              <a:rPr b="0" i="0" lang="en-US" sz="2400" u="none">
                <a:solidFill>
                  <a:schemeClr val="dk1"/>
                </a:solidFill>
                <a:latin typeface="Calibri"/>
                <a:ea typeface="Calibri"/>
                <a:cs typeface="Calibri"/>
                <a:sym typeface="Calibri"/>
              </a:rPr>
              <a:t>HTN tdk sepenuhnya berjalan efektif dlm menghadapi persoalan2 teknis, sehingga dibutuhkan HAN </a:t>
            </a:r>
            <a:endParaRPr/>
          </a:p>
          <a:p>
            <a:pPr indent="-514350" lvl="0" marL="514350" marR="0" rtl="0" algn="l">
              <a:lnSpc>
                <a:spcPct val="100000"/>
              </a:lnSpc>
              <a:spcBef>
                <a:spcPts val="480"/>
              </a:spcBef>
              <a:spcAft>
                <a:spcPts val="0"/>
              </a:spcAft>
              <a:buClr>
                <a:schemeClr val="dk1"/>
              </a:buClr>
              <a:buSzPts val="2400"/>
              <a:buFont typeface="Arial"/>
              <a:buChar char="•"/>
            </a:pPr>
            <a:r>
              <a:rPr b="0" i="0" lang="en-US" sz="2400" u="none">
                <a:solidFill>
                  <a:schemeClr val="dk1"/>
                </a:solidFill>
                <a:latin typeface="Calibri"/>
                <a:ea typeface="Calibri"/>
                <a:cs typeface="Calibri"/>
                <a:sym typeface="Calibri"/>
              </a:rPr>
              <a:t>Semua negara di dunia menganut negara hukum, yg menempatkan hukum sbg aturan main dlm penyelenggaraan kekuasaan negara &amp; pemerintahan</a:t>
            </a:r>
            <a:endParaRPr/>
          </a:p>
          <a:p>
            <a:pPr indent="-514350" lvl="0" marL="514350" marR="0" rtl="0" algn="l">
              <a:lnSpc>
                <a:spcPct val="100000"/>
              </a:lnSpc>
              <a:spcBef>
                <a:spcPts val="480"/>
              </a:spcBef>
              <a:spcAft>
                <a:spcPts val="0"/>
              </a:spcAft>
              <a:buClr>
                <a:schemeClr val="dk1"/>
              </a:buClr>
              <a:buSzPts val="2400"/>
              <a:buFont typeface="Arial"/>
              <a:buChar char="•"/>
            </a:pPr>
            <a:r>
              <a:rPr b="0" i="0" lang="en-US" sz="2400" u="none">
                <a:solidFill>
                  <a:schemeClr val="dk1"/>
                </a:solidFill>
                <a:latin typeface="Calibri"/>
                <a:ea typeface="Calibri"/>
                <a:cs typeface="Calibri"/>
                <a:sym typeface="Calibri"/>
              </a:rPr>
              <a:t>Atas dasar itulah, sbg negara hukum sudah pasti memiliki HAN, meskipun berbeda2 antara negara yg satu dengan lainnya</a:t>
            </a:r>
            <a:endParaRPr/>
          </a:p>
          <a:p>
            <a:pPr indent="-361950" lvl="0" marL="514350" marR="0" rtl="0" algn="l">
              <a:lnSpc>
                <a:spcPct val="100000"/>
              </a:lnSpc>
              <a:spcBef>
                <a:spcPts val="480"/>
              </a:spcBef>
              <a:spcAft>
                <a:spcPts val="0"/>
              </a:spcAft>
              <a:buClr>
                <a:schemeClr val="dk1"/>
              </a:buClr>
              <a:buSzPts val="2400"/>
              <a:buFont typeface="Arial"/>
              <a:buNone/>
            </a:pPr>
            <a:r>
              <a:t/>
            </a:r>
            <a:endParaRPr b="0" i="0" sz="2400" u="none">
              <a:solidFill>
                <a:schemeClr val="dk1"/>
              </a:solidFill>
              <a:latin typeface="Calibri"/>
              <a:ea typeface="Calibri"/>
              <a:cs typeface="Calibri"/>
              <a:sym typeface="Calibri"/>
            </a:endParaRPr>
          </a:p>
          <a:p>
            <a:pPr indent="-190500" lvl="0" marL="342900" marR="0" rtl="0" algn="l">
              <a:lnSpc>
                <a:spcPct val="100000"/>
              </a:lnSpc>
              <a:spcBef>
                <a:spcPts val="480"/>
              </a:spcBef>
              <a:spcAft>
                <a:spcPts val="0"/>
              </a:spcAft>
              <a:buClr>
                <a:schemeClr val="dk1"/>
              </a:buClr>
              <a:buSzPts val="2400"/>
              <a:buFont typeface="Arial"/>
              <a:buNone/>
            </a:pPr>
            <a:r>
              <a:t/>
            </a:r>
            <a:endParaRPr b="0" i="0" sz="2400" u="none">
              <a:solidFill>
                <a:schemeClr val="dk1"/>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7" name="Shape 117"/>
        <p:cNvGrpSpPr/>
        <p:nvPr/>
      </p:nvGrpSpPr>
      <p:grpSpPr>
        <a:xfrm>
          <a:off x="0" y="0"/>
          <a:ext cx="0" cy="0"/>
          <a:chOff x="0" y="0"/>
          <a:chExt cx="0" cy="0"/>
        </a:xfrm>
      </p:grpSpPr>
      <p:sp>
        <p:nvSpPr>
          <p:cNvPr id="118" name="Google Shape;118;p25"/>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4400"/>
              <a:buFont typeface="Calibri"/>
              <a:buNone/>
            </a:pPr>
            <a:r>
              <a:rPr b="0" i="0" lang="en-US" sz="4400" u="none">
                <a:solidFill>
                  <a:schemeClr val="dk1"/>
                </a:solidFill>
                <a:latin typeface="Calibri"/>
                <a:ea typeface="Calibri"/>
                <a:cs typeface="Calibri"/>
                <a:sym typeface="Calibri"/>
              </a:rPr>
              <a:t>HAN dlm Pohon Ilmu Hukum</a:t>
            </a:r>
            <a:endParaRPr/>
          </a:p>
        </p:txBody>
      </p:sp>
      <p:pic>
        <p:nvPicPr>
          <p:cNvPr id="119" name="Google Shape;119;p25"/>
          <p:cNvPicPr preferRelativeResize="0"/>
          <p:nvPr>
            <p:ph idx="1" type="body"/>
          </p:nvPr>
        </p:nvPicPr>
        <p:blipFill rotWithShape="1">
          <a:blip r:embed="rId3">
            <a:alphaModFix/>
          </a:blip>
          <a:srcRect b="0" l="0" r="0" t="0"/>
          <a:stretch/>
        </p:blipFill>
        <p:spPr>
          <a:xfrm>
            <a:off x="274637" y="1206500"/>
            <a:ext cx="8667750" cy="5084762"/>
          </a:xfrm>
          <a:prstGeom prst="rect">
            <a:avLst/>
          </a:prstGeom>
          <a:noFill/>
          <a:ln>
            <a:noFill/>
          </a:ln>
        </p:spPr>
      </p:pic>
      <p:sp>
        <p:nvSpPr>
          <p:cNvPr id="120" name="Google Shape;120;p25"/>
          <p:cNvSpPr/>
          <p:nvPr/>
        </p:nvSpPr>
        <p:spPr>
          <a:xfrm>
            <a:off x="571500" y="1357312"/>
            <a:ext cx="1643062" cy="857250"/>
          </a:xfrm>
          <a:prstGeom prst="ellipse">
            <a:avLst/>
          </a:prstGeom>
          <a:solidFill>
            <a:schemeClr val="accent1"/>
          </a:solidFill>
          <a:ln cap="flat" cmpd="sng" w="25400">
            <a:solidFill>
              <a:srgbClr val="385D8A"/>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1800"/>
              <a:buFont typeface="Calibri"/>
              <a:buNone/>
            </a:pPr>
            <a:r>
              <a:rPr b="0" i="0" lang="en-US" sz="1800" u="none" cap="none" strike="noStrike">
                <a:solidFill>
                  <a:srgbClr val="FFFFFF"/>
                </a:solidFill>
                <a:latin typeface="Calibri"/>
                <a:ea typeface="Calibri"/>
                <a:cs typeface="Calibri"/>
                <a:sym typeface="Calibri"/>
              </a:rPr>
              <a:t>Sebelum Abad 19</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 name="Shape 124"/>
        <p:cNvGrpSpPr/>
        <p:nvPr/>
      </p:nvGrpSpPr>
      <p:grpSpPr>
        <a:xfrm>
          <a:off x="0" y="0"/>
          <a:ext cx="0" cy="0"/>
          <a:chOff x="0" y="0"/>
          <a:chExt cx="0" cy="0"/>
        </a:xfrm>
      </p:grpSpPr>
      <p:pic>
        <p:nvPicPr>
          <p:cNvPr id="125" name="Google Shape;125;p26"/>
          <p:cNvPicPr preferRelativeResize="0"/>
          <p:nvPr>
            <p:ph idx="1" type="body"/>
          </p:nvPr>
        </p:nvPicPr>
        <p:blipFill rotWithShape="1">
          <a:blip r:embed="rId3">
            <a:alphaModFix/>
          </a:blip>
          <a:srcRect b="0" l="0" r="0" t="0"/>
          <a:stretch/>
        </p:blipFill>
        <p:spPr>
          <a:xfrm>
            <a:off x="201612" y="566737"/>
            <a:ext cx="8674100" cy="5084762"/>
          </a:xfrm>
          <a:prstGeom prst="rect">
            <a:avLst/>
          </a:prstGeom>
          <a:noFill/>
          <a:ln>
            <a:noFill/>
          </a:ln>
        </p:spPr>
      </p:pic>
      <p:sp>
        <p:nvSpPr>
          <p:cNvPr id="126" name="Google Shape;126;p26"/>
          <p:cNvSpPr/>
          <p:nvPr/>
        </p:nvSpPr>
        <p:spPr>
          <a:xfrm>
            <a:off x="642937" y="857250"/>
            <a:ext cx="1643062" cy="857250"/>
          </a:xfrm>
          <a:prstGeom prst="ellipse">
            <a:avLst/>
          </a:prstGeom>
          <a:solidFill>
            <a:schemeClr val="accent1"/>
          </a:solidFill>
          <a:ln cap="flat" cmpd="sng" w="25400">
            <a:solidFill>
              <a:srgbClr val="385D8A"/>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FFFF"/>
              </a:buClr>
              <a:buSzPts val="1800"/>
              <a:buFont typeface="Calibri"/>
              <a:buNone/>
            </a:pPr>
            <a:r>
              <a:rPr b="0" i="0" lang="en-US" sz="1800" u="none" cap="none" strike="noStrike">
                <a:solidFill>
                  <a:srgbClr val="FFFFFF"/>
                </a:solidFill>
                <a:latin typeface="Calibri"/>
                <a:ea typeface="Calibri"/>
                <a:cs typeface="Calibri"/>
                <a:sym typeface="Calibri"/>
              </a:rPr>
              <a:t>Setelah Abad 19</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0" name="Shape 130"/>
        <p:cNvGrpSpPr/>
        <p:nvPr/>
      </p:nvGrpSpPr>
      <p:grpSpPr>
        <a:xfrm>
          <a:off x="0" y="0"/>
          <a:ext cx="0" cy="0"/>
          <a:chOff x="0" y="0"/>
          <a:chExt cx="0" cy="0"/>
        </a:xfrm>
      </p:grpSpPr>
      <p:sp>
        <p:nvSpPr>
          <p:cNvPr id="131" name="Google Shape;131;p27"/>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4400"/>
              <a:buFont typeface="Calibri"/>
              <a:buNone/>
            </a:pPr>
            <a:r>
              <a:rPr b="0" i="0" lang="en-US" sz="4400" u="none">
                <a:solidFill>
                  <a:schemeClr val="dk1"/>
                </a:solidFill>
                <a:latin typeface="Calibri"/>
                <a:ea typeface="Calibri"/>
                <a:cs typeface="Calibri"/>
                <a:sym typeface="Calibri"/>
              </a:rPr>
              <a:t>Pemerintah/Pemerintahan</a:t>
            </a:r>
            <a:endParaRPr/>
          </a:p>
        </p:txBody>
      </p:sp>
      <p:sp>
        <p:nvSpPr>
          <p:cNvPr id="132" name="Google Shape;132;p27"/>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3200"/>
              <a:buFont typeface="Arial"/>
              <a:buChar char="•"/>
            </a:pPr>
            <a:r>
              <a:rPr b="0" i="0" lang="en-US" sz="3200" u="none">
                <a:solidFill>
                  <a:schemeClr val="dk1"/>
                </a:solidFill>
                <a:latin typeface="Calibri"/>
                <a:ea typeface="Calibri"/>
                <a:cs typeface="Calibri"/>
                <a:sym typeface="Calibri"/>
              </a:rPr>
              <a:t>Pemerintah tdk sama dgn Pemerintahan</a:t>
            </a:r>
            <a:endParaRPr/>
          </a:p>
          <a:p>
            <a:pPr indent="-342900" lvl="0" marL="342900" marR="0" rtl="0" algn="l">
              <a:lnSpc>
                <a:spcPct val="100000"/>
              </a:lnSpc>
              <a:spcBef>
                <a:spcPts val="640"/>
              </a:spcBef>
              <a:spcAft>
                <a:spcPts val="0"/>
              </a:spcAft>
              <a:buClr>
                <a:schemeClr val="dk1"/>
              </a:buClr>
              <a:buSzPts val="3200"/>
              <a:buFont typeface="Arial"/>
              <a:buChar char="•"/>
            </a:pPr>
            <a:r>
              <a:rPr b="0" i="0" lang="en-US" sz="3200" u="none">
                <a:solidFill>
                  <a:schemeClr val="dk1"/>
                </a:solidFill>
                <a:latin typeface="Calibri"/>
                <a:ea typeface="Calibri"/>
                <a:cs typeface="Calibri"/>
                <a:sym typeface="Calibri"/>
              </a:rPr>
              <a:t>Pemerintah 🡪 organ/alat kelengkapan negara yg menjalankan pemerintahan</a:t>
            </a:r>
            <a:endParaRPr/>
          </a:p>
          <a:p>
            <a:pPr indent="-342900" lvl="0" marL="342900" marR="0" rtl="0" algn="l">
              <a:lnSpc>
                <a:spcPct val="100000"/>
              </a:lnSpc>
              <a:spcBef>
                <a:spcPts val="640"/>
              </a:spcBef>
              <a:spcAft>
                <a:spcPts val="0"/>
              </a:spcAft>
              <a:buClr>
                <a:schemeClr val="dk1"/>
              </a:buClr>
              <a:buSzPts val="3200"/>
              <a:buFont typeface="Arial"/>
              <a:buChar char="•"/>
            </a:pPr>
            <a:r>
              <a:rPr b="0" i="0" lang="en-US" sz="3200" u="none">
                <a:solidFill>
                  <a:schemeClr val="dk1"/>
                </a:solidFill>
                <a:latin typeface="Calibri"/>
                <a:ea typeface="Calibri"/>
                <a:cs typeface="Calibri"/>
                <a:sym typeface="Calibri"/>
              </a:rPr>
              <a:t>Pemerintahan 🡪 pelaksanaan tugas pemerintah (</a:t>
            </a:r>
            <a:r>
              <a:rPr b="0" i="1" lang="en-US" sz="3200" u="none">
                <a:solidFill>
                  <a:schemeClr val="dk1"/>
                </a:solidFill>
                <a:latin typeface="Calibri"/>
                <a:ea typeface="Calibri"/>
                <a:cs typeface="Calibri"/>
                <a:sym typeface="Calibri"/>
              </a:rPr>
              <a:t>bestuurvoering</a:t>
            </a:r>
            <a:r>
              <a:rPr b="0" i="0" lang="en-US" sz="3200" u="none">
                <a:solidFill>
                  <a:schemeClr val="dk1"/>
                </a:solidFill>
                <a:latin typeface="Calibri"/>
                <a:ea typeface="Calibri"/>
                <a:cs typeface="Calibri"/>
                <a:sym typeface="Calibri"/>
              </a:rPr>
              <a:t>)</a:t>
            </a:r>
            <a:endParaRPr/>
          </a:p>
          <a:p>
            <a:pPr indent="-342900" lvl="0" marL="342900" marR="0" rtl="0" algn="l">
              <a:lnSpc>
                <a:spcPct val="100000"/>
              </a:lnSpc>
              <a:spcBef>
                <a:spcPts val="640"/>
              </a:spcBef>
              <a:spcAft>
                <a:spcPts val="0"/>
              </a:spcAft>
              <a:buClr>
                <a:schemeClr val="dk1"/>
              </a:buClr>
              <a:buSzPts val="3200"/>
              <a:buFont typeface="Arial"/>
              <a:buChar char="•"/>
            </a:pPr>
            <a:r>
              <a:rPr b="0" i="0" lang="en-US" sz="3200" u="none">
                <a:solidFill>
                  <a:schemeClr val="dk1"/>
                </a:solidFill>
                <a:latin typeface="Calibri"/>
                <a:ea typeface="Calibri"/>
                <a:cs typeface="Calibri"/>
                <a:sym typeface="Calibri"/>
              </a:rPr>
              <a:t>Pemerintah:</a:t>
            </a:r>
            <a:endParaRPr/>
          </a:p>
          <a:p>
            <a:pPr indent="-514350" lvl="1" marL="914400" marR="0" rtl="0" algn="l">
              <a:lnSpc>
                <a:spcPct val="100000"/>
              </a:lnSpc>
              <a:spcBef>
                <a:spcPts val="560"/>
              </a:spcBef>
              <a:spcAft>
                <a:spcPts val="0"/>
              </a:spcAft>
              <a:buClr>
                <a:schemeClr val="dk1"/>
              </a:buClr>
              <a:buSzPts val="2800"/>
              <a:buFont typeface="Arial"/>
              <a:buAutoNum type="alphaLcPeriod"/>
            </a:pPr>
            <a:r>
              <a:rPr b="0" i="0" lang="en-US" sz="2800" u="none" cap="none" strike="noStrike">
                <a:solidFill>
                  <a:schemeClr val="dk1"/>
                </a:solidFill>
                <a:latin typeface="Calibri"/>
                <a:ea typeface="Calibri"/>
                <a:cs typeface="Calibri"/>
                <a:sym typeface="Calibri"/>
              </a:rPr>
              <a:t>Arti luas = eksekutif, legislatif, yudikatif</a:t>
            </a:r>
            <a:endParaRPr/>
          </a:p>
          <a:p>
            <a:pPr indent="-514350" lvl="1" marL="914400" marR="0" rtl="0" algn="l">
              <a:lnSpc>
                <a:spcPct val="100000"/>
              </a:lnSpc>
              <a:spcBef>
                <a:spcPts val="560"/>
              </a:spcBef>
              <a:spcAft>
                <a:spcPts val="0"/>
              </a:spcAft>
              <a:buClr>
                <a:schemeClr val="dk1"/>
              </a:buClr>
              <a:buSzPts val="2800"/>
              <a:buFont typeface="Arial"/>
              <a:buAutoNum type="alphaLcPeriod"/>
            </a:pPr>
            <a:r>
              <a:rPr b="0" i="0" lang="en-US" sz="2800" u="none" cap="none" strike="noStrike">
                <a:solidFill>
                  <a:schemeClr val="dk1"/>
                </a:solidFill>
                <a:latin typeface="Calibri"/>
                <a:ea typeface="Calibri"/>
                <a:cs typeface="Calibri"/>
                <a:sym typeface="Calibri"/>
              </a:rPr>
              <a:t>Arti sempit = eksekutif (pelaksana UU)</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6" name="Shape 136"/>
        <p:cNvGrpSpPr/>
        <p:nvPr/>
      </p:nvGrpSpPr>
      <p:grpSpPr>
        <a:xfrm>
          <a:off x="0" y="0"/>
          <a:ext cx="0" cy="0"/>
          <a:chOff x="0" y="0"/>
          <a:chExt cx="0" cy="0"/>
        </a:xfrm>
      </p:grpSpPr>
      <p:sp>
        <p:nvSpPr>
          <p:cNvPr id="137" name="Google Shape;137;p28"/>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4400"/>
              <a:buFont typeface="Calibri"/>
              <a:buNone/>
            </a:pPr>
            <a:r>
              <a:rPr b="0" i="0" lang="en-US" sz="4400" u="none">
                <a:solidFill>
                  <a:schemeClr val="dk1"/>
                </a:solidFill>
                <a:latin typeface="Calibri"/>
                <a:ea typeface="Calibri"/>
                <a:cs typeface="Calibri"/>
                <a:sym typeface="Calibri"/>
              </a:rPr>
              <a:t>Pengertian HAN</a:t>
            </a:r>
            <a:endParaRPr/>
          </a:p>
        </p:txBody>
      </p:sp>
      <p:sp>
        <p:nvSpPr>
          <p:cNvPr id="138" name="Google Shape;138;p28"/>
          <p:cNvSpPr txBox="1"/>
          <p:nvPr>
            <p:ph idx="1" type="body"/>
          </p:nvPr>
        </p:nvSpPr>
        <p:spPr>
          <a:xfrm>
            <a:off x="285750" y="1285875"/>
            <a:ext cx="8572500" cy="49530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3200"/>
              <a:buFont typeface="Arial"/>
              <a:buChar char="•"/>
            </a:pPr>
            <a:r>
              <a:rPr b="0" i="1" lang="en-US" sz="3200" u="none">
                <a:solidFill>
                  <a:schemeClr val="dk1"/>
                </a:solidFill>
                <a:latin typeface="Calibri"/>
                <a:ea typeface="Calibri"/>
                <a:cs typeface="Calibri"/>
                <a:sym typeface="Calibri"/>
              </a:rPr>
              <a:t>Bestuursrecht</a:t>
            </a:r>
            <a:r>
              <a:rPr b="0" i="0" lang="en-US" sz="3200" u="none">
                <a:solidFill>
                  <a:schemeClr val="dk1"/>
                </a:solidFill>
                <a:latin typeface="Calibri"/>
                <a:ea typeface="Calibri"/>
                <a:cs typeface="Calibri"/>
                <a:sym typeface="Calibri"/>
              </a:rPr>
              <a:t> (hukum pemerintahan)</a:t>
            </a:r>
            <a:endParaRPr/>
          </a:p>
          <a:p>
            <a:pPr indent="-342900" lvl="0" marL="342900" marR="0" rtl="0" algn="l">
              <a:lnSpc>
                <a:spcPct val="100000"/>
              </a:lnSpc>
              <a:spcBef>
                <a:spcPts val="640"/>
              </a:spcBef>
              <a:spcAft>
                <a:spcPts val="0"/>
              </a:spcAft>
              <a:buClr>
                <a:schemeClr val="dk1"/>
              </a:buClr>
              <a:buSzPts val="3200"/>
              <a:buFont typeface="Arial"/>
              <a:buChar char="•"/>
            </a:pPr>
            <a:r>
              <a:rPr b="0" i="1" lang="en-US" sz="3200" u="none">
                <a:solidFill>
                  <a:schemeClr val="dk1"/>
                </a:solidFill>
                <a:latin typeface="Calibri"/>
                <a:ea typeface="Calibri"/>
                <a:cs typeface="Calibri"/>
                <a:sym typeface="Calibri"/>
              </a:rPr>
              <a:t>Administratiefsrecht</a:t>
            </a:r>
            <a:r>
              <a:rPr b="0" i="0" lang="en-US" sz="3200" u="none">
                <a:solidFill>
                  <a:schemeClr val="dk1"/>
                </a:solidFill>
                <a:latin typeface="Calibri"/>
                <a:ea typeface="Calibri"/>
                <a:cs typeface="Calibri"/>
                <a:sym typeface="Calibri"/>
              </a:rPr>
              <a:t> (hukum tata usaha negara)</a:t>
            </a:r>
            <a:endParaRPr/>
          </a:p>
          <a:p>
            <a:pPr indent="-342900" lvl="0" marL="342900" marR="0" rtl="0" algn="l">
              <a:lnSpc>
                <a:spcPct val="100000"/>
              </a:lnSpc>
              <a:spcBef>
                <a:spcPts val="640"/>
              </a:spcBef>
              <a:spcAft>
                <a:spcPts val="0"/>
              </a:spcAft>
              <a:buClr>
                <a:schemeClr val="dk1"/>
              </a:buClr>
              <a:buSzPts val="3200"/>
              <a:buFont typeface="Arial"/>
              <a:buChar char="•"/>
            </a:pPr>
            <a:r>
              <a:rPr b="0" i="1" lang="en-US" sz="3200" u="none">
                <a:solidFill>
                  <a:schemeClr val="dk1"/>
                </a:solidFill>
                <a:latin typeface="Calibri"/>
                <a:ea typeface="Calibri"/>
                <a:cs typeface="Calibri"/>
                <a:sym typeface="Calibri"/>
              </a:rPr>
              <a:t>Administrative Law</a:t>
            </a:r>
            <a:endParaRPr/>
          </a:p>
          <a:p>
            <a:pPr indent="-342900" lvl="0" marL="342900" marR="0" rtl="0" algn="l">
              <a:lnSpc>
                <a:spcPct val="100000"/>
              </a:lnSpc>
              <a:spcBef>
                <a:spcPts val="640"/>
              </a:spcBef>
              <a:spcAft>
                <a:spcPts val="0"/>
              </a:spcAft>
              <a:buClr>
                <a:schemeClr val="dk1"/>
              </a:buClr>
              <a:buSzPts val="3200"/>
              <a:buFont typeface="Arial"/>
              <a:buChar char="•"/>
            </a:pPr>
            <a:r>
              <a:rPr b="0" i="1" lang="en-US" sz="3200" u="none">
                <a:solidFill>
                  <a:schemeClr val="dk1"/>
                </a:solidFill>
                <a:latin typeface="Calibri"/>
                <a:ea typeface="Calibri"/>
                <a:cs typeface="Calibri"/>
                <a:sym typeface="Calibri"/>
              </a:rPr>
              <a:t>Droit Administratief</a:t>
            </a:r>
            <a:endParaRPr/>
          </a:p>
          <a:p>
            <a:pPr indent="-342900" lvl="0" marL="342900" marR="0" rtl="0" algn="l">
              <a:lnSpc>
                <a:spcPct val="100000"/>
              </a:lnSpc>
              <a:spcBef>
                <a:spcPts val="640"/>
              </a:spcBef>
              <a:spcAft>
                <a:spcPts val="0"/>
              </a:spcAft>
              <a:buClr>
                <a:schemeClr val="dk1"/>
              </a:buClr>
              <a:buSzPts val="3200"/>
              <a:buFont typeface="Arial"/>
              <a:buChar char="•"/>
            </a:pPr>
            <a:r>
              <a:rPr b="0" i="1" lang="en-US" sz="3200" u="none">
                <a:solidFill>
                  <a:schemeClr val="dk1"/>
                </a:solidFill>
                <a:latin typeface="Calibri"/>
                <a:ea typeface="Calibri"/>
                <a:cs typeface="Calibri"/>
                <a:sym typeface="Calibri"/>
              </a:rPr>
              <a:t>Verwaltungsrecht</a:t>
            </a:r>
            <a:endParaRPr/>
          </a:p>
          <a:p>
            <a:pPr indent="-342900" lvl="0" marL="342900" marR="0" rtl="0" algn="l">
              <a:lnSpc>
                <a:spcPct val="100000"/>
              </a:lnSpc>
              <a:spcBef>
                <a:spcPts val="640"/>
              </a:spcBef>
              <a:spcAft>
                <a:spcPts val="0"/>
              </a:spcAft>
              <a:buClr>
                <a:schemeClr val="dk1"/>
              </a:buClr>
              <a:buSzPts val="3200"/>
              <a:buFont typeface="Arial"/>
              <a:buChar char="•"/>
            </a:pPr>
            <a:r>
              <a:rPr b="0" i="0" lang="en-US" sz="3200" u="none">
                <a:solidFill>
                  <a:schemeClr val="dk1"/>
                </a:solidFill>
                <a:latin typeface="Calibri"/>
                <a:ea typeface="Calibri"/>
                <a:cs typeface="Calibri"/>
                <a:sym typeface="Calibri"/>
              </a:rPr>
              <a:t>Utrecht 🡪 HAN mrpkn sekumpulan peraturan yg memberi wewenang kepada administrasi negara utk mengatur masy. </a:t>
            </a:r>
            <a:br>
              <a:rPr b="0" i="0" lang="en-US" sz="3200" u="none">
                <a:solidFill>
                  <a:schemeClr val="dk1"/>
                </a:solidFill>
                <a:latin typeface="Calibri"/>
                <a:ea typeface="Calibri"/>
                <a:cs typeface="Calibri"/>
                <a:sym typeface="Calibri"/>
              </a:rPr>
            </a:b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2" name="Shape 142"/>
        <p:cNvGrpSpPr/>
        <p:nvPr/>
      </p:nvGrpSpPr>
      <p:grpSpPr>
        <a:xfrm>
          <a:off x="0" y="0"/>
          <a:ext cx="0" cy="0"/>
          <a:chOff x="0" y="0"/>
          <a:chExt cx="0" cy="0"/>
        </a:xfrm>
      </p:grpSpPr>
      <p:sp>
        <p:nvSpPr>
          <p:cNvPr id="143" name="Google Shape;143;p29"/>
          <p:cNvSpPr txBox="1"/>
          <p:nvPr>
            <p:ph idx="1" type="body"/>
          </p:nvPr>
        </p:nvSpPr>
        <p:spPr>
          <a:xfrm>
            <a:off x="457200" y="685800"/>
            <a:ext cx="8229600" cy="5791200"/>
          </a:xfrm>
          <a:prstGeom prst="rect">
            <a:avLst/>
          </a:prstGeom>
          <a:noFill/>
          <a:ln>
            <a:noFill/>
          </a:ln>
        </p:spPr>
        <p:txBody>
          <a:bodyPr anchorCtr="0" anchor="t" bIns="45700" lIns="91425" spcFirstLastPara="1" rIns="91425" wrap="square" tIns="45700">
            <a:normAutofit/>
          </a:bodyPr>
          <a:lstStyle/>
          <a:p>
            <a:pPr indent="-411162" lvl="0" marL="547687" marR="0" rtl="0" algn="l">
              <a:lnSpc>
                <a:spcPct val="80000"/>
              </a:lnSpc>
              <a:spcBef>
                <a:spcPts val="0"/>
              </a:spcBef>
              <a:spcAft>
                <a:spcPts val="0"/>
              </a:spcAft>
              <a:buClr>
                <a:srgbClr val="000000"/>
              </a:buClr>
              <a:buSzPts val="3000"/>
              <a:buFont typeface="Noto Sans Symbols"/>
              <a:buChar char="▣"/>
            </a:pPr>
            <a:r>
              <a:rPr b="0" i="0" lang="en-US" sz="3000" u="none">
                <a:solidFill>
                  <a:schemeClr val="dk1"/>
                </a:solidFill>
                <a:latin typeface="Calibri"/>
                <a:ea typeface="Calibri"/>
                <a:cs typeface="Calibri"/>
                <a:sym typeface="Calibri"/>
              </a:rPr>
              <a:t>Oppenheim 🡪 HAN (</a:t>
            </a:r>
            <a:r>
              <a:rPr b="0" i="1" lang="en-US" sz="3000" u="none">
                <a:solidFill>
                  <a:schemeClr val="dk1"/>
                </a:solidFill>
                <a:latin typeface="Calibri"/>
                <a:ea typeface="Calibri"/>
                <a:cs typeface="Calibri"/>
                <a:sym typeface="Calibri"/>
              </a:rPr>
              <a:t>staat in beweging</a:t>
            </a:r>
            <a:r>
              <a:rPr b="0" i="0" lang="en-US" sz="3000" u="none">
                <a:solidFill>
                  <a:schemeClr val="dk1"/>
                </a:solidFill>
                <a:latin typeface="Calibri"/>
                <a:ea typeface="Calibri"/>
                <a:cs typeface="Calibri"/>
                <a:sym typeface="Calibri"/>
              </a:rPr>
              <a:t>) adalah sebagai suatu gabungan ketentuan2 yg mengikat badan2 yg tinggi maupun rendah apabila badan2 itu menggunakan wewenangnya yg telah diberikan kepadanya oleh HTN (</a:t>
            </a:r>
            <a:r>
              <a:rPr b="0" i="1" lang="en-US" sz="3000" u="none">
                <a:solidFill>
                  <a:schemeClr val="dk1"/>
                </a:solidFill>
                <a:latin typeface="Calibri"/>
                <a:ea typeface="Calibri"/>
                <a:cs typeface="Calibri"/>
                <a:sym typeface="Calibri"/>
              </a:rPr>
              <a:t>staat in rust</a:t>
            </a:r>
            <a:r>
              <a:rPr b="0" i="0" lang="en-US" sz="3000" u="none">
                <a:solidFill>
                  <a:schemeClr val="dk1"/>
                </a:solidFill>
                <a:latin typeface="Calibri"/>
                <a:ea typeface="Calibri"/>
                <a:cs typeface="Calibri"/>
                <a:sym typeface="Calibri"/>
              </a:rPr>
              <a:t>)</a:t>
            </a:r>
            <a:endParaRPr/>
          </a:p>
          <a:p>
            <a:pPr indent="-411162" lvl="0" marL="547687" marR="0" rtl="0" algn="l">
              <a:lnSpc>
                <a:spcPct val="80000"/>
              </a:lnSpc>
              <a:spcBef>
                <a:spcPts val="600"/>
              </a:spcBef>
              <a:spcAft>
                <a:spcPts val="0"/>
              </a:spcAft>
              <a:buClr>
                <a:schemeClr val="dk1"/>
              </a:buClr>
              <a:buSzPts val="3000"/>
              <a:buFont typeface="Arial"/>
              <a:buNone/>
            </a:pPr>
            <a:r>
              <a:t/>
            </a:r>
            <a:endParaRPr b="0" i="0" sz="3000" u="none">
              <a:solidFill>
                <a:schemeClr val="dk1"/>
              </a:solidFill>
              <a:latin typeface="Calibri"/>
              <a:ea typeface="Calibri"/>
              <a:cs typeface="Calibri"/>
              <a:sym typeface="Calibri"/>
            </a:endParaRPr>
          </a:p>
          <a:p>
            <a:pPr indent="-411162" lvl="0" marL="547687" marR="0" rtl="0" algn="l">
              <a:lnSpc>
                <a:spcPct val="80000"/>
              </a:lnSpc>
              <a:spcBef>
                <a:spcPts val="600"/>
              </a:spcBef>
              <a:spcAft>
                <a:spcPts val="0"/>
              </a:spcAft>
              <a:buClr>
                <a:srgbClr val="000000"/>
              </a:buClr>
              <a:buSzPts val="3000"/>
              <a:buFont typeface="Noto Sans Symbols"/>
              <a:buChar char="▣"/>
            </a:pPr>
            <a:r>
              <a:rPr b="0" i="0" lang="en-US" sz="3000" u="none">
                <a:solidFill>
                  <a:schemeClr val="dk1"/>
                </a:solidFill>
                <a:latin typeface="Calibri"/>
                <a:ea typeface="Calibri"/>
                <a:cs typeface="Calibri"/>
                <a:sym typeface="Calibri"/>
              </a:rPr>
              <a:t>Van Vollenhoven 🡪 HAN meliputi seluruh kegiatan negara dlm arti luas, tdk hanya terbatas pd tugas pemerintah dlm arti sempit saja (</a:t>
            </a:r>
            <a:r>
              <a:rPr b="0" i="1" lang="en-US" sz="3000" u="none">
                <a:solidFill>
                  <a:schemeClr val="dk1"/>
                </a:solidFill>
                <a:latin typeface="Calibri"/>
                <a:ea typeface="Calibri"/>
                <a:cs typeface="Calibri"/>
                <a:sym typeface="Calibri"/>
              </a:rPr>
              <a:t>bestuursrecht</a:t>
            </a:r>
            <a:r>
              <a:rPr b="0" i="0" lang="en-US" sz="3000" u="none">
                <a:solidFill>
                  <a:schemeClr val="dk1"/>
                </a:solidFill>
                <a:latin typeface="Calibri"/>
                <a:ea typeface="Calibri"/>
                <a:cs typeface="Calibri"/>
                <a:sym typeface="Calibri"/>
              </a:rPr>
              <a:t>), tetapi juga meliputi tugas peradilan (j</a:t>
            </a:r>
            <a:r>
              <a:rPr b="0" i="1" lang="en-US" sz="3000" u="none">
                <a:solidFill>
                  <a:schemeClr val="dk1"/>
                </a:solidFill>
                <a:latin typeface="Calibri"/>
                <a:ea typeface="Calibri"/>
                <a:cs typeface="Calibri"/>
                <a:sym typeface="Calibri"/>
              </a:rPr>
              <a:t>ustitierecht</a:t>
            </a:r>
            <a:r>
              <a:rPr b="0" i="0" lang="en-US" sz="3000" u="none">
                <a:solidFill>
                  <a:schemeClr val="dk1"/>
                </a:solidFill>
                <a:latin typeface="Calibri"/>
                <a:ea typeface="Calibri"/>
                <a:cs typeface="Calibri"/>
                <a:sym typeface="Calibri"/>
              </a:rPr>
              <a:t>), polisi (</a:t>
            </a:r>
            <a:r>
              <a:rPr b="0" i="1" lang="en-US" sz="3000" u="none">
                <a:solidFill>
                  <a:schemeClr val="dk1"/>
                </a:solidFill>
                <a:latin typeface="Calibri"/>
                <a:ea typeface="Calibri"/>
                <a:cs typeface="Calibri"/>
                <a:sym typeface="Calibri"/>
              </a:rPr>
              <a:t>politierecht</a:t>
            </a:r>
            <a:r>
              <a:rPr b="0" i="0" lang="en-US" sz="3000" u="none">
                <a:solidFill>
                  <a:schemeClr val="dk1"/>
                </a:solidFill>
                <a:latin typeface="Calibri"/>
                <a:ea typeface="Calibri"/>
                <a:cs typeface="Calibri"/>
                <a:sym typeface="Calibri"/>
              </a:rPr>
              <a:t>), &amp; tugas pembuat peraturan (</a:t>
            </a:r>
            <a:r>
              <a:rPr b="0" i="1" lang="en-US" sz="3000" u="none">
                <a:solidFill>
                  <a:schemeClr val="dk1"/>
                </a:solidFill>
                <a:latin typeface="Calibri"/>
                <a:ea typeface="Calibri"/>
                <a:cs typeface="Calibri"/>
                <a:sym typeface="Calibri"/>
              </a:rPr>
              <a:t>regelaarsrecht</a:t>
            </a:r>
            <a:r>
              <a:rPr b="0" i="0" lang="en-US" sz="3000" u="none">
                <a:solidFill>
                  <a:schemeClr val="dk1"/>
                </a:solidFill>
                <a:latin typeface="Calibri"/>
                <a:ea typeface="Calibri"/>
                <a:cs typeface="Calibri"/>
                <a:sym typeface="Calibri"/>
              </a:rPr>
              <a:t>). </a:t>
            </a:r>
            <a:br>
              <a:rPr b="0" i="0" lang="en-US" sz="3000" u="none">
                <a:solidFill>
                  <a:schemeClr val="dk1"/>
                </a:solidFill>
                <a:latin typeface="Calibri"/>
                <a:ea typeface="Calibri"/>
                <a:cs typeface="Calibri"/>
                <a:sym typeface="Calibri"/>
              </a:rPr>
            </a:br>
            <a:endParaRPr/>
          </a:p>
        </p:txBody>
      </p:sp>
      <p:sp>
        <p:nvSpPr>
          <p:cNvPr id="144" name="Google Shape;144;p29"/>
          <p:cNvSpPr txBox="1"/>
          <p:nvPr/>
        </p:nvSpPr>
        <p:spPr>
          <a:xfrm>
            <a:off x="7396162" y="0"/>
            <a:ext cx="1747837" cy="411162"/>
          </a:xfrm>
          <a:prstGeom prst="rect">
            <a:avLst/>
          </a:prstGeom>
          <a:noFill/>
          <a:ln>
            <a:noFill/>
          </a:ln>
        </p:spPr>
        <p:txBody>
          <a:bodyPr anchorCtr="0" anchor="t" bIns="45700" lIns="91425" spcFirstLastPara="1" rIns="91425" wrap="square" tIns="45700">
            <a:noAutofit/>
          </a:bodyPr>
          <a:lstStyle/>
          <a:p>
            <a:pPr indent="-342900" lvl="0" marL="342900" marR="0" rtl="0" algn="ctr">
              <a:lnSpc>
                <a:spcPct val="90000"/>
              </a:lnSpc>
              <a:spcBef>
                <a:spcPts val="0"/>
              </a:spcBef>
              <a:spcAft>
                <a:spcPts val="0"/>
              </a:spcAft>
              <a:buClr>
                <a:srgbClr val="990000"/>
              </a:buClr>
              <a:buSzPts val="2000"/>
              <a:buFont typeface="Calibri"/>
              <a:buNone/>
            </a:pPr>
            <a:r>
              <a:rPr b="0" i="0" lang="en-US" sz="2000" u="none" cap="none" strike="noStrike">
                <a:solidFill>
                  <a:srgbClr val="990000"/>
                </a:solidFill>
                <a:latin typeface="Calibri"/>
                <a:ea typeface="Calibri"/>
                <a:cs typeface="Calibri"/>
                <a:sym typeface="Calibri"/>
              </a:rPr>
              <a:t>marlia.fhunila</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8" name="Shape 148"/>
        <p:cNvGrpSpPr/>
        <p:nvPr/>
      </p:nvGrpSpPr>
      <p:grpSpPr>
        <a:xfrm>
          <a:off x="0" y="0"/>
          <a:ext cx="0" cy="0"/>
          <a:chOff x="0" y="0"/>
          <a:chExt cx="0" cy="0"/>
        </a:xfrm>
      </p:grpSpPr>
      <p:sp>
        <p:nvSpPr>
          <p:cNvPr id="149" name="Google Shape;149;p30"/>
          <p:cNvSpPr txBox="1"/>
          <p:nvPr>
            <p:ph idx="1" type="body"/>
          </p:nvPr>
        </p:nvSpPr>
        <p:spPr>
          <a:xfrm>
            <a:off x="457200" y="381000"/>
            <a:ext cx="8382000" cy="60960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3200"/>
              <a:buFont typeface="Arial"/>
              <a:buChar char="•"/>
            </a:pPr>
            <a:r>
              <a:rPr b="0" i="0" lang="en-US" sz="3200" u="none">
                <a:solidFill>
                  <a:schemeClr val="dk1"/>
                </a:solidFill>
                <a:latin typeface="Calibri"/>
                <a:ea typeface="Calibri"/>
                <a:cs typeface="Calibri"/>
                <a:sym typeface="Calibri"/>
              </a:rPr>
              <a:t>Prajudi Atmosudirdjo 🡪 </a:t>
            </a:r>
            <a:r>
              <a:rPr b="0" i="0" lang="en-US" sz="3200" u="none">
                <a:solidFill>
                  <a:schemeClr val="dk1"/>
                </a:solidFill>
                <a:latin typeface="Times New Roman"/>
                <a:ea typeface="Times New Roman"/>
                <a:cs typeface="Times New Roman"/>
                <a:sym typeface="Times New Roman"/>
              </a:rPr>
              <a:t>HAN adalah hukum mengenai pemerintah beserta aparaturnya yang terpenting yakni Administrasi Negara</a:t>
            </a:r>
            <a:endParaRPr/>
          </a:p>
          <a:p>
            <a:pPr indent="-342900" lvl="0" marL="342900" marR="0" rtl="0" algn="l">
              <a:lnSpc>
                <a:spcPct val="100000"/>
              </a:lnSpc>
              <a:spcBef>
                <a:spcPts val="400"/>
              </a:spcBef>
              <a:spcAft>
                <a:spcPts val="0"/>
              </a:spcAft>
              <a:buClr>
                <a:schemeClr val="dk1"/>
              </a:buClr>
              <a:buSzPts val="2000"/>
              <a:buFont typeface="Arial"/>
              <a:buNone/>
            </a:pPr>
            <a:r>
              <a:t/>
            </a:r>
            <a:endParaRPr b="0" i="0" sz="2000" u="none">
              <a:solidFill>
                <a:schemeClr val="dk1"/>
              </a:solidFill>
              <a:latin typeface="Times New Roman"/>
              <a:ea typeface="Times New Roman"/>
              <a:cs typeface="Times New Roman"/>
              <a:sym typeface="Times New Roman"/>
            </a:endParaRPr>
          </a:p>
          <a:p>
            <a:pPr indent="-342900" lvl="0" marL="342900" marR="0" rtl="0" algn="l">
              <a:lnSpc>
                <a:spcPct val="100000"/>
              </a:lnSpc>
              <a:spcBef>
                <a:spcPts val="640"/>
              </a:spcBef>
              <a:spcAft>
                <a:spcPts val="0"/>
              </a:spcAft>
              <a:buClr>
                <a:schemeClr val="dk1"/>
              </a:buClr>
              <a:buSzPts val="3200"/>
              <a:buFont typeface="Arial"/>
              <a:buChar char="•"/>
            </a:pPr>
            <a:r>
              <a:rPr b="0" i="0" lang="en-US" sz="3200" u="none">
                <a:solidFill>
                  <a:schemeClr val="dk1"/>
                </a:solidFill>
                <a:latin typeface="Times New Roman"/>
                <a:ea typeface="Times New Roman"/>
                <a:cs typeface="Times New Roman"/>
                <a:sym typeface="Times New Roman"/>
              </a:rPr>
              <a:t>Logemann 🡪 HAN adalah hukum mengenai hubungan2 antara jabatan2 satu dengan yg lainnya serta hubungan hukum antara jabatan2 Negara itu dgn warga masyarakatnya.</a:t>
            </a:r>
            <a:endParaRPr/>
          </a:p>
          <a:p>
            <a:pPr indent="-342900" lvl="0" marL="342900" marR="0" rtl="0" algn="l">
              <a:lnSpc>
                <a:spcPct val="100000"/>
              </a:lnSpc>
              <a:spcBef>
                <a:spcPts val="400"/>
              </a:spcBef>
              <a:spcAft>
                <a:spcPts val="0"/>
              </a:spcAft>
              <a:buClr>
                <a:schemeClr val="dk1"/>
              </a:buClr>
              <a:buSzPts val="2000"/>
              <a:buFont typeface="Arial"/>
              <a:buNone/>
            </a:pPr>
            <a:r>
              <a:t/>
            </a:r>
            <a:endParaRPr b="0" i="0" sz="2000" u="none">
              <a:solidFill>
                <a:schemeClr val="dk1"/>
              </a:solidFill>
              <a:latin typeface="Times New Roman"/>
              <a:ea typeface="Times New Roman"/>
              <a:cs typeface="Times New Roman"/>
              <a:sym typeface="Times New Roman"/>
            </a:endParaRPr>
          </a:p>
          <a:p>
            <a:pPr indent="-342900" lvl="0" marL="342900" marR="0" rtl="0" algn="l">
              <a:lnSpc>
                <a:spcPct val="100000"/>
              </a:lnSpc>
              <a:spcBef>
                <a:spcPts val="640"/>
              </a:spcBef>
              <a:spcAft>
                <a:spcPts val="0"/>
              </a:spcAft>
              <a:buClr>
                <a:schemeClr val="dk1"/>
              </a:buClr>
              <a:buSzPts val="3200"/>
              <a:buFont typeface="Arial"/>
              <a:buNone/>
            </a:pPr>
            <a:r>
              <a:t/>
            </a:r>
            <a:endParaRPr b="0" i="0" sz="3200" u="none">
              <a:solidFill>
                <a:schemeClr val="dk1"/>
              </a:solidFill>
              <a:latin typeface="Calibri"/>
              <a:ea typeface="Calibri"/>
              <a:cs typeface="Calibri"/>
              <a:sym typeface="Calibri"/>
            </a:endParaRPr>
          </a:p>
          <a:p>
            <a:pPr indent="-139700" lvl="0" marL="342900" marR="0" rtl="0" algn="l">
              <a:lnSpc>
                <a:spcPct val="100000"/>
              </a:lnSpc>
              <a:spcBef>
                <a:spcPts val="640"/>
              </a:spcBef>
              <a:spcAft>
                <a:spcPts val="0"/>
              </a:spcAft>
              <a:buClr>
                <a:schemeClr val="dk1"/>
              </a:buClr>
              <a:buSzPts val="3200"/>
              <a:buFont typeface="Arial"/>
              <a:buNone/>
            </a:pPr>
            <a:r>
              <a:t/>
            </a:r>
            <a:endParaRPr b="0" i="0" sz="3200" u="none">
              <a:solidFill>
                <a:schemeClr val="dk1"/>
              </a:solidFill>
              <a:latin typeface="Calibri"/>
              <a:ea typeface="Calibri"/>
              <a:cs typeface="Calibri"/>
              <a:sym typeface="Calibri"/>
            </a:endParaRPr>
          </a:p>
        </p:txBody>
      </p:sp>
      <p:sp>
        <p:nvSpPr>
          <p:cNvPr id="150" name="Google Shape;150;p30"/>
          <p:cNvSpPr txBox="1"/>
          <p:nvPr/>
        </p:nvSpPr>
        <p:spPr>
          <a:xfrm>
            <a:off x="7396162" y="0"/>
            <a:ext cx="1747837" cy="411162"/>
          </a:xfrm>
          <a:prstGeom prst="rect">
            <a:avLst/>
          </a:prstGeom>
          <a:noFill/>
          <a:ln>
            <a:noFill/>
          </a:ln>
        </p:spPr>
        <p:txBody>
          <a:bodyPr anchorCtr="0" anchor="t" bIns="45700" lIns="91425" spcFirstLastPara="1" rIns="91425" wrap="square" tIns="45700">
            <a:noAutofit/>
          </a:bodyPr>
          <a:lstStyle/>
          <a:p>
            <a:pPr indent="-342900" lvl="0" marL="342900" marR="0" rtl="0" algn="ctr">
              <a:lnSpc>
                <a:spcPct val="90000"/>
              </a:lnSpc>
              <a:spcBef>
                <a:spcPts val="0"/>
              </a:spcBef>
              <a:spcAft>
                <a:spcPts val="0"/>
              </a:spcAft>
              <a:buClr>
                <a:srgbClr val="990000"/>
              </a:buClr>
              <a:buSzPts val="2000"/>
              <a:buFont typeface="Calibri"/>
              <a:buNone/>
            </a:pPr>
            <a:r>
              <a:rPr b="0" i="0" lang="en-US" sz="2000" u="none" cap="none" strike="noStrike">
                <a:solidFill>
                  <a:srgbClr val="990000"/>
                </a:solidFill>
                <a:latin typeface="Calibri"/>
                <a:ea typeface="Calibri"/>
                <a:cs typeface="Calibri"/>
                <a:sym typeface="Calibri"/>
              </a:rPr>
              <a:t>marlia.fhunila</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2010-05-23T14:28:12Z</dcterms:created>
  <dc:creator>Mariajose</dc:creator>
</cp:coreProperties>
</file>