
<file path=[Content_Types].xml><?xml version="1.0" encoding="utf-8"?>
<Types xmlns="http://schemas.openxmlformats.org/package/2006/content-types">
  <Default ContentType="image/jpeg" Extension="jpg"/>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37.xml"/>
  <Override ContentType="application/vnd.openxmlformats-officedocument.presentationml.notesSlide+xml" PartName="/ppt/notesSlides/notesSlide29.xml"/>
  <Override ContentType="application/vnd.openxmlformats-officedocument.presentationml.notesSlide+xml" PartName="/ppt/notesSlides/notesSlide32.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33.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34.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0.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35.xml"/>
  <Override ContentType="application/vnd.openxmlformats-officedocument.presentationml.notesSlide+xml" PartName="/ppt/notesSlides/notesSlide5.xml"/>
  <Override ContentType="application/vnd.openxmlformats-officedocument.presentationml.notesSlide+xml" PartName="/ppt/notesSlides/notesSlide31.xml"/>
  <Override ContentType="application/vnd.openxmlformats-officedocument.presentationml.notesSlide+xml" PartName="/ppt/notesSlides/notesSlide36.xml"/>
  <Override ContentType="application/vnd.openxmlformats-officedocument.presentationml.notesSlide+xml" PartName="/ppt/notesSlides/notesSlide19.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7.xml"/>
  <Override ContentType="application/vnd.openxmlformats-officedocument.presentationml.slideLayout+xml" PartName="/ppt/slideLayouts/slideLayout9.xml"/>
  <Override ContentType="application/vnd.openxmlformats-officedocument.presentationml.slideLayout+xml" PartName="/ppt/slideLayouts/slideLayout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35.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34.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33.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9.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32.xml"/>
  <Override ContentType="application/vnd.openxmlformats-officedocument.presentationml.slide+xml" PartName="/ppt/slides/slide37.xml"/>
  <Override ContentType="application/vnd.openxmlformats-officedocument.presentationml.slide+xml" PartName="/ppt/slides/slide1.xml"/>
  <Override ContentType="application/vnd.openxmlformats-officedocument.presentationml.slide+xml" PartName="/ppt/slides/slide28.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36.xml"/>
  <Override ContentType="application/vnd.openxmlformats-officedocument.presentationml.slide+xml" PartName="/ppt/slides/slide31.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strictFirstAndLastChars="0" saveSubsetFonts="1">
  <p:sldMasterIdLst>
    <p:sldMasterId id="2147483648" r:id="rId5"/>
  </p:sldMasterIdLst>
  <p:notesMasterIdLst>
    <p:notesMasterId r:id="rId6"/>
  </p:notesMasterIdLst>
  <p:sldIdLst>
    <p:sldId id="256" r:id="rId7"/>
    <p:sldId id="257" r:id="rId8"/>
    <p:sldId id="258" r:id="rId9"/>
    <p:sldId id="259" r:id="rId10"/>
    <p:sldId id="260" r:id="rId11"/>
    <p:sldId id="261" r:id="rId12"/>
    <p:sldId id="262" r:id="rId13"/>
    <p:sldId id="263" r:id="rId14"/>
    <p:sldId id="264" r:id="rId15"/>
    <p:sldId id="265" r:id="rId16"/>
    <p:sldId id="266" r:id="rId17"/>
    <p:sldId id="267" r:id="rId18"/>
    <p:sldId id="268" r:id="rId19"/>
    <p:sldId id="269" r:id="rId20"/>
    <p:sldId id="270" r:id="rId21"/>
    <p:sldId id="271" r:id="rId22"/>
    <p:sldId id="272" r:id="rId23"/>
    <p:sldId id="273" r:id="rId24"/>
    <p:sldId id="274" r:id="rId25"/>
    <p:sldId id="275" r:id="rId26"/>
    <p:sldId id="276" r:id="rId27"/>
    <p:sldId id="277" r:id="rId28"/>
    <p:sldId id="278" r:id="rId29"/>
    <p:sldId id="279" r:id="rId30"/>
    <p:sldId id="280" r:id="rId31"/>
    <p:sldId id="281" r:id="rId32"/>
    <p:sldId id="282" r:id="rId33"/>
    <p:sldId id="283" r:id="rId34"/>
    <p:sldId id="284" r:id="rId35"/>
    <p:sldId id="285" r:id="rId36"/>
    <p:sldId id="286" r:id="rId37"/>
    <p:sldId id="287" r:id="rId38"/>
    <p:sldId id="288" r:id="rId39"/>
    <p:sldId id="289" r:id="rId40"/>
    <p:sldId id="290" r:id="rId41"/>
    <p:sldId id="291" r:id="rId42"/>
    <p:sldId id="292" r:id="rId43"/>
  </p:sldIdLst>
  <p:sldSz cy="6858000" cx="9144000"/>
  <p:notesSz cx="6858000" cy="91440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2160">
          <p15:clr>
            <a:srgbClr val="A4A3A4"/>
          </p15:clr>
        </p15:guide>
        <p15:guide id="2" pos="2880">
          <p15:clr>
            <a:srgbClr val="A4A3A4"/>
          </p15:clr>
        </p15:guide>
      </p15:sldGuideLst>
    </p:ext>
    <p:ext uri="http://customooxmlschemas.google.com/">
      <go:slidesCustomData xmlns:go="http://customooxmlschemas.google.com/" r:id="rId44" roundtripDataSignature="AMtx7mhshoP4vQ558qXJJZbxqeor4jYL7Q=="/>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06AC4CBF-7A3F-43D8-9257-45A54CF2187C}">
  <a:tblStyle styleId="{06AC4CBF-7A3F-43D8-9257-45A54CF2187C}" styleName="Table_0">
    <a:wholeTbl>
      <a:tcTxStyle b="off" i="off">
        <a:font>
          <a:latin typeface="Arial"/>
          <a:ea typeface="Arial"/>
          <a:cs typeface="Arial"/>
        </a:font>
        <a:schemeClr val="dk1"/>
      </a:tcTxStyle>
      <a:tcStyle>
        <a:tcBdr>
          <a:left>
            <a:ln cap="flat" cmpd="sng" w="12700">
              <a:solidFill>
                <a:schemeClr val="lt1"/>
              </a:solidFill>
              <a:prstDash val="solid"/>
              <a:round/>
              <a:headEnd len="sm" w="sm" type="none"/>
              <a:tailEnd len="sm" w="sm" type="none"/>
            </a:ln>
          </a:left>
          <a:right>
            <a:ln cap="flat" cmpd="sng" w="12700">
              <a:solidFill>
                <a:schemeClr val="lt1"/>
              </a:solidFill>
              <a:prstDash val="solid"/>
              <a:round/>
              <a:headEnd len="sm" w="sm" type="none"/>
              <a:tailEnd len="sm" w="sm" type="none"/>
            </a:ln>
          </a:right>
          <a:top>
            <a:ln cap="flat" cmpd="sng" w="12700">
              <a:solidFill>
                <a:schemeClr val="lt1"/>
              </a:solidFill>
              <a:prstDash val="solid"/>
              <a:round/>
              <a:headEnd len="sm" w="sm" type="none"/>
              <a:tailEnd len="sm" w="sm" type="none"/>
            </a:ln>
          </a:top>
          <a:bottom>
            <a:ln cap="flat" cmpd="sng" w="12700">
              <a:solidFill>
                <a:schemeClr val="lt1"/>
              </a:solidFill>
              <a:prstDash val="solid"/>
              <a:round/>
              <a:headEnd len="sm" w="sm" type="none"/>
              <a:tailEnd len="sm" w="sm" type="none"/>
            </a:ln>
          </a:bottom>
          <a:insideH>
            <a:ln cap="flat" cmpd="sng" w="12700">
              <a:solidFill>
                <a:schemeClr val="lt1"/>
              </a:solidFill>
              <a:prstDash val="solid"/>
              <a:round/>
              <a:headEnd len="sm" w="sm" type="none"/>
              <a:tailEnd len="sm" w="sm" type="none"/>
            </a:ln>
          </a:insideH>
          <a:insideV>
            <a:ln cap="flat" cmpd="sng" w="12700">
              <a:solidFill>
                <a:schemeClr val="lt1"/>
              </a:solidFill>
              <a:prstDash val="solid"/>
              <a:round/>
              <a:headEnd len="sm" w="sm" type="none"/>
              <a:tailEnd len="sm" w="sm" type="none"/>
            </a:ln>
          </a:insideV>
        </a:tcBdr>
        <a:fill>
          <a:solidFill>
            <a:srgbClr val="E8EDFA"/>
          </a:solidFill>
        </a:fill>
      </a:tcStyle>
    </a:wholeTbl>
    <a:band1H>
      <a:tcTxStyle/>
      <a:tcStyle>
        <a:fill>
          <a:solidFill>
            <a:srgbClr val="CED9F4"/>
          </a:solidFill>
        </a:fill>
      </a:tcStyle>
    </a:band1H>
    <a:band2H>
      <a:tcTxStyle/>
    </a:band2H>
    <a:band1V>
      <a:tcTxStyle/>
      <a:tcStyle>
        <a:fill>
          <a:solidFill>
            <a:srgbClr val="CED9F4"/>
          </a:solidFill>
        </a:fill>
      </a:tcStyle>
    </a:band1V>
    <a:band2V>
      <a:tcTxStyle/>
    </a:band2V>
    <a:lastCol>
      <a:tcTxStyle b="on" i="off">
        <a:font>
          <a:latin typeface="Arial"/>
          <a:ea typeface="Arial"/>
          <a:cs typeface="Arial"/>
        </a:font>
        <a:schemeClr val="lt1"/>
      </a:tcTxStyle>
      <a:tcStyle>
        <a:fill>
          <a:solidFill>
            <a:schemeClr val="accent1"/>
          </a:solidFill>
        </a:fill>
      </a:tcStyle>
    </a:lastCol>
    <a:firstCol>
      <a:tcTxStyle b="on" i="off">
        <a:font>
          <a:latin typeface="Arial"/>
          <a:ea typeface="Arial"/>
          <a:cs typeface="Arial"/>
        </a:font>
        <a:schemeClr val="lt1"/>
      </a:tcTxStyle>
      <a:tcStyle>
        <a:fill>
          <a:solidFill>
            <a:schemeClr val="accent1"/>
          </a:solidFill>
        </a:fill>
      </a:tcStyle>
    </a:firstCol>
    <a:lastRow>
      <a:tcTxStyle b="on" i="off">
        <a:font>
          <a:latin typeface="Arial"/>
          <a:ea typeface="Arial"/>
          <a:cs typeface="Arial"/>
        </a:font>
        <a:schemeClr val="lt1"/>
      </a:tcTxStyle>
      <a:tcStyle>
        <a:tcBdr>
          <a:top>
            <a:ln cap="flat" cmpd="sng" w="38100">
              <a:solidFill>
                <a:schemeClr val="lt1"/>
              </a:solidFill>
              <a:prstDash val="solid"/>
              <a:round/>
              <a:headEnd len="sm" w="sm" type="none"/>
              <a:tailEnd len="sm" w="sm" type="none"/>
            </a:ln>
          </a:top>
        </a:tcBdr>
        <a:fill>
          <a:solidFill>
            <a:schemeClr val="accent1"/>
          </a:solidFill>
        </a:fill>
      </a:tcStyle>
    </a:lastRow>
    <a:seCell>
      <a:tcTxStyle/>
    </a:seCell>
    <a:swCell>
      <a:tcTxStyle/>
    </a:swCell>
    <a:firstRow>
      <a:tcTxStyle b="on" i="off">
        <a:font>
          <a:latin typeface="Arial"/>
          <a:ea typeface="Arial"/>
          <a:cs typeface="Arial"/>
        </a:font>
        <a:schemeClr val="lt1"/>
      </a:tcTxStyle>
      <a:tcStyle>
        <a:tcBdr>
          <a:bottom>
            <a:ln cap="flat" cmpd="sng" w="38100">
              <a:solidFill>
                <a:schemeClr val="lt1"/>
              </a:solidFill>
              <a:prstDash val="solid"/>
              <a:round/>
              <a:headEnd len="sm" w="sm" type="none"/>
              <a:tailEnd len="sm" w="sm" type="none"/>
            </a:ln>
          </a:bottom>
        </a:tcBdr>
        <a:fill>
          <a:solidFill>
            <a:schemeClr val="accent1"/>
          </a:solidFill>
        </a:fill>
      </a:tcStyle>
    </a:firstRow>
    <a:neCell>
      <a:tcTxStyle/>
    </a:neCell>
    <a:nwCell>
      <a:tcTxStyle/>
    </a:nwCell>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2160" orient="horz"/>
        <p:guide pos="2880"/>
      </p:guideLst>
    </p:cSldViewPr>
  </p:slideViewPr>
</p:viewPr>
</file>

<file path=ppt/_rels/presentation.xml.rels><?xml version="1.0" encoding="UTF-8" standalone="yes"?><Relationships xmlns="http://schemas.openxmlformats.org/package/2006/relationships"><Relationship Id="rId40" Type="http://schemas.openxmlformats.org/officeDocument/2006/relationships/slide" Target="slides/slide34.xml"/><Relationship Id="rId20" Type="http://schemas.openxmlformats.org/officeDocument/2006/relationships/slide" Target="slides/slide14.xml"/><Relationship Id="rId42" Type="http://schemas.openxmlformats.org/officeDocument/2006/relationships/slide" Target="slides/slide36.xml"/><Relationship Id="rId41" Type="http://schemas.openxmlformats.org/officeDocument/2006/relationships/slide" Target="slides/slide35.xml"/><Relationship Id="rId22" Type="http://schemas.openxmlformats.org/officeDocument/2006/relationships/slide" Target="slides/slide16.xml"/><Relationship Id="rId44" Type="http://customschemas.google.com/relationships/presentationmetadata" Target="metadata"/><Relationship Id="rId21" Type="http://schemas.openxmlformats.org/officeDocument/2006/relationships/slide" Target="slides/slide15.xml"/><Relationship Id="rId43" Type="http://schemas.openxmlformats.org/officeDocument/2006/relationships/slide" Target="slides/slide37.xml"/><Relationship Id="rId24" Type="http://schemas.openxmlformats.org/officeDocument/2006/relationships/slide" Target="slides/slide18.xml"/><Relationship Id="rId23" Type="http://schemas.openxmlformats.org/officeDocument/2006/relationships/slide" Target="slides/slide17.xml"/><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tableStyles" Target="tableStyles.xml"/><Relationship Id="rId9" Type="http://schemas.openxmlformats.org/officeDocument/2006/relationships/slide" Target="slides/slide3.xml"/><Relationship Id="rId26" Type="http://schemas.openxmlformats.org/officeDocument/2006/relationships/slide" Target="slides/slide20.xml"/><Relationship Id="rId25" Type="http://schemas.openxmlformats.org/officeDocument/2006/relationships/slide" Target="slides/slide19.xml"/><Relationship Id="rId28" Type="http://schemas.openxmlformats.org/officeDocument/2006/relationships/slide" Target="slides/slide22.xml"/><Relationship Id="rId27" Type="http://schemas.openxmlformats.org/officeDocument/2006/relationships/slide" Target="slides/slide21.xml"/><Relationship Id="rId5" Type="http://schemas.openxmlformats.org/officeDocument/2006/relationships/slideMaster" Target="slideMasters/slideMaster1.xml"/><Relationship Id="rId6" Type="http://schemas.openxmlformats.org/officeDocument/2006/relationships/notesMaster" Target="notesMasters/notesMaster1.xml"/><Relationship Id="rId29" Type="http://schemas.openxmlformats.org/officeDocument/2006/relationships/slide" Target="slides/slide23.xml"/><Relationship Id="rId7" Type="http://schemas.openxmlformats.org/officeDocument/2006/relationships/slide" Target="slides/slide1.xml"/><Relationship Id="rId8" Type="http://schemas.openxmlformats.org/officeDocument/2006/relationships/slide" Target="slides/slide2.xml"/><Relationship Id="rId31" Type="http://schemas.openxmlformats.org/officeDocument/2006/relationships/slide" Target="slides/slide25.xml"/><Relationship Id="rId30" Type="http://schemas.openxmlformats.org/officeDocument/2006/relationships/slide" Target="slides/slide24.xml"/><Relationship Id="rId11" Type="http://schemas.openxmlformats.org/officeDocument/2006/relationships/slide" Target="slides/slide5.xml"/><Relationship Id="rId33" Type="http://schemas.openxmlformats.org/officeDocument/2006/relationships/slide" Target="slides/slide27.xml"/><Relationship Id="rId10" Type="http://schemas.openxmlformats.org/officeDocument/2006/relationships/slide" Target="slides/slide4.xml"/><Relationship Id="rId32" Type="http://schemas.openxmlformats.org/officeDocument/2006/relationships/slide" Target="slides/slide26.xml"/><Relationship Id="rId13" Type="http://schemas.openxmlformats.org/officeDocument/2006/relationships/slide" Target="slides/slide7.xml"/><Relationship Id="rId35" Type="http://schemas.openxmlformats.org/officeDocument/2006/relationships/slide" Target="slides/slide29.xml"/><Relationship Id="rId12" Type="http://schemas.openxmlformats.org/officeDocument/2006/relationships/slide" Target="slides/slide6.xml"/><Relationship Id="rId34" Type="http://schemas.openxmlformats.org/officeDocument/2006/relationships/slide" Target="slides/slide28.xml"/><Relationship Id="rId15" Type="http://schemas.openxmlformats.org/officeDocument/2006/relationships/slide" Target="slides/slide9.xml"/><Relationship Id="rId37" Type="http://schemas.openxmlformats.org/officeDocument/2006/relationships/slide" Target="slides/slide31.xml"/><Relationship Id="rId14" Type="http://schemas.openxmlformats.org/officeDocument/2006/relationships/slide" Target="slides/slide8.xml"/><Relationship Id="rId36" Type="http://schemas.openxmlformats.org/officeDocument/2006/relationships/slide" Target="slides/slide30.xml"/><Relationship Id="rId17" Type="http://schemas.openxmlformats.org/officeDocument/2006/relationships/slide" Target="slides/slide11.xml"/><Relationship Id="rId39" Type="http://schemas.openxmlformats.org/officeDocument/2006/relationships/slide" Target="slides/slide33.xml"/><Relationship Id="rId16" Type="http://schemas.openxmlformats.org/officeDocument/2006/relationships/slide" Target="slides/slide10.xml"/><Relationship Id="rId38" Type="http://schemas.openxmlformats.org/officeDocument/2006/relationships/slide" Target="slides/slide32.xml"/><Relationship Id="rId19" Type="http://schemas.openxmlformats.org/officeDocument/2006/relationships/slide" Target="slides/slide13.xml"/><Relationship Id="rId18" Type="http://schemas.openxmlformats.org/officeDocument/2006/relationships/slide" Target="slides/slide1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7200"/>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Arial"/>
                <a:ea typeface="Arial"/>
                <a:cs typeface="Arial"/>
                <a:sym typeface="Arial"/>
              </a:defRPr>
            </a:lvl1pPr>
            <a:lvl2pPr lvl="1" marR="0" rtl="0" algn="l">
              <a:spcBef>
                <a:spcPts val="0"/>
              </a:spcBef>
              <a:spcAft>
                <a:spcPts val="0"/>
              </a:spcAft>
              <a:buSzPts val="1400"/>
              <a:buNone/>
              <a:defRPr b="0" i="0" sz="1800" u="none" cap="none" strike="noStrike">
                <a:solidFill>
                  <a:schemeClr val="dk1"/>
                </a:solidFill>
                <a:latin typeface="Arial"/>
                <a:ea typeface="Arial"/>
                <a:cs typeface="Arial"/>
                <a:sym typeface="Arial"/>
              </a:defRPr>
            </a:lvl2pPr>
            <a:lvl3pPr lvl="2" marR="0" rtl="0" algn="l">
              <a:spcBef>
                <a:spcPts val="0"/>
              </a:spcBef>
              <a:spcAft>
                <a:spcPts val="0"/>
              </a:spcAft>
              <a:buSzPts val="1400"/>
              <a:buNone/>
              <a:defRPr b="0" i="0" sz="1800" u="none" cap="none" strike="noStrike">
                <a:solidFill>
                  <a:schemeClr val="dk1"/>
                </a:solidFill>
                <a:latin typeface="Arial"/>
                <a:ea typeface="Arial"/>
                <a:cs typeface="Arial"/>
                <a:sym typeface="Arial"/>
              </a:defRPr>
            </a:lvl3pPr>
            <a:lvl4pPr lvl="3" marR="0" rtl="0" algn="l">
              <a:spcBef>
                <a:spcPts val="0"/>
              </a:spcBef>
              <a:spcAft>
                <a:spcPts val="0"/>
              </a:spcAft>
              <a:buSzPts val="1400"/>
              <a:buNone/>
              <a:defRPr b="0" i="0" sz="1800" u="none" cap="none" strike="noStrike">
                <a:solidFill>
                  <a:schemeClr val="dk1"/>
                </a:solidFill>
                <a:latin typeface="Arial"/>
                <a:ea typeface="Arial"/>
                <a:cs typeface="Arial"/>
                <a:sym typeface="Arial"/>
              </a:defRPr>
            </a:lvl4pPr>
            <a:lvl5pPr lvl="4" marR="0" rtl="0" algn="l">
              <a:spcBef>
                <a:spcPts val="0"/>
              </a:spcBef>
              <a:spcAft>
                <a:spcPts val="0"/>
              </a:spcAft>
              <a:buSzPts val="1400"/>
              <a:buNone/>
              <a:defRPr b="0" i="0" sz="1800" u="none" cap="none" strike="noStrike">
                <a:solidFill>
                  <a:schemeClr val="dk1"/>
                </a:solidFill>
                <a:latin typeface="Arial"/>
                <a:ea typeface="Arial"/>
                <a:cs typeface="Arial"/>
                <a:sym typeface="Arial"/>
              </a:defRPr>
            </a:lvl5pPr>
            <a:lvl6pPr lvl="5" marR="0" rtl="0" algn="l">
              <a:spcBef>
                <a:spcPts val="0"/>
              </a:spcBef>
              <a:spcAft>
                <a:spcPts val="0"/>
              </a:spcAft>
              <a:buSzPts val="1400"/>
              <a:buNone/>
              <a:defRPr b="0" i="0" sz="1800" u="none" cap="none" strike="noStrike">
                <a:solidFill>
                  <a:schemeClr val="dk1"/>
                </a:solidFill>
                <a:latin typeface="Arial"/>
                <a:ea typeface="Arial"/>
                <a:cs typeface="Arial"/>
                <a:sym typeface="Arial"/>
              </a:defRPr>
            </a:lvl6pPr>
            <a:lvl7pPr lvl="6" marR="0" rtl="0" algn="l">
              <a:spcBef>
                <a:spcPts val="0"/>
              </a:spcBef>
              <a:spcAft>
                <a:spcPts val="0"/>
              </a:spcAft>
              <a:buSzPts val="1400"/>
              <a:buNone/>
              <a:defRPr b="0" i="0" sz="1800" u="none" cap="none" strike="noStrike">
                <a:solidFill>
                  <a:schemeClr val="dk1"/>
                </a:solidFill>
                <a:latin typeface="Arial"/>
                <a:ea typeface="Arial"/>
                <a:cs typeface="Arial"/>
                <a:sym typeface="Arial"/>
              </a:defRPr>
            </a:lvl7pPr>
            <a:lvl8pPr lvl="7" marR="0" rtl="0" algn="l">
              <a:spcBef>
                <a:spcPts val="0"/>
              </a:spcBef>
              <a:spcAft>
                <a:spcPts val="0"/>
              </a:spcAft>
              <a:buSzPts val="1400"/>
              <a:buNone/>
              <a:defRPr b="0" i="0" sz="1800" u="none" cap="none" strike="noStrike">
                <a:solidFill>
                  <a:schemeClr val="dk1"/>
                </a:solidFill>
                <a:latin typeface="Arial"/>
                <a:ea typeface="Arial"/>
                <a:cs typeface="Arial"/>
                <a:sym typeface="Arial"/>
              </a:defRPr>
            </a:lvl8pPr>
            <a:lvl9pPr lvl="8" marR="0" rtl="0" algn="l">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4" name="Google Shape;4;n"/>
          <p:cNvSpPr txBox="1"/>
          <p:nvPr>
            <p:ph idx="10" type="dt"/>
          </p:nvPr>
        </p:nvSpPr>
        <p:spPr>
          <a:xfrm>
            <a:off x="3884613" y="0"/>
            <a:ext cx="2971800" cy="457200"/>
          </a:xfrm>
          <a:prstGeom prst="rect">
            <a:avLst/>
          </a:prstGeom>
          <a:noFill/>
          <a:ln>
            <a:noFill/>
          </a:ln>
        </p:spPr>
        <p:txBody>
          <a:bodyPr anchorCtr="0" anchor="t" bIns="45700" lIns="91425" spcFirstLastPara="1" rIns="91425" wrap="square" tIns="45700">
            <a:noAutofit/>
          </a:bodyPr>
          <a:lstStyle>
            <a:lvl1pPr lvl="0" marR="0" rtl="0" algn="r">
              <a:spcBef>
                <a:spcPts val="0"/>
              </a:spcBef>
              <a:spcAft>
                <a:spcPts val="0"/>
              </a:spcAft>
              <a:buSzPts val="1400"/>
              <a:buNone/>
              <a:defRPr b="0" i="0" sz="1200" u="none" cap="none" strike="noStrike">
                <a:solidFill>
                  <a:schemeClr val="dk1"/>
                </a:solidFill>
                <a:latin typeface="Arial"/>
                <a:ea typeface="Arial"/>
                <a:cs typeface="Arial"/>
                <a:sym typeface="Arial"/>
              </a:defRPr>
            </a:lvl1pPr>
            <a:lvl2pPr lvl="1" marR="0" rtl="0" algn="l">
              <a:spcBef>
                <a:spcPts val="0"/>
              </a:spcBef>
              <a:spcAft>
                <a:spcPts val="0"/>
              </a:spcAft>
              <a:buSzPts val="1400"/>
              <a:buNone/>
              <a:defRPr b="0" i="0" sz="1800" u="none" cap="none" strike="noStrike">
                <a:solidFill>
                  <a:schemeClr val="dk1"/>
                </a:solidFill>
                <a:latin typeface="Arial"/>
                <a:ea typeface="Arial"/>
                <a:cs typeface="Arial"/>
                <a:sym typeface="Arial"/>
              </a:defRPr>
            </a:lvl2pPr>
            <a:lvl3pPr lvl="2" marR="0" rtl="0" algn="l">
              <a:spcBef>
                <a:spcPts val="0"/>
              </a:spcBef>
              <a:spcAft>
                <a:spcPts val="0"/>
              </a:spcAft>
              <a:buSzPts val="1400"/>
              <a:buNone/>
              <a:defRPr b="0" i="0" sz="1800" u="none" cap="none" strike="noStrike">
                <a:solidFill>
                  <a:schemeClr val="dk1"/>
                </a:solidFill>
                <a:latin typeface="Arial"/>
                <a:ea typeface="Arial"/>
                <a:cs typeface="Arial"/>
                <a:sym typeface="Arial"/>
              </a:defRPr>
            </a:lvl3pPr>
            <a:lvl4pPr lvl="3" marR="0" rtl="0" algn="l">
              <a:spcBef>
                <a:spcPts val="0"/>
              </a:spcBef>
              <a:spcAft>
                <a:spcPts val="0"/>
              </a:spcAft>
              <a:buSzPts val="1400"/>
              <a:buNone/>
              <a:defRPr b="0" i="0" sz="1800" u="none" cap="none" strike="noStrike">
                <a:solidFill>
                  <a:schemeClr val="dk1"/>
                </a:solidFill>
                <a:latin typeface="Arial"/>
                <a:ea typeface="Arial"/>
                <a:cs typeface="Arial"/>
                <a:sym typeface="Arial"/>
              </a:defRPr>
            </a:lvl4pPr>
            <a:lvl5pPr lvl="4" marR="0" rtl="0" algn="l">
              <a:spcBef>
                <a:spcPts val="0"/>
              </a:spcBef>
              <a:spcAft>
                <a:spcPts val="0"/>
              </a:spcAft>
              <a:buSzPts val="1400"/>
              <a:buNone/>
              <a:defRPr b="0" i="0" sz="1800" u="none" cap="none" strike="noStrike">
                <a:solidFill>
                  <a:schemeClr val="dk1"/>
                </a:solidFill>
                <a:latin typeface="Arial"/>
                <a:ea typeface="Arial"/>
                <a:cs typeface="Arial"/>
                <a:sym typeface="Arial"/>
              </a:defRPr>
            </a:lvl5pPr>
            <a:lvl6pPr lvl="5" marR="0" rtl="0" algn="l">
              <a:spcBef>
                <a:spcPts val="0"/>
              </a:spcBef>
              <a:spcAft>
                <a:spcPts val="0"/>
              </a:spcAft>
              <a:buSzPts val="1400"/>
              <a:buNone/>
              <a:defRPr b="0" i="0" sz="1800" u="none" cap="none" strike="noStrike">
                <a:solidFill>
                  <a:schemeClr val="dk1"/>
                </a:solidFill>
                <a:latin typeface="Arial"/>
                <a:ea typeface="Arial"/>
                <a:cs typeface="Arial"/>
                <a:sym typeface="Arial"/>
              </a:defRPr>
            </a:lvl6pPr>
            <a:lvl7pPr lvl="6" marR="0" rtl="0" algn="l">
              <a:spcBef>
                <a:spcPts val="0"/>
              </a:spcBef>
              <a:spcAft>
                <a:spcPts val="0"/>
              </a:spcAft>
              <a:buSzPts val="1400"/>
              <a:buNone/>
              <a:defRPr b="0" i="0" sz="1800" u="none" cap="none" strike="noStrike">
                <a:solidFill>
                  <a:schemeClr val="dk1"/>
                </a:solidFill>
                <a:latin typeface="Arial"/>
                <a:ea typeface="Arial"/>
                <a:cs typeface="Arial"/>
                <a:sym typeface="Arial"/>
              </a:defRPr>
            </a:lvl7pPr>
            <a:lvl8pPr lvl="7" marR="0" rtl="0" algn="l">
              <a:spcBef>
                <a:spcPts val="0"/>
              </a:spcBef>
              <a:spcAft>
                <a:spcPts val="0"/>
              </a:spcAft>
              <a:buSzPts val="1400"/>
              <a:buNone/>
              <a:defRPr b="0" i="0" sz="1800" u="none" cap="none" strike="noStrike">
                <a:solidFill>
                  <a:schemeClr val="dk1"/>
                </a:solidFill>
                <a:latin typeface="Arial"/>
                <a:ea typeface="Arial"/>
                <a:cs typeface="Arial"/>
                <a:sym typeface="Arial"/>
              </a:defRPr>
            </a:lvl8pPr>
            <a:lvl9pPr lvl="8" marR="0" rtl="0" algn="l">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5" name="Google Shape;5;n"/>
          <p:cNvSpPr/>
          <p:nvPr>
            <p:ph idx="3"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lvl1pPr indent="-228600" lvl="0" marL="457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indent="-228600" lvl="1" marL="914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2pPr>
            <a:lvl3pPr indent="-228600" lvl="2" marL="1371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3pPr>
            <a:lvl4pPr indent="-228600" lvl="3" marL="1828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4pPr>
            <a:lvl5pPr indent="-228600" lvl="4" marL="22860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5pPr>
            <a:lvl6pPr indent="-228600" lvl="5" marL="2743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6pPr>
            <a:lvl7pPr indent="-228600" lvl="6" marL="3200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7pPr>
            <a:lvl8pPr indent="-228600" lvl="7" marL="3657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8pPr>
            <a:lvl9pPr indent="-228600" lvl="8" marL="4114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8685213"/>
            <a:ext cx="2971800" cy="457200"/>
          </a:xfrm>
          <a:prstGeom prst="rect">
            <a:avLst/>
          </a:prstGeom>
          <a:noFill/>
          <a:ln>
            <a:noFill/>
          </a:ln>
        </p:spPr>
        <p:txBody>
          <a:bodyPr anchorCtr="0" anchor="b"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Arial"/>
                <a:ea typeface="Arial"/>
                <a:cs typeface="Arial"/>
                <a:sym typeface="Arial"/>
              </a:defRPr>
            </a:lvl1pPr>
            <a:lvl2pPr lvl="1" marR="0" rtl="0" algn="l">
              <a:spcBef>
                <a:spcPts val="0"/>
              </a:spcBef>
              <a:spcAft>
                <a:spcPts val="0"/>
              </a:spcAft>
              <a:buSzPts val="1400"/>
              <a:buNone/>
              <a:defRPr b="0" i="0" sz="1800" u="none" cap="none" strike="noStrike">
                <a:solidFill>
                  <a:schemeClr val="dk1"/>
                </a:solidFill>
                <a:latin typeface="Arial"/>
                <a:ea typeface="Arial"/>
                <a:cs typeface="Arial"/>
                <a:sym typeface="Arial"/>
              </a:defRPr>
            </a:lvl2pPr>
            <a:lvl3pPr lvl="2" marR="0" rtl="0" algn="l">
              <a:spcBef>
                <a:spcPts val="0"/>
              </a:spcBef>
              <a:spcAft>
                <a:spcPts val="0"/>
              </a:spcAft>
              <a:buSzPts val="1400"/>
              <a:buNone/>
              <a:defRPr b="0" i="0" sz="1800" u="none" cap="none" strike="noStrike">
                <a:solidFill>
                  <a:schemeClr val="dk1"/>
                </a:solidFill>
                <a:latin typeface="Arial"/>
                <a:ea typeface="Arial"/>
                <a:cs typeface="Arial"/>
                <a:sym typeface="Arial"/>
              </a:defRPr>
            </a:lvl3pPr>
            <a:lvl4pPr lvl="3" marR="0" rtl="0" algn="l">
              <a:spcBef>
                <a:spcPts val="0"/>
              </a:spcBef>
              <a:spcAft>
                <a:spcPts val="0"/>
              </a:spcAft>
              <a:buSzPts val="1400"/>
              <a:buNone/>
              <a:defRPr b="0" i="0" sz="1800" u="none" cap="none" strike="noStrike">
                <a:solidFill>
                  <a:schemeClr val="dk1"/>
                </a:solidFill>
                <a:latin typeface="Arial"/>
                <a:ea typeface="Arial"/>
                <a:cs typeface="Arial"/>
                <a:sym typeface="Arial"/>
              </a:defRPr>
            </a:lvl4pPr>
            <a:lvl5pPr lvl="4" marR="0" rtl="0" algn="l">
              <a:spcBef>
                <a:spcPts val="0"/>
              </a:spcBef>
              <a:spcAft>
                <a:spcPts val="0"/>
              </a:spcAft>
              <a:buSzPts val="1400"/>
              <a:buNone/>
              <a:defRPr b="0" i="0" sz="1800" u="none" cap="none" strike="noStrike">
                <a:solidFill>
                  <a:schemeClr val="dk1"/>
                </a:solidFill>
                <a:latin typeface="Arial"/>
                <a:ea typeface="Arial"/>
                <a:cs typeface="Arial"/>
                <a:sym typeface="Arial"/>
              </a:defRPr>
            </a:lvl5pPr>
            <a:lvl6pPr lvl="5" marR="0" rtl="0" algn="l">
              <a:spcBef>
                <a:spcPts val="0"/>
              </a:spcBef>
              <a:spcAft>
                <a:spcPts val="0"/>
              </a:spcAft>
              <a:buSzPts val="1400"/>
              <a:buNone/>
              <a:defRPr b="0" i="0" sz="1800" u="none" cap="none" strike="noStrike">
                <a:solidFill>
                  <a:schemeClr val="dk1"/>
                </a:solidFill>
                <a:latin typeface="Arial"/>
                <a:ea typeface="Arial"/>
                <a:cs typeface="Arial"/>
                <a:sym typeface="Arial"/>
              </a:defRPr>
            </a:lvl6pPr>
            <a:lvl7pPr lvl="6" marR="0" rtl="0" algn="l">
              <a:spcBef>
                <a:spcPts val="0"/>
              </a:spcBef>
              <a:spcAft>
                <a:spcPts val="0"/>
              </a:spcAft>
              <a:buSzPts val="1400"/>
              <a:buNone/>
              <a:defRPr b="0" i="0" sz="1800" u="none" cap="none" strike="noStrike">
                <a:solidFill>
                  <a:schemeClr val="dk1"/>
                </a:solidFill>
                <a:latin typeface="Arial"/>
                <a:ea typeface="Arial"/>
                <a:cs typeface="Arial"/>
                <a:sym typeface="Arial"/>
              </a:defRPr>
            </a:lvl7pPr>
            <a:lvl8pPr lvl="7" marR="0" rtl="0" algn="l">
              <a:spcBef>
                <a:spcPts val="0"/>
              </a:spcBef>
              <a:spcAft>
                <a:spcPts val="0"/>
              </a:spcAft>
              <a:buSzPts val="1400"/>
              <a:buNone/>
              <a:defRPr b="0" i="0" sz="1800" u="none" cap="none" strike="noStrike">
                <a:solidFill>
                  <a:schemeClr val="dk1"/>
                </a:solidFill>
                <a:latin typeface="Arial"/>
                <a:ea typeface="Arial"/>
                <a:cs typeface="Arial"/>
                <a:sym typeface="Arial"/>
              </a:defRPr>
            </a:lvl8pPr>
            <a:lvl9pPr lvl="8" marR="0" rtl="0" algn="l">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8" name="Google Shape;8;n"/>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en-US" sz="1200" u="none" cap="none" strike="noStrike">
                <a:solidFill>
                  <a:schemeClr val="dk1"/>
                </a:solidFill>
                <a:latin typeface="Arial"/>
                <a:ea typeface="Arial"/>
                <a:cs typeface="Arial"/>
                <a:sym typeface="Arial"/>
              </a:rPr>
              <a:t>‹#›</a:t>
            </a:fld>
            <a:endParaRPr b="0" i="0" sz="1200" u="none" cap="none" strike="noStrike">
              <a:solidFill>
                <a:schemeClr val="dk1"/>
              </a:solidFill>
              <a:latin typeface="Arial"/>
              <a:ea typeface="Arial"/>
              <a:cs typeface="Arial"/>
              <a:sym typeface="Arial"/>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6" name="Shape 96"/>
        <p:cNvGrpSpPr/>
        <p:nvPr/>
      </p:nvGrpSpPr>
      <p:grpSpPr>
        <a:xfrm>
          <a:off x="0" y="0"/>
          <a:ext cx="0" cy="0"/>
          <a:chOff x="0" y="0"/>
          <a:chExt cx="0" cy="0"/>
        </a:xfrm>
      </p:grpSpPr>
      <p:sp>
        <p:nvSpPr>
          <p:cNvPr id="97" name="Google Shape;97;p1: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98" name="Google Shape;98;p1: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4" name="Shape 204"/>
        <p:cNvGrpSpPr/>
        <p:nvPr/>
      </p:nvGrpSpPr>
      <p:grpSpPr>
        <a:xfrm>
          <a:off x="0" y="0"/>
          <a:ext cx="0" cy="0"/>
          <a:chOff x="0" y="0"/>
          <a:chExt cx="0" cy="0"/>
        </a:xfrm>
      </p:grpSpPr>
      <p:sp>
        <p:nvSpPr>
          <p:cNvPr id="205" name="Google Shape;205;p10: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06" name="Google Shape;206;p10: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3" name="Shape 213"/>
        <p:cNvGrpSpPr/>
        <p:nvPr/>
      </p:nvGrpSpPr>
      <p:grpSpPr>
        <a:xfrm>
          <a:off x="0" y="0"/>
          <a:ext cx="0" cy="0"/>
          <a:chOff x="0" y="0"/>
          <a:chExt cx="0" cy="0"/>
        </a:xfrm>
      </p:grpSpPr>
      <p:sp>
        <p:nvSpPr>
          <p:cNvPr id="214" name="Google Shape;214;p11: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15" name="Google Shape;215;p11: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2" name="Shape 222"/>
        <p:cNvGrpSpPr/>
        <p:nvPr/>
      </p:nvGrpSpPr>
      <p:grpSpPr>
        <a:xfrm>
          <a:off x="0" y="0"/>
          <a:ext cx="0" cy="0"/>
          <a:chOff x="0" y="0"/>
          <a:chExt cx="0" cy="0"/>
        </a:xfrm>
      </p:grpSpPr>
      <p:sp>
        <p:nvSpPr>
          <p:cNvPr id="223" name="Google Shape;223;p12: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24" name="Google Shape;224;p12: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9" name="Shape 229"/>
        <p:cNvGrpSpPr/>
        <p:nvPr/>
      </p:nvGrpSpPr>
      <p:grpSpPr>
        <a:xfrm>
          <a:off x="0" y="0"/>
          <a:ext cx="0" cy="0"/>
          <a:chOff x="0" y="0"/>
          <a:chExt cx="0" cy="0"/>
        </a:xfrm>
      </p:grpSpPr>
      <p:sp>
        <p:nvSpPr>
          <p:cNvPr id="230" name="Google Shape;230;p13: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31" name="Google Shape;231;p13: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6" name="Shape 236"/>
        <p:cNvGrpSpPr/>
        <p:nvPr/>
      </p:nvGrpSpPr>
      <p:grpSpPr>
        <a:xfrm>
          <a:off x="0" y="0"/>
          <a:ext cx="0" cy="0"/>
          <a:chOff x="0" y="0"/>
          <a:chExt cx="0" cy="0"/>
        </a:xfrm>
      </p:grpSpPr>
      <p:sp>
        <p:nvSpPr>
          <p:cNvPr id="237" name="Google Shape;237;p14: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38" name="Google Shape;238;p14: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3" name="Shape 243"/>
        <p:cNvGrpSpPr/>
        <p:nvPr/>
      </p:nvGrpSpPr>
      <p:grpSpPr>
        <a:xfrm>
          <a:off x="0" y="0"/>
          <a:ext cx="0" cy="0"/>
          <a:chOff x="0" y="0"/>
          <a:chExt cx="0" cy="0"/>
        </a:xfrm>
      </p:grpSpPr>
      <p:sp>
        <p:nvSpPr>
          <p:cNvPr id="244" name="Google Shape;244;p15: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45" name="Google Shape;245;p15: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2" name="Shape 252"/>
        <p:cNvGrpSpPr/>
        <p:nvPr/>
      </p:nvGrpSpPr>
      <p:grpSpPr>
        <a:xfrm>
          <a:off x="0" y="0"/>
          <a:ext cx="0" cy="0"/>
          <a:chOff x="0" y="0"/>
          <a:chExt cx="0" cy="0"/>
        </a:xfrm>
      </p:grpSpPr>
      <p:sp>
        <p:nvSpPr>
          <p:cNvPr id="253" name="Google Shape;253;p16: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54" name="Google Shape;254;p16: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0" name="Shape 260"/>
        <p:cNvGrpSpPr/>
        <p:nvPr/>
      </p:nvGrpSpPr>
      <p:grpSpPr>
        <a:xfrm>
          <a:off x="0" y="0"/>
          <a:ext cx="0" cy="0"/>
          <a:chOff x="0" y="0"/>
          <a:chExt cx="0" cy="0"/>
        </a:xfrm>
      </p:grpSpPr>
      <p:sp>
        <p:nvSpPr>
          <p:cNvPr id="261" name="Google Shape;261;p17: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62" name="Google Shape;262;p17: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6" name="Shape 266"/>
        <p:cNvGrpSpPr/>
        <p:nvPr/>
      </p:nvGrpSpPr>
      <p:grpSpPr>
        <a:xfrm>
          <a:off x="0" y="0"/>
          <a:ext cx="0" cy="0"/>
          <a:chOff x="0" y="0"/>
          <a:chExt cx="0" cy="0"/>
        </a:xfrm>
      </p:grpSpPr>
      <p:sp>
        <p:nvSpPr>
          <p:cNvPr id="267" name="Google Shape;267;p18: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68" name="Google Shape;268;p18: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4" name="Shape 274"/>
        <p:cNvGrpSpPr/>
        <p:nvPr/>
      </p:nvGrpSpPr>
      <p:grpSpPr>
        <a:xfrm>
          <a:off x="0" y="0"/>
          <a:ext cx="0" cy="0"/>
          <a:chOff x="0" y="0"/>
          <a:chExt cx="0" cy="0"/>
        </a:xfrm>
      </p:grpSpPr>
      <p:sp>
        <p:nvSpPr>
          <p:cNvPr id="275" name="Google Shape;275;p19: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76" name="Google Shape;276;p19: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3" name="Shape 103"/>
        <p:cNvGrpSpPr/>
        <p:nvPr/>
      </p:nvGrpSpPr>
      <p:grpSpPr>
        <a:xfrm>
          <a:off x="0" y="0"/>
          <a:ext cx="0" cy="0"/>
          <a:chOff x="0" y="0"/>
          <a:chExt cx="0" cy="0"/>
        </a:xfrm>
      </p:grpSpPr>
      <p:sp>
        <p:nvSpPr>
          <p:cNvPr id="104" name="Google Shape;104;p2: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05" name="Google Shape;105;p2: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1" name="Shape 281"/>
        <p:cNvGrpSpPr/>
        <p:nvPr/>
      </p:nvGrpSpPr>
      <p:grpSpPr>
        <a:xfrm>
          <a:off x="0" y="0"/>
          <a:ext cx="0" cy="0"/>
          <a:chOff x="0" y="0"/>
          <a:chExt cx="0" cy="0"/>
        </a:xfrm>
      </p:grpSpPr>
      <p:sp>
        <p:nvSpPr>
          <p:cNvPr id="282" name="Google Shape;282;p20: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83" name="Google Shape;283;p20: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9" name="Shape 289"/>
        <p:cNvGrpSpPr/>
        <p:nvPr/>
      </p:nvGrpSpPr>
      <p:grpSpPr>
        <a:xfrm>
          <a:off x="0" y="0"/>
          <a:ext cx="0" cy="0"/>
          <a:chOff x="0" y="0"/>
          <a:chExt cx="0" cy="0"/>
        </a:xfrm>
      </p:grpSpPr>
      <p:sp>
        <p:nvSpPr>
          <p:cNvPr id="290" name="Google Shape;290;p21: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91" name="Google Shape;291;p21: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7" name="Shape 297"/>
        <p:cNvGrpSpPr/>
        <p:nvPr/>
      </p:nvGrpSpPr>
      <p:grpSpPr>
        <a:xfrm>
          <a:off x="0" y="0"/>
          <a:ext cx="0" cy="0"/>
          <a:chOff x="0" y="0"/>
          <a:chExt cx="0" cy="0"/>
        </a:xfrm>
      </p:grpSpPr>
      <p:sp>
        <p:nvSpPr>
          <p:cNvPr id="298" name="Google Shape;298;p22: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99" name="Google Shape;299;p22: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4" name="Shape 304"/>
        <p:cNvGrpSpPr/>
        <p:nvPr/>
      </p:nvGrpSpPr>
      <p:grpSpPr>
        <a:xfrm>
          <a:off x="0" y="0"/>
          <a:ext cx="0" cy="0"/>
          <a:chOff x="0" y="0"/>
          <a:chExt cx="0" cy="0"/>
        </a:xfrm>
      </p:grpSpPr>
      <p:sp>
        <p:nvSpPr>
          <p:cNvPr id="305" name="Google Shape;305;p23: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06" name="Google Shape;306;p23: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1" name="Shape 311"/>
        <p:cNvGrpSpPr/>
        <p:nvPr/>
      </p:nvGrpSpPr>
      <p:grpSpPr>
        <a:xfrm>
          <a:off x="0" y="0"/>
          <a:ext cx="0" cy="0"/>
          <a:chOff x="0" y="0"/>
          <a:chExt cx="0" cy="0"/>
        </a:xfrm>
      </p:grpSpPr>
      <p:sp>
        <p:nvSpPr>
          <p:cNvPr id="312" name="Google Shape;312;p24: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13" name="Google Shape;313;p24: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9" name="Shape 319"/>
        <p:cNvGrpSpPr/>
        <p:nvPr/>
      </p:nvGrpSpPr>
      <p:grpSpPr>
        <a:xfrm>
          <a:off x="0" y="0"/>
          <a:ext cx="0" cy="0"/>
          <a:chOff x="0" y="0"/>
          <a:chExt cx="0" cy="0"/>
        </a:xfrm>
      </p:grpSpPr>
      <p:sp>
        <p:nvSpPr>
          <p:cNvPr id="320" name="Google Shape;320;p25: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21" name="Google Shape;321;p25: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6" name="Shape 326"/>
        <p:cNvGrpSpPr/>
        <p:nvPr/>
      </p:nvGrpSpPr>
      <p:grpSpPr>
        <a:xfrm>
          <a:off x="0" y="0"/>
          <a:ext cx="0" cy="0"/>
          <a:chOff x="0" y="0"/>
          <a:chExt cx="0" cy="0"/>
        </a:xfrm>
      </p:grpSpPr>
      <p:sp>
        <p:nvSpPr>
          <p:cNvPr id="327" name="Google Shape;327;p26: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28" name="Google Shape;328;p26: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3" name="Shape 333"/>
        <p:cNvGrpSpPr/>
        <p:nvPr/>
      </p:nvGrpSpPr>
      <p:grpSpPr>
        <a:xfrm>
          <a:off x="0" y="0"/>
          <a:ext cx="0" cy="0"/>
          <a:chOff x="0" y="0"/>
          <a:chExt cx="0" cy="0"/>
        </a:xfrm>
      </p:grpSpPr>
      <p:sp>
        <p:nvSpPr>
          <p:cNvPr id="334" name="Google Shape;334;p27: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sz="1200">
                <a:solidFill>
                  <a:schemeClr val="dk1"/>
                </a:solidFill>
                <a:latin typeface="Times New Roman"/>
                <a:ea typeface="Times New Roman"/>
                <a:cs typeface="Times New Roman"/>
                <a:sym typeface="Times New Roman"/>
              </a:rPr>
              <a:t>‹#›</a:t>
            </a:fld>
            <a:endParaRPr sz="1200">
              <a:solidFill>
                <a:schemeClr val="dk1"/>
              </a:solidFill>
              <a:latin typeface="Times New Roman"/>
              <a:ea typeface="Times New Roman"/>
              <a:cs typeface="Times New Roman"/>
              <a:sym typeface="Times New Roman"/>
            </a:endParaRPr>
          </a:p>
        </p:txBody>
      </p:sp>
      <p:sp>
        <p:nvSpPr>
          <p:cNvPr id="335" name="Google Shape;335;p27: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336" name="Google Shape;336;p27: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latin typeface="Times New Roman"/>
              <a:ea typeface="Times New Roman"/>
              <a:cs typeface="Times New Roman"/>
              <a:sym typeface="Times New Roman"/>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2" name="Shape 342"/>
        <p:cNvGrpSpPr/>
        <p:nvPr/>
      </p:nvGrpSpPr>
      <p:grpSpPr>
        <a:xfrm>
          <a:off x="0" y="0"/>
          <a:ext cx="0" cy="0"/>
          <a:chOff x="0" y="0"/>
          <a:chExt cx="0" cy="0"/>
        </a:xfrm>
      </p:grpSpPr>
      <p:sp>
        <p:nvSpPr>
          <p:cNvPr id="343" name="Google Shape;343;p28: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sz="1200">
                <a:solidFill>
                  <a:schemeClr val="dk1"/>
                </a:solidFill>
                <a:latin typeface="Times New Roman"/>
                <a:ea typeface="Times New Roman"/>
                <a:cs typeface="Times New Roman"/>
                <a:sym typeface="Times New Roman"/>
              </a:rPr>
              <a:t>‹#›</a:t>
            </a:fld>
            <a:endParaRPr sz="1200">
              <a:solidFill>
                <a:schemeClr val="dk1"/>
              </a:solidFill>
              <a:latin typeface="Times New Roman"/>
              <a:ea typeface="Times New Roman"/>
              <a:cs typeface="Times New Roman"/>
              <a:sym typeface="Times New Roman"/>
            </a:endParaRPr>
          </a:p>
        </p:txBody>
      </p:sp>
      <p:sp>
        <p:nvSpPr>
          <p:cNvPr id="344" name="Google Shape;344;p28: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345" name="Google Shape;345;p28: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a:latin typeface="Times New Roman"/>
                <a:ea typeface="Times New Roman"/>
                <a:cs typeface="Times New Roman"/>
                <a:sym typeface="Times New Roman"/>
              </a:rPr>
              <a:t>Figure 46.5 External fertilization</a:t>
            </a: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2" name="Shape 352"/>
        <p:cNvGrpSpPr/>
        <p:nvPr/>
      </p:nvGrpSpPr>
      <p:grpSpPr>
        <a:xfrm>
          <a:off x="0" y="0"/>
          <a:ext cx="0" cy="0"/>
          <a:chOff x="0" y="0"/>
          <a:chExt cx="0" cy="0"/>
        </a:xfrm>
      </p:grpSpPr>
      <p:sp>
        <p:nvSpPr>
          <p:cNvPr id="353" name="Google Shape;353;p29: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54" name="Google Shape;354;p29: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4" name="Shape 124"/>
        <p:cNvGrpSpPr/>
        <p:nvPr/>
      </p:nvGrpSpPr>
      <p:grpSpPr>
        <a:xfrm>
          <a:off x="0" y="0"/>
          <a:ext cx="0" cy="0"/>
          <a:chOff x="0" y="0"/>
          <a:chExt cx="0" cy="0"/>
        </a:xfrm>
      </p:grpSpPr>
      <p:sp>
        <p:nvSpPr>
          <p:cNvPr id="125" name="Google Shape;125;p3: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26" name="Google Shape;126;p3: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9" name="Shape 359"/>
        <p:cNvGrpSpPr/>
        <p:nvPr/>
      </p:nvGrpSpPr>
      <p:grpSpPr>
        <a:xfrm>
          <a:off x="0" y="0"/>
          <a:ext cx="0" cy="0"/>
          <a:chOff x="0" y="0"/>
          <a:chExt cx="0" cy="0"/>
        </a:xfrm>
      </p:grpSpPr>
      <p:sp>
        <p:nvSpPr>
          <p:cNvPr id="360" name="Google Shape;360;p30: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61" name="Google Shape;361;p30: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7" name="Shape 367"/>
        <p:cNvGrpSpPr/>
        <p:nvPr/>
      </p:nvGrpSpPr>
      <p:grpSpPr>
        <a:xfrm>
          <a:off x="0" y="0"/>
          <a:ext cx="0" cy="0"/>
          <a:chOff x="0" y="0"/>
          <a:chExt cx="0" cy="0"/>
        </a:xfrm>
      </p:grpSpPr>
      <p:sp>
        <p:nvSpPr>
          <p:cNvPr id="368" name="Google Shape;368;p31: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69" name="Google Shape;369;p31: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5" name="Shape 375"/>
        <p:cNvGrpSpPr/>
        <p:nvPr/>
      </p:nvGrpSpPr>
      <p:grpSpPr>
        <a:xfrm>
          <a:off x="0" y="0"/>
          <a:ext cx="0" cy="0"/>
          <a:chOff x="0" y="0"/>
          <a:chExt cx="0" cy="0"/>
        </a:xfrm>
      </p:grpSpPr>
      <p:sp>
        <p:nvSpPr>
          <p:cNvPr id="376" name="Google Shape;376;p32: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77" name="Google Shape;377;p32: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3" name="Shape 383"/>
        <p:cNvGrpSpPr/>
        <p:nvPr/>
      </p:nvGrpSpPr>
      <p:grpSpPr>
        <a:xfrm>
          <a:off x="0" y="0"/>
          <a:ext cx="0" cy="0"/>
          <a:chOff x="0" y="0"/>
          <a:chExt cx="0" cy="0"/>
        </a:xfrm>
      </p:grpSpPr>
      <p:sp>
        <p:nvSpPr>
          <p:cNvPr id="384" name="Google Shape;384;p33: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85" name="Google Shape;385;p33: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91" name="Shape 391"/>
        <p:cNvGrpSpPr/>
        <p:nvPr/>
      </p:nvGrpSpPr>
      <p:grpSpPr>
        <a:xfrm>
          <a:off x="0" y="0"/>
          <a:ext cx="0" cy="0"/>
          <a:chOff x="0" y="0"/>
          <a:chExt cx="0" cy="0"/>
        </a:xfrm>
      </p:grpSpPr>
      <p:sp>
        <p:nvSpPr>
          <p:cNvPr id="392" name="Google Shape;392;p34: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93" name="Google Shape;393;p34: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99" name="Shape 399"/>
        <p:cNvGrpSpPr/>
        <p:nvPr/>
      </p:nvGrpSpPr>
      <p:grpSpPr>
        <a:xfrm>
          <a:off x="0" y="0"/>
          <a:ext cx="0" cy="0"/>
          <a:chOff x="0" y="0"/>
          <a:chExt cx="0" cy="0"/>
        </a:xfrm>
      </p:grpSpPr>
      <p:sp>
        <p:nvSpPr>
          <p:cNvPr id="400" name="Google Shape;400;p35: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01" name="Google Shape;401;p35: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07" name="Shape 407"/>
        <p:cNvGrpSpPr/>
        <p:nvPr/>
      </p:nvGrpSpPr>
      <p:grpSpPr>
        <a:xfrm>
          <a:off x="0" y="0"/>
          <a:ext cx="0" cy="0"/>
          <a:chOff x="0" y="0"/>
          <a:chExt cx="0" cy="0"/>
        </a:xfrm>
      </p:grpSpPr>
      <p:sp>
        <p:nvSpPr>
          <p:cNvPr id="408" name="Google Shape;408;p36: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09" name="Google Shape;409;p36: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14" name="Shape 414"/>
        <p:cNvGrpSpPr/>
        <p:nvPr/>
      </p:nvGrpSpPr>
      <p:grpSpPr>
        <a:xfrm>
          <a:off x="0" y="0"/>
          <a:ext cx="0" cy="0"/>
          <a:chOff x="0" y="0"/>
          <a:chExt cx="0" cy="0"/>
        </a:xfrm>
      </p:grpSpPr>
      <p:sp>
        <p:nvSpPr>
          <p:cNvPr id="415" name="Google Shape;415;p37: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16" name="Google Shape;416;p37: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1" name="Shape 131"/>
        <p:cNvGrpSpPr/>
        <p:nvPr/>
      </p:nvGrpSpPr>
      <p:grpSpPr>
        <a:xfrm>
          <a:off x="0" y="0"/>
          <a:ext cx="0" cy="0"/>
          <a:chOff x="0" y="0"/>
          <a:chExt cx="0" cy="0"/>
        </a:xfrm>
      </p:grpSpPr>
      <p:sp>
        <p:nvSpPr>
          <p:cNvPr id="132" name="Google Shape;132;p4: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33" name="Google Shape;133;p4: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8" name="Shape 138"/>
        <p:cNvGrpSpPr/>
        <p:nvPr/>
      </p:nvGrpSpPr>
      <p:grpSpPr>
        <a:xfrm>
          <a:off x="0" y="0"/>
          <a:ext cx="0" cy="0"/>
          <a:chOff x="0" y="0"/>
          <a:chExt cx="0" cy="0"/>
        </a:xfrm>
      </p:grpSpPr>
      <p:sp>
        <p:nvSpPr>
          <p:cNvPr id="139" name="Google Shape;139;p5: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40" name="Google Shape;140;p5: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7" name="Shape 177"/>
        <p:cNvGrpSpPr/>
        <p:nvPr/>
      </p:nvGrpSpPr>
      <p:grpSpPr>
        <a:xfrm>
          <a:off x="0" y="0"/>
          <a:ext cx="0" cy="0"/>
          <a:chOff x="0" y="0"/>
          <a:chExt cx="0" cy="0"/>
        </a:xfrm>
      </p:grpSpPr>
      <p:sp>
        <p:nvSpPr>
          <p:cNvPr id="178" name="Google Shape;178;p6: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79" name="Google Shape;179;p6: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3" name="Shape 183"/>
        <p:cNvGrpSpPr/>
        <p:nvPr/>
      </p:nvGrpSpPr>
      <p:grpSpPr>
        <a:xfrm>
          <a:off x="0" y="0"/>
          <a:ext cx="0" cy="0"/>
          <a:chOff x="0" y="0"/>
          <a:chExt cx="0" cy="0"/>
        </a:xfrm>
      </p:grpSpPr>
      <p:sp>
        <p:nvSpPr>
          <p:cNvPr id="184" name="Google Shape;184;p7: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85" name="Google Shape;185;p7: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9" name="Shape 189"/>
        <p:cNvGrpSpPr/>
        <p:nvPr/>
      </p:nvGrpSpPr>
      <p:grpSpPr>
        <a:xfrm>
          <a:off x="0" y="0"/>
          <a:ext cx="0" cy="0"/>
          <a:chOff x="0" y="0"/>
          <a:chExt cx="0" cy="0"/>
        </a:xfrm>
      </p:grpSpPr>
      <p:sp>
        <p:nvSpPr>
          <p:cNvPr id="190" name="Google Shape;190;p8: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91" name="Google Shape;191;p8: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7" name="Shape 197"/>
        <p:cNvGrpSpPr/>
        <p:nvPr/>
      </p:nvGrpSpPr>
      <p:grpSpPr>
        <a:xfrm>
          <a:off x="0" y="0"/>
          <a:ext cx="0" cy="0"/>
          <a:chOff x="0" y="0"/>
          <a:chExt cx="0" cy="0"/>
        </a:xfrm>
      </p:grpSpPr>
      <p:sp>
        <p:nvSpPr>
          <p:cNvPr id="198" name="Google Shape;198;p9: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99" name="Google Shape;199;p9: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bg>
      <p:bgPr>
        <a:blipFill>
          <a:blip r:embed="rId2">
            <a:alphaModFix/>
          </a:blip>
          <a:stretch>
            <a:fillRect/>
          </a:stretch>
        </a:blipFill>
      </p:bgPr>
    </p:bg>
    <p:spTree>
      <p:nvGrpSpPr>
        <p:cNvPr id="15" name="Shape 15"/>
        <p:cNvGrpSpPr/>
        <p:nvPr/>
      </p:nvGrpSpPr>
      <p:grpSpPr>
        <a:xfrm>
          <a:off x="0" y="0"/>
          <a:ext cx="0" cy="0"/>
          <a:chOff x="0" y="0"/>
          <a:chExt cx="0" cy="0"/>
        </a:xfrm>
      </p:grpSpPr>
      <p:sp>
        <p:nvSpPr>
          <p:cNvPr id="16" name="Google Shape;16;p39"/>
          <p:cNvSpPr txBox="1"/>
          <p:nvPr>
            <p:ph idx="10" type="dt"/>
          </p:nvPr>
        </p:nvSpPr>
        <p:spPr>
          <a:xfrm>
            <a:off x="457200" y="6477000"/>
            <a:ext cx="2133600" cy="244475"/>
          </a:xfrm>
          <a:prstGeom prst="rect">
            <a:avLst/>
          </a:prstGeom>
          <a:noFill/>
          <a:ln>
            <a:noFill/>
          </a:ln>
        </p:spPr>
        <p:txBody>
          <a:bodyPr anchorCtr="0" anchor="t"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7" name="Google Shape;17;p39"/>
          <p:cNvSpPr txBox="1"/>
          <p:nvPr>
            <p:ph idx="11" type="ftr"/>
          </p:nvPr>
        </p:nvSpPr>
        <p:spPr>
          <a:xfrm>
            <a:off x="3124200" y="6477000"/>
            <a:ext cx="2895600" cy="244475"/>
          </a:xfrm>
          <a:prstGeom prst="rect">
            <a:avLst/>
          </a:prstGeom>
          <a:noFill/>
          <a:ln>
            <a:noFill/>
          </a:ln>
        </p:spPr>
        <p:txBody>
          <a:bodyPr anchorCtr="0" anchor="t" bIns="45700" lIns="91425" spcFirstLastPara="1" rIns="91425" wrap="square" tIns="45700">
            <a:noAutofit/>
          </a:bodyPr>
          <a:lstStyle>
            <a:lvl1pPr lvl="0" algn="ctr">
              <a:spcBef>
                <a:spcPts val="0"/>
              </a:spcBef>
              <a:spcAft>
                <a:spcPts val="0"/>
              </a:spcAft>
              <a:buSzPts val="1400"/>
              <a:buNone/>
              <a:defRPr b="0">
                <a:solidFill>
                  <a:schemeClr val="dk1"/>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8" name="Google Shape;18;p39"/>
          <p:cNvSpPr txBox="1"/>
          <p:nvPr>
            <p:ph idx="12" type="sldNum"/>
          </p:nvPr>
        </p:nvSpPr>
        <p:spPr>
          <a:xfrm>
            <a:off x="6553200" y="6477000"/>
            <a:ext cx="2133600" cy="244475"/>
          </a:xfrm>
          <a:prstGeom prst="rect">
            <a:avLst/>
          </a:prstGeom>
          <a:noFill/>
          <a:ln>
            <a:noFill/>
          </a:ln>
        </p:spPr>
        <p:txBody>
          <a:bodyPr anchorCtr="0" anchor="t" bIns="45700" lIns="91425" spcFirstLastPara="1" rIns="91425" wrap="square" tIns="45700">
            <a:noAutofit/>
          </a:bodyPr>
          <a:lstStyle>
            <a:lvl1pPr indent="0" lvl="0" marL="0" algn="r">
              <a:spcBef>
                <a:spcPts val="0"/>
              </a:spcBef>
              <a:spcAft>
                <a:spcPts val="0"/>
              </a:spcAft>
              <a:buNone/>
              <a:defRPr b="0" i="0" sz="1200" u="none" cap="none" strike="noStrike">
                <a:solidFill>
                  <a:schemeClr val="lt1"/>
                </a:solidFill>
                <a:latin typeface="Arial"/>
                <a:ea typeface="Arial"/>
                <a:cs typeface="Arial"/>
                <a:sym typeface="Arial"/>
              </a:defRPr>
            </a:lvl1pPr>
            <a:lvl2pPr indent="0" lvl="1" marL="0" algn="r">
              <a:spcBef>
                <a:spcPts val="0"/>
              </a:spcBef>
              <a:spcAft>
                <a:spcPts val="0"/>
              </a:spcAft>
              <a:buNone/>
              <a:defRPr b="0" i="0" sz="1200" u="none" cap="none" strike="noStrike">
                <a:solidFill>
                  <a:schemeClr val="lt1"/>
                </a:solidFill>
                <a:latin typeface="Arial"/>
                <a:ea typeface="Arial"/>
                <a:cs typeface="Arial"/>
                <a:sym typeface="Arial"/>
              </a:defRPr>
            </a:lvl2pPr>
            <a:lvl3pPr indent="0" lvl="2" marL="0" algn="r">
              <a:spcBef>
                <a:spcPts val="0"/>
              </a:spcBef>
              <a:spcAft>
                <a:spcPts val="0"/>
              </a:spcAft>
              <a:buNone/>
              <a:defRPr b="0" i="0" sz="1200" u="none" cap="none" strike="noStrike">
                <a:solidFill>
                  <a:schemeClr val="lt1"/>
                </a:solidFill>
                <a:latin typeface="Arial"/>
                <a:ea typeface="Arial"/>
                <a:cs typeface="Arial"/>
                <a:sym typeface="Arial"/>
              </a:defRPr>
            </a:lvl3pPr>
            <a:lvl4pPr indent="0" lvl="3" marL="0" algn="r">
              <a:spcBef>
                <a:spcPts val="0"/>
              </a:spcBef>
              <a:spcAft>
                <a:spcPts val="0"/>
              </a:spcAft>
              <a:buNone/>
              <a:defRPr b="0" i="0" sz="1200" u="none" cap="none" strike="noStrike">
                <a:solidFill>
                  <a:schemeClr val="lt1"/>
                </a:solidFill>
                <a:latin typeface="Arial"/>
                <a:ea typeface="Arial"/>
                <a:cs typeface="Arial"/>
                <a:sym typeface="Arial"/>
              </a:defRPr>
            </a:lvl4pPr>
            <a:lvl5pPr indent="0" lvl="4" marL="0" algn="r">
              <a:spcBef>
                <a:spcPts val="0"/>
              </a:spcBef>
              <a:spcAft>
                <a:spcPts val="0"/>
              </a:spcAft>
              <a:buNone/>
              <a:defRPr b="0" i="0" sz="1200" u="none" cap="none" strike="noStrike">
                <a:solidFill>
                  <a:schemeClr val="lt1"/>
                </a:solidFill>
                <a:latin typeface="Arial"/>
                <a:ea typeface="Arial"/>
                <a:cs typeface="Arial"/>
                <a:sym typeface="Arial"/>
              </a:defRPr>
            </a:lvl5pPr>
            <a:lvl6pPr indent="0" lvl="5" marL="0" algn="r">
              <a:spcBef>
                <a:spcPts val="0"/>
              </a:spcBef>
              <a:spcAft>
                <a:spcPts val="0"/>
              </a:spcAft>
              <a:buNone/>
              <a:defRPr b="0" i="0" sz="1200" u="none" cap="none" strike="noStrike">
                <a:solidFill>
                  <a:schemeClr val="lt1"/>
                </a:solidFill>
                <a:latin typeface="Arial"/>
                <a:ea typeface="Arial"/>
                <a:cs typeface="Arial"/>
                <a:sym typeface="Arial"/>
              </a:defRPr>
            </a:lvl6pPr>
            <a:lvl7pPr indent="0" lvl="6" marL="0" algn="r">
              <a:spcBef>
                <a:spcPts val="0"/>
              </a:spcBef>
              <a:spcAft>
                <a:spcPts val="0"/>
              </a:spcAft>
              <a:buNone/>
              <a:defRPr b="0" i="0" sz="1200" u="none" cap="none" strike="noStrike">
                <a:solidFill>
                  <a:schemeClr val="lt1"/>
                </a:solidFill>
                <a:latin typeface="Arial"/>
                <a:ea typeface="Arial"/>
                <a:cs typeface="Arial"/>
                <a:sym typeface="Arial"/>
              </a:defRPr>
            </a:lvl7pPr>
            <a:lvl8pPr indent="0" lvl="7" marL="0" algn="r">
              <a:spcBef>
                <a:spcPts val="0"/>
              </a:spcBef>
              <a:spcAft>
                <a:spcPts val="0"/>
              </a:spcAft>
              <a:buNone/>
              <a:defRPr b="0" i="0" sz="1200" u="none" cap="none" strike="noStrike">
                <a:solidFill>
                  <a:schemeClr val="lt1"/>
                </a:solidFill>
                <a:latin typeface="Arial"/>
                <a:ea typeface="Arial"/>
                <a:cs typeface="Arial"/>
                <a:sym typeface="Arial"/>
              </a:defRPr>
            </a:lvl8pPr>
            <a:lvl9pPr indent="0" lvl="8" marL="0" algn="r">
              <a:spcBef>
                <a:spcPts val="0"/>
              </a:spcBef>
              <a:spcAft>
                <a:spcPts val="0"/>
              </a:spcAft>
              <a:buNone/>
              <a:defRPr b="0" i="0" sz="1200" u="none" cap="none" strike="noStrike">
                <a:solidFill>
                  <a:schemeClr val="lt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
        <p:nvSpPr>
          <p:cNvPr id="19" name="Google Shape;19;p39"/>
          <p:cNvSpPr txBox="1"/>
          <p:nvPr/>
        </p:nvSpPr>
        <p:spPr>
          <a:xfrm>
            <a:off x="368300" y="395288"/>
            <a:ext cx="1384300" cy="51911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i="1" lang="en-US" sz="2800" u="none" cap="none" strike="noStrike">
                <a:solidFill>
                  <a:schemeClr val="accent2"/>
                </a:solidFill>
                <a:latin typeface="Arial"/>
                <a:ea typeface="Arial"/>
                <a:cs typeface="Arial"/>
                <a:sym typeface="Arial"/>
              </a:rPr>
              <a:t>LOGO</a:t>
            </a:r>
            <a:endParaRPr/>
          </a:p>
        </p:txBody>
      </p:sp>
      <p:sp>
        <p:nvSpPr>
          <p:cNvPr id="20" name="Google Shape;20;p39"/>
          <p:cNvSpPr txBox="1"/>
          <p:nvPr>
            <p:ph idx="1" type="subTitle"/>
          </p:nvPr>
        </p:nvSpPr>
        <p:spPr>
          <a:xfrm>
            <a:off x="3810000" y="5029200"/>
            <a:ext cx="4724400" cy="381000"/>
          </a:xfrm>
          <a:prstGeom prst="rect">
            <a:avLst/>
          </a:prstGeom>
          <a:noFill/>
          <a:ln>
            <a:noFill/>
          </a:ln>
        </p:spPr>
        <p:txBody>
          <a:bodyPr anchorCtr="0" anchor="t" bIns="45700" lIns="91425" spcFirstLastPara="1" rIns="91425" wrap="square" tIns="45700">
            <a:noAutofit/>
          </a:bodyPr>
          <a:lstStyle>
            <a:lvl1pPr lvl="0" algn="l">
              <a:spcBef>
                <a:spcPts val="360"/>
              </a:spcBef>
              <a:spcAft>
                <a:spcPts val="0"/>
              </a:spcAft>
              <a:buSzPts val="1800"/>
              <a:buFont typeface="Noto Sans Symbols"/>
              <a:buNone/>
              <a:defRPr b="1" sz="1800">
                <a:solidFill>
                  <a:schemeClr val="lt1"/>
                </a:solidFill>
              </a:defRPr>
            </a:lvl1pPr>
            <a:lvl2pPr lvl="1" algn="l">
              <a:spcBef>
                <a:spcPts val="360"/>
              </a:spcBef>
              <a:spcAft>
                <a:spcPts val="0"/>
              </a:spcAft>
              <a:buSzPts val="1800"/>
              <a:buChar char="▪"/>
              <a:defRPr/>
            </a:lvl2pPr>
            <a:lvl3pPr lvl="2" algn="l">
              <a:spcBef>
                <a:spcPts val="360"/>
              </a:spcBef>
              <a:spcAft>
                <a:spcPts val="0"/>
              </a:spcAft>
              <a:buSzPts val="1800"/>
              <a:buChar char="•"/>
              <a:defRPr/>
            </a:lvl3pPr>
            <a:lvl4pPr lvl="3" algn="l">
              <a:spcBef>
                <a:spcPts val="360"/>
              </a:spcBef>
              <a:spcAft>
                <a:spcPts val="0"/>
              </a:spcAft>
              <a:buClr>
                <a:schemeClr val="dk1"/>
              </a:buClr>
              <a:buSzPts val="1800"/>
              <a:buChar char="–"/>
              <a:defRPr/>
            </a:lvl4pPr>
            <a:lvl5pPr lvl="4" algn="l">
              <a:spcBef>
                <a:spcPts val="360"/>
              </a:spcBef>
              <a:spcAft>
                <a:spcPts val="0"/>
              </a:spcAft>
              <a:buClr>
                <a:schemeClr val="dk1"/>
              </a:buClr>
              <a:buSzPts val="1800"/>
              <a:buChar char="»"/>
              <a:defRPr/>
            </a:lvl5pPr>
            <a:lvl6pPr lvl="5" algn="l">
              <a:spcBef>
                <a:spcPts val="360"/>
              </a:spcBef>
              <a:spcAft>
                <a:spcPts val="0"/>
              </a:spcAft>
              <a:buClr>
                <a:schemeClr val="dk1"/>
              </a:buClr>
              <a:buSzPts val="1800"/>
              <a:buChar char="»"/>
              <a:defRPr/>
            </a:lvl6pPr>
            <a:lvl7pPr lvl="6" algn="l">
              <a:spcBef>
                <a:spcPts val="360"/>
              </a:spcBef>
              <a:spcAft>
                <a:spcPts val="0"/>
              </a:spcAft>
              <a:buClr>
                <a:schemeClr val="dk1"/>
              </a:buClr>
              <a:buSzPts val="1800"/>
              <a:buChar char="»"/>
              <a:defRPr/>
            </a:lvl7pPr>
            <a:lvl8pPr lvl="7" algn="l">
              <a:spcBef>
                <a:spcPts val="360"/>
              </a:spcBef>
              <a:spcAft>
                <a:spcPts val="0"/>
              </a:spcAft>
              <a:buClr>
                <a:schemeClr val="dk1"/>
              </a:buClr>
              <a:buSzPts val="1800"/>
              <a:buChar char="»"/>
              <a:defRPr/>
            </a:lvl8pPr>
            <a:lvl9pPr lvl="8" algn="l">
              <a:spcBef>
                <a:spcPts val="360"/>
              </a:spcBef>
              <a:spcAft>
                <a:spcPts val="0"/>
              </a:spcAft>
              <a:buClr>
                <a:schemeClr val="dk1"/>
              </a:buClr>
              <a:buSzPts val="1800"/>
              <a:buChar char="»"/>
              <a:defRPr/>
            </a:lvl9pPr>
          </a:lstStyle>
          <a:p/>
        </p:txBody>
      </p:sp>
      <p:sp>
        <p:nvSpPr>
          <p:cNvPr id="21" name="Google Shape;21;p39"/>
          <p:cNvSpPr txBox="1"/>
          <p:nvPr>
            <p:ph type="ctrTitle"/>
          </p:nvPr>
        </p:nvSpPr>
        <p:spPr>
          <a:xfrm>
            <a:off x="228600" y="2057400"/>
            <a:ext cx="6096000" cy="682625"/>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sz="400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73" name="Shape 73"/>
        <p:cNvGrpSpPr/>
        <p:nvPr/>
      </p:nvGrpSpPr>
      <p:grpSpPr>
        <a:xfrm>
          <a:off x="0" y="0"/>
          <a:ext cx="0" cy="0"/>
          <a:chOff x="0" y="0"/>
          <a:chExt cx="0" cy="0"/>
        </a:xfrm>
      </p:grpSpPr>
      <p:sp>
        <p:nvSpPr>
          <p:cNvPr id="74" name="Google Shape;74;p48"/>
          <p:cNvSpPr txBox="1"/>
          <p:nvPr>
            <p:ph type="title"/>
          </p:nvPr>
        </p:nvSpPr>
        <p:spPr>
          <a:xfrm>
            <a:off x="304800" y="655638"/>
            <a:ext cx="4953000" cy="563562"/>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5" name="Google Shape;75;p48"/>
          <p:cNvSpPr txBox="1"/>
          <p:nvPr>
            <p:ph idx="1" type="body"/>
          </p:nvPr>
        </p:nvSpPr>
        <p:spPr>
          <a:xfrm rot="5400000">
            <a:off x="2209800" y="-228600"/>
            <a:ext cx="4648200" cy="8305800"/>
          </a:xfrm>
          <a:prstGeom prst="rect">
            <a:avLst/>
          </a:prstGeom>
          <a:noFill/>
          <a:ln>
            <a:noFill/>
          </a:ln>
        </p:spPr>
        <p:txBody>
          <a:bodyPr anchorCtr="0" anchor="t" bIns="45700" lIns="91425" spcFirstLastPara="1" rIns="91425" wrap="square" tIns="45700">
            <a:noAutofit/>
          </a:bodyPr>
          <a:lstStyle>
            <a:lvl1pPr indent="-342900" lvl="0" marL="457200" algn="l">
              <a:spcBef>
                <a:spcPts val="360"/>
              </a:spcBef>
              <a:spcAft>
                <a:spcPts val="0"/>
              </a:spcAft>
              <a:buSzPts val="1800"/>
              <a:buChar char="▪"/>
              <a:defRPr/>
            </a:lvl1pPr>
            <a:lvl2pPr indent="-342900" lvl="1" marL="914400" algn="l">
              <a:spcBef>
                <a:spcPts val="360"/>
              </a:spcBef>
              <a:spcAft>
                <a:spcPts val="0"/>
              </a:spcAft>
              <a:buSzPts val="1800"/>
              <a:buChar char="▪"/>
              <a:defRPr/>
            </a:lvl2pPr>
            <a:lvl3pPr indent="-342900" lvl="2" marL="1371600" algn="l">
              <a:spcBef>
                <a:spcPts val="360"/>
              </a:spcBef>
              <a:spcAft>
                <a:spcPts val="0"/>
              </a:spcAft>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76" name="Google Shape;76;p48"/>
          <p:cNvSpPr txBox="1"/>
          <p:nvPr>
            <p:ph idx="10" type="dt"/>
          </p:nvPr>
        </p:nvSpPr>
        <p:spPr>
          <a:xfrm>
            <a:off x="304800" y="6400800"/>
            <a:ext cx="2133600" cy="228600"/>
          </a:xfrm>
          <a:prstGeom prst="rect">
            <a:avLst/>
          </a:prstGeom>
          <a:noFill/>
          <a:ln>
            <a:noFill/>
          </a:ln>
        </p:spPr>
        <p:txBody>
          <a:bodyPr anchorCtr="0" anchor="t"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7" name="Google Shape;77;p48"/>
          <p:cNvSpPr txBox="1"/>
          <p:nvPr>
            <p:ph idx="11" type="ftr"/>
          </p:nvPr>
        </p:nvSpPr>
        <p:spPr>
          <a:xfrm>
            <a:off x="6096000" y="6400800"/>
            <a:ext cx="2895600" cy="228600"/>
          </a:xfrm>
          <a:prstGeom prst="rect">
            <a:avLst/>
          </a:prstGeom>
          <a:noFill/>
          <a:ln>
            <a:noFill/>
          </a:ln>
        </p:spPr>
        <p:txBody>
          <a:bodyPr anchorCtr="0" anchor="t"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8" name="Google Shape;78;p48"/>
          <p:cNvSpPr txBox="1"/>
          <p:nvPr>
            <p:ph idx="12" type="sldNum"/>
          </p:nvPr>
        </p:nvSpPr>
        <p:spPr>
          <a:xfrm>
            <a:off x="2971800" y="6400800"/>
            <a:ext cx="2133600" cy="228600"/>
          </a:xfrm>
          <a:prstGeom prst="rect">
            <a:avLst/>
          </a:prstGeom>
          <a:noFill/>
          <a:ln>
            <a:noFill/>
          </a:ln>
        </p:spPr>
        <p:txBody>
          <a:bodyPr anchorCtr="0" anchor="t" bIns="45700" lIns="91425" spcFirstLastPara="1" rIns="91425" wrap="square" tIns="45700">
            <a:noAutofit/>
          </a:bodyPr>
          <a:lstStyle>
            <a:lvl1pPr indent="0" lvl="0" marL="0" algn="r">
              <a:spcBef>
                <a:spcPts val="0"/>
              </a:spcBef>
              <a:spcAft>
                <a:spcPts val="0"/>
              </a:spcAft>
              <a:buNone/>
              <a:defRPr sz="1200">
                <a:solidFill>
                  <a:schemeClr val="dk1"/>
                </a:solidFill>
                <a:latin typeface="Arial"/>
                <a:ea typeface="Arial"/>
                <a:cs typeface="Arial"/>
                <a:sym typeface="Arial"/>
              </a:defRPr>
            </a:lvl1pPr>
            <a:lvl2pPr indent="0" lvl="1" marL="0" algn="r">
              <a:spcBef>
                <a:spcPts val="0"/>
              </a:spcBef>
              <a:spcAft>
                <a:spcPts val="0"/>
              </a:spcAft>
              <a:buNone/>
              <a:defRPr sz="1200">
                <a:solidFill>
                  <a:schemeClr val="dk1"/>
                </a:solidFill>
                <a:latin typeface="Arial"/>
                <a:ea typeface="Arial"/>
                <a:cs typeface="Arial"/>
                <a:sym typeface="Arial"/>
              </a:defRPr>
            </a:lvl2pPr>
            <a:lvl3pPr indent="0" lvl="2" marL="0" algn="r">
              <a:spcBef>
                <a:spcPts val="0"/>
              </a:spcBef>
              <a:spcAft>
                <a:spcPts val="0"/>
              </a:spcAft>
              <a:buNone/>
              <a:defRPr sz="1200">
                <a:solidFill>
                  <a:schemeClr val="dk1"/>
                </a:solidFill>
                <a:latin typeface="Arial"/>
                <a:ea typeface="Arial"/>
                <a:cs typeface="Arial"/>
                <a:sym typeface="Arial"/>
              </a:defRPr>
            </a:lvl3pPr>
            <a:lvl4pPr indent="0" lvl="3" marL="0" algn="r">
              <a:spcBef>
                <a:spcPts val="0"/>
              </a:spcBef>
              <a:spcAft>
                <a:spcPts val="0"/>
              </a:spcAft>
              <a:buNone/>
              <a:defRPr sz="1200">
                <a:solidFill>
                  <a:schemeClr val="dk1"/>
                </a:solidFill>
                <a:latin typeface="Arial"/>
                <a:ea typeface="Arial"/>
                <a:cs typeface="Arial"/>
                <a:sym typeface="Arial"/>
              </a:defRPr>
            </a:lvl4pPr>
            <a:lvl5pPr indent="0" lvl="4" marL="0" algn="r">
              <a:spcBef>
                <a:spcPts val="0"/>
              </a:spcBef>
              <a:spcAft>
                <a:spcPts val="0"/>
              </a:spcAft>
              <a:buNone/>
              <a:defRPr sz="1200">
                <a:solidFill>
                  <a:schemeClr val="dk1"/>
                </a:solidFill>
                <a:latin typeface="Arial"/>
                <a:ea typeface="Arial"/>
                <a:cs typeface="Arial"/>
                <a:sym typeface="Arial"/>
              </a:defRPr>
            </a:lvl5pPr>
            <a:lvl6pPr indent="0" lvl="5" marL="0" algn="r">
              <a:spcBef>
                <a:spcPts val="0"/>
              </a:spcBef>
              <a:spcAft>
                <a:spcPts val="0"/>
              </a:spcAft>
              <a:buNone/>
              <a:defRPr sz="1200">
                <a:solidFill>
                  <a:schemeClr val="dk1"/>
                </a:solidFill>
                <a:latin typeface="Arial"/>
                <a:ea typeface="Arial"/>
                <a:cs typeface="Arial"/>
                <a:sym typeface="Arial"/>
              </a:defRPr>
            </a:lvl6pPr>
            <a:lvl7pPr indent="0" lvl="6" marL="0" algn="r">
              <a:spcBef>
                <a:spcPts val="0"/>
              </a:spcBef>
              <a:spcAft>
                <a:spcPts val="0"/>
              </a:spcAft>
              <a:buNone/>
              <a:defRPr sz="1200">
                <a:solidFill>
                  <a:schemeClr val="dk1"/>
                </a:solidFill>
                <a:latin typeface="Arial"/>
                <a:ea typeface="Arial"/>
                <a:cs typeface="Arial"/>
                <a:sym typeface="Arial"/>
              </a:defRPr>
            </a:lvl7pPr>
            <a:lvl8pPr indent="0" lvl="7" marL="0" algn="r">
              <a:spcBef>
                <a:spcPts val="0"/>
              </a:spcBef>
              <a:spcAft>
                <a:spcPts val="0"/>
              </a:spcAft>
              <a:buNone/>
              <a:defRPr sz="1200">
                <a:solidFill>
                  <a:schemeClr val="dk1"/>
                </a:solidFill>
                <a:latin typeface="Arial"/>
                <a:ea typeface="Arial"/>
                <a:cs typeface="Arial"/>
                <a:sym typeface="Arial"/>
              </a:defRPr>
            </a:lvl8pPr>
            <a:lvl9pPr indent="0" lvl="8" marL="0" algn="r">
              <a:spcBef>
                <a:spcPts val="0"/>
              </a:spcBef>
              <a:spcAft>
                <a:spcPts val="0"/>
              </a:spcAft>
              <a:buNone/>
              <a:defRPr sz="1200">
                <a:solidFill>
                  <a:schemeClr val="dk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79" name="Shape 79"/>
        <p:cNvGrpSpPr/>
        <p:nvPr/>
      </p:nvGrpSpPr>
      <p:grpSpPr>
        <a:xfrm>
          <a:off x="0" y="0"/>
          <a:ext cx="0" cy="0"/>
          <a:chOff x="0" y="0"/>
          <a:chExt cx="0" cy="0"/>
        </a:xfrm>
      </p:grpSpPr>
      <p:sp>
        <p:nvSpPr>
          <p:cNvPr id="80" name="Google Shape;80;p49"/>
          <p:cNvSpPr txBox="1"/>
          <p:nvPr>
            <p:ph type="title"/>
          </p:nvPr>
        </p:nvSpPr>
        <p:spPr>
          <a:xfrm rot="5400000">
            <a:off x="4842669" y="2404269"/>
            <a:ext cx="5592762" cy="2095500"/>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1" name="Google Shape;81;p49"/>
          <p:cNvSpPr txBox="1"/>
          <p:nvPr>
            <p:ph idx="1" type="body"/>
          </p:nvPr>
        </p:nvSpPr>
        <p:spPr>
          <a:xfrm rot="5400000">
            <a:off x="575469" y="384969"/>
            <a:ext cx="5592762" cy="6134100"/>
          </a:xfrm>
          <a:prstGeom prst="rect">
            <a:avLst/>
          </a:prstGeom>
          <a:noFill/>
          <a:ln>
            <a:noFill/>
          </a:ln>
        </p:spPr>
        <p:txBody>
          <a:bodyPr anchorCtr="0" anchor="t" bIns="45700" lIns="91425" spcFirstLastPara="1" rIns="91425" wrap="square" tIns="45700">
            <a:noAutofit/>
          </a:bodyPr>
          <a:lstStyle>
            <a:lvl1pPr indent="-342900" lvl="0" marL="457200" algn="l">
              <a:spcBef>
                <a:spcPts val="360"/>
              </a:spcBef>
              <a:spcAft>
                <a:spcPts val="0"/>
              </a:spcAft>
              <a:buSzPts val="1800"/>
              <a:buChar char="▪"/>
              <a:defRPr/>
            </a:lvl1pPr>
            <a:lvl2pPr indent="-342900" lvl="1" marL="914400" algn="l">
              <a:spcBef>
                <a:spcPts val="360"/>
              </a:spcBef>
              <a:spcAft>
                <a:spcPts val="0"/>
              </a:spcAft>
              <a:buSzPts val="1800"/>
              <a:buChar char="▪"/>
              <a:defRPr/>
            </a:lvl2pPr>
            <a:lvl3pPr indent="-342900" lvl="2" marL="1371600" algn="l">
              <a:spcBef>
                <a:spcPts val="360"/>
              </a:spcBef>
              <a:spcAft>
                <a:spcPts val="0"/>
              </a:spcAft>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82" name="Google Shape;82;p49"/>
          <p:cNvSpPr txBox="1"/>
          <p:nvPr>
            <p:ph idx="10" type="dt"/>
          </p:nvPr>
        </p:nvSpPr>
        <p:spPr>
          <a:xfrm>
            <a:off x="304800" y="6400800"/>
            <a:ext cx="2133600" cy="228600"/>
          </a:xfrm>
          <a:prstGeom prst="rect">
            <a:avLst/>
          </a:prstGeom>
          <a:noFill/>
          <a:ln>
            <a:noFill/>
          </a:ln>
        </p:spPr>
        <p:txBody>
          <a:bodyPr anchorCtr="0" anchor="t"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3" name="Google Shape;83;p49"/>
          <p:cNvSpPr txBox="1"/>
          <p:nvPr>
            <p:ph idx="11" type="ftr"/>
          </p:nvPr>
        </p:nvSpPr>
        <p:spPr>
          <a:xfrm>
            <a:off x="6096000" y="6400800"/>
            <a:ext cx="2895600" cy="228600"/>
          </a:xfrm>
          <a:prstGeom prst="rect">
            <a:avLst/>
          </a:prstGeom>
          <a:noFill/>
          <a:ln>
            <a:noFill/>
          </a:ln>
        </p:spPr>
        <p:txBody>
          <a:bodyPr anchorCtr="0" anchor="t"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4" name="Google Shape;84;p49"/>
          <p:cNvSpPr txBox="1"/>
          <p:nvPr>
            <p:ph idx="12" type="sldNum"/>
          </p:nvPr>
        </p:nvSpPr>
        <p:spPr>
          <a:xfrm>
            <a:off x="2971800" y="6400800"/>
            <a:ext cx="2133600" cy="228600"/>
          </a:xfrm>
          <a:prstGeom prst="rect">
            <a:avLst/>
          </a:prstGeom>
          <a:noFill/>
          <a:ln>
            <a:noFill/>
          </a:ln>
        </p:spPr>
        <p:txBody>
          <a:bodyPr anchorCtr="0" anchor="t" bIns="45700" lIns="91425" spcFirstLastPara="1" rIns="91425" wrap="square" tIns="45700">
            <a:noAutofit/>
          </a:bodyPr>
          <a:lstStyle>
            <a:lvl1pPr indent="0" lvl="0" marL="0" algn="r">
              <a:spcBef>
                <a:spcPts val="0"/>
              </a:spcBef>
              <a:spcAft>
                <a:spcPts val="0"/>
              </a:spcAft>
              <a:buNone/>
              <a:defRPr sz="1200">
                <a:solidFill>
                  <a:schemeClr val="dk1"/>
                </a:solidFill>
                <a:latin typeface="Arial"/>
                <a:ea typeface="Arial"/>
                <a:cs typeface="Arial"/>
                <a:sym typeface="Arial"/>
              </a:defRPr>
            </a:lvl1pPr>
            <a:lvl2pPr indent="0" lvl="1" marL="0" algn="r">
              <a:spcBef>
                <a:spcPts val="0"/>
              </a:spcBef>
              <a:spcAft>
                <a:spcPts val="0"/>
              </a:spcAft>
              <a:buNone/>
              <a:defRPr sz="1200">
                <a:solidFill>
                  <a:schemeClr val="dk1"/>
                </a:solidFill>
                <a:latin typeface="Arial"/>
                <a:ea typeface="Arial"/>
                <a:cs typeface="Arial"/>
                <a:sym typeface="Arial"/>
              </a:defRPr>
            </a:lvl2pPr>
            <a:lvl3pPr indent="0" lvl="2" marL="0" algn="r">
              <a:spcBef>
                <a:spcPts val="0"/>
              </a:spcBef>
              <a:spcAft>
                <a:spcPts val="0"/>
              </a:spcAft>
              <a:buNone/>
              <a:defRPr sz="1200">
                <a:solidFill>
                  <a:schemeClr val="dk1"/>
                </a:solidFill>
                <a:latin typeface="Arial"/>
                <a:ea typeface="Arial"/>
                <a:cs typeface="Arial"/>
                <a:sym typeface="Arial"/>
              </a:defRPr>
            </a:lvl3pPr>
            <a:lvl4pPr indent="0" lvl="3" marL="0" algn="r">
              <a:spcBef>
                <a:spcPts val="0"/>
              </a:spcBef>
              <a:spcAft>
                <a:spcPts val="0"/>
              </a:spcAft>
              <a:buNone/>
              <a:defRPr sz="1200">
                <a:solidFill>
                  <a:schemeClr val="dk1"/>
                </a:solidFill>
                <a:latin typeface="Arial"/>
                <a:ea typeface="Arial"/>
                <a:cs typeface="Arial"/>
                <a:sym typeface="Arial"/>
              </a:defRPr>
            </a:lvl4pPr>
            <a:lvl5pPr indent="0" lvl="4" marL="0" algn="r">
              <a:spcBef>
                <a:spcPts val="0"/>
              </a:spcBef>
              <a:spcAft>
                <a:spcPts val="0"/>
              </a:spcAft>
              <a:buNone/>
              <a:defRPr sz="1200">
                <a:solidFill>
                  <a:schemeClr val="dk1"/>
                </a:solidFill>
                <a:latin typeface="Arial"/>
                <a:ea typeface="Arial"/>
                <a:cs typeface="Arial"/>
                <a:sym typeface="Arial"/>
              </a:defRPr>
            </a:lvl5pPr>
            <a:lvl6pPr indent="0" lvl="5" marL="0" algn="r">
              <a:spcBef>
                <a:spcPts val="0"/>
              </a:spcBef>
              <a:spcAft>
                <a:spcPts val="0"/>
              </a:spcAft>
              <a:buNone/>
              <a:defRPr sz="1200">
                <a:solidFill>
                  <a:schemeClr val="dk1"/>
                </a:solidFill>
                <a:latin typeface="Arial"/>
                <a:ea typeface="Arial"/>
                <a:cs typeface="Arial"/>
                <a:sym typeface="Arial"/>
              </a:defRPr>
            </a:lvl6pPr>
            <a:lvl7pPr indent="0" lvl="6" marL="0" algn="r">
              <a:spcBef>
                <a:spcPts val="0"/>
              </a:spcBef>
              <a:spcAft>
                <a:spcPts val="0"/>
              </a:spcAft>
              <a:buNone/>
              <a:defRPr sz="1200">
                <a:solidFill>
                  <a:schemeClr val="dk1"/>
                </a:solidFill>
                <a:latin typeface="Arial"/>
                <a:ea typeface="Arial"/>
                <a:cs typeface="Arial"/>
                <a:sym typeface="Arial"/>
              </a:defRPr>
            </a:lvl7pPr>
            <a:lvl8pPr indent="0" lvl="7" marL="0" algn="r">
              <a:spcBef>
                <a:spcPts val="0"/>
              </a:spcBef>
              <a:spcAft>
                <a:spcPts val="0"/>
              </a:spcAft>
              <a:buNone/>
              <a:defRPr sz="1200">
                <a:solidFill>
                  <a:schemeClr val="dk1"/>
                </a:solidFill>
                <a:latin typeface="Arial"/>
                <a:ea typeface="Arial"/>
                <a:cs typeface="Arial"/>
                <a:sym typeface="Arial"/>
              </a:defRPr>
            </a:lvl8pPr>
            <a:lvl9pPr indent="0" lvl="8" marL="0" algn="r">
              <a:spcBef>
                <a:spcPts val="0"/>
              </a:spcBef>
              <a:spcAft>
                <a:spcPts val="0"/>
              </a:spcAft>
              <a:buNone/>
              <a:defRPr sz="1200">
                <a:solidFill>
                  <a:schemeClr val="dk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hart" type="chart">
  <p:cSld name="CHART">
    <p:spTree>
      <p:nvGrpSpPr>
        <p:cNvPr id="85" name="Shape 85"/>
        <p:cNvGrpSpPr/>
        <p:nvPr/>
      </p:nvGrpSpPr>
      <p:grpSpPr>
        <a:xfrm>
          <a:off x="0" y="0"/>
          <a:ext cx="0" cy="0"/>
          <a:chOff x="0" y="0"/>
          <a:chExt cx="0" cy="0"/>
        </a:xfrm>
      </p:grpSpPr>
      <p:sp>
        <p:nvSpPr>
          <p:cNvPr id="86" name="Google Shape;86;p50"/>
          <p:cNvSpPr txBox="1"/>
          <p:nvPr>
            <p:ph type="title"/>
          </p:nvPr>
        </p:nvSpPr>
        <p:spPr>
          <a:xfrm>
            <a:off x="304800" y="655638"/>
            <a:ext cx="4953000" cy="563562"/>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7" name="Google Shape;87;p50"/>
          <p:cNvSpPr/>
          <p:nvPr>
            <p:ph idx="2" type="chart"/>
          </p:nvPr>
        </p:nvSpPr>
        <p:spPr>
          <a:xfrm>
            <a:off x="381000" y="1600200"/>
            <a:ext cx="8305800" cy="4648200"/>
          </a:xfrm>
          <a:prstGeom prst="rect">
            <a:avLst/>
          </a:prstGeom>
          <a:noFill/>
          <a:ln>
            <a:noFill/>
          </a:ln>
        </p:spPr>
        <p:txBody>
          <a:bodyPr anchorCtr="0" anchor="t" bIns="45700" lIns="91425" spcFirstLastPara="1" rIns="91425" wrap="square" tIns="45700">
            <a:noAutofit/>
          </a:bodyPr>
          <a:lstStyle>
            <a:lvl1pPr lvl="0" marR="0" rtl="0" algn="l">
              <a:spcBef>
                <a:spcPts val="560"/>
              </a:spcBef>
              <a:spcAft>
                <a:spcPts val="0"/>
              </a:spcAft>
              <a:buClr>
                <a:schemeClr val="dk2"/>
              </a:buClr>
              <a:buSzPts val="2800"/>
              <a:buFont typeface="Noto Sans Symbols"/>
              <a:buChar char="▪"/>
              <a:defRPr b="0" i="0" sz="2800" u="none" cap="none" strike="noStrike">
                <a:solidFill>
                  <a:schemeClr val="dk1"/>
                </a:solidFill>
                <a:latin typeface="Arial"/>
                <a:ea typeface="Arial"/>
                <a:cs typeface="Arial"/>
                <a:sym typeface="Arial"/>
              </a:defRPr>
            </a:lvl1pPr>
            <a:lvl2pPr lvl="1" marR="0" rtl="0" algn="l">
              <a:spcBef>
                <a:spcPts val="480"/>
              </a:spcBef>
              <a:spcAft>
                <a:spcPts val="0"/>
              </a:spcAft>
              <a:buClr>
                <a:schemeClr val="accent1"/>
              </a:buClr>
              <a:buSzPts val="2400"/>
              <a:buFont typeface="Noto Sans Symbols"/>
              <a:buChar char="▪"/>
              <a:defRPr b="0" i="0" sz="2400" u="none" cap="none" strike="noStrike">
                <a:solidFill>
                  <a:schemeClr val="dk1"/>
                </a:solidFill>
                <a:latin typeface="Arial"/>
                <a:ea typeface="Arial"/>
                <a:cs typeface="Arial"/>
                <a:sym typeface="Arial"/>
              </a:defRPr>
            </a:lvl2pPr>
            <a:lvl3pPr lvl="2"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3pPr>
            <a:lvl4pPr lvl="3" marR="0" rtl="0" algn="l">
              <a:spcBef>
                <a:spcPts val="36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4pPr>
            <a:lvl5pPr lvl="4" marR="0" rtl="0" algn="l">
              <a:spcBef>
                <a:spcPts val="36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5pPr>
            <a:lvl6pPr lvl="5" marR="0" rtl="0" algn="l">
              <a:spcBef>
                <a:spcPts val="36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6pPr>
            <a:lvl7pPr lvl="6" marR="0" rtl="0" algn="l">
              <a:spcBef>
                <a:spcPts val="36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7pPr>
            <a:lvl8pPr lvl="7" marR="0" rtl="0" algn="l">
              <a:spcBef>
                <a:spcPts val="36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8pPr>
            <a:lvl9pPr lvl="8" marR="0" rtl="0" algn="l">
              <a:spcBef>
                <a:spcPts val="36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9pPr>
          </a:lstStyle>
          <a:p/>
        </p:txBody>
      </p:sp>
      <p:sp>
        <p:nvSpPr>
          <p:cNvPr id="88" name="Google Shape;88;p50"/>
          <p:cNvSpPr txBox="1"/>
          <p:nvPr>
            <p:ph idx="10" type="dt"/>
          </p:nvPr>
        </p:nvSpPr>
        <p:spPr>
          <a:xfrm>
            <a:off x="304800" y="6400800"/>
            <a:ext cx="2133600" cy="228600"/>
          </a:xfrm>
          <a:prstGeom prst="rect">
            <a:avLst/>
          </a:prstGeom>
          <a:noFill/>
          <a:ln>
            <a:noFill/>
          </a:ln>
        </p:spPr>
        <p:txBody>
          <a:bodyPr anchorCtr="0" anchor="t"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9" name="Google Shape;89;p50"/>
          <p:cNvSpPr txBox="1"/>
          <p:nvPr>
            <p:ph idx="11" type="ftr"/>
          </p:nvPr>
        </p:nvSpPr>
        <p:spPr>
          <a:xfrm>
            <a:off x="6096000" y="6400800"/>
            <a:ext cx="2895600" cy="228600"/>
          </a:xfrm>
          <a:prstGeom prst="rect">
            <a:avLst/>
          </a:prstGeom>
          <a:noFill/>
          <a:ln>
            <a:noFill/>
          </a:ln>
        </p:spPr>
        <p:txBody>
          <a:bodyPr anchorCtr="0" anchor="t"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90" name="Google Shape;90;p50"/>
          <p:cNvSpPr txBox="1"/>
          <p:nvPr>
            <p:ph idx="12" type="sldNum"/>
          </p:nvPr>
        </p:nvSpPr>
        <p:spPr>
          <a:xfrm>
            <a:off x="2971800" y="6400800"/>
            <a:ext cx="2133600" cy="228600"/>
          </a:xfrm>
          <a:prstGeom prst="rect">
            <a:avLst/>
          </a:prstGeom>
          <a:noFill/>
          <a:ln>
            <a:noFill/>
          </a:ln>
        </p:spPr>
        <p:txBody>
          <a:bodyPr anchorCtr="0" anchor="t" bIns="45700" lIns="91425" spcFirstLastPara="1" rIns="91425" wrap="square" tIns="45700">
            <a:noAutofit/>
          </a:bodyPr>
          <a:lstStyle>
            <a:lvl1pPr indent="0" lvl="0" marL="0" algn="r">
              <a:spcBef>
                <a:spcPts val="0"/>
              </a:spcBef>
              <a:spcAft>
                <a:spcPts val="0"/>
              </a:spcAft>
              <a:buNone/>
              <a:defRPr sz="1200">
                <a:solidFill>
                  <a:schemeClr val="dk1"/>
                </a:solidFill>
                <a:latin typeface="Arial"/>
                <a:ea typeface="Arial"/>
                <a:cs typeface="Arial"/>
                <a:sym typeface="Arial"/>
              </a:defRPr>
            </a:lvl1pPr>
            <a:lvl2pPr indent="0" lvl="1" marL="0" algn="r">
              <a:spcBef>
                <a:spcPts val="0"/>
              </a:spcBef>
              <a:spcAft>
                <a:spcPts val="0"/>
              </a:spcAft>
              <a:buNone/>
              <a:defRPr sz="1200">
                <a:solidFill>
                  <a:schemeClr val="dk1"/>
                </a:solidFill>
                <a:latin typeface="Arial"/>
                <a:ea typeface="Arial"/>
                <a:cs typeface="Arial"/>
                <a:sym typeface="Arial"/>
              </a:defRPr>
            </a:lvl2pPr>
            <a:lvl3pPr indent="0" lvl="2" marL="0" algn="r">
              <a:spcBef>
                <a:spcPts val="0"/>
              </a:spcBef>
              <a:spcAft>
                <a:spcPts val="0"/>
              </a:spcAft>
              <a:buNone/>
              <a:defRPr sz="1200">
                <a:solidFill>
                  <a:schemeClr val="dk1"/>
                </a:solidFill>
                <a:latin typeface="Arial"/>
                <a:ea typeface="Arial"/>
                <a:cs typeface="Arial"/>
                <a:sym typeface="Arial"/>
              </a:defRPr>
            </a:lvl3pPr>
            <a:lvl4pPr indent="0" lvl="3" marL="0" algn="r">
              <a:spcBef>
                <a:spcPts val="0"/>
              </a:spcBef>
              <a:spcAft>
                <a:spcPts val="0"/>
              </a:spcAft>
              <a:buNone/>
              <a:defRPr sz="1200">
                <a:solidFill>
                  <a:schemeClr val="dk1"/>
                </a:solidFill>
                <a:latin typeface="Arial"/>
                <a:ea typeface="Arial"/>
                <a:cs typeface="Arial"/>
                <a:sym typeface="Arial"/>
              </a:defRPr>
            </a:lvl4pPr>
            <a:lvl5pPr indent="0" lvl="4" marL="0" algn="r">
              <a:spcBef>
                <a:spcPts val="0"/>
              </a:spcBef>
              <a:spcAft>
                <a:spcPts val="0"/>
              </a:spcAft>
              <a:buNone/>
              <a:defRPr sz="1200">
                <a:solidFill>
                  <a:schemeClr val="dk1"/>
                </a:solidFill>
                <a:latin typeface="Arial"/>
                <a:ea typeface="Arial"/>
                <a:cs typeface="Arial"/>
                <a:sym typeface="Arial"/>
              </a:defRPr>
            </a:lvl5pPr>
            <a:lvl6pPr indent="0" lvl="5" marL="0" algn="r">
              <a:spcBef>
                <a:spcPts val="0"/>
              </a:spcBef>
              <a:spcAft>
                <a:spcPts val="0"/>
              </a:spcAft>
              <a:buNone/>
              <a:defRPr sz="1200">
                <a:solidFill>
                  <a:schemeClr val="dk1"/>
                </a:solidFill>
                <a:latin typeface="Arial"/>
                <a:ea typeface="Arial"/>
                <a:cs typeface="Arial"/>
                <a:sym typeface="Arial"/>
              </a:defRPr>
            </a:lvl6pPr>
            <a:lvl7pPr indent="0" lvl="6" marL="0" algn="r">
              <a:spcBef>
                <a:spcPts val="0"/>
              </a:spcBef>
              <a:spcAft>
                <a:spcPts val="0"/>
              </a:spcAft>
              <a:buNone/>
              <a:defRPr sz="1200">
                <a:solidFill>
                  <a:schemeClr val="dk1"/>
                </a:solidFill>
                <a:latin typeface="Arial"/>
                <a:ea typeface="Arial"/>
                <a:cs typeface="Arial"/>
                <a:sym typeface="Arial"/>
              </a:defRPr>
            </a:lvl7pPr>
            <a:lvl8pPr indent="0" lvl="7" marL="0" algn="r">
              <a:spcBef>
                <a:spcPts val="0"/>
              </a:spcBef>
              <a:spcAft>
                <a:spcPts val="0"/>
              </a:spcAft>
              <a:buNone/>
              <a:defRPr sz="1200">
                <a:solidFill>
                  <a:schemeClr val="dk1"/>
                </a:solidFill>
                <a:latin typeface="Arial"/>
                <a:ea typeface="Arial"/>
                <a:cs typeface="Arial"/>
                <a:sym typeface="Arial"/>
              </a:defRPr>
            </a:lvl8pPr>
            <a:lvl9pPr indent="0" lvl="8" marL="0" algn="r">
              <a:spcBef>
                <a:spcPts val="0"/>
              </a:spcBef>
              <a:spcAft>
                <a:spcPts val="0"/>
              </a:spcAft>
              <a:buNone/>
              <a:defRPr sz="1200">
                <a:solidFill>
                  <a:schemeClr val="dk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able" type="tbl">
  <p:cSld name="TABLE">
    <p:spTree>
      <p:nvGrpSpPr>
        <p:cNvPr id="91" name="Shape 91"/>
        <p:cNvGrpSpPr/>
        <p:nvPr/>
      </p:nvGrpSpPr>
      <p:grpSpPr>
        <a:xfrm>
          <a:off x="0" y="0"/>
          <a:ext cx="0" cy="0"/>
          <a:chOff x="0" y="0"/>
          <a:chExt cx="0" cy="0"/>
        </a:xfrm>
      </p:grpSpPr>
      <p:sp>
        <p:nvSpPr>
          <p:cNvPr id="92" name="Google Shape;92;p51"/>
          <p:cNvSpPr txBox="1"/>
          <p:nvPr>
            <p:ph type="title"/>
          </p:nvPr>
        </p:nvSpPr>
        <p:spPr>
          <a:xfrm>
            <a:off x="304800" y="655638"/>
            <a:ext cx="4953000" cy="563562"/>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93" name="Google Shape;93;p51"/>
          <p:cNvSpPr txBox="1"/>
          <p:nvPr>
            <p:ph idx="10" type="dt"/>
          </p:nvPr>
        </p:nvSpPr>
        <p:spPr>
          <a:xfrm>
            <a:off x="304800" y="6400800"/>
            <a:ext cx="2133600" cy="228600"/>
          </a:xfrm>
          <a:prstGeom prst="rect">
            <a:avLst/>
          </a:prstGeom>
          <a:noFill/>
          <a:ln>
            <a:noFill/>
          </a:ln>
        </p:spPr>
        <p:txBody>
          <a:bodyPr anchorCtr="0" anchor="t"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94" name="Google Shape;94;p51"/>
          <p:cNvSpPr txBox="1"/>
          <p:nvPr>
            <p:ph idx="11" type="ftr"/>
          </p:nvPr>
        </p:nvSpPr>
        <p:spPr>
          <a:xfrm>
            <a:off x="6096000" y="6400800"/>
            <a:ext cx="2895600" cy="228600"/>
          </a:xfrm>
          <a:prstGeom prst="rect">
            <a:avLst/>
          </a:prstGeom>
          <a:noFill/>
          <a:ln>
            <a:noFill/>
          </a:ln>
        </p:spPr>
        <p:txBody>
          <a:bodyPr anchorCtr="0" anchor="t"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95" name="Google Shape;95;p51"/>
          <p:cNvSpPr txBox="1"/>
          <p:nvPr>
            <p:ph idx="12" type="sldNum"/>
          </p:nvPr>
        </p:nvSpPr>
        <p:spPr>
          <a:xfrm>
            <a:off x="2971800" y="6400800"/>
            <a:ext cx="2133600" cy="228600"/>
          </a:xfrm>
          <a:prstGeom prst="rect">
            <a:avLst/>
          </a:prstGeom>
          <a:noFill/>
          <a:ln>
            <a:noFill/>
          </a:ln>
        </p:spPr>
        <p:txBody>
          <a:bodyPr anchorCtr="0" anchor="t" bIns="45700" lIns="91425" spcFirstLastPara="1" rIns="91425" wrap="square" tIns="45700">
            <a:noAutofit/>
          </a:bodyPr>
          <a:lstStyle>
            <a:lvl1pPr indent="0" lvl="0" marL="0" algn="r">
              <a:spcBef>
                <a:spcPts val="0"/>
              </a:spcBef>
              <a:spcAft>
                <a:spcPts val="0"/>
              </a:spcAft>
              <a:buNone/>
              <a:defRPr sz="1200">
                <a:solidFill>
                  <a:schemeClr val="dk1"/>
                </a:solidFill>
                <a:latin typeface="Arial"/>
                <a:ea typeface="Arial"/>
                <a:cs typeface="Arial"/>
                <a:sym typeface="Arial"/>
              </a:defRPr>
            </a:lvl1pPr>
            <a:lvl2pPr indent="0" lvl="1" marL="0" algn="r">
              <a:spcBef>
                <a:spcPts val="0"/>
              </a:spcBef>
              <a:spcAft>
                <a:spcPts val="0"/>
              </a:spcAft>
              <a:buNone/>
              <a:defRPr sz="1200">
                <a:solidFill>
                  <a:schemeClr val="dk1"/>
                </a:solidFill>
                <a:latin typeface="Arial"/>
                <a:ea typeface="Arial"/>
                <a:cs typeface="Arial"/>
                <a:sym typeface="Arial"/>
              </a:defRPr>
            </a:lvl2pPr>
            <a:lvl3pPr indent="0" lvl="2" marL="0" algn="r">
              <a:spcBef>
                <a:spcPts val="0"/>
              </a:spcBef>
              <a:spcAft>
                <a:spcPts val="0"/>
              </a:spcAft>
              <a:buNone/>
              <a:defRPr sz="1200">
                <a:solidFill>
                  <a:schemeClr val="dk1"/>
                </a:solidFill>
                <a:latin typeface="Arial"/>
                <a:ea typeface="Arial"/>
                <a:cs typeface="Arial"/>
                <a:sym typeface="Arial"/>
              </a:defRPr>
            </a:lvl3pPr>
            <a:lvl4pPr indent="0" lvl="3" marL="0" algn="r">
              <a:spcBef>
                <a:spcPts val="0"/>
              </a:spcBef>
              <a:spcAft>
                <a:spcPts val="0"/>
              </a:spcAft>
              <a:buNone/>
              <a:defRPr sz="1200">
                <a:solidFill>
                  <a:schemeClr val="dk1"/>
                </a:solidFill>
                <a:latin typeface="Arial"/>
                <a:ea typeface="Arial"/>
                <a:cs typeface="Arial"/>
                <a:sym typeface="Arial"/>
              </a:defRPr>
            </a:lvl4pPr>
            <a:lvl5pPr indent="0" lvl="4" marL="0" algn="r">
              <a:spcBef>
                <a:spcPts val="0"/>
              </a:spcBef>
              <a:spcAft>
                <a:spcPts val="0"/>
              </a:spcAft>
              <a:buNone/>
              <a:defRPr sz="1200">
                <a:solidFill>
                  <a:schemeClr val="dk1"/>
                </a:solidFill>
                <a:latin typeface="Arial"/>
                <a:ea typeface="Arial"/>
                <a:cs typeface="Arial"/>
                <a:sym typeface="Arial"/>
              </a:defRPr>
            </a:lvl5pPr>
            <a:lvl6pPr indent="0" lvl="5" marL="0" algn="r">
              <a:spcBef>
                <a:spcPts val="0"/>
              </a:spcBef>
              <a:spcAft>
                <a:spcPts val="0"/>
              </a:spcAft>
              <a:buNone/>
              <a:defRPr sz="1200">
                <a:solidFill>
                  <a:schemeClr val="dk1"/>
                </a:solidFill>
                <a:latin typeface="Arial"/>
                <a:ea typeface="Arial"/>
                <a:cs typeface="Arial"/>
                <a:sym typeface="Arial"/>
              </a:defRPr>
            </a:lvl6pPr>
            <a:lvl7pPr indent="0" lvl="6" marL="0" algn="r">
              <a:spcBef>
                <a:spcPts val="0"/>
              </a:spcBef>
              <a:spcAft>
                <a:spcPts val="0"/>
              </a:spcAft>
              <a:buNone/>
              <a:defRPr sz="1200">
                <a:solidFill>
                  <a:schemeClr val="dk1"/>
                </a:solidFill>
                <a:latin typeface="Arial"/>
                <a:ea typeface="Arial"/>
                <a:cs typeface="Arial"/>
                <a:sym typeface="Arial"/>
              </a:defRPr>
            </a:lvl7pPr>
            <a:lvl8pPr indent="0" lvl="7" marL="0" algn="r">
              <a:spcBef>
                <a:spcPts val="0"/>
              </a:spcBef>
              <a:spcAft>
                <a:spcPts val="0"/>
              </a:spcAft>
              <a:buNone/>
              <a:defRPr sz="1200">
                <a:solidFill>
                  <a:schemeClr val="dk1"/>
                </a:solidFill>
                <a:latin typeface="Arial"/>
                <a:ea typeface="Arial"/>
                <a:cs typeface="Arial"/>
                <a:sym typeface="Arial"/>
              </a:defRPr>
            </a:lvl8pPr>
            <a:lvl9pPr indent="0" lvl="8" marL="0" algn="r">
              <a:spcBef>
                <a:spcPts val="0"/>
              </a:spcBef>
              <a:spcAft>
                <a:spcPts val="0"/>
              </a:spcAft>
              <a:buNone/>
              <a:defRPr sz="1200">
                <a:solidFill>
                  <a:schemeClr val="dk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22" name="Shape 22"/>
        <p:cNvGrpSpPr/>
        <p:nvPr/>
      </p:nvGrpSpPr>
      <p:grpSpPr>
        <a:xfrm>
          <a:off x="0" y="0"/>
          <a:ext cx="0" cy="0"/>
          <a:chOff x="0" y="0"/>
          <a:chExt cx="0" cy="0"/>
        </a:xfrm>
      </p:grpSpPr>
      <p:sp>
        <p:nvSpPr>
          <p:cNvPr id="23" name="Google Shape;23;p40"/>
          <p:cNvSpPr txBox="1"/>
          <p:nvPr>
            <p:ph type="title"/>
          </p:nvPr>
        </p:nvSpPr>
        <p:spPr>
          <a:xfrm>
            <a:off x="304800" y="655638"/>
            <a:ext cx="4953000" cy="563562"/>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4" name="Google Shape;24;p40"/>
          <p:cNvSpPr txBox="1"/>
          <p:nvPr>
            <p:ph idx="1" type="body"/>
          </p:nvPr>
        </p:nvSpPr>
        <p:spPr>
          <a:xfrm>
            <a:off x="381000" y="1600200"/>
            <a:ext cx="8305800" cy="4648200"/>
          </a:xfrm>
          <a:prstGeom prst="rect">
            <a:avLst/>
          </a:prstGeom>
          <a:noFill/>
          <a:ln>
            <a:noFill/>
          </a:ln>
        </p:spPr>
        <p:txBody>
          <a:bodyPr anchorCtr="0" anchor="t" bIns="45700" lIns="91425" spcFirstLastPara="1" rIns="91425" wrap="square" tIns="45700">
            <a:noAutofit/>
          </a:bodyPr>
          <a:lstStyle>
            <a:lvl1pPr indent="-342900" lvl="0" marL="457200" algn="l">
              <a:spcBef>
                <a:spcPts val="360"/>
              </a:spcBef>
              <a:spcAft>
                <a:spcPts val="0"/>
              </a:spcAft>
              <a:buSzPts val="1800"/>
              <a:buChar char="▪"/>
              <a:defRPr/>
            </a:lvl1pPr>
            <a:lvl2pPr indent="-342900" lvl="1" marL="914400" algn="l">
              <a:spcBef>
                <a:spcPts val="360"/>
              </a:spcBef>
              <a:spcAft>
                <a:spcPts val="0"/>
              </a:spcAft>
              <a:buSzPts val="1800"/>
              <a:buChar char="▪"/>
              <a:defRPr/>
            </a:lvl2pPr>
            <a:lvl3pPr indent="-342900" lvl="2" marL="1371600" algn="l">
              <a:spcBef>
                <a:spcPts val="360"/>
              </a:spcBef>
              <a:spcAft>
                <a:spcPts val="0"/>
              </a:spcAft>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25" name="Google Shape;25;p40"/>
          <p:cNvSpPr txBox="1"/>
          <p:nvPr>
            <p:ph idx="10" type="dt"/>
          </p:nvPr>
        </p:nvSpPr>
        <p:spPr>
          <a:xfrm>
            <a:off x="304800" y="6400800"/>
            <a:ext cx="2133600" cy="228600"/>
          </a:xfrm>
          <a:prstGeom prst="rect">
            <a:avLst/>
          </a:prstGeom>
          <a:noFill/>
          <a:ln>
            <a:noFill/>
          </a:ln>
        </p:spPr>
        <p:txBody>
          <a:bodyPr anchorCtr="0" anchor="t"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6" name="Google Shape;26;p40"/>
          <p:cNvSpPr txBox="1"/>
          <p:nvPr>
            <p:ph idx="11" type="ftr"/>
          </p:nvPr>
        </p:nvSpPr>
        <p:spPr>
          <a:xfrm>
            <a:off x="6096000" y="6400800"/>
            <a:ext cx="2895600" cy="228600"/>
          </a:xfrm>
          <a:prstGeom prst="rect">
            <a:avLst/>
          </a:prstGeom>
          <a:noFill/>
          <a:ln>
            <a:noFill/>
          </a:ln>
        </p:spPr>
        <p:txBody>
          <a:bodyPr anchorCtr="0" anchor="t"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7" name="Google Shape;27;p40"/>
          <p:cNvSpPr txBox="1"/>
          <p:nvPr>
            <p:ph idx="12" type="sldNum"/>
          </p:nvPr>
        </p:nvSpPr>
        <p:spPr>
          <a:xfrm>
            <a:off x="2971800" y="6400800"/>
            <a:ext cx="2133600" cy="228600"/>
          </a:xfrm>
          <a:prstGeom prst="rect">
            <a:avLst/>
          </a:prstGeom>
          <a:noFill/>
          <a:ln>
            <a:noFill/>
          </a:ln>
        </p:spPr>
        <p:txBody>
          <a:bodyPr anchorCtr="0" anchor="t" bIns="45700" lIns="91425" spcFirstLastPara="1" rIns="91425" wrap="square" tIns="45700">
            <a:noAutofit/>
          </a:bodyPr>
          <a:lstStyle>
            <a:lvl1pPr indent="0" lvl="0" marL="0" algn="r">
              <a:spcBef>
                <a:spcPts val="0"/>
              </a:spcBef>
              <a:spcAft>
                <a:spcPts val="0"/>
              </a:spcAft>
              <a:buNone/>
              <a:defRPr sz="1200">
                <a:solidFill>
                  <a:schemeClr val="dk1"/>
                </a:solidFill>
                <a:latin typeface="Arial"/>
                <a:ea typeface="Arial"/>
                <a:cs typeface="Arial"/>
                <a:sym typeface="Arial"/>
              </a:defRPr>
            </a:lvl1pPr>
            <a:lvl2pPr indent="0" lvl="1" marL="0" algn="r">
              <a:spcBef>
                <a:spcPts val="0"/>
              </a:spcBef>
              <a:spcAft>
                <a:spcPts val="0"/>
              </a:spcAft>
              <a:buNone/>
              <a:defRPr sz="1200">
                <a:solidFill>
                  <a:schemeClr val="dk1"/>
                </a:solidFill>
                <a:latin typeface="Arial"/>
                <a:ea typeface="Arial"/>
                <a:cs typeface="Arial"/>
                <a:sym typeface="Arial"/>
              </a:defRPr>
            </a:lvl2pPr>
            <a:lvl3pPr indent="0" lvl="2" marL="0" algn="r">
              <a:spcBef>
                <a:spcPts val="0"/>
              </a:spcBef>
              <a:spcAft>
                <a:spcPts val="0"/>
              </a:spcAft>
              <a:buNone/>
              <a:defRPr sz="1200">
                <a:solidFill>
                  <a:schemeClr val="dk1"/>
                </a:solidFill>
                <a:latin typeface="Arial"/>
                <a:ea typeface="Arial"/>
                <a:cs typeface="Arial"/>
                <a:sym typeface="Arial"/>
              </a:defRPr>
            </a:lvl3pPr>
            <a:lvl4pPr indent="0" lvl="3" marL="0" algn="r">
              <a:spcBef>
                <a:spcPts val="0"/>
              </a:spcBef>
              <a:spcAft>
                <a:spcPts val="0"/>
              </a:spcAft>
              <a:buNone/>
              <a:defRPr sz="1200">
                <a:solidFill>
                  <a:schemeClr val="dk1"/>
                </a:solidFill>
                <a:latin typeface="Arial"/>
                <a:ea typeface="Arial"/>
                <a:cs typeface="Arial"/>
                <a:sym typeface="Arial"/>
              </a:defRPr>
            </a:lvl4pPr>
            <a:lvl5pPr indent="0" lvl="4" marL="0" algn="r">
              <a:spcBef>
                <a:spcPts val="0"/>
              </a:spcBef>
              <a:spcAft>
                <a:spcPts val="0"/>
              </a:spcAft>
              <a:buNone/>
              <a:defRPr sz="1200">
                <a:solidFill>
                  <a:schemeClr val="dk1"/>
                </a:solidFill>
                <a:latin typeface="Arial"/>
                <a:ea typeface="Arial"/>
                <a:cs typeface="Arial"/>
                <a:sym typeface="Arial"/>
              </a:defRPr>
            </a:lvl5pPr>
            <a:lvl6pPr indent="0" lvl="5" marL="0" algn="r">
              <a:spcBef>
                <a:spcPts val="0"/>
              </a:spcBef>
              <a:spcAft>
                <a:spcPts val="0"/>
              </a:spcAft>
              <a:buNone/>
              <a:defRPr sz="1200">
                <a:solidFill>
                  <a:schemeClr val="dk1"/>
                </a:solidFill>
                <a:latin typeface="Arial"/>
                <a:ea typeface="Arial"/>
                <a:cs typeface="Arial"/>
                <a:sym typeface="Arial"/>
              </a:defRPr>
            </a:lvl6pPr>
            <a:lvl7pPr indent="0" lvl="6" marL="0" algn="r">
              <a:spcBef>
                <a:spcPts val="0"/>
              </a:spcBef>
              <a:spcAft>
                <a:spcPts val="0"/>
              </a:spcAft>
              <a:buNone/>
              <a:defRPr sz="1200">
                <a:solidFill>
                  <a:schemeClr val="dk1"/>
                </a:solidFill>
                <a:latin typeface="Arial"/>
                <a:ea typeface="Arial"/>
                <a:cs typeface="Arial"/>
                <a:sym typeface="Arial"/>
              </a:defRPr>
            </a:lvl7pPr>
            <a:lvl8pPr indent="0" lvl="7" marL="0" algn="r">
              <a:spcBef>
                <a:spcPts val="0"/>
              </a:spcBef>
              <a:spcAft>
                <a:spcPts val="0"/>
              </a:spcAft>
              <a:buNone/>
              <a:defRPr sz="1200">
                <a:solidFill>
                  <a:schemeClr val="dk1"/>
                </a:solidFill>
                <a:latin typeface="Arial"/>
                <a:ea typeface="Arial"/>
                <a:cs typeface="Arial"/>
                <a:sym typeface="Arial"/>
              </a:defRPr>
            </a:lvl8pPr>
            <a:lvl9pPr indent="0" lvl="8" marL="0" algn="r">
              <a:spcBef>
                <a:spcPts val="0"/>
              </a:spcBef>
              <a:spcAft>
                <a:spcPts val="0"/>
              </a:spcAft>
              <a:buNone/>
              <a:defRPr sz="1200">
                <a:solidFill>
                  <a:schemeClr val="dk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28" name="Shape 28"/>
        <p:cNvGrpSpPr/>
        <p:nvPr/>
      </p:nvGrpSpPr>
      <p:grpSpPr>
        <a:xfrm>
          <a:off x="0" y="0"/>
          <a:ext cx="0" cy="0"/>
          <a:chOff x="0" y="0"/>
          <a:chExt cx="0" cy="0"/>
        </a:xfrm>
      </p:grpSpPr>
      <p:sp>
        <p:nvSpPr>
          <p:cNvPr id="29" name="Google Shape;29;p41"/>
          <p:cNvSpPr txBox="1"/>
          <p:nvPr>
            <p:ph idx="10" type="dt"/>
          </p:nvPr>
        </p:nvSpPr>
        <p:spPr>
          <a:xfrm>
            <a:off x="304800" y="6400800"/>
            <a:ext cx="2133600" cy="228600"/>
          </a:xfrm>
          <a:prstGeom prst="rect">
            <a:avLst/>
          </a:prstGeom>
          <a:noFill/>
          <a:ln>
            <a:noFill/>
          </a:ln>
        </p:spPr>
        <p:txBody>
          <a:bodyPr anchorCtr="0" anchor="t"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0" name="Google Shape;30;p41"/>
          <p:cNvSpPr txBox="1"/>
          <p:nvPr>
            <p:ph idx="11" type="ftr"/>
          </p:nvPr>
        </p:nvSpPr>
        <p:spPr>
          <a:xfrm>
            <a:off x="6096000" y="6400800"/>
            <a:ext cx="2895600" cy="228600"/>
          </a:xfrm>
          <a:prstGeom prst="rect">
            <a:avLst/>
          </a:prstGeom>
          <a:noFill/>
          <a:ln>
            <a:noFill/>
          </a:ln>
        </p:spPr>
        <p:txBody>
          <a:bodyPr anchorCtr="0" anchor="t"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1" name="Google Shape;31;p41"/>
          <p:cNvSpPr txBox="1"/>
          <p:nvPr>
            <p:ph idx="12" type="sldNum"/>
          </p:nvPr>
        </p:nvSpPr>
        <p:spPr>
          <a:xfrm>
            <a:off x="2971800" y="6400800"/>
            <a:ext cx="2133600" cy="228600"/>
          </a:xfrm>
          <a:prstGeom prst="rect">
            <a:avLst/>
          </a:prstGeom>
          <a:noFill/>
          <a:ln>
            <a:noFill/>
          </a:ln>
        </p:spPr>
        <p:txBody>
          <a:bodyPr anchorCtr="0" anchor="t" bIns="45700" lIns="91425" spcFirstLastPara="1" rIns="91425" wrap="square" tIns="45700">
            <a:noAutofit/>
          </a:bodyPr>
          <a:lstStyle>
            <a:lvl1pPr indent="0" lvl="0" marL="0" algn="r">
              <a:spcBef>
                <a:spcPts val="0"/>
              </a:spcBef>
              <a:spcAft>
                <a:spcPts val="0"/>
              </a:spcAft>
              <a:buNone/>
              <a:defRPr sz="1200">
                <a:solidFill>
                  <a:schemeClr val="dk1"/>
                </a:solidFill>
                <a:latin typeface="Arial"/>
                <a:ea typeface="Arial"/>
                <a:cs typeface="Arial"/>
                <a:sym typeface="Arial"/>
              </a:defRPr>
            </a:lvl1pPr>
            <a:lvl2pPr indent="0" lvl="1" marL="0" algn="r">
              <a:spcBef>
                <a:spcPts val="0"/>
              </a:spcBef>
              <a:spcAft>
                <a:spcPts val="0"/>
              </a:spcAft>
              <a:buNone/>
              <a:defRPr sz="1200">
                <a:solidFill>
                  <a:schemeClr val="dk1"/>
                </a:solidFill>
                <a:latin typeface="Arial"/>
                <a:ea typeface="Arial"/>
                <a:cs typeface="Arial"/>
                <a:sym typeface="Arial"/>
              </a:defRPr>
            </a:lvl2pPr>
            <a:lvl3pPr indent="0" lvl="2" marL="0" algn="r">
              <a:spcBef>
                <a:spcPts val="0"/>
              </a:spcBef>
              <a:spcAft>
                <a:spcPts val="0"/>
              </a:spcAft>
              <a:buNone/>
              <a:defRPr sz="1200">
                <a:solidFill>
                  <a:schemeClr val="dk1"/>
                </a:solidFill>
                <a:latin typeface="Arial"/>
                <a:ea typeface="Arial"/>
                <a:cs typeface="Arial"/>
                <a:sym typeface="Arial"/>
              </a:defRPr>
            </a:lvl3pPr>
            <a:lvl4pPr indent="0" lvl="3" marL="0" algn="r">
              <a:spcBef>
                <a:spcPts val="0"/>
              </a:spcBef>
              <a:spcAft>
                <a:spcPts val="0"/>
              </a:spcAft>
              <a:buNone/>
              <a:defRPr sz="1200">
                <a:solidFill>
                  <a:schemeClr val="dk1"/>
                </a:solidFill>
                <a:latin typeface="Arial"/>
                <a:ea typeface="Arial"/>
                <a:cs typeface="Arial"/>
                <a:sym typeface="Arial"/>
              </a:defRPr>
            </a:lvl4pPr>
            <a:lvl5pPr indent="0" lvl="4" marL="0" algn="r">
              <a:spcBef>
                <a:spcPts val="0"/>
              </a:spcBef>
              <a:spcAft>
                <a:spcPts val="0"/>
              </a:spcAft>
              <a:buNone/>
              <a:defRPr sz="1200">
                <a:solidFill>
                  <a:schemeClr val="dk1"/>
                </a:solidFill>
                <a:latin typeface="Arial"/>
                <a:ea typeface="Arial"/>
                <a:cs typeface="Arial"/>
                <a:sym typeface="Arial"/>
              </a:defRPr>
            </a:lvl5pPr>
            <a:lvl6pPr indent="0" lvl="5" marL="0" algn="r">
              <a:spcBef>
                <a:spcPts val="0"/>
              </a:spcBef>
              <a:spcAft>
                <a:spcPts val="0"/>
              </a:spcAft>
              <a:buNone/>
              <a:defRPr sz="1200">
                <a:solidFill>
                  <a:schemeClr val="dk1"/>
                </a:solidFill>
                <a:latin typeface="Arial"/>
                <a:ea typeface="Arial"/>
                <a:cs typeface="Arial"/>
                <a:sym typeface="Arial"/>
              </a:defRPr>
            </a:lvl6pPr>
            <a:lvl7pPr indent="0" lvl="6" marL="0" algn="r">
              <a:spcBef>
                <a:spcPts val="0"/>
              </a:spcBef>
              <a:spcAft>
                <a:spcPts val="0"/>
              </a:spcAft>
              <a:buNone/>
              <a:defRPr sz="1200">
                <a:solidFill>
                  <a:schemeClr val="dk1"/>
                </a:solidFill>
                <a:latin typeface="Arial"/>
                <a:ea typeface="Arial"/>
                <a:cs typeface="Arial"/>
                <a:sym typeface="Arial"/>
              </a:defRPr>
            </a:lvl7pPr>
            <a:lvl8pPr indent="0" lvl="7" marL="0" algn="r">
              <a:spcBef>
                <a:spcPts val="0"/>
              </a:spcBef>
              <a:spcAft>
                <a:spcPts val="0"/>
              </a:spcAft>
              <a:buNone/>
              <a:defRPr sz="1200">
                <a:solidFill>
                  <a:schemeClr val="dk1"/>
                </a:solidFill>
                <a:latin typeface="Arial"/>
                <a:ea typeface="Arial"/>
                <a:cs typeface="Arial"/>
                <a:sym typeface="Arial"/>
              </a:defRPr>
            </a:lvl8pPr>
            <a:lvl9pPr indent="0" lvl="8" marL="0" algn="r">
              <a:spcBef>
                <a:spcPts val="0"/>
              </a:spcBef>
              <a:spcAft>
                <a:spcPts val="0"/>
              </a:spcAft>
              <a:buNone/>
              <a:defRPr sz="1200">
                <a:solidFill>
                  <a:schemeClr val="dk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32" name="Shape 32"/>
        <p:cNvGrpSpPr/>
        <p:nvPr/>
      </p:nvGrpSpPr>
      <p:grpSpPr>
        <a:xfrm>
          <a:off x="0" y="0"/>
          <a:ext cx="0" cy="0"/>
          <a:chOff x="0" y="0"/>
          <a:chExt cx="0" cy="0"/>
        </a:xfrm>
      </p:grpSpPr>
      <p:sp>
        <p:nvSpPr>
          <p:cNvPr id="33" name="Google Shape;33;p42"/>
          <p:cNvSpPr txBox="1"/>
          <p:nvPr>
            <p:ph type="title"/>
          </p:nvPr>
        </p:nvSpPr>
        <p:spPr>
          <a:xfrm>
            <a:off x="722313" y="4406900"/>
            <a:ext cx="7772400" cy="1362075"/>
          </a:xfrm>
          <a:prstGeom prst="rect">
            <a:avLst/>
          </a:prstGeom>
          <a:noFill/>
          <a:ln>
            <a:noFill/>
          </a:ln>
        </p:spPr>
        <p:txBody>
          <a:bodyPr anchorCtr="0" anchor="t" bIns="45700" lIns="91425" spcFirstLastPara="1" rIns="91425" wrap="square" tIns="45700">
            <a:noAutofit/>
          </a:bodyPr>
          <a:lstStyle>
            <a:lvl1pPr lvl="0" algn="l">
              <a:spcBef>
                <a:spcPts val="0"/>
              </a:spcBef>
              <a:spcAft>
                <a:spcPts val="0"/>
              </a:spcAft>
              <a:buSzPts val="1400"/>
              <a:buNone/>
              <a:defRPr b="1" sz="4000" cap="none"/>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4" name="Google Shape;34;p42"/>
          <p:cNvSpPr txBox="1"/>
          <p:nvPr>
            <p:ph idx="1" type="body"/>
          </p:nvPr>
        </p:nvSpPr>
        <p:spPr>
          <a:xfrm>
            <a:off x="722313" y="2906713"/>
            <a:ext cx="7772400" cy="1500187"/>
          </a:xfrm>
          <a:prstGeom prst="rect">
            <a:avLst/>
          </a:prstGeom>
          <a:noFill/>
          <a:ln>
            <a:noFill/>
          </a:ln>
        </p:spPr>
        <p:txBody>
          <a:bodyPr anchorCtr="0" anchor="b" bIns="45700" lIns="91425" spcFirstLastPara="1" rIns="91425" wrap="square" tIns="45700">
            <a:noAutofit/>
          </a:bodyPr>
          <a:lstStyle>
            <a:lvl1pPr indent="-228600" lvl="0" marL="457200" algn="l">
              <a:spcBef>
                <a:spcPts val="400"/>
              </a:spcBef>
              <a:spcAft>
                <a:spcPts val="0"/>
              </a:spcAft>
              <a:buSzPts val="2000"/>
              <a:buNone/>
              <a:defRPr sz="2000"/>
            </a:lvl1pPr>
            <a:lvl2pPr indent="-228600" lvl="1" marL="914400" algn="l">
              <a:spcBef>
                <a:spcPts val="360"/>
              </a:spcBef>
              <a:spcAft>
                <a:spcPts val="0"/>
              </a:spcAft>
              <a:buSzPts val="1800"/>
              <a:buNone/>
              <a:defRPr sz="1800"/>
            </a:lvl2pPr>
            <a:lvl3pPr indent="-228600" lvl="2" marL="1371600" algn="l">
              <a:spcBef>
                <a:spcPts val="320"/>
              </a:spcBef>
              <a:spcAft>
                <a:spcPts val="0"/>
              </a:spcAft>
              <a:buSzPts val="1600"/>
              <a:buFont typeface="Arial"/>
              <a:buNone/>
              <a:defRPr sz="1600"/>
            </a:lvl3pPr>
            <a:lvl4pPr indent="-228600" lvl="3" marL="1828800" algn="l">
              <a:spcBef>
                <a:spcPts val="280"/>
              </a:spcBef>
              <a:spcAft>
                <a:spcPts val="0"/>
              </a:spcAft>
              <a:buClr>
                <a:schemeClr val="dk1"/>
              </a:buClr>
              <a:buSzPts val="1400"/>
              <a:buFont typeface="Arial"/>
              <a:buNone/>
              <a:defRPr sz="1400"/>
            </a:lvl4pPr>
            <a:lvl5pPr indent="-228600" lvl="4" marL="2286000" algn="l">
              <a:spcBef>
                <a:spcPts val="280"/>
              </a:spcBef>
              <a:spcAft>
                <a:spcPts val="0"/>
              </a:spcAft>
              <a:buClr>
                <a:schemeClr val="dk1"/>
              </a:buClr>
              <a:buSzPts val="1400"/>
              <a:buFont typeface="Arial"/>
              <a:buNone/>
              <a:defRPr sz="1400"/>
            </a:lvl5pPr>
            <a:lvl6pPr indent="-228600" lvl="5" marL="2743200" algn="l">
              <a:spcBef>
                <a:spcPts val="280"/>
              </a:spcBef>
              <a:spcAft>
                <a:spcPts val="0"/>
              </a:spcAft>
              <a:buClr>
                <a:schemeClr val="dk1"/>
              </a:buClr>
              <a:buSzPts val="1400"/>
              <a:buFont typeface="Arial"/>
              <a:buNone/>
              <a:defRPr sz="1400"/>
            </a:lvl6pPr>
            <a:lvl7pPr indent="-228600" lvl="6" marL="3200400" algn="l">
              <a:spcBef>
                <a:spcPts val="280"/>
              </a:spcBef>
              <a:spcAft>
                <a:spcPts val="0"/>
              </a:spcAft>
              <a:buClr>
                <a:schemeClr val="dk1"/>
              </a:buClr>
              <a:buSzPts val="1400"/>
              <a:buFont typeface="Arial"/>
              <a:buNone/>
              <a:defRPr sz="1400"/>
            </a:lvl7pPr>
            <a:lvl8pPr indent="-228600" lvl="7" marL="3657600" algn="l">
              <a:spcBef>
                <a:spcPts val="280"/>
              </a:spcBef>
              <a:spcAft>
                <a:spcPts val="0"/>
              </a:spcAft>
              <a:buClr>
                <a:schemeClr val="dk1"/>
              </a:buClr>
              <a:buSzPts val="1400"/>
              <a:buFont typeface="Arial"/>
              <a:buNone/>
              <a:defRPr sz="1400"/>
            </a:lvl8pPr>
            <a:lvl9pPr indent="-228600" lvl="8" marL="4114800" algn="l">
              <a:spcBef>
                <a:spcPts val="280"/>
              </a:spcBef>
              <a:spcAft>
                <a:spcPts val="0"/>
              </a:spcAft>
              <a:buClr>
                <a:schemeClr val="dk1"/>
              </a:buClr>
              <a:buSzPts val="1400"/>
              <a:buFont typeface="Arial"/>
              <a:buNone/>
              <a:defRPr sz="1400"/>
            </a:lvl9pPr>
          </a:lstStyle>
          <a:p/>
        </p:txBody>
      </p:sp>
      <p:sp>
        <p:nvSpPr>
          <p:cNvPr id="35" name="Google Shape;35;p42"/>
          <p:cNvSpPr txBox="1"/>
          <p:nvPr>
            <p:ph idx="10" type="dt"/>
          </p:nvPr>
        </p:nvSpPr>
        <p:spPr>
          <a:xfrm>
            <a:off x="304800" y="6400800"/>
            <a:ext cx="2133600" cy="228600"/>
          </a:xfrm>
          <a:prstGeom prst="rect">
            <a:avLst/>
          </a:prstGeom>
          <a:noFill/>
          <a:ln>
            <a:noFill/>
          </a:ln>
        </p:spPr>
        <p:txBody>
          <a:bodyPr anchorCtr="0" anchor="t"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6" name="Google Shape;36;p42"/>
          <p:cNvSpPr txBox="1"/>
          <p:nvPr>
            <p:ph idx="11" type="ftr"/>
          </p:nvPr>
        </p:nvSpPr>
        <p:spPr>
          <a:xfrm>
            <a:off x="6096000" y="6400800"/>
            <a:ext cx="2895600" cy="228600"/>
          </a:xfrm>
          <a:prstGeom prst="rect">
            <a:avLst/>
          </a:prstGeom>
          <a:noFill/>
          <a:ln>
            <a:noFill/>
          </a:ln>
        </p:spPr>
        <p:txBody>
          <a:bodyPr anchorCtr="0" anchor="t"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7" name="Google Shape;37;p42"/>
          <p:cNvSpPr txBox="1"/>
          <p:nvPr>
            <p:ph idx="12" type="sldNum"/>
          </p:nvPr>
        </p:nvSpPr>
        <p:spPr>
          <a:xfrm>
            <a:off x="2971800" y="6400800"/>
            <a:ext cx="2133600" cy="228600"/>
          </a:xfrm>
          <a:prstGeom prst="rect">
            <a:avLst/>
          </a:prstGeom>
          <a:noFill/>
          <a:ln>
            <a:noFill/>
          </a:ln>
        </p:spPr>
        <p:txBody>
          <a:bodyPr anchorCtr="0" anchor="t" bIns="45700" lIns="91425" spcFirstLastPara="1" rIns="91425" wrap="square" tIns="45700">
            <a:noAutofit/>
          </a:bodyPr>
          <a:lstStyle>
            <a:lvl1pPr indent="0" lvl="0" marL="0" algn="r">
              <a:spcBef>
                <a:spcPts val="0"/>
              </a:spcBef>
              <a:spcAft>
                <a:spcPts val="0"/>
              </a:spcAft>
              <a:buNone/>
              <a:defRPr sz="1200">
                <a:solidFill>
                  <a:schemeClr val="dk1"/>
                </a:solidFill>
                <a:latin typeface="Arial"/>
                <a:ea typeface="Arial"/>
                <a:cs typeface="Arial"/>
                <a:sym typeface="Arial"/>
              </a:defRPr>
            </a:lvl1pPr>
            <a:lvl2pPr indent="0" lvl="1" marL="0" algn="r">
              <a:spcBef>
                <a:spcPts val="0"/>
              </a:spcBef>
              <a:spcAft>
                <a:spcPts val="0"/>
              </a:spcAft>
              <a:buNone/>
              <a:defRPr sz="1200">
                <a:solidFill>
                  <a:schemeClr val="dk1"/>
                </a:solidFill>
                <a:latin typeface="Arial"/>
                <a:ea typeface="Arial"/>
                <a:cs typeface="Arial"/>
                <a:sym typeface="Arial"/>
              </a:defRPr>
            </a:lvl2pPr>
            <a:lvl3pPr indent="0" lvl="2" marL="0" algn="r">
              <a:spcBef>
                <a:spcPts val="0"/>
              </a:spcBef>
              <a:spcAft>
                <a:spcPts val="0"/>
              </a:spcAft>
              <a:buNone/>
              <a:defRPr sz="1200">
                <a:solidFill>
                  <a:schemeClr val="dk1"/>
                </a:solidFill>
                <a:latin typeface="Arial"/>
                <a:ea typeface="Arial"/>
                <a:cs typeface="Arial"/>
                <a:sym typeface="Arial"/>
              </a:defRPr>
            </a:lvl3pPr>
            <a:lvl4pPr indent="0" lvl="3" marL="0" algn="r">
              <a:spcBef>
                <a:spcPts val="0"/>
              </a:spcBef>
              <a:spcAft>
                <a:spcPts val="0"/>
              </a:spcAft>
              <a:buNone/>
              <a:defRPr sz="1200">
                <a:solidFill>
                  <a:schemeClr val="dk1"/>
                </a:solidFill>
                <a:latin typeface="Arial"/>
                <a:ea typeface="Arial"/>
                <a:cs typeface="Arial"/>
                <a:sym typeface="Arial"/>
              </a:defRPr>
            </a:lvl4pPr>
            <a:lvl5pPr indent="0" lvl="4" marL="0" algn="r">
              <a:spcBef>
                <a:spcPts val="0"/>
              </a:spcBef>
              <a:spcAft>
                <a:spcPts val="0"/>
              </a:spcAft>
              <a:buNone/>
              <a:defRPr sz="1200">
                <a:solidFill>
                  <a:schemeClr val="dk1"/>
                </a:solidFill>
                <a:latin typeface="Arial"/>
                <a:ea typeface="Arial"/>
                <a:cs typeface="Arial"/>
                <a:sym typeface="Arial"/>
              </a:defRPr>
            </a:lvl5pPr>
            <a:lvl6pPr indent="0" lvl="5" marL="0" algn="r">
              <a:spcBef>
                <a:spcPts val="0"/>
              </a:spcBef>
              <a:spcAft>
                <a:spcPts val="0"/>
              </a:spcAft>
              <a:buNone/>
              <a:defRPr sz="1200">
                <a:solidFill>
                  <a:schemeClr val="dk1"/>
                </a:solidFill>
                <a:latin typeface="Arial"/>
                <a:ea typeface="Arial"/>
                <a:cs typeface="Arial"/>
                <a:sym typeface="Arial"/>
              </a:defRPr>
            </a:lvl6pPr>
            <a:lvl7pPr indent="0" lvl="6" marL="0" algn="r">
              <a:spcBef>
                <a:spcPts val="0"/>
              </a:spcBef>
              <a:spcAft>
                <a:spcPts val="0"/>
              </a:spcAft>
              <a:buNone/>
              <a:defRPr sz="1200">
                <a:solidFill>
                  <a:schemeClr val="dk1"/>
                </a:solidFill>
                <a:latin typeface="Arial"/>
                <a:ea typeface="Arial"/>
                <a:cs typeface="Arial"/>
                <a:sym typeface="Arial"/>
              </a:defRPr>
            </a:lvl7pPr>
            <a:lvl8pPr indent="0" lvl="7" marL="0" algn="r">
              <a:spcBef>
                <a:spcPts val="0"/>
              </a:spcBef>
              <a:spcAft>
                <a:spcPts val="0"/>
              </a:spcAft>
              <a:buNone/>
              <a:defRPr sz="1200">
                <a:solidFill>
                  <a:schemeClr val="dk1"/>
                </a:solidFill>
                <a:latin typeface="Arial"/>
                <a:ea typeface="Arial"/>
                <a:cs typeface="Arial"/>
                <a:sym typeface="Arial"/>
              </a:defRPr>
            </a:lvl8pPr>
            <a:lvl9pPr indent="0" lvl="8" marL="0" algn="r">
              <a:spcBef>
                <a:spcPts val="0"/>
              </a:spcBef>
              <a:spcAft>
                <a:spcPts val="0"/>
              </a:spcAft>
              <a:buNone/>
              <a:defRPr sz="1200">
                <a:solidFill>
                  <a:schemeClr val="dk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38" name="Shape 38"/>
        <p:cNvGrpSpPr/>
        <p:nvPr/>
      </p:nvGrpSpPr>
      <p:grpSpPr>
        <a:xfrm>
          <a:off x="0" y="0"/>
          <a:ext cx="0" cy="0"/>
          <a:chOff x="0" y="0"/>
          <a:chExt cx="0" cy="0"/>
        </a:xfrm>
      </p:grpSpPr>
      <p:sp>
        <p:nvSpPr>
          <p:cNvPr id="39" name="Google Shape;39;p43"/>
          <p:cNvSpPr txBox="1"/>
          <p:nvPr>
            <p:ph type="title"/>
          </p:nvPr>
        </p:nvSpPr>
        <p:spPr>
          <a:xfrm>
            <a:off x="304800" y="655638"/>
            <a:ext cx="4953000" cy="563562"/>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0" name="Google Shape;40;p43"/>
          <p:cNvSpPr txBox="1"/>
          <p:nvPr>
            <p:ph idx="1" type="body"/>
          </p:nvPr>
        </p:nvSpPr>
        <p:spPr>
          <a:xfrm>
            <a:off x="381000" y="1600200"/>
            <a:ext cx="4076700" cy="4648200"/>
          </a:xfrm>
          <a:prstGeom prst="rect">
            <a:avLst/>
          </a:prstGeom>
          <a:noFill/>
          <a:ln>
            <a:noFill/>
          </a:ln>
        </p:spPr>
        <p:txBody>
          <a:bodyPr anchorCtr="0" anchor="t" bIns="45700" lIns="91425" spcFirstLastPara="1" rIns="91425" wrap="square" tIns="45700">
            <a:noAutofit/>
          </a:bodyPr>
          <a:lstStyle>
            <a:lvl1pPr indent="-406400" lvl="0" marL="457200" algn="l">
              <a:spcBef>
                <a:spcPts val="560"/>
              </a:spcBef>
              <a:spcAft>
                <a:spcPts val="0"/>
              </a:spcAft>
              <a:buSzPts val="2800"/>
              <a:buChar char="▪"/>
              <a:defRPr sz="2800"/>
            </a:lvl1pPr>
            <a:lvl2pPr indent="-381000" lvl="1" marL="914400" algn="l">
              <a:spcBef>
                <a:spcPts val="480"/>
              </a:spcBef>
              <a:spcAft>
                <a:spcPts val="0"/>
              </a:spcAft>
              <a:buSzPts val="2400"/>
              <a:buChar char="▪"/>
              <a:defRPr sz="2400"/>
            </a:lvl2pPr>
            <a:lvl3pPr indent="-355600" lvl="2" marL="1371600" algn="l">
              <a:spcBef>
                <a:spcPts val="400"/>
              </a:spcBef>
              <a:spcAft>
                <a:spcPts val="0"/>
              </a:spcAft>
              <a:buSzPts val="2000"/>
              <a:buFont typeface="Arial"/>
              <a:buChar char="•"/>
              <a:defRPr sz="2000"/>
            </a:lvl3pPr>
            <a:lvl4pPr indent="-342900" lvl="3" marL="1828800" algn="l">
              <a:spcBef>
                <a:spcPts val="360"/>
              </a:spcBef>
              <a:spcAft>
                <a:spcPts val="0"/>
              </a:spcAft>
              <a:buClr>
                <a:schemeClr val="dk1"/>
              </a:buClr>
              <a:buSzPts val="1800"/>
              <a:buFont typeface="Arial"/>
              <a:buChar char="–"/>
              <a:defRPr sz="1800"/>
            </a:lvl4pPr>
            <a:lvl5pPr indent="-342900" lvl="4" marL="2286000" algn="l">
              <a:spcBef>
                <a:spcPts val="360"/>
              </a:spcBef>
              <a:spcAft>
                <a:spcPts val="0"/>
              </a:spcAft>
              <a:buClr>
                <a:schemeClr val="dk1"/>
              </a:buClr>
              <a:buSzPts val="1800"/>
              <a:buFont typeface="Arial"/>
              <a:buChar char="»"/>
              <a:defRPr sz="1800"/>
            </a:lvl5pPr>
            <a:lvl6pPr indent="-342900" lvl="5" marL="2743200" algn="l">
              <a:spcBef>
                <a:spcPts val="360"/>
              </a:spcBef>
              <a:spcAft>
                <a:spcPts val="0"/>
              </a:spcAft>
              <a:buClr>
                <a:schemeClr val="dk1"/>
              </a:buClr>
              <a:buSzPts val="1800"/>
              <a:buFont typeface="Arial"/>
              <a:buChar char="»"/>
              <a:defRPr sz="1800"/>
            </a:lvl6pPr>
            <a:lvl7pPr indent="-342900" lvl="6" marL="3200400" algn="l">
              <a:spcBef>
                <a:spcPts val="360"/>
              </a:spcBef>
              <a:spcAft>
                <a:spcPts val="0"/>
              </a:spcAft>
              <a:buClr>
                <a:schemeClr val="dk1"/>
              </a:buClr>
              <a:buSzPts val="1800"/>
              <a:buFont typeface="Arial"/>
              <a:buChar char="»"/>
              <a:defRPr sz="1800"/>
            </a:lvl7pPr>
            <a:lvl8pPr indent="-342900" lvl="7" marL="3657600" algn="l">
              <a:spcBef>
                <a:spcPts val="360"/>
              </a:spcBef>
              <a:spcAft>
                <a:spcPts val="0"/>
              </a:spcAft>
              <a:buClr>
                <a:schemeClr val="dk1"/>
              </a:buClr>
              <a:buSzPts val="1800"/>
              <a:buFont typeface="Arial"/>
              <a:buChar char="»"/>
              <a:defRPr sz="1800"/>
            </a:lvl8pPr>
            <a:lvl9pPr indent="-342900" lvl="8" marL="4114800" algn="l">
              <a:spcBef>
                <a:spcPts val="360"/>
              </a:spcBef>
              <a:spcAft>
                <a:spcPts val="0"/>
              </a:spcAft>
              <a:buClr>
                <a:schemeClr val="dk1"/>
              </a:buClr>
              <a:buSzPts val="1800"/>
              <a:buFont typeface="Arial"/>
              <a:buChar char="»"/>
              <a:defRPr sz="1800"/>
            </a:lvl9pPr>
          </a:lstStyle>
          <a:p/>
        </p:txBody>
      </p:sp>
      <p:sp>
        <p:nvSpPr>
          <p:cNvPr id="41" name="Google Shape;41;p43"/>
          <p:cNvSpPr txBox="1"/>
          <p:nvPr>
            <p:ph idx="2" type="body"/>
          </p:nvPr>
        </p:nvSpPr>
        <p:spPr>
          <a:xfrm>
            <a:off x="4610100" y="1600200"/>
            <a:ext cx="4076700" cy="4648200"/>
          </a:xfrm>
          <a:prstGeom prst="rect">
            <a:avLst/>
          </a:prstGeom>
          <a:noFill/>
          <a:ln>
            <a:noFill/>
          </a:ln>
        </p:spPr>
        <p:txBody>
          <a:bodyPr anchorCtr="0" anchor="t" bIns="45700" lIns="91425" spcFirstLastPara="1" rIns="91425" wrap="square" tIns="45700">
            <a:noAutofit/>
          </a:bodyPr>
          <a:lstStyle>
            <a:lvl1pPr indent="-406400" lvl="0" marL="457200" algn="l">
              <a:spcBef>
                <a:spcPts val="560"/>
              </a:spcBef>
              <a:spcAft>
                <a:spcPts val="0"/>
              </a:spcAft>
              <a:buSzPts val="2800"/>
              <a:buChar char="▪"/>
              <a:defRPr sz="2800"/>
            </a:lvl1pPr>
            <a:lvl2pPr indent="-381000" lvl="1" marL="914400" algn="l">
              <a:spcBef>
                <a:spcPts val="480"/>
              </a:spcBef>
              <a:spcAft>
                <a:spcPts val="0"/>
              </a:spcAft>
              <a:buSzPts val="2400"/>
              <a:buChar char="▪"/>
              <a:defRPr sz="2400"/>
            </a:lvl2pPr>
            <a:lvl3pPr indent="-355600" lvl="2" marL="1371600" algn="l">
              <a:spcBef>
                <a:spcPts val="400"/>
              </a:spcBef>
              <a:spcAft>
                <a:spcPts val="0"/>
              </a:spcAft>
              <a:buSzPts val="2000"/>
              <a:buFont typeface="Arial"/>
              <a:buChar char="•"/>
              <a:defRPr sz="2000"/>
            </a:lvl3pPr>
            <a:lvl4pPr indent="-342900" lvl="3" marL="1828800" algn="l">
              <a:spcBef>
                <a:spcPts val="360"/>
              </a:spcBef>
              <a:spcAft>
                <a:spcPts val="0"/>
              </a:spcAft>
              <a:buClr>
                <a:schemeClr val="dk1"/>
              </a:buClr>
              <a:buSzPts val="1800"/>
              <a:buFont typeface="Arial"/>
              <a:buChar char="–"/>
              <a:defRPr sz="1800"/>
            </a:lvl4pPr>
            <a:lvl5pPr indent="-342900" lvl="4" marL="2286000" algn="l">
              <a:spcBef>
                <a:spcPts val="360"/>
              </a:spcBef>
              <a:spcAft>
                <a:spcPts val="0"/>
              </a:spcAft>
              <a:buClr>
                <a:schemeClr val="dk1"/>
              </a:buClr>
              <a:buSzPts val="1800"/>
              <a:buFont typeface="Arial"/>
              <a:buChar char="»"/>
              <a:defRPr sz="1800"/>
            </a:lvl5pPr>
            <a:lvl6pPr indent="-342900" lvl="5" marL="2743200" algn="l">
              <a:spcBef>
                <a:spcPts val="360"/>
              </a:spcBef>
              <a:spcAft>
                <a:spcPts val="0"/>
              </a:spcAft>
              <a:buClr>
                <a:schemeClr val="dk1"/>
              </a:buClr>
              <a:buSzPts val="1800"/>
              <a:buFont typeface="Arial"/>
              <a:buChar char="»"/>
              <a:defRPr sz="1800"/>
            </a:lvl6pPr>
            <a:lvl7pPr indent="-342900" lvl="6" marL="3200400" algn="l">
              <a:spcBef>
                <a:spcPts val="360"/>
              </a:spcBef>
              <a:spcAft>
                <a:spcPts val="0"/>
              </a:spcAft>
              <a:buClr>
                <a:schemeClr val="dk1"/>
              </a:buClr>
              <a:buSzPts val="1800"/>
              <a:buFont typeface="Arial"/>
              <a:buChar char="»"/>
              <a:defRPr sz="1800"/>
            </a:lvl7pPr>
            <a:lvl8pPr indent="-342900" lvl="7" marL="3657600" algn="l">
              <a:spcBef>
                <a:spcPts val="360"/>
              </a:spcBef>
              <a:spcAft>
                <a:spcPts val="0"/>
              </a:spcAft>
              <a:buClr>
                <a:schemeClr val="dk1"/>
              </a:buClr>
              <a:buSzPts val="1800"/>
              <a:buFont typeface="Arial"/>
              <a:buChar char="»"/>
              <a:defRPr sz="1800"/>
            </a:lvl8pPr>
            <a:lvl9pPr indent="-342900" lvl="8" marL="4114800" algn="l">
              <a:spcBef>
                <a:spcPts val="360"/>
              </a:spcBef>
              <a:spcAft>
                <a:spcPts val="0"/>
              </a:spcAft>
              <a:buClr>
                <a:schemeClr val="dk1"/>
              </a:buClr>
              <a:buSzPts val="1800"/>
              <a:buFont typeface="Arial"/>
              <a:buChar char="»"/>
              <a:defRPr sz="1800"/>
            </a:lvl9pPr>
          </a:lstStyle>
          <a:p/>
        </p:txBody>
      </p:sp>
      <p:sp>
        <p:nvSpPr>
          <p:cNvPr id="42" name="Google Shape;42;p43"/>
          <p:cNvSpPr txBox="1"/>
          <p:nvPr>
            <p:ph idx="10" type="dt"/>
          </p:nvPr>
        </p:nvSpPr>
        <p:spPr>
          <a:xfrm>
            <a:off x="304800" y="6400800"/>
            <a:ext cx="2133600" cy="228600"/>
          </a:xfrm>
          <a:prstGeom prst="rect">
            <a:avLst/>
          </a:prstGeom>
          <a:noFill/>
          <a:ln>
            <a:noFill/>
          </a:ln>
        </p:spPr>
        <p:txBody>
          <a:bodyPr anchorCtr="0" anchor="t"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3" name="Google Shape;43;p43"/>
          <p:cNvSpPr txBox="1"/>
          <p:nvPr>
            <p:ph idx="11" type="ftr"/>
          </p:nvPr>
        </p:nvSpPr>
        <p:spPr>
          <a:xfrm>
            <a:off x="6096000" y="6400800"/>
            <a:ext cx="2895600" cy="228600"/>
          </a:xfrm>
          <a:prstGeom prst="rect">
            <a:avLst/>
          </a:prstGeom>
          <a:noFill/>
          <a:ln>
            <a:noFill/>
          </a:ln>
        </p:spPr>
        <p:txBody>
          <a:bodyPr anchorCtr="0" anchor="t"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4" name="Google Shape;44;p43"/>
          <p:cNvSpPr txBox="1"/>
          <p:nvPr>
            <p:ph idx="12" type="sldNum"/>
          </p:nvPr>
        </p:nvSpPr>
        <p:spPr>
          <a:xfrm>
            <a:off x="2971800" y="6400800"/>
            <a:ext cx="2133600" cy="228600"/>
          </a:xfrm>
          <a:prstGeom prst="rect">
            <a:avLst/>
          </a:prstGeom>
          <a:noFill/>
          <a:ln>
            <a:noFill/>
          </a:ln>
        </p:spPr>
        <p:txBody>
          <a:bodyPr anchorCtr="0" anchor="t" bIns="45700" lIns="91425" spcFirstLastPara="1" rIns="91425" wrap="square" tIns="45700">
            <a:noAutofit/>
          </a:bodyPr>
          <a:lstStyle>
            <a:lvl1pPr indent="0" lvl="0" marL="0" algn="r">
              <a:spcBef>
                <a:spcPts val="0"/>
              </a:spcBef>
              <a:spcAft>
                <a:spcPts val="0"/>
              </a:spcAft>
              <a:buNone/>
              <a:defRPr sz="1200">
                <a:solidFill>
                  <a:schemeClr val="dk1"/>
                </a:solidFill>
                <a:latin typeface="Arial"/>
                <a:ea typeface="Arial"/>
                <a:cs typeface="Arial"/>
                <a:sym typeface="Arial"/>
              </a:defRPr>
            </a:lvl1pPr>
            <a:lvl2pPr indent="0" lvl="1" marL="0" algn="r">
              <a:spcBef>
                <a:spcPts val="0"/>
              </a:spcBef>
              <a:spcAft>
                <a:spcPts val="0"/>
              </a:spcAft>
              <a:buNone/>
              <a:defRPr sz="1200">
                <a:solidFill>
                  <a:schemeClr val="dk1"/>
                </a:solidFill>
                <a:latin typeface="Arial"/>
                <a:ea typeface="Arial"/>
                <a:cs typeface="Arial"/>
                <a:sym typeface="Arial"/>
              </a:defRPr>
            </a:lvl2pPr>
            <a:lvl3pPr indent="0" lvl="2" marL="0" algn="r">
              <a:spcBef>
                <a:spcPts val="0"/>
              </a:spcBef>
              <a:spcAft>
                <a:spcPts val="0"/>
              </a:spcAft>
              <a:buNone/>
              <a:defRPr sz="1200">
                <a:solidFill>
                  <a:schemeClr val="dk1"/>
                </a:solidFill>
                <a:latin typeface="Arial"/>
                <a:ea typeface="Arial"/>
                <a:cs typeface="Arial"/>
                <a:sym typeface="Arial"/>
              </a:defRPr>
            </a:lvl3pPr>
            <a:lvl4pPr indent="0" lvl="3" marL="0" algn="r">
              <a:spcBef>
                <a:spcPts val="0"/>
              </a:spcBef>
              <a:spcAft>
                <a:spcPts val="0"/>
              </a:spcAft>
              <a:buNone/>
              <a:defRPr sz="1200">
                <a:solidFill>
                  <a:schemeClr val="dk1"/>
                </a:solidFill>
                <a:latin typeface="Arial"/>
                <a:ea typeface="Arial"/>
                <a:cs typeface="Arial"/>
                <a:sym typeface="Arial"/>
              </a:defRPr>
            </a:lvl4pPr>
            <a:lvl5pPr indent="0" lvl="4" marL="0" algn="r">
              <a:spcBef>
                <a:spcPts val="0"/>
              </a:spcBef>
              <a:spcAft>
                <a:spcPts val="0"/>
              </a:spcAft>
              <a:buNone/>
              <a:defRPr sz="1200">
                <a:solidFill>
                  <a:schemeClr val="dk1"/>
                </a:solidFill>
                <a:latin typeface="Arial"/>
                <a:ea typeface="Arial"/>
                <a:cs typeface="Arial"/>
                <a:sym typeface="Arial"/>
              </a:defRPr>
            </a:lvl5pPr>
            <a:lvl6pPr indent="0" lvl="5" marL="0" algn="r">
              <a:spcBef>
                <a:spcPts val="0"/>
              </a:spcBef>
              <a:spcAft>
                <a:spcPts val="0"/>
              </a:spcAft>
              <a:buNone/>
              <a:defRPr sz="1200">
                <a:solidFill>
                  <a:schemeClr val="dk1"/>
                </a:solidFill>
                <a:latin typeface="Arial"/>
                <a:ea typeface="Arial"/>
                <a:cs typeface="Arial"/>
                <a:sym typeface="Arial"/>
              </a:defRPr>
            </a:lvl6pPr>
            <a:lvl7pPr indent="0" lvl="6" marL="0" algn="r">
              <a:spcBef>
                <a:spcPts val="0"/>
              </a:spcBef>
              <a:spcAft>
                <a:spcPts val="0"/>
              </a:spcAft>
              <a:buNone/>
              <a:defRPr sz="1200">
                <a:solidFill>
                  <a:schemeClr val="dk1"/>
                </a:solidFill>
                <a:latin typeface="Arial"/>
                <a:ea typeface="Arial"/>
                <a:cs typeface="Arial"/>
                <a:sym typeface="Arial"/>
              </a:defRPr>
            </a:lvl7pPr>
            <a:lvl8pPr indent="0" lvl="7" marL="0" algn="r">
              <a:spcBef>
                <a:spcPts val="0"/>
              </a:spcBef>
              <a:spcAft>
                <a:spcPts val="0"/>
              </a:spcAft>
              <a:buNone/>
              <a:defRPr sz="1200">
                <a:solidFill>
                  <a:schemeClr val="dk1"/>
                </a:solidFill>
                <a:latin typeface="Arial"/>
                <a:ea typeface="Arial"/>
                <a:cs typeface="Arial"/>
                <a:sym typeface="Arial"/>
              </a:defRPr>
            </a:lvl8pPr>
            <a:lvl9pPr indent="0" lvl="8" marL="0" algn="r">
              <a:spcBef>
                <a:spcPts val="0"/>
              </a:spcBef>
              <a:spcAft>
                <a:spcPts val="0"/>
              </a:spcAft>
              <a:buNone/>
              <a:defRPr sz="1200">
                <a:solidFill>
                  <a:schemeClr val="dk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45" name="Shape 45"/>
        <p:cNvGrpSpPr/>
        <p:nvPr/>
      </p:nvGrpSpPr>
      <p:grpSpPr>
        <a:xfrm>
          <a:off x="0" y="0"/>
          <a:ext cx="0" cy="0"/>
          <a:chOff x="0" y="0"/>
          <a:chExt cx="0" cy="0"/>
        </a:xfrm>
      </p:grpSpPr>
      <p:sp>
        <p:nvSpPr>
          <p:cNvPr id="46" name="Google Shape;46;p44"/>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7" name="Google Shape;47;p44"/>
          <p:cNvSpPr txBox="1"/>
          <p:nvPr>
            <p:ph idx="1" type="body"/>
          </p:nvPr>
        </p:nvSpPr>
        <p:spPr>
          <a:xfrm>
            <a:off x="457200" y="1535113"/>
            <a:ext cx="4040188" cy="639762"/>
          </a:xfrm>
          <a:prstGeom prst="rect">
            <a:avLst/>
          </a:prstGeom>
          <a:noFill/>
          <a:ln>
            <a:noFill/>
          </a:ln>
        </p:spPr>
        <p:txBody>
          <a:bodyPr anchorCtr="0" anchor="b" bIns="45700" lIns="91425" spcFirstLastPara="1" rIns="91425" wrap="square" tIns="45700">
            <a:noAutofit/>
          </a:bodyPr>
          <a:lstStyle>
            <a:lvl1pPr indent="-228600" lvl="0" marL="457200" algn="l">
              <a:spcBef>
                <a:spcPts val="480"/>
              </a:spcBef>
              <a:spcAft>
                <a:spcPts val="0"/>
              </a:spcAft>
              <a:buSzPts val="2400"/>
              <a:buNone/>
              <a:defRPr b="1" sz="2400"/>
            </a:lvl1pPr>
            <a:lvl2pPr indent="-228600" lvl="1" marL="914400" algn="l">
              <a:spcBef>
                <a:spcPts val="400"/>
              </a:spcBef>
              <a:spcAft>
                <a:spcPts val="0"/>
              </a:spcAft>
              <a:buSzPts val="2000"/>
              <a:buNone/>
              <a:defRPr b="1" sz="2000"/>
            </a:lvl2pPr>
            <a:lvl3pPr indent="-228600" lvl="2" marL="1371600" algn="l">
              <a:spcBef>
                <a:spcPts val="360"/>
              </a:spcBef>
              <a:spcAft>
                <a:spcPts val="0"/>
              </a:spcAft>
              <a:buSzPts val="1800"/>
              <a:buFont typeface="Arial"/>
              <a:buNone/>
              <a:defRPr b="1" sz="1800"/>
            </a:lvl3pPr>
            <a:lvl4pPr indent="-228600" lvl="3" marL="1828800" algn="l">
              <a:spcBef>
                <a:spcPts val="320"/>
              </a:spcBef>
              <a:spcAft>
                <a:spcPts val="0"/>
              </a:spcAft>
              <a:buClr>
                <a:schemeClr val="dk1"/>
              </a:buClr>
              <a:buSzPts val="1600"/>
              <a:buFont typeface="Arial"/>
              <a:buNone/>
              <a:defRPr b="1" sz="1600"/>
            </a:lvl4pPr>
            <a:lvl5pPr indent="-228600" lvl="4" marL="2286000" algn="l">
              <a:spcBef>
                <a:spcPts val="320"/>
              </a:spcBef>
              <a:spcAft>
                <a:spcPts val="0"/>
              </a:spcAft>
              <a:buClr>
                <a:schemeClr val="dk1"/>
              </a:buClr>
              <a:buSzPts val="1600"/>
              <a:buFont typeface="Arial"/>
              <a:buNone/>
              <a:defRPr b="1" sz="1600"/>
            </a:lvl5pPr>
            <a:lvl6pPr indent="-228600" lvl="5" marL="2743200" algn="l">
              <a:spcBef>
                <a:spcPts val="320"/>
              </a:spcBef>
              <a:spcAft>
                <a:spcPts val="0"/>
              </a:spcAft>
              <a:buClr>
                <a:schemeClr val="dk1"/>
              </a:buClr>
              <a:buSzPts val="1600"/>
              <a:buFont typeface="Arial"/>
              <a:buNone/>
              <a:defRPr b="1" sz="1600"/>
            </a:lvl6pPr>
            <a:lvl7pPr indent="-228600" lvl="6" marL="3200400" algn="l">
              <a:spcBef>
                <a:spcPts val="320"/>
              </a:spcBef>
              <a:spcAft>
                <a:spcPts val="0"/>
              </a:spcAft>
              <a:buClr>
                <a:schemeClr val="dk1"/>
              </a:buClr>
              <a:buSzPts val="1600"/>
              <a:buFont typeface="Arial"/>
              <a:buNone/>
              <a:defRPr b="1" sz="1600"/>
            </a:lvl7pPr>
            <a:lvl8pPr indent="-228600" lvl="7" marL="3657600" algn="l">
              <a:spcBef>
                <a:spcPts val="320"/>
              </a:spcBef>
              <a:spcAft>
                <a:spcPts val="0"/>
              </a:spcAft>
              <a:buClr>
                <a:schemeClr val="dk1"/>
              </a:buClr>
              <a:buSzPts val="1600"/>
              <a:buFont typeface="Arial"/>
              <a:buNone/>
              <a:defRPr b="1" sz="1600"/>
            </a:lvl8pPr>
            <a:lvl9pPr indent="-228600" lvl="8" marL="4114800" algn="l">
              <a:spcBef>
                <a:spcPts val="320"/>
              </a:spcBef>
              <a:spcAft>
                <a:spcPts val="0"/>
              </a:spcAft>
              <a:buClr>
                <a:schemeClr val="dk1"/>
              </a:buClr>
              <a:buSzPts val="1600"/>
              <a:buFont typeface="Arial"/>
              <a:buNone/>
              <a:defRPr b="1" sz="1600"/>
            </a:lvl9pPr>
          </a:lstStyle>
          <a:p/>
        </p:txBody>
      </p:sp>
      <p:sp>
        <p:nvSpPr>
          <p:cNvPr id="48" name="Google Shape;48;p44"/>
          <p:cNvSpPr txBox="1"/>
          <p:nvPr>
            <p:ph idx="2" type="body"/>
          </p:nvPr>
        </p:nvSpPr>
        <p:spPr>
          <a:xfrm>
            <a:off x="457200" y="2174875"/>
            <a:ext cx="4040188" cy="3951288"/>
          </a:xfrm>
          <a:prstGeom prst="rect">
            <a:avLst/>
          </a:prstGeom>
          <a:noFill/>
          <a:ln>
            <a:noFill/>
          </a:ln>
        </p:spPr>
        <p:txBody>
          <a:bodyPr anchorCtr="0" anchor="t" bIns="45700" lIns="91425" spcFirstLastPara="1" rIns="91425" wrap="square" tIns="45700">
            <a:noAutofit/>
          </a:bodyPr>
          <a:lstStyle>
            <a:lvl1pPr indent="-381000" lvl="0" marL="457200" algn="l">
              <a:spcBef>
                <a:spcPts val="480"/>
              </a:spcBef>
              <a:spcAft>
                <a:spcPts val="0"/>
              </a:spcAft>
              <a:buSzPts val="2400"/>
              <a:buChar char="▪"/>
              <a:defRPr sz="2400"/>
            </a:lvl1pPr>
            <a:lvl2pPr indent="-355600" lvl="1" marL="914400" algn="l">
              <a:spcBef>
                <a:spcPts val="400"/>
              </a:spcBef>
              <a:spcAft>
                <a:spcPts val="0"/>
              </a:spcAft>
              <a:buSzPts val="2000"/>
              <a:buChar char="▪"/>
              <a:defRPr sz="2000"/>
            </a:lvl2pPr>
            <a:lvl3pPr indent="-342900" lvl="2" marL="1371600" algn="l">
              <a:spcBef>
                <a:spcPts val="360"/>
              </a:spcBef>
              <a:spcAft>
                <a:spcPts val="0"/>
              </a:spcAft>
              <a:buSzPts val="1800"/>
              <a:buFont typeface="Arial"/>
              <a:buChar char="•"/>
              <a:defRPr sz="1800"/>
            </a:lvl3pPr>
            <a:lvl4pPr indent="-330200" lvl="3" marL="1828800" algn="l">
              <a:spcBef>
                <a:spcPts val="320"/>
              </a:spcBef>
              <a:spcAft>
                <a:spcPts val="0"/>
              </a:spcAft>
              <a:buClr>
                <a:schemeClr val="dk1"/>
              </a:buClr>
              <a:buSzPts val="1600"/>
              <a:buFont typeface="Arial"/>
              <a:buChar char="–"/>
              <a:defRPr sz="1600"/>
            </a:lvl4pPr>
            <a:lvl5pPr indent="-330200" lvl="4" marL="2286000" algn="l">
              <a:spcBef>
                <a:spcPts val="320"/>
              </a:spcBef>
              <a:spcAft>
                <a:spcPts val="0"/>
              </a:spcAft>
              <a:buClr>
                <a:schemeClr val="dk1"/>
              </a:buClr>
              <a:buSzPts val="1600"/>
              <a:buFont typeface="Arial"/>
              <a:buChar char="»"/>
              <a:defRPr sz="1600"/>
            </a:lvl5pPr>
            <a:lvl6pPr indent="-330200" lvl="5" marL="2743200" algn="l">
              <a:spcBef>
                <a:spcPts val="320"/>
              </a:spcBef>
              <a:spcAft>
                <a:spcPts val="0"/>
              </a:spcAft>
              <a:buClr>
                <a:schemeClr val="dk1"/>
              </a:buClr>
              <a:buSzPts val="1600"/>
              <a:buFont typeface="Arial"/>
              <a:buChar char="»"/>
              <a:defRPr sz="1600"/>
            </a:lvl6pPr>
            <a:lvl7pPr indent="-330200" lvl="6" marL="3200400" algn="l">
              <a:spcBef>
                <a:spcPts val="320"/>
              </a:spcBef>
              <a:spcAft>
                <a:spcPts val="0"/>
              </a:spcAft>
              <a:buClr>
                <a:schemeClr val="dk1"/>
              </a:buClr>
              <a:buSzPts val="1600"/>
              <a:buFont typeface="Arial"/>
              <a:buChar char="»"/>
              <a:defRPr sz="1600"/>
            </a:lvl7pPr>
            <a:lvl8pPr indent="-330200" lvl="7" marL="3657600" algn="l">
              <a:spcBef>
                <a:spcPts val="320"/>
              </a:spcBef>
              <a:spcAft>
                <a:spcPts val="0"/>
              </a:spcAft>
              <a:buClr>
                <a:schemeClr val="dk1"/>
              </a:buClr>
              <a:buSzPts val="1600"/>
              <a:buFont typeface="Arial"/>
              <a:buChar char="»"/>
              <a:defRPr sz="1600"/>
            </a:lvl8pPr>
            <a:lvl9pPr indent="-330200" lvl="8" marL="4114800" algn="l">
              <a:spcBef>
                <a:spcPts val="320"/>
              </a:spcBef>
              <a:spcAft>
                <a:spcPts val="0"/>
              </a:spcAft>
              <a:buClr>
                <a:schemeClr val="dk1"/>
              </a:buClr>
              <a:buSzPts val="1600"/>
              <a:buFont typeface="Arial"/>
              <a:buChar char="»"/>
              <a:defRPr sz="1600"/>
            </a:lvl9pPr>
          </a:lstStyle>
          <a:p/>
        </p:txBody>
      </p:sp>
      <p:sp>
        <p:nvSpPr>
          <p:cNvPr id="49" name="Google Shape;49;p44"/>
          <p:cNvSpPr txBox="1"/>
          <p:nvPr>
            <p:ph idx="3" type="body"/>
          </p:nvPr>
        </p:nvSpPr>
        <p:spPr>
          <a:xfrm>
            <a:off x="4645025" y="1535113"/>
            <a:ext cx="4041775" cy="639762"/>
          </a:xfrm>
          <a:prstGeom prst="rect">
            <a:avLst/>
          </a:prstGeom>
          <a:noFill/>
          <a:ln>
            <a:noFill/>
          </a:ln>
        </p:spPr>
        <p:txBody>
          <a:bodyPr anchorCtr="0" anchor="b" bIns="45700" lIns="91425" spcFirstLastPara="1" rIns="91425" wrap="square" tIns="45700">
            <a:noAutofit/>
          </a:bodyPr>
          <a:lstStyle>
            <a:lvl1pPr indent="-228600" lvl="0" marL="457200" algn="l">
              <a:spcBef>
                <a:spcPts val="480"/>
              </a:spcBef>
              <a:spcAft>
                <a:spcPts val="0"/>
              </a:spcAft>
              <a:buSzPts val="2400"/>
              <a:buNone/>
              <a:defRPr b="1" sz="2400"/>
            </a:lvl1pPr>
            <a:lvl2pPr indent="-228600" lvl="1" marL="914400" algn="l">
              <a:spcBef>
                <a:spcPts val="400"/>
              </a:spcBef>
              <a:spcAft>
                <a:spcPts val="0"/>
              </a:spcAft>
              <a:buSzPts val="2000"/>
              <a:buNone/>
              <a:defRPr b="1" sz="2000"/>
            </a:lvl2pPr>
            <a:lvl3pPr indent="-228600" lvl="2" marL="1371600" algn="l">
              <a:spcBef>
                <a:spcPts val="360"/>
              </a:spcBef>
              <a:spcAft>
                <a:spcPts val="0"/>
              </a:spcAft>
              <a:buSzPts val="1800"/>
              <a:buFont typeface="Arial"/>
              <a:buNone/>
              <a:defRPr b="1" sz="1800"/>
            </a:lvl3pPr>
            <a:lvl4pPr indent="-228600" lvl="3" marL="1828800" algn="l">
              <a:spcBef>
                <a:spcPts val="320"/>
              </a:spcBef>
              <a:spcAft>
                <a:spcPts val="0"/>
              </a:spcAft>
              <a:buClr>
                <a:schemeClr val="dk1"/>
              </a:buClr>
              <a:buSzPts val="1600"/>
              <a:buFont typeface="Arial"/>
              <a:buNone/>
              <a:defRPr b="1" sz="1600"/>
            </a:lvl4pPr>
            <a:lvl5pPr indent="-228600" lvl="4" marL="2286000" algn="l">
              <a:spcBef>
                <a:spcPts val="320"/>
              </a:spcBef>
              <a:spcAft>
                <a:spcPts val="0"/>
              </a:spcAft>
              <a:buClr>
                <a:schemeClr val="dk1"/>
              </a:buClr>
              <a:buSzPts val="1600"/>
              <a:buFont typeface="Arial"/>
              <a:buNone/>
              <a:defRPr b="1" sz="1600"/>
            </a:lvl5pPr>
            <a:lvl6pPr indent="-228600" lvl="5" marL="2743200" algn="l">
              <a:spcBef>
                <a:spcPts val="320"/>
              </a:spcBef>
              <a:spcAft>
                <a:spcPts val="0"/>
              </a:spcAft>
              <a:buClr>
                <a:schemeClr val="dk1"/>
              </a:buClr>
              <a:buSzPts val="1600"/>
              <a:buFont typeface="Arial"/>
              <a:buNone/>
              <a:defRPr b="1" sz="1600"/>
            </a:lvl6pPr>
            <a:lvl7pPr indent="-228600" lvl="6" marL="3200400" algn="l">
              <a:spcBef>
                <a:spcPts val="320"/>
              </a:spcBef>
              <a:spcAft>
                <a:spcPts val="0"/>
              </a:spcAft>
              <a:buClr>
                <a:schemeClr val="dk1"/>
              </a:buClr>
              <a:buSzPts val="1600"/>
              <a:buFont typeface="Arial"/>
              <a:buNone/>
              <a:defRPr b="1" sz="1600"/>
            </a:lvl7pPr>
            <a:lvl8pPr indent="-228600" lvl="7" marL="3657600" algn="l">
              <a:spcBef>
                <a:spcPts val="320"/>
              </a:spcBef>
              <a:spcAft>
                <a:spcPts val="0"/>
              </a:spcAft>
              <a:buClr>
                <a:schemeClr val="dk1"/>
              </a:buClr>
              <a:buSzPts val="1600"/>
              <a:buFont typeface="Arial"/>
              <a:buNone/>
              <a:defRPr b="1" sz="1600"/>
            </a:lvl8pPr>
            <a:lvl9pPr indent="-228600" lvl="8" marL="4114800" algn="l">
              <a:spcBef>
                <a:spcPts val="320"/>
              </a:spcBef>
              <a:spcAft>
                <a:spcPts val="0"/>
              </a:spcAft>
              <a:buClr>
                <a:schemeClr val="dk1"/>
              </a:buClr>
              <a:buSzPts val="1600"/>
              <a:buFont typeface="Arial"/>
              <a:buNone/>
              <a:defRPr b="1" sz="1600"/>
            </a:lvl9pPr>
          </a:lstStyle>
          <a:p/>
        </p:txBody>
      </p:sp>
      <p:sp>
        <p:nvSpPr>
          <p:cNvPr id="50" name="Google Shape;50;p44"/>
          <p:cNvSpPr txBox="1"/>
          <p:nvPr>
            <p:ph idx="4" type="body"/>
          </p:nvPr>
        </p:nvSpPr>
        <p:spPr>
          <a:xfrm>
            <a:off x="4645025" y="2174875"/>
            <a:ext cx="4041775" cy="3951288"/>
          </a:xfrm>
          <a:prstGeom prst="rect">
            <a:avLst/>
          </a:prstGeom>
          <a:noFill/>
          <a:ln>
            <a:noFill/>
          </a:ln>
        </p:spPr>
        <p:txBody>
          <a:bodyPr anchorCtr="0" anchor="t" bIns="45700" lIns="91425" spcFirstLastPara="1" rIns="91425" wrap="square" tIns="45700">
            <a:noAutofit/>
          </a:bodyPr>
          <a:lstStyle>
            <a:lvl1pPr indent="-381000" lvl="0" marL="457200" algn="l">
              <a:spcBef>
                <a:spcPts val="480"/>
              </a:spcBef>
              <a:spcAft>
                <a:spcPts val="0"/>
              </a:spcAft>
              <a:buSzPts val="2400"/>
              <a:buChar char="▪"/>
              <a:defRPr sz="2400"/>
            </a:lvl1pPr>
            <a:lvl2pPr indent="-355600" lvl="1" marL="914400" algn="l">
              <a:spcBef>
                <a:spcPts val="400"/>
              </a:spcBef>
              <a:spcAft>
                <a:spcPts val="0"/>
              </a:spcAft>
              <a:buSzPts val="2000"/>
              <a:buChar char="▪"/>
              <a:defRPr sz="2000"/>
            </a:lvl2pPr>
            <a:lvl3pPr indent="-342900" lvl="2" marL="1371600" algn="l">
              <a:spcBef>
                <a:spcPts val="360"/>
              </a:spcBef>
              <a:spcAft>
                <a:spcPts val="0"/>
              </a:spcAft>
              <a:buSzPts val="1800"/>
              <a:buFont typeface="Arial"/>
              <a:buChar char="•"/>
              <a:defRPr sz="1800"/>
            </a:lvl3pPr>
            <a:lvl4pPr indent="-330200" lvl="3" marL="1828800" algn="l">
              <a:spcBef>
                <a:spcPts val="320"/>
              </a:spcBef>
              <a:spcAft>
                <a:spcPts val="0"/>
              </a:spcAft>
              <a:buClr>
                <a:schemeClr val="dk1"/>
              </a:buClr>
              <a:buSzPts val="1600"/>
              <a:buFont typeface="Arial"/>
              <a:buChar char="–"/>
              <a:defRPr sz="1600"/>
            </a:lvl4pPr>
            <a:lvl5pPr indent="-330200" lvl="4" marL="2286000" algn="l">
              <a:spcBef>
                <a:spcPts val="320"/>
              </a:spcBef>
              <a:spcAft>
                <a:spcPts val="0"/>
              </a:spcAft>
              <a:buClr>
                <a:schemeClr val="dk1"/>
              </a:buClr>
              <a:buSzPts val="1600"/>
              <a:buFont typeface="Arial"/>
              <a:buChar char="»"/>
              <a:defRPr sz="1600"/>
            </a:lvl5pPr>
            <a:lvl6pPr indent="-330200" lvl="5" marL="2743200" algn="l">
              <a:spcBef>
                <a:spcPts val="320"/>
              </a:spcBef>
              <a:spcAft>
                <a:spcPts val="0"/>
              </a:spcAft>
              <a:buClr>
                <a:schemeClr val="dk1"/>
              </a:buClr>
              <a:buSzPts val="1600"/>
              <a:buFont typeface="Arial"/>
              <a:buChar char="»"/>
              <a:defRPr sz="1600"/>
            </a:lvl6pPr>
            <a:lvl7pPr indent="-330200" lvl="6" marL="3200400" algn="l">
              <a:spcBef>
                <a:spcPts val="320"/>
              </a:spcBef>
              <a:spcAft>
                <a:spcPts val="0"/>
              </a:spcAft>
              <a:buClr>
                <a:schemeClr val="dk1"/>
              </a:buClr>
              <a:buSzPts val="1600"/>
              <a:buFont typeface="Arial"/>
              <a:buChar char="»"/>
              <a:defRPr sz="1600"/>
            </a:lvl7pPr>
            <a:lvl8pPr indent="-330200" lvl="7" marL="3657600" algn="l">
              <a:spcBef>
                <a:spcPts val="320"/>
              </a:spcBef>
              <a:spcAft>
                <a:spcPts val="0"/>
              </a:spcAft>
              <a:buClr>
                <a:schemeClr val="dk1"/>
              </a:buClr>
              <a:buSzPts val="1600"/>
              <a:buFont typeface="Arial"/>
              <a:buChar char="»"/>
              <a:defRPr sz="1600"/>
            </a:lvl8pPr>
            <a:lvl9pPr indent="-330200" lvl="8" marL="4114800" algn="l">
              <a:spcBef>
                <a:spcPts val="320"/>
              </a:spcBef>
              <a:spcAft>
                <a:spcPts val="0"/>
              </a:spcAft>
              <a:buClr>
                <a:schemeClr val="dk1"/>
              </a:buClr>
              <a:buSzPts val="1600"/>
              <a:buFont typeface="Arial"/>
              <a:buChar char="»"/>
              <a:defRPr sz="1600"/>
            </a:lvl9pPr>
          </a:lstStyle>
          <a:p/>
        </p:txBody>
      </p:sp>
      <p:sp>
        <p:nvSpPr>
          <p:cNvPr id="51" name="Google Shape;51;p44"/>
          <p:cNvSpPr txBox="1"/>
          <p:nvPr>
            <p:ph idx="10" type="dt"/>
          </p:nvPr>
        </p:nvSpPr>
        <p:spPr>
          <a:xfrm>
            <a:off x="304800" y="6400800"/>
            <a:ext cx="2133600" cy="228600"/>
          </a:xfrm>
          <a:prstGeom prst="rect">
            <a:avLst/>
          </a:prstGeom>
          <a:noFill/>
          <a:ln>
            <a:noFill/>
          </a:ln>
        </p:spPr>
        <p:txBody>
          <a:bodyPr anchorCtr="0" anchor="t"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2" name="Google Shape;52;p44"/>
          <p:cNvSpPr txBox="1"/>
          <p:nvPr>
            <p:ph idx="11" type="ftr"/>
          </p:nvPr>
        </p:nvSpPr>
        <p:spPr>
          <a:xfrm>
            <a:off x="6096000" y="6400800"/>
            <a:ext cx="2895600" cy="228600"/>
          </a:xfrm>
          <a:prstGeom prst="rect">
            <a:avLst/>
          </a:prstGeom>
          <a:noFill/>
          <a:ln>
            <a:noFill/>
          </a:ln>
        </p:spPr>
        <p:txBody>
          <a:bodyPr anchorCtr="0" anchor="t"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3" name="Google Shape;53;p44"/>
          <p:cNvSpPr txBox="1"/>
          <p:nvPr>
            <p:ph idx="12" type="sldNum"/>
          </p:nvPr>
        </p:nvSpPr>
        <p:spPr>
          <a:xfrm>
            <a:off x="2971800" y="6400800"/>
            <a:ext cx="2133600" cy="228600"/>
          </a:xfrm>
          <a:prstGeom prst="rect">
            <a:avLst/>
          </a:prstGeom>
          <a:noFill/>
          <a:ln>
            <a:noFill/>
          </a:ln>
        </p:spPr>
        <p:txBody>
          <a:bodyPr anchorCtr="0" anchor="t" bIns="45700" lIns="91425" spcFirstLastPara="1" rIns="91425" wrap="square" tIns="45700">
            <a:noAutofit/>
          </a:bodyPr>
          <a:lstStyle>
            <a:lvl1pPr indent="0" lvl="0" marL="0" algn="r">
              <a:spcBef>
                <a:spcPts val="0"/>
              </a:spcBef>
              <a:spcAft>
                <a:spcPts val="0"/>
              </a:spcAft>
              <a:buNone/>
              <a:defRPr sz="1200">
                <a:solidFill>
                  <a:schemeClr val="dk1"/>
                </a:solidFill>
                <a:latin typeface="Arial"/>
                <a:ea typeface="Arial"/>
                <a:cs typeface="Arial"/>
                <a:sym typeface="Arial"/>
              </a:defRPr>
            </a:lvl1pPr>
            <a:lvl2pPr indent="0" lvl="1" marL="0" algn="r">
              <a:spcBef>
                <a:spcPts val="0"/>
              </a:spcBef>
              <a:spcAft>
                <a:spcPts val="0"/>
              </a:spcAft>
              <a:buNone/>
              <a:defRPr sz="1200">
                <a:solidFill>
                  <a:schemeClr val="dk1"/>
                </a:solidFill>
                <a:latin typeface="Arial"/>
                <a:ea typeface="Arial"/>
                <a:cs typeface="Arial"/>
                <a:sym typeface="Arial"/>
              </a:defRPr>
            </a:lvl2pPr>
            <a:lvl3pPr indent="0" lvl="2" marL="0" algn="r">
              <a:spcBef>
                <a:spcPts val="0"/>
              </a:spcBef>
              <a:spcAft>
                <a:spcPts val="0"/>
              </a:spcAft>
              <a:buNone/>
              <a:defRPr sz="1200">
                <a:solidFill>
                  <a:schemeClr val="dk1"/>
                </a:solidFill>
                <a:latin typeface="Arial"/>
                <a:ea typeface="Arial"/>
                <a:cs typeface="Arial"/>
                <a:sym typeface="Arial"/>
              </a:defRPr>
            </a:lvl3pPr>
            <a:lvl4pPr indent="0" lvl="3" marL="0" algn="r">
              <a:spcBef>
                <a:spcPts val="0"/>
              </a:spcBef>
              <a:spcAft>
                <a:spcPts val="0"/>
              </a:spcAft>
              <a:buNone/>
              <a:defRPr sz="1200">
                <a:solidFill>
                  <a:schemeClr val="dk1"/>
                </a:solidFill>
                <a:latin typeface="Arial"/>
                <a:ea typeface="Arial"/>
                <a:cs typeface="Arial"/>
                <a:sym typeface="Arial"/>
              </a:defRPr>
            </a:lvl4pPr>
            <a:lvl5pPr indent="0" lvl="4" marL="0" algn="r">
              <a:spcBef>
                <a:spcPts val="0"/>
              </a:spcBef>
              <a:spcAft>
                <a:spcPts val="0"/>
              </a:spcAft>
              <a:buNone/>
              <a:defRPr sz="1200">
                <a:solidFill>
                  <a:schemeClr val="dk1"/>
                </a:solidFill>
                <a:latin typeface="Arial"/>
                <a:ea typeface="Arial"/>
                <a:cs typeface="Arial"/>
                <a:sym typeface="Arial"/>
              </a:defRPr>
            </a:lvl5pPr>
            <a:lvl6pPr indent="0" lvl="5" marL="0" algn="r">
              <a:spcBef>
                <a:spcPts val="0"/>
              </a:spcBef>
              <a:spcAft>
                <a:spcPts val="0"/>
              </a:spcAft>
              <a:buNone/>
              <a:defRPr sz="1200">
                <a:solidFill>
                  <a:schemeClr val="dk1"/>
                </a:solidFill>
                <a:latin typeface="Arial"/>
                <a:ea typeface="Arial"/>
                <a:cs typeface="Arial"/>
                <a:sym typeface="Arial"/>
              </a:defRPr>
            </a:lvl6pPr>
            <a:lvl7pPr indent="0" lvl="6" marL="0" algn="r">
              <a:spcBef>
                <a:spcPts val="0"/>
              </a:spcBef>
              <a:spcAft>
                <a:spcPts val="0"/>
              </a:spcAft>
              <a:buNone/>
              <a:defRPr sz="1200">
                <a:solidFill>
                  <a:schemeClr val="dk1"/>
                </a:solidFill>
                <a:latin typeface="Arial"/>
                <a:ea typeface="Arial"/>
                <a:cs typeface="Arial"/>
                <a:sym typeface="Arial"/>
              </a:defRPr>
            </a:lvl7pPr>
            <a:lvl8pPr indent="0" lvl="7" marL="0" algn="r">
              <a:spcBef>
                <a:spcPts val="0"/>
              </a:spcBef>
              <a:spcAft>
                <a:spcPts val="0"/>
              </a:spcAft>
              <a:buNone/>
              <a:defRPr sz="1200">
                <a:solidFill>
                  <a:schemeClr val="dk1"/>
                </a:solidFill>
                <a:latin typeface="Arial"/>
                <a:ea typeface="Arial"/>
                <a:cs typeface="Arial"/>
                <a:sym typeface="Arial"/>
              </a:defRPr>
            </a:lvl8pPr>
            <a:lvl9pPr indent="0" lvl="8" marL="0" algn="r">
              <a:spcBef>
                <a:spcPts val="0"/>
              </a:spcBef>
              <a:spcAft>
                <a:spcPts val="0"/>
              </a:spcAft>
              <a:buNone/>
              <a:defRPr sz="1200">
                <a:solidFill>
                  <a:schemeClr val="dk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54" name="Shape 54"/>
        <p:cNvGrpSpPr/>
        <p:nvPr/>
      </p:nvGrpSpPr>
      <p:grpSpPr>
        <a:xfrm>
          <a:off x="0" y="0"/>
          <a:ext cx="0" cy="0"/>
          <a:chOff x="0" y="0"/>
          <a:chExt cx="0" cy="0"/>
        </a:xfrm>
      </p:grpSpPr>
      <p:sp>
        <p:nvSpPr>
          <p:cNvPr id="55" name="Google Shape;55;p45"/>
          <p:cNvSpPr txBox="1"/>
          <p:nvPr>
            <p:ph type="title"/>
          </p:nvPr>
        </p:nvSpPr>
        <p:spPr>
          <a:xfrm>
            <a:off x="304800" y="655638"/>
            <a:ext cx="4953000" cy="563562"/>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6" name="Google Shape;56;p45"/>
          <p:cNvSpPr txBox="1"/>
          <p:nvPr>
            <p:ph idx="10" type="dt"/>
          </p:nvPr>
        </p:nvSpPr>
        <p:spPr>
          <a:xfrm>
            <a:off x="304800" y="6400800"/>
            <a:ext cx="2133600" cy="228600"/>
          </a:xfrm>
          <a:prstGeom prst="rect">
            <a:avLst/>
          </a:prstGeom>
          <a:noFill/>
          <a:ln>
            <a:noFill/>
          </a:ln>
        </p:spPr>
        <p:txBody>
          <a:bodyPr anchorCtr="0" anchor="t"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7" name="Google Shape;57;p45"/>
          <p:cNvSpPr txBox="1"/>
          <p:nvPr>
            <p:ph idx="11" type="ftr"/>
          </p:nvPr>
        </p:nvSpPr>
        <p:spPr>
          <a:xfrm>
            <a:off x="6096000" y="6400800"/>
            <a:ext cx="2895600" cy="228600"/>
          </a:xfrm>
          <a:prstGeom prst="rect">
            <a:avLst/>
          </a:prstGeom>
          <a:noFill/>
          <a:ln>
            <a:noFill/>
          </a:ln>
        </p:spPr>
        <p:txBody>
          <a:bodyPr anchorCtr="0" anchor="t"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8" name="Google Shape;58;p45"/>
          <p:cNvSpPr txBox="1"/>
          <p:nvPr>
            <p:ph idx="12" type="sldNum"/>
          </p:nvPr>
        </p:nvSpPr>
        <p:spPr>
          <a:xfrm>
            <a:off x="2971800" y="6400800"/>
            <a:ext cx="2133600" cy="228600"/>
          </a:xfrm>
          <a:prstGeom prst="rect">
            <a:avLst/>
          </a:prstGeom>
          <a:noFill/>
          <a:ln>
            <a:noFill/>
          </a:ln>
        </p:spPr>
        <p:txBody>
          <a:bodyPr anchorCtr="0" anchor="t" bIns="45700" lIns="91425" spcFirstLastPara="1" rIns="91425" wrap="square" tIns="45700">
            <a:noAutofit/>
          </a:bodyPr>
          <a:lstStyle>
            <a:lvl1pPr indent="0" lvl="0" marL="0" algn="r">
              <a:spcBef>
                <a:spcPts val="0"/>
              </a:spcBef>
              <a:spcAft>
                <a:spcPts val="0"/>
              </a:spcAft>
              <a:buNone/>
              <a:defRPr sz="1200">
                <a:solidFill>
                  <a:schemeClr val="dk1"/>
                </a:solidFill>
                <a:latin typeface="Arial"/>
                <a:ea typeface="Arial"/>
                <a:cs typeface="Arial"/>
                <a:sym typeface="Arial"/>
              </a:defRPr>
            </a:lvl1pPr>
            <a:lvl2pPr indent="0" lvl="1" marL="0" algn="r">
              <a:spcBef>
                <a:spcPts val="0"/>
              </a:spcBef>
              <a:spcAft>
                <a:spcPts val="0"/>
              </a:spcAft>
              <a:buNone/>
              <a:defRPr sz="1200">
                <a:solidFill>
                  <a:schemeClr val="dk1"/>
                </a:solidFill>
                <a:latin typeface="Arial"/>
                <a:ea typeface="Arial"/>
                <a:cs typeface="Arial"/>
                <a:sym typeface="Arial"/>
              </a:defRPr>
            </a:lvl2pPr>
            <a:lvl3pPr indent="0" lvl="2" marL="0" algn="r">
              <a:spcBef>
                <a:spcPts val="0"/>
              </a:spcBef>
              <a:spcAft>
                <a:spcPts val="0"/>
              </a:spcAft>
              <a:buNone/>
              <a:defRPr sz="1200">
                <a:solidFill>
                  <a:schemeClr val="dk1"/>
                </a:solidFill>
                <a:latin typeface="Arial"/>
                <a:ea typeface="Arial"/>
                <a:cs typeface="Arial"/>
                <a:sym typeface="Arial"/>
              </a:defRPr>
            </a:lvl3pPr>
            <a:lvl4pPr indent="0" lvl="3" marL="0" algn="r">
              <a:spcBef>
                <a:spcPts val="0"/>
              </a:spcBef>
              <a:spcAft>
                <a:spcPts val="0"/>
              </a:spcAft>
              <a:buNone/>
              <a:defRPr sz="1200">
                <a:solidFill>
                  <a:schemeClr val="dk1"/>
                </a:solidFill>
                <a:latin typeface="Arial"/>
                <a:ea typeface="Arial"/>
                <a:cs typeface="Arial"/>
                <a:sym typeface="Arial"/>
              </a:defRPr>
            </a:lvl4pPr>
            <a:lvl5pPr indent="0" lvl="4" marL="0" algn="r">
              <a:spcBef>
                <a:spcPts val="0"/>
              </a:spcBef>
              <a:spcAft>
                <a:spcPts val="0"/>
              </a:spcAft>
              <a:buNone/>
              <a:defRPr sz="1200">
                <a:solidFill>
                  <a:schemeClr val="dk1"/>
                </a:solidFill>
                <a:latin typeface="Arial"/>
                <a:ea typeface="Arial"/>
                <a:cs typeface="Arial"/>
                <a:sym typeface="Arial"/>
              </a:defRPr>
            </a:lvl5pPr>
            <a:lvl6pPr indent="0" lvl="5" marL="0" algn="r">
              <a:spcBef>
                <a:spcPts val="0"/>
              </a:spcBef>
              <a:spcAft>
                <a:spcPts val="0"/>
              </a:spcAft>
              <a:buNone/>
              <a:defRPr sz="1200">
                <a:solidFill>
                  <a:schemeClr val="dk1"/>
                </a:solidFill>
                <a:latin typeface="Arial"/>
                <a:ea typeface="Arial"/>
                <a:cs typeface="Arial"/>
                <a:sym typeface="Arial"/>
              </a:defRPr>
            </a:lvl6pPr>
            <a:lvl7pPr indent="0" lvl="6" marL="0" algn="r">
              <a:spcBef>
                <a:spcPts val="0"/>
              </a:spcBef>
              <a:spcAft>
                <a:spcPts val="0"/>
              </a:spcAft>
              <a:buNone/>
              <a:defRPr sz="1200">
                <a:solidFill>
                  <a:schemeClr val="dk1"/>
                </a:solidFill>
                <a:latin typeface="Arial"/>
                <a:ea typeface="Arial"/>
                <a:cs typeface="Arial"/>
                <a:sym typeface="Arial"/>
              </a:defRPr>
            </a:lvl7pPr>
            <a:lvl8pPr indent="0" lvl="7" marL="0" algn="r">
              <a:spcBef>
                <a:spcPts val="0"/>
              </a:spcBef>
              <a:spcAft>
                <a:spcPts val="0"/>
              </a:spcAft>
              <a:buNone/>
              <a:defRPr sz="1200">
                <a:solidFill>
                  <a:schemeClr val="dk1"/>
                </a:solidFill>
                <a:latin typeface="Arial"/>
                <a:ea typeface="Arial"/>
                <a:cs typeface="Arial"/>
                <a:sym typeface="Arial"/>
              </a:defRPr>
            </a:lvl8pPr>
            <a:lvl9pPr indent="0" lvl="8" marL="0" algn="r">
              <a:spcBef>
                <a:spcPts val="0"/>
              </a:spcBef>
              <a:spcAft>
                <a:spcPts val="0"/>
              </a:spcAft>
              <a:buNone/>
              <a:defRPr sz="1200">
                <a:solidFill>
                  <a:schemeClr val="dk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59" name="Shape 59"/>
        <p:cNvGrpSpPr/>
        <p:nvPr/>
      </p:nvGrpSpPr>
      <p:grpSpPr>
        <a:xfrm>
          <a:off x="0" y="0"/>
          <a:ext cx="0" cy="0"/>
          <a:chOff x="0" y="0"/>
          <a:chExt cx="0" cy="0"/>
        </a:xfrm>
      </p:grpSpPr>
      <p:sp>
        <p:nvSpPr>
          <p:cNvPr id="60" name="Google Shape;60;p46"/>
          <p:cNvSpPr txBox="1"/>
          <p:nvPr>
            <p:ph type="title"/>
          </p:nvPr>
        </p:nvSpPr>
        <p:spPr>
          <a:xfrm>
            <a:off x="457200" y="273050"/>
            <a:ext cx="3008313" cy="1162050"/>
          </a:xfrm>
          <a:prstGeom prst="rect">
            <a:avLst/>
          </a:prstGeom>
          <a:noFill/>
          <a:ln>
            <a:noFill/>
          </a:ln>
        </p:spPr>
        <p:txBody>
          <a:bodyPr anchorCtr="0" anchor="b" bIns="45700" lIns="91425" spcFirstLastPara="1" rIns="91425" wrap="square" tIns="45700">
            <a:noAutofit/>
          </a:bodyPr>
          <a:lstStyle>
            <a:lvl1pPr lvl="0" algn="l">
              <a:spcBef>
                <a:spcPts val="0"/>
              </a:spcBef>
              <a:spcAft>
                <a:spcPts val="0"/>
              </a:spcAft>
              <a:buSzPts val="1400"/>
              <a:buNone/>
              <a:defRPr b="1" sz="200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1" name="Google Shape;61;p46"/>
          <p:cNvSpPr txBox="1"/>
          <p:nvPr>
            <p:ph idx="1" type="body"/>
          </p:nvPr>
        </p:nvSpPr>
        <p:spPr>
          <a:xfrm>
            <a:off x="3575050" y="273050"/>
            <a:ext cx="5111750" cy="5853113"/>
          </a:xfrm>
          <a:prstGeom prst="rect">
            <a:avLst/>
          </a:prstGeom>
          <a:noFill/>
          <a:ln>
            <a:noFill/>
          </a:ln>
        </p:spPr>
        <p:txBody>
          <a:bodyPr anchorCtr="0" anchor="t" bIns="45700" lIns="91425" spcFirstLastPara="1" rIns="91425" wrap="square" tIns="45700">
            <a:noAutofit/>
          </a:bodyPr>
          <a:lstStyle>
            <a:lvl1pPr indent="-431800" lvl="0" marL="457200" algn="l">
              <a:spcBef>
                <a:spcPts val="640"/>
              </a:spcBef>
              <a:spcAft>
                <a:spcPts val="0"/>
              </a:spcAft>
              <a:buSzPts val="3200"/>
              <a:buChar char="▪"/>
              <a:defRPr sz="3200"/>
            </a:lvl1pPr>
            <a:lvl2pPr indent="-406400" lvl="1" marL="914400" algn="l">
              <a:spcBef>
                <a:spcPts val="560"/>
              </a:spcBef>
              <a:spcAft>
                <a:spcPts val="0"/>
              </a:spcAft>
              <a:buSzPts val="2800"/>
              <a:buChar char="▪"/>
              <a:defRPr sz="2800"/>
            </a:lvl2pPr>
            <a:lvl3pPr indent="-381000" lvl="2" marL="1371600" algn="l">
              <a:spcBef>
                <a:spcPts val="480"/>
              </a:spcBef>
              <a:spcAft>
                <a:spcPts val="0"/>
              </a:spcAft>
              <a:buSzPts val="2400"/>
              <a:buFont typeface="Arial"/>
              <a:buChar char="•"/>
              <a:defRPr sz="2400"/>
            </a:lvl3pPr>
            <a:lvl4pPr indent="-355600" lvl="3" marL="1828800" algn="l">
              <a:spcBef>
                <a:spcPts val="400"/>
              </a:spcBef>
              <a:spcAft>
                <a:spcPts val="0"/>
              </a:spcAft>
              <a:buClr>
                <a:schemeClr val="dk1"/>
              </a:buClr>
              <a:buSzPts val="2000"/>
              <a:buFont typeface="Arial"/>
              <a:buChar char="–"/>
              <a:defRPr sz="2000"/>
            </a:lvl4pPr>
            <a:lvl5pPr indent="-355600" lvl="4" marL="2286000" algn="l">
              <a:spcBef>
                <a:spcPts val="400"/>
              </a:spcBef>
              <a:spcAft>
                <a:spcPts val="0"/>
              </a:spcAft>
              <a:buClr>
                <a:schemeClr val="dk1"/>
              </a:buClr>
              <a:buSzPts val="2000"/>
              <a:buFont typeface="Arial"/>
              <a:buChar char="»"/>
              <a:defRPr sz="2000"/>
            </a:lvl5pPr>
            <a:lvl6pPr indent="-355600" lvl="5" marL="2743200" algn="l">
              <a:spcBef>
                <a:spcPts val="400"/>
              </a:spcBef>
              <a:spcAft>
                <a:spcPts val="0"/>
              </a:spcAft>
              <a:buClr>
                <a:schemeClr val="dk1"/>
              </a:buClr>
              <a:buSzPts val="2000"/>
              <a:buFont typeface="Arial"/>
              <a:buChar char="»"/>
              <a:defRPr sz="2000"/>
            </a:lvl6pPr>
            <a:lvl7pPr indent="-355600" lvl="6" marL="3200400" algn="l">
              <a:spcBef>
                <a:spcPts val="400"/>
              </a:spcBef>
              <a:spcAft>
                <a:spcPts val="0"/>
              </a:spcAft>
              <a:buClr>
                <a:schemeClr val="dk1"/>
              </a:buClr>
              <a:buSzPts val="2000"/>
              <a:buFont typeface="Arial"/>
              <a:buChar char="»"/>
              <a:defRPr sz="2000"/>
            </a:lvl7pPr>
            <a:lvl8pPr indent="-355600" lvl="7" marL="3657600" algn="l">
              <a:spcBef>
                <a:spcPts val="400"/>
              </a:spcBef>
              <a:spcAft>
                <a:spcPts val="0"/>
              </a:spcAft>
              <a:buClr>
                <a:schemeClr val="dk1"/>
              </a:buClr>
              <a:buSzPts val="2000"/>
              <a:buFont typeface="Arial"/>
              <a:buChar char="»"/>
              <a:defRPr sz="2000"/>
            </a:lvl8pPr>
            <a:lvl9pPr indent="-355600" lvl="8" marL="4114800" algn="l">
              <a:spcBef>
                <a:spcPts val="400"/>
              </a:spcBef>
              <a:spcAft>
                <a:spcPts val="0"/>
              </a:spcAft>
              <a:buClr>
                <a:schemeClr val="dk1"/>
              </a:buClr>
              <a:buSzPts val="2000"/>
              <a:buFont typeface="Arial"/>
              <a:buChar char="»"/>
              <a:defRPr sz="2000"/>
            </a:lvl9pPr>
          </a:lstStyle>
          <a:p/>
        </p:txBody>
      </p:sp>
      <p:sp>
        <p:nvSpPr>
          <p:cNvPr id="62" name="Google Shape;62;p46"/>
          <p:cNvSpPr txBox="1"/>
          <p:nvPr>
            <p:ph idx="2" type="body"/>
          </p:nvPr>
        </p:nvSpPr>
        <p:spPr>
          <a:xfrm>
            <a:off x="457200" y="1435100"/>
            <a:ext cx="3008313" cy="4691063"/>
          </a:xfrm>
          <a:prstGeom prst="rect">
            <a:avLst/>
          </a:prstGeom>
          <a:noFill/>
          <a:ln>
            <a:noFill/>
          </a:ln>
        </p:spPr>
        <p:txBody>
          <a:bodyPr anchorCtr="0" anchor="t" bIns="45700" lIns="91425" spcFirstLastPara="1" rIns="91425" wrap="square" tIns="45700">
            <a:noAutofit/>
          </a:bodyPr>
          <a:lstStyle>
            <a:lvl1pPr indent="-228600" lvl="0" marL="457200" algn="l">
              <a:spcBef>
                <a:spcPts val="280"/>
              </a:spcBef>
              <a:spcAft>
                <a:spcPts val="0"/>
              </a:spcAft>
              <a:buSzPts val="1400"/>
              <a:buNone/>
              <a:defRPr sz="1400"/>
            </a:lvl1pPr>
            <a:lvl2pPr indent="-228600" lvl="1" marL="914400" algn="l">
              <a:spcBef>
                <a:spcPts val="240"/>
              </a:spcBef>
              <a:spcAft>
                <a:spcPts val="0"/>
              </a:spcAft>
              <a:buSzPts val="1200"/>
              <a:buNone/>
              <a:defRPr sz="1200"/>
            </a:lvl2pPr>
            <a:lvl3pPr indent="-228600" lvl="2" marL="1371600" algn="l">
              <a:spcBef>
                <a:spcPts val="200"/>
              </a:spcBef>
              <a:spcAft>
                <a:spcPts val="0"/>
              </a:spcAft>
              <a:buSzPts val="1000"/>
              <a:buFont typeface="Arial"/>
              <a:buNone/>
              <a:defRPr sz="1000"/>
            </a:lvl3pPr>
            <a:lvl4pPr indent="-228600" lvl="3" marL="1828800" algn="l">
              <a:spcBef>
                <a:spcPts val="180"/>
              </a:spcBef>
              <a:spcAft>
                <a:spcPts val="0"/>
              </a:spcAft>
              <a:buClr>
                <a:schemeClr val="dk1"/>
              </a:buClr>
              <a:buSzPts val="900"/>
              <a:buFont typeface="Arial"/>
              <a:buNone/>
              <a:defRPr sz="900"/>
            </a:lvl4pPr>
            <a:lvl5pPr indent="-228600" lvl="4" marL="2286000" algn="l">
              <a:spcBef>
                <a:spcPts val="180"/>
              </a:spcBef>
              <a:spcAft>
                <a:spcPts val="0"/>
              </a:spcAft>
              <a:buClr>
                <a:schemeClr val="dk1"/>
              </a:buClr>
              <a:buSzPts val="900"/>
              <a:buFont typeface="Arial"/>
              <a:buNone/>
              <a:defRPr sz="900"/>
            </a:lvl5pPr>
            <a:lvl6pPr indent="-228600" lvl="5" marL="2743200" algn="l">
              <a:spcBef>
                <a:spcPts val="180"/>
              </a:spcBef>
              <a:spcAft>
                <a:spcPts val="0"/>
              </a:spcAft>
              <a:buClr>
                <a:schemeClr val="dk1"/>
              </a:buClr>
              <a:buSzPts val="900"/>
              <a:buFont typeface="Arial"/>
              <a:buNone/>
              <a:defRPr sz="900"/>
            </a:lvl6pPr>
            <a:lvl7pPr indent="-228600" lvl="6" marL="3200400" algn="l">
              <a:spcBef>
                <a:spcPts val="180"/>
              </a:spcBef>
              <a:spcAft>
                <a:spcPts val="0"/>
              </a:spcAft>
              <a:buClr>
                <a:schemeClr val="dk1"/>
              </a:buClr>
              <a:buSzPts val="900"/>
              <a:buFont typeface="Arial"/>
              <a:buNone/>
              <a:defRPr sz="900"/>
            </a:lvl7pPr>
            <a:lvl8pPr indent="-228600" lvl="7" marL="3657600" algn="l">
              <a:spcBef>
                <a:spcPts val="180"/>
              </a:spcBef>
              <a:spcAft>
                <a:spcPts val="0"/>
              </a:spcAft>
              <a:buClr>
                <a:schemeClr val="dk1"/>
              </a:buClr>
              <a:buSzPts val="900"/>
              <a:buFont typeface="Arial"/>
              <a:buNone/>
              <a:defRPr sz="900"/>
            </a:lvl8pPr>
            <a:lvl9pPr indent="-228600" lvl="8" marL="4114800" algn="l">
              <a:spcBef>
                <a:spcPts val="180"/>
              </a:spcBef>
              <a:spcAft>
                <a:spcPts val="0"/>
              </a:spcAft>
              <a:buClr>
                <a:schemeClr val="dk1"/>
              </a:buClr>
              <a:buSzPts val="900"/>
              <a:buFont typeface="Arial"/>
              <a:buNone/>
              <a:defRPr sz="900"/>
            </a:lvl9pPr>
          </a:lstStyle>
          <a:p/>
        </p:txBody>
      </p:sp>
      <p:sp>
        <p:nvSpPr>
          <p:cNvPr id="63" name="Google Shape;63;p46"/>
          <p:cNvSpPr txBox="1"/>
          <p:nvPr>
            <p:ph idx="10" type="dt"/>
          </p:nvPr>
        </p:nvSpPr>
        <p:spPr>
          <a:xfrm>
            <a:off x="304800" y="6400800"/>
            <a:ext cx="2133600" cy="228600"/>
          </a:xfrm>
          <a:prstGeom prst="rect">
            <a:avLst/>
          </a:prstGeom>
          <a:noFill/>
          <a:ln>
            <a:noFill/>
          </a:ln>
        </p:spPr>
        <p:txBody>
          <a:bodyPr anchorCtr="0" anchor="t"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4" name="Google Shape;64;p46"/>
          <p:cNvSpPr txBox="1"/>
          <p:nvPr>
            <p:ph idx="11" type="ftr"/>
          </p:nvPr>
        </p:nvSpPr>
        <p:spPr>
          <a:xfrm>
            <a:off x="6096000" y="6400800"/>
            <a:ext cx="2895600" cy="228600"/>
          </a:xfrm>
          <a:prstGeom prst="rect">
            <a:avLst/>
          </a:prstGeom>
          <a:noFill/>
          <a:ln>
            <a:noFill/>
          </a:ln>
        </p:spPr>
        <p:txBody>
          <a:bodyPr anchorCtr="0" anchor="t"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5" name="Google Shape;65;p46"/>
          <p:cNvSpPr txBox="1"/>
          <p:nvPr>
            <p:ph idx="12" type="sldNum"/>
          </p:nvPr>
        </p:nvSpPr>
        <p:spPr>
          <a:xfrm>
            <a:off x="2971800" y="6400800"/>
            <a:ext cx="2133600" cy="228600"/>
          </a:xfrm>
          <a:prstGeom prst="rect">
            <a:avLst/>
          </a:prstGeom>
          <a:noFill/>
          <a:ln>
            <a:noFill/>
          </a:ln>
        </p:spPr>
        <p:txBody>
          <a:bodyPr anchorCtr="0" anchor="t" bIns="45700" lIns="91425" spcFirstLastPara="1" rIns="91425" wrap="square" tIns="45700">
            <a:noAutofit/>
          </a:bodyPr>
          <a:lstStyle>
            <a:lvl1pPr indent="0" lvl="0" marL="0" algn="r">
              <a:spcBef>
                <a:spcPts val="0"/>
              </a:spcBef>
              <a:spcAft>
                <a:spcPts val="0"/>
              </a:spcAft>
              <a:buNone/>
              <a:defRPr sz="1200">
                <a:solidFill>
                  <a:schemeClr val="dk1"/>
                </a:solidFill>
                <a:latin typeface="Arial"/>
                <a:ea typeface="Arial"/>
                <a:cs typeface="Arial"/>
                <a:sym typeface="Arial"/>
              </a:defRPr>
            </a:lvl1pPr>
            <a:lvl2pPr indent="0" lvl="1" marL="0" algn="r">
              <a:spcBef>
                <a:spcPts val="0"/>
              </a:spcBef>
              <a:spcAft>
                <a:spcPts val="0"/>
              </a:spcAft>
              <a:buNone/>
              <a:defRPr sz="1200">
                <a:solidFill>
                  <a:schemeClr val="dk1"/>
                </a:solidFill>
                <a:latin typeface="Arial"/>
                <a:ea typeface="Arial"/>
                <a:cs typeface="Arial"/>
                <a:sym typeface="Arial"/>
              </a:defRPr>
            </a:lvl2pPr>
            <a:lvl3pPr indent="0" lvl="2" marL="0" algn="r">
              <a:spcBef>
                <a:spcPts val="0"/>
              </a:spcBef>
              <a:spcAft>
                <a:spcPts val="0"/>
              </a:spcAft>
              <a:buNone/>
              <a:defRPr sz="1200">
                <a:solidFill>
                  <a:schemeClr val="dk1"/>
                </a:solidFill>
                <a:latin typeface="Arial"/>
                <a:ea typeface="Arial"/>
                <a:cs typeface="Arial"/>
                <a:sym typeface="Arial"/>
              </a:defRPr>
            </a:lvl3pPr>
            <a:lvl4pPr indent="0" lvl="3" marL="0" algn="r">
              <a:spcBef>
                <a:spcPts val="0"/>
              </a:spcBef>
              <a:spcAft>
                <a:spcPts val="0"/>
              </a:spcAft>
              <a:buNone/>
              <a:defRPr sz="1200">
                <a:solidFill>
                  <a:schemeClr val="dk1"/>
                </a:solidFill>
                <a:latin typeface="Arial"/>
                <a:ea typeface="Arial"/>
                <a:cs typeface="Arial"/>
                <a:sym typeface="Arial"/>
              </a:defRPr>
            </a:lvl4pPr>
            <a:lvl5pPr indent="0" lvl="4" marL="0" algn="r">
              <a:spcBef>
                <a:spcPts val="0"/>
              </a:spcBef>
              <a:spcAft>
                <a:spcPts val="0"/>
              </a:spcAft>
              <a:buNone/>
              <a:defRPr sz="1200">
                <a:solidFill>
                  <a:schemeClr val="dk1"/>
                </a:solidFill>
                <a:latin typeface="Arial"/>
                <a:ea typeface="Arial"/>
                <a:cs typeface="Arial"/>
                <a:sym typeface="Arial"/>
              </a:defRPr>
            </a:lvl5pPr>
            <a:lvl6pPr indent="0" lvl="5" marL="0" algn="r">
              <a:spcBef>
                <a:spcPts val="0"/>
              </a:spcBef>
              <a:spcAft>
                <a:spcPts val="0"/>
              </a:spcAft>
              <a:buNone/>
              <a:defRPr sz="1200">
                <a:solidFill>
                  <a:schemeClr val="dk1"/>
                </a:solidFill>
                <a:latin typeface="Arial"/>
                <a:ea typeface="Arial"/>
                <a:cs typeface="Arial"/>
                <a:sym typeface="Arial"/>
              </a:defRPr>
            </a:lvl6pPr>
            <a:lvl7pPr indent="0" lvl="6" marL="0" algn="r">
              <a:spcBef>
                <a:spcPts val="0"/>
              </a:spcBef>
              <a:spcAft>
                <a:spcPts val="0"/>
              </a:spcAft>
              <a:buNone/>
              <a:defRPr sz="1200">
                <a:solidFill>
                  <a:schemeClr val="dk1"/>
                </a:solidFill>
                <a:latin typeface="Arial"/>
                <a:ea typeface="Arial"/>
                <a:cs typeface="Arial"/>
                <a:sym typeface="Arial"/>
              </a:defRPr>
            </a:lvl7pPr>
            <a:lvl8pPr indent="0" lvl="7" marL="0" algn="r">
              <a:spcBef>
                <a:spcPts val="0"/>
              </a:spcBef>
              <a:spcAft>
                <a:spcPts val="0"/>
              </a:spcAft>
              <a:buNone/>
              <a:defRPr sz="1200">
                <a:solidFill>
                  <a:schemeClr val="dk1"/>
                </a:solidFill>
                <a:latin typeface="Arial"/>
                <a:ea typeface="Arial"/>
                <a:cs typeface="Arial"/>
                <a:sym typeface="Arial"/>
              </a:defRPr>
            </a:lvl8pPr>
            <a:lvl9pPr indent="0" lvl="8" marL="0" algn="r">
              <a:spcBef>
                <a:spcPts val="0"/>
              </a:spcBef>
              <a:spcAft>
                <a:spcPts val="0"/>
              </a:spcAft>
              <a:buNone/>
              <a:defRPr sz="1200">
                <a:solidFill>
                  <a:schemeClr val="dk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66" name="Shape 66"/>
        <p:cNvGrpSpPr/>
        <p:nvPr/>
      </p:nvGrpSpPr>
      <p:grpSpPr>
        <a:xfrm>
          <a:off x="0" y="0"/>
          <a:ext cx="0" cy="0"/>
          <a:chOff x="0" y="0"/>
          <a:chExt cx="0" cy="0"/>
        </a:xfrm>
      </p:grpSpPr>
      <p:sp>
        <p:nvSpPr>
          <p:cNvPr id="67" name="Google Shape;67;p47"/>
          <p:cNvSpPr txBox="1"/>
          <p:nvPr>
            <p:ph type="title"/>
          </p:nvPr>
        </p:nvSpPr>
        <p:spPr>
          <a:xfrm>
            <a:off x="1792288" y="4800600"/>
            <a:ext cx="5486400" cy="566738"/>
          </a:xfrm>
          <a:prstGeom prst="rect">
            <a:avLst/>
          </a:prstGeom>
          <a:noFill/>
          <a:ln>
            <a:noFill/>
          </a:ln>
        </p:spPr>
        <p:txBody>
          <a:bodyPr anchorCtr="0" anchor="b" bIns="45700" lIns="91425" spcFirstLastPara="1" rIns="91425" wrap="square" tIns="45700">
            <a:noAutofit/>
          </a:bodyPr>
          <a:lstStyle>
            <a:lvl1pPr lvl="0" algn="l">
              <a:spcBef>
                <a:spcPts val="0"/>
              </a:spcBef>
              <a:spcAft>
                <a:spcPts val="0"/>
              </a:spcAft>
              <a:buSzPts val="1400"/>
              <a:buNone/>
              <a:defRPr b="1" sz="200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8" name="Google Shape;68;p47"/>
          <p:cNvSpPr/>
          <p:nvPr>
            <p:ph idx="2" type="pic"/>
          </p:nvPr>
        </p:nvSpPr>
        <p:spPr>
          <a:xfrm>
            <a:off x="1792288" y="612775"/>
            <a:ext cx="5486400" cy="4114800"/>
          </a:xfrm>
          <a:prstGeom prst="rect">
            <a:avLst/>
          </a:prstGeom>
          <a:noFill/>
          <a:ln>
            <a:noFill/>
          </a:ln>
        </p:spPr>
        <p:txBody>
          <a:bodyPr anchorCtr="0" anchor="t" bIns="45700" lIns="91425" spcFirstLastPara="1" rIns="91425" wrap="square" tIns="45700">
            <a:noAutofit/>
          </a:bodyPr>
          <a:lstStyle>
            <a:lvl1pPr lvl="0" marR="0" rtl="0" algn="l">
              <a:spcBef>
                <a:spcPts val="640"/>
              </a:spcBef>
              <a:spcAft>
                <a:spcPts val="0"/>
              </a:spcAft>
              <a:buClr>
                <a:schemeClr val="dk2"/>
              </a:buClr>
              <a:buSzPts val="3200"/>
              <a:buFont typeface="Noto Sans Symbols"/>
              <a:buNone/>
              <a:defRPr b="0" i="0" sz="3200" u="none" cap="none" strike="noStrike">
                <a:solidFill>
                  <a:schemeClr val="dk1"/>
                </a:solidFill>
                <a:latin typeface="Arial"/>
                <a:ea typeface="Arial"/>
                <a:cs typeface="Arial"/>
                <a:sym typeface="Arial"/>
              </a:defRPr>
            </a:lvl1pPr>
            <a:lvl2pPr lvl="1" marR="0" rtl="0" algn="l">
              <a:spcBef>
                <a:spcPts val="560"/>
              </a:spcBef>
              <a:spcAft>
                <a:spcPts val="0"/>
              </a:spcAft>
              <a:buClr>
                <a:schemeClr val="accent1"/>
              </a:buClr>
              <a:buSzPts val="2800"/>
              <a:buFont typeface="Noto Sans Symbols"/>
              <a:buNone/>
              <a:defRPr b="0" i="0" sz="2800" u="none" cap="none" strike="noStrike">
                <a:solidFill>
                  <a:schemeClr val="dk1"/>
                </a:solidFill>
                <a:latin typeface="Arial"/>
                <a:ea typeface="Arial"/>
                <a:cs typeface="Arial"/>
                <a:sym typeface="Arial"/>
              </a:defRPr>
            </a:lvl2pPr>
            <a:lvl3pPr lvl="2" marR="0" rtl="0" algn="l">
              <a:spcBef>
                <a:spcPts val="480"/>
              </a:spcBef>
              <a:spcAft>
                <a:spcPts val="0"/>
              </a:spcAft>
              <a:buClr>
                <a:schemeClr val="dk1"/>
              </a:buClr>
              <a:buSzPts val="2400"/>
              <a:buFont typeface="Arial"/>
              <a:buNone/>
              <a:defRPr b="0" i="0" sz="2400" u="none" cap="none" strike="noStrike">
                <a:solidFill>
                  <a:schemeClr val="dk1"/>
                </a:solidFill>
                <a:latin typeface="Arial"/>
                <a:ea typeface="Arial"/>
                <a:cs typeface="Arial"/>
                <a:sym typeface="Arial"/>
              </a:defRPr>
            </a:lvl3pPr>
            <a:lvl4pPr lvl="3" marR="0" rtl="0" algn="l">
              <a:spcBef>
                <a:spcPts val="400"/>
              </a:spcBef>
              <a:spcAft>
                <a:spcPts val="0"/>
              </a:spcAft>
              <a:buClr>
                <a:schemeClr val="dk1"/>
              </a:buClr>
              <a:buSzPts val="2000"/>
              <a:buFont typeface="Arial"/>
              <a:buNone/>
              <a:defRPr b="0" i="0" sz="2000" u="none" cap="none" strike="noStrike">
                <a:solidFill>
                  <a:schemeClr val="dk1"/>
                </a:solidFill>
                <a:latin typeface="Arial"/>
                <a:ea typeface="Arial"/>
                <a:cs typeface="Arial"/>
                <a:sym typeface="Arial"/>
              </a:defRPr>
            </a:lvl4pPr>
            <a:lvl5pPr lvl="4" marR="0" rtl="0" algn="l">
              <a:spcBef>
                <a:spcPts val="400"/>
              </a:spcBef>
              <a:spcAft>
                <a:spcPts val="0"/>
              </a:spcAft>
              <a:buClr>
                <a:schemeClr val="dk1"/>
              </a:buClr>
              <a:buSzPts val="2000"/>
              <a:buFont typeface="Arial"/>
              <a:buNone/>
              <a:defRPr b="0" i="0" sz="2000" u="none" cap="none" strike="noStrike">
                <a:solidFill>
                  <a:schemeClr val="dk1"/>
                </a:solidFill>
                <a:latin typeface="Arial"/>
                <a:ea typeface="Arial"/>
                <a:cs typeface="Arial"/>
                <a:sym typeface="Arial"/>
              </a:defRPr>
            </a:lvl5pPr>
            <a:lvl6pPr lvl="5" marR="0" rtl="0" algn="l">
              <a:spcBef>
                <a:spcPts val="400"/>
              </a:spcBef>
              <a:spcAft>
                <a:spcPts val="0"/>
              </a:spcAft>
              <a:buClr>
                <a:schemeClr val="dk1"/>
              </a:buClr>
              <a:buSzPts val="2000"/>
              <a:buFont typeface="Arial"/>
              <a:buNone/>
              <a:defRPr b="0" i="0" sz="2000" u="none" cap="none" strike="noStrike">
                <a:solidFill>
                  <a:schemeClr val="dk1"/>
                </a:solidFill>
                <a:latin typeface="Arial"/>
                <a:ea typeface="Arial"/>
                <a:cs typeface="Arial"/>
                <a:sym typeface="Arial"/>
              </a:defRPr>
            </a:lvl6pPr>
            <a:lvl7pPr lvl="6" marR="0" rtl="0" algn="l">
              <a:spcBef>
                <a:spcPts val="400"/>
              </a:spcBef>
              <a:spcAft>
                <a:spcPts val="0"/>
              </a:spcAft>
              <a:buClr>
                <a:schemeClr val="dk1"/>
              </a:buClr>
              <a:buSzPts val="2000"/>
              <a:buFont typeface="Arial"/>
              <a:buNone/>
              <a:defRPr b="0" i="0" sz="2000" u="none" cap="none" strike="noStrike">
                <a:solidFill>
                  <a:schemeClr val="dk1"/>
                </a:solidFill>
                <a:latin typeface="Arial"/>
                <a:ea typeface="Arial"/>
                <a:cs typeface="Arial"/>
                <a:sym typeface="Arial"/>
              </a:defRPr>
            </a:lvl7pPr>
            <a:lvl8pPr lvl="7" marR="0" rtl="0" algn="l">
              <a:spcBef>
                <a:spcPts val="400"/>
              </a:spcBef>
              <a:spcAft>
                <a:spcPts val="0"/>
              </a:spcAft>
              <a:buClr>
                <a:schemeClr val="dk1"/>
              </a:buClr>
              <a:buSzPts val="2000"/>
              <a:buFont typeface="Arial"/>
              <a:buNone/>
              <a:defRPr b="0" i="0" sz="2000" u="none" cap="none" strike="noStrike">
                <a:solidFill>
                  <a:schemeClr val="dk1"/>
                </a:solidFill>
                <a:latin typeface="Arial"/>
                <a:ea typeface="Arial"/>
                <a:cs typeface="Arial"/>
                <a:sym typeface="Arial"/>
              </a:defRPr>
            </a:lvl8pPr>
            <a:lvl9pPr lvl="8" marR="0" rtl="0" algn="l">
              <a:spcBef>
                <a:spcPts val="400"/>
              </a:spcBef>
              <a:spcAft>
                <a:spcPts val="0"/>
              </a:spcAft>
              <a:buClr>
                <a:schemeClr val="dk1"/>
              </a:buClr>
              <a:buSzPts val="2000"/>
              <a:buFont typeface="Arial"/>
              <a:buNone/>
              <a:defRPr b="0" i="0" sz="2000" u="none" cap="none" strike="noStrike">
                <a:solidFill>
                  <a:schemeClr val="dk1"/>
                </a:solidFill>
                <a:latin typeface="Arial"/>
                <a:ea typeface="Arial"/>
                <a:cs typeface="Arial"/>
                <a:sym typeface="Arial"/>
              </a:defRPr>
            </a:lvl9pPr>
          </a:lstStyle>
          <a:p/>
        </p:txBody>
      </p:sp>
      <p:sp>
        <p:nvSpPr>
          <p:cNvPr id="69" name="Google Shape;69;p47"/>
          <p:cNvSpPr txBox="1"/>
          <p:nvPr>
            <p:ph idx="1" type="body"/>
          </p:nvPr>
        </p:nvSpPr>
        <p:spPr>
          <a:xfrm>
            <a:off x="1792288" y="5367338"/>
            <a:ext cx="5486400" cy="804862"/>
          </a:xfrm>
          <a:prstGeom prst="rect">
            <a:avLst/>
          </a:prstGeom>
          <a:noFill/>
          <a:ln>
            <a:noFill/>
          </a:ln>
        </p:spPr>
        <p:txBody>
          <a:bodyPr anchorCtr="0" anchor="t" bIns="45700" lIns="91425" spcFirstLastPara="1" rIns="91425" wrap="square" tIns="45700">
            <a:noAutofit/>
          </a:bodyPr>
          <a:lstStyle>
            <a:lvl1pPr indent="-228600" lvl="0" marL="457200" algn="l">
              <a:spcBef>
                <a:spcPts val="280"/>
              </a:spcBef>
              <a:spcAft>
                <a:spcPts val="0"/>
              </a:spcAft>
              <a:buSzPts val="1400"/>
              <a:buNone/>
              <a:defRPr sz="1400"/>
            </a:lvl1pPr>
            <a:lvl2pPr indent="-228600" lvl="1" marL="914400" algn="l">
              <a:spcBef>
                <a:spcPts val="240"/>
              </a:spcBef>
              <a:spcAft>
                <a:spcPts val="0"/>
              </a:spcAft>
              <a:buSzPts val="1200"/>
              <a:buNone/>
              <a:defRPr sz="1200"/>
            </a:lvl2pPr>
            <a:lvl3pPr indent="-228600" lvl="2" marL="1371600" algn="l">
              <a:spcBef>
                <a:spcPts val="200"/>
              </a:spcBef>
              <a:spcAft>
                <a:spcPts val="0"/>
              </a:spcAft>
              <a:buSzPts val="1000"/>
              <a:buFont typeface="Arial"/>
              <a:buNone/>
              <a:defRPr sz="1000"/>
            </a:lvl3pPr>
            <a:lvl4pPr indent="-228600" lvl="3" marL="1828800" algn="l">
              <a:spcBef>
                <a:spcPts val="180"/>
              </a:spcBef>
              <a:spcAft>
                <a:spcPts val="0"/>
              </a:spcAft>
              <a:buClr>
                <a:schemeClr val="dk1"/>
              </a:buClr>
              <a:buSzPts val="900"/>
              <a:buFont typeface="Arial"/>
              <a:buNone/>
              <a:defRPr sz="900"/>
            </a:lvl4pPr>
            <a:lvl5pPr indent="-228600" lvl="4" marL="2286000" algn="l">
              <a:spcBef>
                <a:spcPts val="180"/>
              </a:spcBef>
              <a:spcAft>
                <a:spcPts val="0"/>
              </a:spcAft>
              <a:buClr>
                <a:schemeClr val="dk1"/>
              </a:buClr>
              <a:buSzPts val="900"/>
              <a:buFont typeface="Arial"/>
              <a:buNone/>
              <a:defRPr sz="900"/>
            </a:lvl5pPr>
            <a:lvl6pPr indent="-228600" lvl="5" marL="2743200" algn="l">
              <a:spcBef>
                <a:spcPts val="180"/>
              </a:spcBef>
              <a:spcAft>
                <a:spcPts val="0"/>
              </a:spcAft>
              <a:buClr>
                <a:schemeClr val="dk1"/>
              </a:buClr>
              <a:buSzPts val="900"/>
              <a:buFont typeface="Arial"/>
              <a:buNone/>
              <a:defRPr sz="900"/>
            </a:lvl6pPr>
            <a:lvl7pPr indent="-228600" lvl="6" marL="3200400" algn="l">
              <a:spcBef>
                <a:spcPts val="180"/>
              </a:spcBef>
              <a:spcAft>
                <a:spcPts val="0"/>
              </a:spcAft>
              <a:buClr>
                <a:schemeClr val="dk1"/>
              </a:buClr>
              <a:buSzPts val="900"/>
              <a:buFont typeface="Arial"/>
              <a:buNone/>
              <a:defRPr sz="900"/>
            </a:lvl7pPr>
            <a:lvl8pPr indent="-228600" lvl="7" marL="3657600" algn="l">
              <a:spcBef>
                <a:spcPts val="180"/>
              </a:spcBef>
              <a:spcAft>
                <a:spcPts val="0"/>
              </a:spcAft>
              <a:buClr>
                <a:schemeClr val="dk1"/>
              </a:buClr>
              <a:buSzPts val="900"/>
              <a:buFont typeface="Arial"/>
              <a:buNone/>
              <a:defRPr sz="900"/>
            </a:lvl8pPr>
            <a:lvl9pPr indent="-228600" lvl="8" marL="4114800" algn="l">
              <a:spcBef>
                <a:spcPts val="180"/>
              </a:spcBef>
              <a:spcAft>
                <a:spcPts val="0"/>
              </a:spcAft>
              <a:buClr>
                <a:schemeClr val="dk1"/>
              </a:buClr>
              <a:buSzPts val="900"/>
              <a:buFont typeface="Arial"/>
              <a:buNone/>
              <a:defRPr sz="900"/>
            </a:lvl9pPr>
          </a:lstStyle>
          <a:p/>
        </p:txBody>
      </p:sp>
      <p:sp>
        <p:nvSpPr>
          <p:cNvPr id="70" name="Google Shape;70;p47"/>
          <p:cNvSpPr txBox="1"/>
          <p:nvPr>
            <p:ph idx="10" type="dt"/>
          </p:nvPr>
        </p:nvSpPr>
        <p:spPr>
          <a:xfrm>
            <a:off x="304800" y="6400800"/>
            <a:ext cx="2133600" cy="228600"/>
          </a:xfrm>
          <a:prstGeom prst="rect">
            <a:avLst/>
          </a:prstGeom>
          <a:noFill/>
          <a:ln>
            <a:noFill/>
          </a:ln>
        </p:spPr>
        <p:txBody>
          <a:bodyPr anchorCtr="0" anchor="t"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1" name="Google Shape;71;p47"/>
          <p:cNvSpPr txBox="1"/>
          <p:nvPr>
            <p:ph idx="11" type="ftr"/>
          </p:nvPr>
        </p:nvSpPr>
        <p:spPr>
          <a:xfrm>
            <a:off x="6096000" y="6400800"/>
            <a:ext cx="2895600" cy="228600"/>
          </a:xfrm>
          <a:prstGeom prst="rect">
            <a:avLst/>
          </a:prstGeom>
          <a:noFill/>
          <a:ln>
            <a:noFill/>
          </a:ln>
        </p:spPr>
        <p:txBody>
          <a:bodyPr anchorCtr="0" anchor="t"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2" name="Google Shape;72;p47"/>
          <p:cNvSpPr txBox="1"/>
          <p:nvPr>
            <p:ph idx="12" type="sldNum"/>
          </p:nvPr>
        </p:nvSpPr>
        <p:spPr>
          <a:xfrm>
            <a:off x="2971800" y="6400800"/>
            <a:ext cx="2133600" cy="228600"/>
          </a:xfrm>
          <a:prstGeom prst="rect">
            <a:avLst/>
          </a:prstGeom>
          <a:noFill/>
          <a:ln>
            <a:noFill/>
          </a:ln>
        </p:spPr>
        <p:txBody>
          <a:bodyPr anchorCtr="0" anchor="t" bIns="45700" lIns="91425" spcFirstLastPara="1" rIns="91425" wrap="square" tIns="45700">
            <a:noAutofit/>
          </a:bodyPr>
          <a:lstStyle>
            <a:lvl1pPr indent="0" lvl="0" marL="0" algn="r">
              <a:spcBef>
                <a:spcPts val="0"/>
              </a:spcBef>
              <a:spcAft>
                <a:spcPts val="0"/>
              </a:spcAft>
              <a:buNone/>
              <a:defRPr sz="1200">
                <a:solidFill>
                  <a:schemeClr val="dk1"/>
                </a:solidFill>
                <a:latin typeface="Arial"/>
                <a:ea typeface="Arial"/>
                <a:cs typeface="Arial"/>
                <a:sym typeface="Arial"/>
              </a:defRPr>
            </a:lvl1pPr>
            <a:lvl2pPr indent="0" lvl="1" marL="0" algn="r">
              <a:spcBef>
                <a:spcPts val="0"/>
              </a:spcBef>
              <a:spcAft>
                <a:spcPts val="0"/>
              </a:spcAft>
              <a:buNone/>
              <a:defRPr sz="1200">
                <a:solidFill>
                  <a:schemeClr val="dk1"/>
                </a:solidFill>
                <a:latin typeface="Arial"/>
                <a:ea typeface="Arial"/>
                <a:cs typeface="Arial"/>
                <a:sym typeface="Arial"/>
              </a:defRPr>
            </a:lvl2pPr>
            <a:lvl3pPr indent="0" lvl="2" marL="0" algn="r">
              <a:spcBef>
                <a:spcPts val="0"/>
              </a:spcBef>
              <a:spcAft>
                <a:spcPts val="0"/>
              </a:spcAft>
              <a:buNone/>
              <a:defRPr sz="1200">
                <a:solidFill>
                  <a:schemeClr val="dk1"/>
                </a:solidFill>
                <a:latin typeface="Arial"/>
                <a:ea typeface="Arial"/>
                <a:cs typeface="Arial"/>
                <a:sym typeface="Arial"/>
              </a:defRPr>
            </a:lvl3pPr>
            <a:lvl4pPr indent="0" lvl="3" marL="0" algn="r">
              <a:spcBef>
                <a:spcPts val="0"/>
              </a:spcBef>
              <a:spcAft>
                <a:spcPts val="0"/>
              </a:spcAft>
              <a:buNone/>
              <a:defRPr sz="1200">
                <a:solidFill>
                  <a:schemeClr val="dk1"/>
                </a:solidFill>
                <a:latin typeface="Arial"/>
                <a:ea typeface="Arial"/>
                <a:cs typeface="Arial"/>
                <a:sym typeface="Arial"/>
              </a:defRPr>
            </a:lvl4pPr>
            <a:lvl5pPr indent="0" lvl="4" marL="0" algn="r">
              <a:spcBef>
                <a:spcPts val="0"/>
              </a:spcBef>
              <a:spcAft>
                <a:spcPts val="0"/>
              </a:spcAft>
              <a:buNone/>
              <a:defRPr sz="1200">
                <a:solidFill>
                  <a:schemeClr val="dk1"/>
                </a:solidFill>
                <a:latin typeface="Arial"/>
                <a:ea typeface="Arial"/>
                <a:cs typeface="Arial"/>
                <a:sym typeface="Arial"/>
              </a:defRPr>
            </a:lvl5pPr>
            <a:lvl6pPr indent="0" lvl="5" marL="0" algn="r">
              <a:spcBef>
                <a:spcPts val="0"/>
              </a:spcBef>
              <a:spcAft>
                <a:spcPts val="0"/>
              </a:spcAft>
              <a:buNone/>
              <a:defRPr sz="1200">
                <a:solidFill>
                  <a:schemeClr val="dk1"/>
                </a:solidFill>
                <a:latin typeface="Arial"/>
                <a:ea typeface="Arial"/>
                <a:cs typeface="Arial"/>
                <a:sym typeface="Arial"/>
              </a:defRPr>
            </a:lvl6pPr>
            <a:lvl7pPr indent="0" lvl="6" marL="0" algn="r">
              <a:spcBef>
                <a:spcPts val="0"/>
              </a:spcBef>
              <a:spcAft>
                <a:spcPts val="0"/>
              </a:spcAft>
              <a:buNone/>
              <a:defRPr sz="1200">
                <a:solidFill>
                  <a:schemeClr val="dk1"/>
                </a:solidFill>
                <a:latin typeface="Arial"/>
                <a:ea typeface="Arial"/>
                <a:cs typeface="Arial"/>
                <a:sym typeface="Arial"/>
              </a:defRPr>
            </a:lvl7pPr>
            <a:lvl8pPr indent="0" lvl="7" marL="0" algn="r">
              <a:spcBef>
                <a:spcPts val="0"/>
              </a:spcBef>
              <a:spcAft>
                <a:spcPts val="0"/>
              </a:spcAft>
              <a:buNone/>
              <a:defRPr sz="1200">
                <a:solidFill>
                  <a:schemeClr val="dk1"/>
                </a:solidFill>
                <a:latin typeface="Arial"/>
                <a:ea typeface="Arial"/>
                <a:cs typeface="Arial"/>
                <a:sym typeface="Arial"/>
              </a:defRPr>
            </a:lvl8pPr>
            <a:lvl9pPr indent="0" lvl="8" marL="0" algn="r">
              <a:spcBef>
                <a:spcPts val="0"/>
              </a:spcBef>
              <a:spcAft>
                <a:spcPts val="0"/>
              </a:spcAft>
              <a:buNone/>
              <a:defRPr sz="1200">
                <a:solidFill>
                  <a:schemeClr val="dk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0.xml"/><Relationship Id="rId10" Type="http://schemas.openxmlformats.org/officeDocument/2006/relationships/slideLayout" Target="../slideLayouts/slideLayout9.xml"/><Relationship Id="rId13" Type="http://schemas.openxmlformats.org/officeDocument/2006/relationships/slideLayout" Target="../slideLayouts/slideLayout12.xml"/><Relationship Id="rId12" Type="http://schemas.openxmlformats.org/officeDocument/2006/relationships/slideLayout" Target="../slideLayouts/slideLayout11.xml"/><Relationship Id="rId1" Type="http://schemas.openxmlformats.org/officeDocument/2006/relationships/image" Target="../media/image3.jpg"/><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9" Type="http://schemas.openxmlformats.org/officeDocument/2006/relationships/slideLayout" Target="../slideLayouts/slideLayout8.xml"/><Relationship Id="rId15" Type="http://schemas.openxmlformats.org/officeDocument/2006/relationships/theme" Target="../theme/theme2.xml"/><Relationship Id="rId14" Type="http://schemas.openxmlformats.org/officeDocument/2006/relationships/slideLayout" Target="../slideLayouts/slideLayout13.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slideLayout" Target="../slideLayouts/slideLayout6.xml"/><Relationship Id="rId8" Type="http://schemas.openxmlformats.org/officeDocument/2006/relationships/slideLayout" Target="../slideLayouts/slideLayout7.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1">
            <a:alphaModFix/>
          </a:blip>
          <a:stretch>
            <a:fillRect/>
          </a:stretch>
        </a:blipFill>
      </p:bgPr>
    </p:bg>
    <p:spTree>
      <p:nvGrpSpPr>
        <p:cNvPr id="9" name="Shape 9"/>
        <p:cNvGrpSpPr/>
        <p:nvPr/>
      </p:nvGrpSpPr>
      <p:grpSpPr>
        <a:xfrm>
          <a:off x="0" y="0"/>
          <a:ext cx="0" cy="0"/>
          <a:chOff x="0" y="0"/>
          <a:chExt cx="0" cy="0"/>
        </a:xfrm>
      </p:grpSpPr>
      <p:sp>
        <p:nvSpPr>
          <p:cNvPr id="10" name="Google Shape;10;p38"/>
          <p:cNvSpPr txBox="1"/>
          <p:nvPr>
            <p:ph idx="1" type="body"/>
          </p:nvPr>
        </p:nvSpPr>
        <p:spPr>
          <a:xfrm>
            <a:off x="381000" y="1600200"/>
            <a:ext cx="8305800" cy="4648200"/>
          </a:xfrm>
          <a:prstGeom prst="rect">
            <a:avLst/>
          </a:prstGeom>
          <a:noFill/>
          <a:ln>
            <a:noFill/>
          </a:ln>
        </p:spPr>
        <p:txBody>
          <a:bodyPr anchorCtr="0" anchor="t" bIns="45700" lIns="91425" spcFirstLastPara="1" rIns="91425" wrap="square" tIns="45700">
            <a:noAutofit/>
          </a:bodyPr>
          <a:lstStyle>
            <a:lvl1pPr indent="-406400" lvl="0" marL="457200" marR="0" rtl="0" algn="l">
              <a:spcBef>
                <a:spcPts val="560"/>
              </a:spcBef>
              <a:spcAft>
                <a:spcPts val="0"/>
              </a:spcAft>
              <a:buClr>
                <a:schemeClr val="dk2"/>
              </a:buClr>
              <a:buSzPts val="2800"/>
              <a:buFont typeface="Noto Sans Symbols"/>
              <a:buChar char="▪"/>
              <a:defRPr b="0" i="0" sz="2800" u="none" cap="none" strike="noStrike">
                <a:solidFill>
                  <a:schemeClr val="dk1"/>
                </a:solidFill>
                <a:latin typeface="Arial"/>
                <a:ea typeface="Arial"/>
                <a:cs typeface="Arial"/>
                <a:sym typeface="Arial"/>
              </a:defRPr>
            </a:lvl1pPr>
            <a:lvl2pPr indent="-381000" lvl="1" marL="914400" marR="0" rtl="0" algn="l">
              <a:spcBef>
                <a:spcPts val="480"/>
              </a:spcBef>
              <a:spcAft>
                <a:spcPts val="0"/>
              </a:spcAft>
              <a:buClr>
                <a:schemeClr val="accent1"/>
              </a:buClr>
              <a:buSzPts val="2400"/>
              <a:buFont typeface="Noto Sans Symbols"/>
              <a:buChar char="▪"/>
              <a:defRPr b="0" i="0" sz="2400" u="none" cap="none" strike="noStrike">
                <a:solidFill>
                  <a:schemeClr val="dk1"/>
                </a:solidFill>
                <a:latin typeface="Arial"/>
                <a:ea typeface="Arial"/>
                <a:cs typeface="Arial"/>
                <a:sym typeface="Arial"/>
              </a:defRPr>
            </a:lvl2pPr>
            <a:lvl3pPr indent="-355600" lvl="2" marL="13716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3pPr>
            <a:lvl4pPr indent="-342900" lvl="3" marL="1828800" marR="0" rtl="0" algn="l">
              <a:spcBef>
                <a:spcPts val="36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4pPr>
            <a:lvl5pPr indent="-342900" lvl="4" marL="2286000" marR="0" rtl="0" algn="l">
              <a:spcBef>
                <a:spcPts val="36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5pPr>
            <a:lvl6pPr indent="-342900" lvl="5" marL="2743200" marR="0" rtl="0" algn="l">
              <a:spcBef>
                <a:spcPts val="36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6pPr>
            <a:lvl7pPr indent="-342900" lvl="6" marL="3200400" marR="0" rtl="0" algn="l">
              <a:spcBef>
                <a:spcPts val="36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7pPr>
            <a:lvl8pPr indent="-342900" lvl="7" marL="3657600" marR="0" rtl="0" algn="l">
              <a:spcBef>
                <a:spcPts val="36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8pPr>
            <a:lvl9pPr indent="-342900" lvl="8" marL="4114800" marR="0" rtl="0" algn="l">
              <a:spcBef>
                <a:spcPts val="36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9pPr>
          </a:lstStyle>
          <a:p/>
        </p:txBody>
      </p:sp>
      <p:sp>
        <p:nvSpPr>
          <p:cNvPr id="11" name="Google Shape;11;p38"/>
          <p:cNvSpPr txBox="1"/>
          <p:nvPr>
            <p:ph idx="10" type="dt"/>
          </p:nvPr>
        </p:nvSpPr>
        <p:spPr>
          <a:xfrm>
            <a:off x="304800" y="6400800"/>
            <a:ext cx="2133600" cy="228600"/>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Arial"/>
                <a:ea typeface="Arial"/>
                <a:cs typeface="Arial"/>
                <a:sym typeface="Arial"/>
              </a:defRPr>
            </a:lvl1pPr>
            <a:lvl2pPr lvl="1" marR="0" rtl="0" algn="l">
              <a:spcBef>
                <a:spcPts val="0"/>
              </a:spcBef>
              <a:spcAft>
                <a:spcPts val="0"/>
              </a:spcAft>
              <a:buSzPts val="1400"/>
              <a:buNone/>
              <a:defRPr b="0" i="0" sz="1800" u="none" cap="none" strike="noStrike">
                <a:solidFill>
                  <a:schemeClr val="dk1"/>
                </a:solidFill>
                <a:latin typeface="Arial"/>
                <a:ea typeface="Arial"/>
                <a:cs typeface="Arial"/>
                <a:sym typeface="Arial"/>
              </a:defRPr>
            </a:lvl2pPr>
            <a:lvl3pPr lvl="2" marR="0" rtl="0" algn="l">
              <a:spcBef>
                <a:spcPts val="0"/>
              </a:spcBef>
              <a:spcAft>
                <a:spcPts val="0"/>
              </a:spcAft>
              <a:buSzPts val="1400"/>
              <a:buNone/>
              <a:defRPr b="0" i="0" sz="1800" u="none" cap="none" strike="noStrike">
                <a:solidFill>
                  <a:schemeClr val="dk1"/>
                </a:solidFill>
                <a:latin typeface="Arial"/>
                <a:ea typeface="Arial"/>
                <a:cs typeface="Arial"/>
                <a:sym typeface="Arial"/>
              </a:defRPr>
            </a:lvl3pPr>
            <a:lvl4pPr lvl="3" marR="0" rtl="0" algn="l">
              <a:spcBef>
                <a:spcPts val="0"/>
              </a:spcBef>
              <a:spcAft>
                <a:spcPts val="0"/>
              </a:spcAft>
              <a:buSzPts val="1400"/>
              <a:buNone/>
              <a:defRPr b="0" i="0" sz="1800" u="none" cap="none" strike="noStrike">
                <a:solidFill>
                  <a:schemeClr val="dk1"/>
                </a:solidFill>
                <a:latin typeface="Arial"/>
                <a:ea typeface="Arial"/>
                <a:cs typeface="Arial"/>
                <a:sym typeface="Arial"/>
              </a:defRPr>
            </a:lvl4pPr>
            <a:lvl5pPr lvl="4" marR="0" rtl="0" algn="l">
              <a:spcBef>
                <a:spcPts val="0"/>
              </a:spcBef>
              <a:spcAft>
                <a:spcPts val="0"/>
              </a:spcAft>
              <a:buSzPts val="1400"/>
              <a:buNone/>
              <a:defRPr b="0" i="0" sz="1800" u="none" cap="none" strike="noStrike">
                <a:solidFill>
                  <a:schemeClr val="dk1"/>
                </a:solidFill>
                <a:latin typeface="Arial"/>
                <a:ea typeface="Arial"/>
                <a:cs typeface="Arial"/>
                <a:sym typeface="Arial"/>
              </a:defRPr>
            </a:lvl5pPr>
            <a:lvl6pPr lvl="5" marR="0" rtl="0" algn="l">
              <a:spcBef>
                <a:spcPts val="0"/>
              </a:spcBef>
              <a:spcAft>
                <a:spcPts val="0"/>
              </a:spcAft>
              <a:buSzPts val="1400"/>
              <a:buNone/>
              <a:defRPr b="0" i="0" sz="1800" u="none" cap="none" strike="noStrike">
                <a:solidFill>
                  <a:schemeClr val="dk1"/>
                </a:solidFill>
                <a:latin typeface="Arial"/>
                <a:ea typeface="Arial"/>
                <a:cs typeface="Arial"/>
                <a:sym typeface="Arial"/>
              </a:defRPr>
            </a:lvl6pPr>
            <a:lvl7pPr lvl="6" marR="0" rtl="0" algn="l">
              <a:spcBef>
                <a:spcPts val="0"/>
              </a:spcBef>
              <a:spcAft>
                <a:spcPts val="0"/>
              </a:spcAft>
              <a:buSzPts val="1400"/>
              <a:buNone/>
              <a:defRPr b="0" i="0" sz="1800" u="none" cap="none" strike="noStrike">
                <a:solidFill>
                  <a:schemeClr val="dk1"/>
                </a:solidFill>
                <a:latin typeface="Arial"/>
                <a:ea typeface="Arial"/>
                <a:cs typeface="Arial"/>
                <a:sym typeface="Arial"/>
              </a:defRPr>
            </a:lvl7pPr>
            <a:lvl8pPr lvl="7" marR="0" rtl="0" algn="l">
              <a:spcBef>
                <a:spcPts val="0"/>
              </a:spcBef>
              <a:spcAft>
                <a:spcPts val="0"/>
              </a:spcAft>
              <a:buSzPts val="1400"/>
              <a:buNone/>
              <a:defRPr b="0" i="0" sz="1800" u="none" cap="none" strike="noStrike">
                <a:solidFill>
                  <a:schemeClr val="dk1"/>
                </a:solidFill>
                <a:latin typeface="Arial"/>
                <a:ea typeface="Arial"/>
                <a:cs typeface="Arial"/>
                <a:sym typeface="Arial"/>
              </a:defRPr>
            </a:lvl8pPr>
            <a:lvl9pPr lvl="8" marR="0" rtl="0" algn="l">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12" name="Google Shape;12;p38"/>
          <p:cNvSpPr txBox="1"/>
          <p:nvPr>
            <p:ph idx="11" type="ftr"/>
          </p:nvPr>
        </p:nvSpPr>
        <p:spPr>
          <a:xfrm>
            <a:off x="6096000" y="6400800"/>
            <a:ext cx="2895600" cy="228600"/>
          </a:xfrm>
          <a:prstGeom prst="rect">
            <a:avLst/>
          </a:prstGeom>
          <a:noFill/>
          <a:ln>
            <a:noFill/>
          </a:ln>
        </p:spPr>
        <p:txBody>
          <a:bodyPr anchorCtr="0" anchor="t" bIns="45700" lIns="91425" spcFirstLastPara="1" rIns="91425" wrap="square" tIns="45700">
            <a:noAutofit/>
          </a:bodyPr>
          <a:lstStyle>
            <a:lvl1pPr lvl="0" marR="0" rtl="0" algn="r">
              <a:spcBef>
                <a:spcPts val="0"/>
              </a:spcBef>
              <a:spcAft>
                <a:spcPts val="0"/>
              </a:spcAft>
              <a:buSzPts val="1400"/>
              <a:buNone/>
              <a:defRPr b="1" i="0" sz="1200" u="none" cap="none" strike="noStrike">
                <a:solidFill>
                  <a:schemeClr val="lt1"/>
                </a:solidFill>
                <a:latin typeface="Arial"/>
                <a:ea typeface="Arial"/>
                <a:cs typeface="Arial"/>
                <a:sym typeface="Arial"/>
              </a:defRPr>
            </a:lvl1pPr>
            <a:lvl2pPr lvl="1" marR="0" rtl="0" algn="l">
              <a:spcBef>
                <a:spcPts val="0"/>
              </a:spcBef>
              <a:spcAft>
                <a:spcPts val="0"/>
              </a:spcAft>
              <a:buSzPts val="1400"/>
              <a:buNone/>
              <a:defRPr b="0" i="0" sz="1800" u="none" cap="none" strike="noStrike">
                <a:solidFill>
                  <a:schemeClr val="dk1"/>
                </a:solidFill>
                <a:latin typeface="Arial"/>
                <a:ea typeface="Arial"/>
                <a:cs typeface="Arial"/>
                <a:sym typeface="Arial"/>
              </a:defRPr>
            </a:lvl2pPr>
            <a:lvl3pPr lvl="2" marR="0" rtl="0" algn="l">
              <a:spcBef>
                <a:spcPts val="0"/>
              </a:spcBef>
              <a:spcAft>
                <a:spcPts val="0"/>
              </a:spcAft>
              <a:buSzPts val="1400"/>
              <a:buNone/>
              <a:defRPr b="0" i="0" sz="1800" u="none" cap="none" strike="noStrike">
                <a:solidFill>
                  <a:schemeClr val="dk1"/>
                </a:solidFill>
                <a:latin typeface="Arial"/>
                <a:ea typeface="Arial"/>
                <a:cs typeface="Arial"/>
                <a:sym typeface="Arial"/>
              </a:defRPr>
            </a:lvl3pPr>
            <a:lvl4pPr lvl="3" marR="0" rtl="0" algn="l">
              <a:spcBef>
                <a:spcPts val="0"/>
              </a:spcBef>
              <a:spcAft>
                <a:spcPts val="0"/>
              </a:spcAft>
              <a:buSzPts val="1400"/>
              <a:buNone/>
              <a:defRPr b="0" i="0" sz="1800" u="none" cap="none" strike="noStrike">
                <a:solidFill>
                  <a:schemeClr val="dk1"/>
                </a:solidFill>
                <a:latin typeface="Arial"/>
                <a:ea typeface="Arial"/>
                <a:cs typeface="Arial"/>
                <a:sym typeface="Arial"/>
              </a:defRPr>
            </a:lvl4pPr>
            <a:lvl5pPr lvl="4" marR="0" rtl="0" algn="l">
              <a:spcBef>
                <a:spcPts val="0"/>
              </a:spcBef>
              <a:spcAft>
                <a:spcPts val="0"/>
              </a:spcAft>
              <a:buSzPts val="1400"/>
              <a:buNone/>
              <a:defRPr b="0" i="0" sz="1800" u="none" cap="none" strike="noStrike">
                <a:solidFill>
                  <a:schemeClr val="dk1"/>
                </a:solidFill>
                <a:latin typeface="Arial"/>
                <a:ea typeface="Arial"/>
                <a:cs typeface="Arial"/>
                <a:sym typeface="Arial"/>
              </a:defRPr>
            </a:lvl5pPr>
            <a:lvl6pPr lvl="5" marR="0" rtl="0" algn="l">
              <a:spcBef>
                <a:spcPts val="0"/>
              </a:spcBef>
              <a:spcAft>
                <a:spcPts val="0"/>
              </a:spcAft>
              <a:buSzPts val="1400"/>
              <a:buNone/>
              <a:defRPr b="0" i="0" sz="1800" u="none" cap="none" strike="noStrike">
                <a:solidFill>
                  <a:schemeClr val="dk1"/>
                </a:solidFill>
                <a:latin typeface="Arial"/>
                <a:ea typeface="Arial"/>
                <a:cs typeface="Arial"/>
                <a:sym typeface="Arial"/>
              </a:defRPr>
            </a:lvl6pPr>
            <a:lvl7pPr lvl="6" marR="0" rtl="0" algn="l">
              <a:spcBef>
                <a:spcPts val="0"/>
              </a:spcBef>
              <a:spcAft>
                <a:spcPts val="0"/>
              </a:spcAft>
              <a:buSzPts val="1400"/>
              <a:buNone/>
              <a:defRPr b="0" i="0" sz="1800" u="none" cap="none" strike="noStrike">
                <a:solidFill>
                  <a:schemeClr val="dk1"/>
                </a:solidFill>
                <a:latin typeface="Arial"/>
                <a:ea typeface="Arial"/>
                <a:cs typeface="Arial"/>
                <a:sym typeface="Arial"/>
              </a:defRPr>
            </a:lvl7pPr>
            <a:lvl8pPr lvl="7" marR="0" rtl="0" algn="l">
              <a:spcBef>
                <a:spcPts val="0"/>
              </a:spcBef>
              <a:spcAft>
                <a:spcPts val="0"/>
              </a:spcAft>
              <a:buSzPts val="1400"/>
              <a:buNone/>
              <a:defRPr b="0" i="0" sz="1800" u="none" cap="none" strike="noStrike">
                <a:solidFill>
                  <a:schemeClr val="dk1"/>
                </a:solidFill>
                <a:latin typeface="Arial"/>
                <a:ea typeface="Arial"/>
                <a:cs typeface="Arial"/>
                <a:sym typeface="Arial"/>
              </a:defRPr>
            </a:lvl8pPr>
            <a:lvl9pPr lvl="8" marR="0" rtl="0" algn="l">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13" name="Google Shape;13;p38"/>
          <p:cNvSpPr txBox="1"/>
          <p:nvPr>
            <p:ph idx="12" type="sldNum"/>
          </p:nvPr>
        </p:nvSpPr>
        <p:spPr>
          <a:xfrm>
            <a:off x="2971800" y="6400800"/>
            <a:ext cx="2133600" cy="228600"/>
          </a:xfrm>
          <a:prstGeom prst="rect">
            <a:avLst/>
          </a:prstGeom>
          <a:noFill/>
          <a:ln>
            <a:noFill/>
          </a:ln>
        </p:spPr>
        <p:txBody>
          <a:bodyPr anchorCtr="0" anchor="t" bIns="45700" lIns="91425" spcFirstLastPara="1" rIns="91425" wrap="square" tIns="45700">
            <a:noAutofit/>
          </a:bodyPr>
          <a:lstStyle>
            <a:lvl1pPr indent="0" lvl="0" marL="0" marR="0" rtl="0" algn="r">
              <a:spcBef>
                <a:spcPts val="0"/>
              </a:spcBef>
              <a:spcAft>
                <a:spcPts val="0"/>
              </a:spcAft>
              <a:buNone/>
              <a:defRPr b="0" i="0" sz="1200" u="none" cap="none" strike="noStrike">
                <a:solidFill>
                  <a:schemeClr val="dk1"/>
                </a:solidFill>
                <a:latin typeface="Arial"/>
                <a:ea typeface="Arial"/>
                <a:cs typeface="Arial"/>
                <a:sym typeface="Arial"/>
              </a:defRPr>
            </a:lvl1pPr>
            <a:lvl2pPr indent="0" lvl="1" marL="0" marR="0" rtl="0" algn="r">
              <a:spcBef>
                <a:spcPts val="0"/>
              </a:spcBef>
              <a:spcAft>
                <a:spcPts val="0"/>
              </a:spcAft>
              <a:buNone/>
              <a:defRPr b="0" i="0" sz="1200" u="none" cap="none" strike="noStrike">
                <a:solidFill>
                  <a:schemeClr val="dk1"/>
                </a:solidFill>
                <a:latin typeface="Arial"/>
                <a:ea typeface="Arial"/>
                <a:cs typeface="Arial"/>
                <a:sym typeface="Arial"/>
              </a:defRPr>
            </a:lvl2pPr>
            <a:lvl3pPr indent="0" lvl="2" marL="0" marR="0" rtl="0" algn="r">
              <a:spcBef>
                <a:spcPts val="0"/>
              </a:spcBef>
              <a:spcAft>
                <a:spcPts val="0"/>
              </a:spcAft>
              <a:buNone/>
              <a:defRPr b="0" i="0" sz="1200" u="none" cap="none" strike="noStrike">
                <a:solidFill>
                  <a:schemeClr val="dk1"/>
                </a:solidFill>
                <a:latin typeface="Arial"/>
                <a:ea typeface="Arial"/>
                <a:cs typeface="Arial"/>
                <a:sym typeface="Arial"/>
              </a:defRPr>
            </a:lvl3pPr>
            <a:lvl4pPr indent="0" lvl="3" marL="0" marR="0" rtl="0" algn="r">
              <a:spcBef>
                <a:spcPts val="0"/>
              </a:spcBef>
              <a:spcAft>
                <a:spcPts val="0"/>
              </a:spcAft>
              <a:buNone/>
              <a:defRPr b="0" i="0" sz="1200" u="none" cap="none" strike="noStrike">
                <a:solidFill>
                  <a:schemeClr val="dk1"/>
                </a:solidFill>
                <a:latin typeface="Arial"/>
                <a:ea typeface="Arial"/>
                <a:cs typeface="Arial"/>
                <a:sym typeface="Arial"/>
              </a:defRPr>
            </a:lvl4pPr>
            <a:lvl5pPr indent="0" lvl="4" marL="0" marR="0" rtl="0" algn="r">
              <a:spcBef>
                <a:spcPts val="0"/>
              </a:spcBef>
              <a:spcAft>
                <a:spcPts val="0"/>
              </a:spcAft>
              <a:buNone/>
              <a:defRPr b="0" i="0" sz="1200" u="none" cap="none" strike="noStrike">
                <a:solidFill>
                  <a:schemeClr val="dk1"/>
                </a:solidFill>
                <a:latin typeface="Arial"/>
                <a:ea typeface="Arial"/>
                <a:cs typeface="Arial"/>
                <a:sym typeface="Arial"/>
              </a:defRPr>
            </a:lvl5pPr>
            <a:lvl6pPr indent="0" lvl="5" marL="0" marR="0" rtl="0" algn="r">
              <a:spcBef>
                <a:spcPts val="0"/>
              </a:spcBef>
              <a:spcAft>
                <a:spcPts val="0"/>
              </a:spcAft>
              <a:buNone/>
              <a:defRPr b="0" i="0" sz="1200" u="none" cap="none" strike="noStrike">
                <a:solidFill>
                  <a:schemeClr val="dk1"/>
                </a:solidFill>
                <a:latin typeface="Arial"/>
                <a:ea typeface="Arial"/>
                <a:cs typeface="Arial"/>
                <a:sym typeface="Arial"/>
              </a:defRPr>
            </a:lvl6pPr>
            <a:lvl7pPr indent="0" lvl="6" marL="0" marR="0" rtl="0" algn="r">
              <a:spcBef>
                <a:spcPts val="0"/>
              </a:spcBef>
              <a:spcAft>
                <a:spcPts val="0"/>
              </a:spcAft>
              <a:buNone/>
              <a:defRPr b="0" i="0" sz="1200" u="none" cap="none" strike="noStrike">
                <a:solidFill>
                  <a:schemeClr val="dk1"/>
                </a:solidFill>
                <a:latin typeface="Arial"/>
                <a:ea typeface="Arial"/>
                <a:cs typeface="Arial"/>
                <a:sym typeface="Arial"/>
              </a:defRPr>
            </a:lvl7pPr>
            <a:lvl8pPr indent="0" lvl="7" marL="0" marR="0" rtl="0" algn="r">
              <a:spcBef>
                <a:spcPts val="0"/>
              </a:spcBef>
              <a:spcAft>
                <a:spcPts val="0"/>
              </a:spcAft>
              <a:buNone/>
              <a:defRPr b="0" i="0" sz="1200" u="none" cap="none" strike="noStrike">
                <a:solidFill>
                  <a:schemeClr val="dk1"/>
                </a:solidFill>
                <a:latin typeface="Arial"/>
                <a:ea typeface="Arial"/>
                <a:cs typeface="Arial"/>
                <a:sym typeface="Arial"/>
              </a:defRPr>
            </a:lvl8pPr>
            <a:lvl9pPr indent="0" lvl="8" marL="0" marR="0" rtl="0" algn="r">
              <a:spcBef>
                <a:spcPts val="0"/>
              </a:spcBef>
              <a:spcAft>
                <a:spcPts val="0"/>
              </a:spcAft>
              <a:buNone/>
              <a:defRPr b="0" i="0" sz="1200" u="none" cap="none" strike="noStrike">
                <a:solidFill>
                  <a:schemeClr val="dk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
        <p:nvSpPr>
          <p:cNvPr id="14" name="Google Shape;14;p38"/>
          <p:cNvSpPr txBox="1"/>
          <p:nvPr>
            <p:ph type="title"/>
          </p:nvPr>
        </p:nvSpPr>
        <p:spPr>
          <a:xfrm>
            <a:off x="304800" y="655638"/>
            <a:ext cx="4953000" cy="563562"/>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b="1" i="0" sz="2800" u="none" cap="none" strike="noStrike">
                <a:solidFill>
                  <a:schemeClr val="dk1"/>
                </a:solidFill>
                <a:latin typeface="Arial"/>
                <a:ea typeface="Arial"/>
                <a:cs typeface="Arial"/>
                <a:sym typeface="Arial"/>
              </a:defRPr>
            </a:lvl1pPr>
            <a:lvl2pPr lvl="1" marR="0" rtl="0" algn="l">
              <a:spcBef>
                <a:spcPts val="0"/>
              </a:spcBef>
              <a:spcAft>
                <a:spcPts val="0"/>
              </a:spcAft>
              <a:buSzPts val="1400"/>
              <a:buNone/>
              <a:defRPr b="1" i="0" sz="2800" u="none" cap="none" strike="noStrike">
                <a:solidFill>
                  <a:schemeClr val="dk1"/>
                </a:solidFill>
                <a:latin typeface="Arial"/>
                <a:ea typeface="Arial"/>
                <a:cs typeface="Arial"/>
                <a:sym typeface="Arial"/>
              </a:defRPr>
            </a:lvl2pPr>
            <a:lvl3pPr lvl="2" marR="0" rtl="0" algn="l">
              <a:spcBef>
                <a:spcPts val="0"/>
              </a:spcBef>
              <a:spcAft>
                <a:spcPts val="0"/>
              </a:spcAft>
              <a:buSzPts val="1400"/>
              <a:buNone/>
              <a:defRPr b="1" i="0" sz="2800" u="none" cap="none" strike="noStrike">
                <a:solidFill>
                  <a:schemeClr val="dk1"/>
                </a:solidFill>
                <a:latin typeface="Arial"/>
                <a:ea typeface="Arial"/>
                <a:cs typeface="Arial"/>
                <a:sym typeface="Arial"/>
              </a:defRPr>
            </a:lvl3pPr>
            <a:lvl4pPr lvl="3" marR="0" rtl="0" algn="l">
              <a:spcBef>
                <a:spcPts val="0"/>
              </a:spcBef>
              <a:spcAft>
                <a:spcPts val="0"/>
              </a:spcAft>
              <a:buSzPts val="1400"/>
              <a:buNone/>
              <a:defRPr b="1" i="0" sz="2800" u="none" cap="none" strike="noStrike">
                <a:solidFill>
                  <a:schemeClr val="dk1"/>
                </a:solidFill>
                <a:latin typeface="Arial"/>
                <a:ea typeface="Arial"/>
                <a:cs typeface="Arial"/>
                <a:sym typeface="Arial"/>
              </a:defRPr>
            </a:lvl4pPr>
            <a:lvl5pPr lvl="4" marR="0" rtl="0" algn="l">
              <a:spcBef>
                <a:spcPts val="0"/>
              </a:spcBef>
              <a:spcAft>
                <a:spcPts val="0"/>
              </a:spcAft>
              <a:buSzPts val="1400"/>
              <a:buNone/>
              <a:defRPr b="1" i="0" sz="2800" u="none" cap="none" strike="noStrike">
                <a:solidFill>
                  <a:schemeClr val="dk1"/>
                </a:solidFill>
                <a:latin typeface="Arial"/>
                <a:ea typeface="Arial"/>
                <a:cs typeface="Arial"/>
                <a:sym typeface="Arial"/>
              </a:defRPr>
            </a:lvl5pPr>
            <a:lvl6pPr lvl="5" marR="0" rtl="0" algn="l">
              <a:spcBef>
                <a:spcPts val="0"/>
              </a:spcBef>
              <a:spcAft>
                <a:spcPts val="0"/>
              </a:spcAft>
              <a:buSzPts val="1400"/>
              <a:buNone/>
              <a:defRPr b="1" i="0" sz="2800" u="none" cap="none" strike="noStrike">
                <a:solidFill>
                  <a:schemeClr val="dk1"/>
                </a:solidFill>
                <a:latin typeface="Arial"/>
                <a:ea typeface="Arial"/>
                <a:cs typeface="Arial"/>
                <a:sym typeface="Arial"/>
              </a:defRPr>
            </a:lvl6pPr>
            <a:lvl7pPr lvl="6" marR="0" rtl="0" algn="l">
              <a:spcBef>
                <a:spcPts val="0"/>
              </a:spcBef>
              <a:spcAft>
                <a:spcPts val="0"/>
              </a:spcAft>
              <a:buSzPts val="1400"/>
              <a:buNone/>
              <a:defRPr b="1" i="0" sz="2800" u="none" cap="none" strike="noStrike">
                <a:solidFill>
                  <a:schemeClr val="dk1"/>
                </a:solidFill>
                <a:latin typeface="Arial"/>
                <a:ea typeface="Arial"/>
                <a:cs typeface="Arial"/>
                <a:sym typeface="Arial"/>
              </a:defRPr>
            </a:lvl7pPr>
            <a:lvl8pPr lvl="7" marR="0" rtl="0" algn="l">
              <a:spcBef>
                <a:spcPts val="0"/>
              </a:spcBef>
              <a:spcAft>
                <a:spcPts val="0"/>
              </a:spcAft>
              <a:buSzPts val="1400"/>
              <a:buNone/>
              <a:defRPr b="1" i="0" sz="2800" u="none" cap="none" strike="noStrike">
                <a:solidFill>
                  <a:schemeClr val="dk1"/>
                </a:solidFill>
                <a:latin typeface="Arial"/>
                <a:ea typeface="Arial"/>
                <a:cs typeface="Arial"/>
                <a:sym typeface="Arial"/>
              </a:defRPr>
            </a:lvl8pPr>
            <a:lvl9pPr lvl="8" marR="0" rtl="0" algn="l">
              <a:spcBef>
                <a:spcPts val="0"/>
              </a:spcBef>
              <a:spcAft>
                <a:spcPts val="0"/>
              </a:spcAft>
              <a:buSzPts val="1400"/>
              <a:buNone/>
              <a:defRPr b="1" i="0" sz="2800" u="none" cap="none" strike="noStrike">
                <a:solidFill>
                  <a:schemeClr val="dk1"/>
                </a:solidFill>
                <a:latin typeface="Arial"/>
                <a:ea typeface="Arial"/>
                <a:cs typeface="Arial"/>
                <a:sym typeface="Arial"/>
              </a:defRPr>
            </a:lvl9pPr>
          </a:lstStyle>
          <a:p/>
        </p:txBody>
      </p:sp>
    </p:spTree>
  </p:cSld>
  <p:clrMap accent1="accent1" accent2="accent2" accent3="accent3" accent4="accent4" accent5="accent5" accent6="accent6" bg1="lt1" bg2="dk2" tx1="dk1" tx2="lt2" folHlink="folHlink" hlink="hlink"/>
  <p:sldLayoutIdLst>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5.jp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11.png"/><Relationship Id="rId4" Type="http://schemas.openxmlformats.org/officeDocument/2006/relationships/image" Target="../media/image6.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image" Target="../media/image9.jp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image" Target="../media/image14.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 Id="rId3" Type="http://schemas.openxmlformats.org/officeDocument/2006/relationships/image" Target="../media/image18.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 Id="rId3" Type="http://schemas.openxmlformats.org/officeDocument/2006/relationships/image" Target="../media/image5.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 Id="rId3" Type="http://schemas.openxmlformats.org/officeDocument/2006/relationships/image" Target="../media/image41.png"/><Relationship Id="rId4" Type="http://schemas.openxmlformats.org/officeDocument/2006/relationships/image" Target="../media/image42.png"/><Relationship Id="rId5" Type="http://schemas.openxmlformats.org/officeDocument/2006/relationships/image" Target="../media/image10.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 Id="rId3" Type="http://schemas.openxmlformats.org/officeDocument/2006/relationships/image" Target="../media/image17.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 Id="rId3" Type="http://schemas.openxmlformats.org/officeDocument/2006/relationships/image" Target="../media/image28.jp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 Id="rId3" Type="http://schemas.openxmlformats.org/officeDocument/2006/relationships/image" Target="../media/image19.png"/><Relationship Id="rId4" Type="http://schemas.openxmlformats.org/officeDocument/2006/relationships/image" Target="../media/image31.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 Id="rId3" Type="http://schemas.openxmlformats.org/officeDocument/2006/relationships/image" Target="../media/image20.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 Id="rId3" Type="http://schemas.openxmlformats.org/officeDocument/2006/relationships/image" Target="../media/image27.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 Id="rId3" Type="http://schemas.openxmlformats.org/officeDocument/2006/relationships/image" Target="../media/image25.png"/><Relationship Id="rId4" Type="http://schemas.openxmlformats.org/officeDocument/2006/relationships/image" Target="../media/image26.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xml"/><Relationship Id="rId3" Type="http://schemas.openxmlformats.org/officeDocument/2006/relationships/image" Target="../media/image29.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3.xml"/><Relationship Id="rId3" Type="http://schemas.openxmlformats.org/officeDocument/2006/relationships/image" Target="../media/image33.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4.xml"/><Relationship Id="rId3" Type="http://schemas.openxmlformats.org/officeDocument/2006/relationships/image" Target="../media/image34.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5.xml"/><Relationship Id="rId3" Type="http://schemas.openxmlformats.org/officeDocument/2006/relationships/image" Target="../media/image23.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6.xml"/><Relationship Id="rId3" Type="http://schemas.openxmlformats.org/officeDocument/2006/relationships/image" Target="../media/image30.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8.xml"/><Relationship Id="rId3" Type="http://schemas.openxmlformats.org/officeDocument/2006/relationships/image" Target="../media/image35.jp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9.xml"/><Relationship Id="rId3" Type="http://schemas.openxmlformats.org/officeDocument/2006/relationships/image" Target="../media/image22.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12.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0.xml"/><Relationship Id="rId3" Type="http://schemas.openxmlformats.org/officeDocument/2006/relationships/image" Target="../media/image36.jp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1.xml"/><Relationship Id="rId3" Type="http://schemas.openxmlformats.org/officeDocument/2006/relationships/image" Target="../media/image24.jp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2.xml"/><Relationship Id="rId3" Type="http://schemas.openxmlformats.org/officeDocument/2006/relationships/image" Target="../media/image21.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3.xml"/><Relationship Id="rId3" Type="http://schemas.openxmlformats.org/officeDocument/2006/relationships/image" Target="../media/image34.pn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4.xml"/><Relationship Id="rId3" Type="http://schemas.openxmlformats.org/officeDocument/2006/relationships/image" Target="../media/image32.pn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5.xml"/><Relationship Id="rId3" Type="http://schemas.openxmlformats.org/officeDocument/2006/relationships/image" Target="../media/image38.pn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6.xml"/><Relationship Id="rId3" Type="http://schemas.openxmlformats.org/officeDocument/2006/relationships/image" Target="../media/image40.pn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7.xml"/><Relationship Id="rId3" Type="http://schemas.openxmlformats.org/officeDocument/2006/relationships/image" Target="../media/image37.png"/><Relationship Id="rId4" Type="http://schemas.openxmlformats.org/officeDocument/2006/relationships/image" Target="../media/image39.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16.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7.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13.png"/><Relationship Id="rId4" Type="http://schemas.openxmlformats.org/officeDocument/2006/relationships/image" Target="../media/image4.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99" name="Shape 99"/>
        <p:cNvGrpSpPr/>
        <p:nvPr/>
      </p:nvGrpSpPr>
      <p:grpSpPr>
        <a:xfrm>
          <a:off x="0" y="0"/>
          <a:ext cx="0" cy="0"/>
          <a:chOff x="0" y="0"/>
          <a:chExt cx="0" cy="0"/>
        </a:xfrm>
      </p:grpSpPr>
      <p:sp>
        <p:nvSpPr>
          <p:cNvPr id="100" name="Google Shape;100;p1"/>
          <p:cNvSpPr txBox="1"/>
          <p:nvPr/>
        </p:nvSpPr>
        <p:spPr>
          <a:xfrm>
            <a:off x="5526470" y="3501008"/>
            <a:ext cx="3331810" cy="1631216"/>
          </a:xfrm>
          <a:prstGeom prst="rect">
            <a:avLst/>
          </a:prstGeom>
          <a:noFill/>
          <a:ln>
            <a:noFill/>
          </a:ln>
        </p:spPr>
        <p:txBody>
          <a:bodyPr anchorCtr="0" anchor="t" bIns="45700" lIns="91425" spcFirstLastPara="1" rIns="91425" wrap="square" tIns="45700">
            <a:spAutoFit/>
          </a:bodyPr>
          <a:lstStyle/>
          <a:p>
            <a:pPr indent="0" lvl="0" marL="0" marR="0" rtl="0" algn="r">
              <a:spcBef>
                <a:spcPts val="0"/>
              </a:spcBef>
              <a:spcAft>
                <a:spcPts val="0"/>
              </a:spcAft>
              <a:buNone/>
            </a:pPr>
            <a:r>
              <a:rPr b="1" lang="en-US" sz="2000">
                <a:solidFill>
                  <a:schemeClr val="dk2"/>
                </a:solidFill>
                <a:latin typeface="Arial"/>
                <a:ea typeface="Arial"/>
                <a:cs typeface="Arial"/>
                <a:sym typeface="Arial"/>
              </a:rPr>
              <a:t>KBO 612206 / 3 (2-1)</a:t>
            </a:r>
            <a:endParaRPr/>
          </a:p>
          <a:p>
            <a:pPr indent="0" lvl="0" marL="0" marR="0" rtl="0" algn="r">
              <a:spcBef>
                <a:spcPts val="0"/>
              </a:spcBef>
              <a:spcAft>
                <a:spcPts val="0"/>
              </a:spcAft>
              <a:buNone/>
            </a:pPr>
            <a:r>
              <a:t/>
            </a:r>
            <a:endParaRPr b="1" sz="2000">
              <a:solidFill>
                <a:schemeClr val="dk2"/>
              </a:solidFill>
              <a:latin typeface="Arial"/>
              <a:ea typeface="Arial"/>
              <a:cs typeface="Arial"/>
              <a:sym typeface="Arial"/>
            </a:endParaRPr>
          </a:p>
          <a:p>
            <a:pPr indent="0" lvl="0" marL="0" marR="0" rtl="0" algn="r">
              <a:spcBef>
                <a:spcPts val="0"/>
              </a:spcBef>
              <a:spcAft>
                <a:spcPts val="0"/>
              </a:spcAft>
              <a:buNone/>
            </a:pPr>
            <a:r>
              <a:rPr b="1" lang="en-US" sz="2000">
                <a:solidFill>
                  <a:schemeClr val="dk2"/>
                </a:solidFill>
                <a:latin typeface="Arial"/>
                <a:ea typeface="Arial"/>
                <a:cs typeface="Arial"/>
                <a:sym typeface="Arial"/>
              </a:rPr>
              <a:t>Berti Yolida, S. Pd., M. Pd.</a:t>
            </a:r>
            <a:endParaRPr b="1" sz="2000">
              <a:solidFill>
                <a:schemeClr val="dk2"/>
              </a:solidFill>
              <a:latin typeface="Arial"/>
              <a:ea typeface="Arial"/>
              <a:cs typeface="Arial"/>
              <a:sym typeface="Arial"/>
            </a:endParaRPr>
          </a:p>
          <a:p>
            <a:pPr indent="0" lvl="0" marL="0" marR="0" rtl="0" algn="r">
              <a:spcBef>
                <a:spcPts val="0"/>
              </a:spcBef>
              <a:spcAft>
                <a:spcPts val="0"/>
              </a:spcAft>
              <a:buNone/>
            </a:pPr>
            <a:r>
              <a:rPr b="1" lang="en-US" sz="2000">
                <a:solidFill>
                  <a:schemeClr val="dk2"/>
                </a:solidFill>
                <a:latin typeface="Arial"/>
                <a:ea typeface="Arial"/>
                <a:cs typeface="Arial"/>
                <a:sym typeface="Arial"/>
              </a:rPr>
              <a:t>Ismi Rakhmawati, M. Pd.</a:t>
            </a:r>
            <a:endParaRPr b="1" sz="2000">
              <a:solidFill>
                <a:schemeClr val="dk2"/>
              </a:solidFill>
              <a:latin typeface="Arial"/>
              <a:ea typeface="Arial"/>
              <a:cs typeface="Arial"/>
              <a:sym typeface="Arial"/>
            </a:endParaRPr>
          </a:p>
          <a:p>
            <a:pPr indent="0" lvl="0" marL="0" marR="0" rtl="0" algn="r">
              <a:spcBef>
                <a:spcPts val="0"/>
              </a:spcBef>
              <a:spcAft>
                <a:spcPts val="0"/>
              </a:spcAft>
              <a:buNone/>
            </a:pPr>
            <a:r>
              <a:rPr b="1" lang="en-US" sz="2000">
                <a:solidFill>
                  <a:schemeClr val="dk2"/>
                </a:solidFill>
                <a:latin typeface="Arial"/>
                <a:ea typeface="Arial"/>
                <a:cs typeface="Arial"/>
                <a:sym typeface="Arial"/>
              </a:rPr>
              <a:t>Tri Suwandi, S. Pd., M. Sc.</a:t>
            </a:r>
            <a:endParaRPr b="1" sz="2000">
              <a:solidFill>
                <a:schemeClr val="dk2"/>
              </a:solidFill>
              <a:latin typeface="Arial"/>
              <a:ea typeface="Arial"/>
              <a:cs typeface="Arial"/>
              <a:sym typeface="Arial"/>
            </a:endParaRPr>
          </a:p>
        </p:txBody>
      </p:sp>
      <p:pic>
        <p:nvPicPr>
          <p:cNvPr descr="E:\gambar\Logo\10. UNILA.jpg" id="101" name="Google Shape;101;p1"/>
          <p:cNvPicPr preferRelativeResize="0"/>
          <p:nvPr/>
        </p:nvPicPr>
        <p:blipFill rotWithShape="1">
          <a:blip r:embed="rId4">
            <a:alphaModFix/>
          </a:blip>
          <a:srcRect b="0" l="0" r="0" t="0"/>
          <a:stretch/>
        </p:blipFill>
        <p:spPr>
          <a:xfrm>
            <a:off x="396103" y="-24"/>
            <a:ext cx="1007545" cy="912819"/>
          </a:xfrm>
          <a:prstGeom prst="rect">
            <a:avLst/>
          </a:prstGeom>
          <a:noFill/>
          <a:ln cap="sq" cmpd="sng" w="38100">
            <a:solidFill>
              <a:srgbClr val="000000"/>
            </a:solidFill>
            <a:prstDash val="solid"/>
            <a:miter lim="800000"/>
            <a:headEnd len="sm" w="sm" type="none"/>
            <a:tailEnd len="sm" w="sm" type="none"/>
          </a:ln>
          <a:effectLst>
            <a:outerShdw blurRad="50800" rotWithShape="0" algn="tl" dir="2700000" dist="38100">
              <a:srgbClr val="000000">
                <a:alpha val="42745"/>
              </a:srgbClr>
            </a:outerShdw>
          </a:effectLst>
        </p:spPr>
      </p:pic>
      <p:sp>
        <p:nvSpPr>
          <p:cNvPr id="102" name="Google Shape;102;p1"/>
          <p:cNvSpPr txBox="1"/>
          <p:nvPr>
            <p:ph type="ctrTitle"/>
          </p:nvPr>
        </p:nvSpPr>
        <p:spPr>
          <a:xfrm>
            <a:off x="2714612" y="2246309"/>
            <a:ext cx="6096000" cy="6826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r>
              <a:rPr lang="en-US" sz="4800"/>
              <a:t>ZOOLOGI VERTEBRATA</a:t>
            </a:r>
            <a:endParaRPr sz="4800"/>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7" name="Shape 207"/>
        <p:cNvGrpSpPr/>
        <p:nvPr/>
      </p:nvGrpSpPr>
      <p:grpSpPr>
        <a:xfrm>
          <a:off x="0" y="0"/>
          <a:ext cx="0" cy="0"/>
          <a:chOff x="0" y="0"/>
          <a:chExt cx="0" cy="0"/>
        </a:xfrm>
      </p:grpSpPr>
      <p:sp>
        <p:nvSpPr>
          <p:cNvPr id="208" name="Google Shape;208;p10"/>
          <p:cNvSpPr txBox="1"/>
          <p:nvPr>
            <p:ph type="title"/>
          </p:nvPr>
        </p:nvSpPr>
        <p:spPr>
          <a:xfrm>
            <a:off x="304800" y="655638"/>
            <a:ext cx="4953000" cy="563562"/>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None/>
            </a:pPr>
            <a:r>
              <a:rPr lang="en-US"/>
              <a:t>Order Anura (Salientia)</a:t>
            </a:r>
            <a:endParaRPr/>
          </a:p>
        </p:txBody>
      </p:sp>
      <p:sp>
        <p:nvSpPr>
          <p:cNvPr id="209" name="Google Shape;209;p10"/>
          <p:cNvSpPr txBox="1"/>
          <p:nvPr>
            <p:ph idx="11" type="ftr"/>
          </p:nvPr>
        </p:nvSpPr>
        <p:spPr>
          <a:xfrm>
            <a:off x="107504" y="6512768"/>
            <a:ext cx="2895600" cy="2286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a:solidFill>
                  <a:schemeClr val="dk1"/>
                </a:solidFill>
              </a:rPr>
              <a:t>Hickman, 2006</a:t>
            </a:r>
            <a:endParaRPr>
              <a:solidFill>
                <a:schemeClr val="dk1"/>
              </a:solidFill>
            </a:endParaRPr>
          </a:p>
        </p:txBody>
      </p:sp>
      <p:sp>
        <p:nvSpPr>
          <p:cNvPr id="210" name="Google Shape;210;p10"/>
          <p:cNvSpPr txBox="1"/>
          <p:nvPr>
            <p:ph idx="1" type="body"/>
          </p:nvPr>
        </p:nvSpPr>
        <p:spPr>
          <a:xfrm>
            <a:off x="179512" y="1600200"/>
            <a:ext cx="4176464" cy="46482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SzPts val="2000"/>
              <a:buNone/>
            </a:pPr>
            <a:r>
              <a:rPr b="1" lang="en-US" sz="2000"/>
              <a:t>Integument and coloration</a:t>
            </a:r>
            <a:endParaRPr/>
          </a:p>
          <a:p>
            <a:pPr indent="-342900" lvl="0" marL="342900" rtl="0" algn="l">
              <a:spcBef>
                <a:spcPts val="400"/>
              </a:spcBef>
              <a:spcAft>
                <a:spcPts val="0"/>
              </a:spcAft>
              <a:buSzPts val="2000"/>
              <a:buChar char="▪"/>
            </a:pPr>
            <a:r>
              <a:rPr b="1" lang="en-US" sz="2000"/>
              <a:t>Thin and moist</a:t>
            </a:r>
            <a:endParaRPr/>
          </a:p>
          <a:p>
            <a:pPr indent="-342900" lvl="0" marL="342900" rtl="0" algn="l">
              <a:spcBef>
                <a:spcPts val="400"/>
              </a:spcBef>
              <a:spcAft>
                <a:spcPts val="0"/>
              </a:spcAft>
              <a:buSzPts val="2000"/>
              <a:buChar char="▪"/>
            </a:pPr>
            <a:r>
              <a:rPr b="1" lang="en-US" sz="2000"/>
              <a:t>2 layer: epidermis &amp; dermis</a:t>
            </a:r>
            <a:endParaRPr/>
          </a:p>
          <a:p>
            <a:pPr indent="-342900" lvl="0" marL="342900" rtl="0" algn="l">
              <a:spcBef>
                <a:spcPts val="400"/>
              </a:spcBef>
              <a:spcAft>
                <a:spcPts val="0"/>
              </a:spcAft>
              <a:buSzPts val="2000"/>
              <a:buChar char="▪"/>
            </a:pPr>
            <a:r>
              <a:rPr b="1" lang="en-US" sz="2000"/>
              <a:t>Deposit keratin</a:t>
            </a:r>
            <a:endParaRPr/>
          </a:p>
          <a:p>
            <a:pPr indent="-342900" lvl="0" marL="342900" rtl="0" algn="l">
              <a:spcBef>
                <a:spcPts val="400"/>
              </a:spcBef>
              <a:spcAft>
                <a:spcPts val="0"/>
              </a:spcAft>
              <a:buSzPts val="2000"/>
              <a:buChar char="▪"/>
            </a:pPr>
            <a:r>
              <a:rPr b="1" lang="en-US" sz="2000"/>
              <a:t>Mucous = waterproofing</a:t>
            </a:r>
            <a:endParaRPr/>
          </a:p>
          <a:p>
            <a:pPr indent="-342900" lvl="0" marL="342900" rtl="0" algn="l">
              <a:spcBef>
                <a:spcPts val="400"/>
              </a:spcBef>
              <a:spcAft>
                <a:spcPts val="0"/>
              </a:spcAft>
              <a:buSzPts val="2000"/>
              <a:buChar char="▪"/>
            </a:pPr>
            <a:r>
              <a:rPr b="1" lang="en-US" sz="2000"/>
              <a:t>Serous = poison</a:t>
            </a:r>
            <a:endParaRPr/>
          </a:p>
          <a:p>
            <a:pPr indent="-342900" lvl="0" marL="342900" rtl="0" algn="l">
              <a:spcBef>
                <a:spcPts val="400"/>
              </a:spcBef>
              <a:spcAft>
                <a:spcPts val="0"/>
              </a:spcAft>
              <a:buSzPts val="2000"/>
              <a:buChar char="▪"/>
            </a:pPr>
            <a:r>
              <a:rPr b="1" lang="en-US" sz="2000"/>
              <a:t>Xantophore = yellow, orange, red</a:t>
            </a:r>
            <a:endParaRPr/>
          </a:p>
          <a:p>
            <a:pPr indent="-342900" lvl="0" marL="342900" rtl="0" algn="l">
              <a:spcBef>
                <a:spcPts val="400"/>
              </a:spcBef>
              <a:spcAft>
                <a:spcPts val="0"/>
              </a:spcAft>
              <a:buSzPts val="2000"/>
              <a:buChar char="▪"/>
            </a:pPr>
            <a:r>
              <a:rPr b="1" lang="en-US" sz="2000"/>
              <a:t>Iridophores = silver</a:t>
            </a:r>
            <a:endParaRPr/>
          </a:p>
          <a:p>
            <a:pPr indent="-342900" lvl="0" marL="342900" rtl="0" algn="l">
              <a:spcBef>
                <a:spcPts val="400"/>
              </a:spcBef>
              <a:spcAft>
                <a:spcPts val="0"/>
              </a:spcAft>
              <a:buSzPts val="2000"/>
              <a:buChar char="▪"/>
            </a:pPr>
            <a:r>
              <a:rPr b="1" lang="en-US" sz="2000"/>
              <a:t>Melanophores = black/brown</a:t>
            </a:r>
            <a:endParaRPr/>
          </a:p>
          <a:p>
            <a:pPr indent="-342900" lvl="0" marL="342900" rtl="0" algn="l">
              <a:spcBef>
                <a:spcPts val="400"/>
              </a:spcBef>
              <a:spcAft>
                <a:spcPts val="0"/>
              </a:spcAft>
              <a:buSzPts val="2000"/>
              <a:buChar char="▪"/>
            </a:pPr>
            <a:r>
              <a:rPr b="1" lang="en-US" sz="2000"/>
              <a:t>Some camouflage</a:t>
            </a:r>
            <a:endParaRPr/>
          </a:p>
          <a:p>
            <a:pPr indent="-215900" lvl="0" marL="342900" rtl="0" algn="l">
              <a:spcBef>
                <a:spcPts val="400"/>
              </a:spcBef>
              <a:spcAft>
                <a:spcPts val="0"/>
              </a:spcAft>
              <a:buSzPts val="2000"/>
              <a:buNone/>
            </a:pPr>
            <a:r>
              <a:t/>
            </a:r>
            <a:endParaRPr b="1" sz="2000"/>
          </a:p>
        </p:txBody>
      </p:sp>
      <p:pic>
        <p:nvPicPr>
          <p:cNvPr id="211" name="Google Shape;211;p10"/>
          <p:cNvPicPr preferRelativeResize="0"/>
          <p:nvPr/>
        </p:nvPicPr>
        <p:blipFill rotWithShape="1">
          <a:blip r:embed="rId3">
            <a:alphaModFix/>
          </a:blip>
          <a:srcRect b="0" l="0" r="0" t="0"/>
          <a:stretch/>
        </p:blipFill>
        <p:spPr>
          <a:xfrm>
            <a:off x="5220072" y="31999"/>
            <a:ext cx="3923928" cy="3286466"/>
          </a:xfrm>
          <a:prstGeom prst="rect">
            <a:avLst/>
          </a:prstGeom>
          <a:noFill/>
          <a:ln>
            <a:noFill/>
          </a:ln>
        </p:spPr>
      </p:pic>
      <p:pic>
        <p:nvPicPr>
          <p:cNvPr id="212" name="Google Shape;212;p10"/>
          <p:cNvPicPr preferRelativeResize="0"/>
          <p:nvPr/>
        </p:nvPicPr>
        <p:blipFill rotWithShape="1">
          <a:blip r:embed="rId4">
            <a:alphaModFix/>
          </a:blip>
          <a:srcRect b="0" l="0" r="0" t="0"/>
          <a:stretch/>
        </p:blipFill>
        <p:spPr>
          <a:xfrm>
            <a:off x="4067944" y="3284984"/>
            <a:ext cx="5076056" cy="3114295"/>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6" name="Shape 216"/>
        <p:cNvGrpSpPr/>
        <p:nvPr/>
      </p:nvGrpSpPr>
      <p:grpSpPr>
        <a:xfrm>
          <a:off x="0" y="0"/>
          <a:ext cx="0" cy="0"/>
          <a:chOff x="0" y="0"/>
          <a:chExt cx="0" cy="0"/>
        </a:xfrm>
      </p:grpSpPr>
      <p:sp>
        <p:nvSpPr>
          <p:cNvPr id="217" name="Google Shape;217;p11"/>
          <p:cNvSpPr txBox="1"/>
          <p:nvPr>
            <p:ph type="title"/>
          </p:nvPr>
        </p:nvSpPr>
        <p:spPr>
          <a:xfrm>
            <a:off x="304800" y="655638"/>
            <a:ext cx="4953000" cy="563562"/>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None/>
            </a:pPr>
            <a:r>
              <a:t/>
            </a:r>
            <a:endParaRPr/>
          </a:p>
        </p:txBody>
      </p:sp>
      <p:sp>
        <p:nvSpPr>
          <p:cNvPr id="218" name="Google Shape;218;p11"/>
          <p:cNvSpPr txBox="1"/>
          <p:nvPr>
            <p:ph idx="11" type="ftr"/>
          </p:nvPr>
        </p:nvSpPr>
        <p:spPr>
          <a:xfrm>
            <a:off x="6096000" y="6400800"/>
            <a:ext cx="2895600" cy="228600"/>
          </a:xfrm>
          <a:prstGeom prst="rect">
            <a:avLst/>
          </a:prstGeom>
          <a:noFill/>
          <a:ln>
            <a:noFill/>
          </a:ln>
        </p:spPr>
        <p:txBody>
          <a:bodyPr anchorCtr="0" anchor="t" bIns="45700" lIns="91425" spcFirstLastPara="1" rIns="91425" wrap="square" tIns="45700">
            <a:noAutofit/>
          </a:bodyPr>
          <a:lstStyle/>
          <a:p>
            <a:pPr indent="0" lvl="0" marL="0" rtl="0" algn="r">
              <a:spcBef>
                <a:spcPts val="0"/>
              </a:spcBef>
              <a:spcAft>
                <a:spcPts val="0"/>
              </a:spcAft>
              <a:buNone/>
            </a:pPr>
            <a:r>
              <a:rPr lang="en-US"/>
              <a:t>Campbell, 2010</a:t>
            </a:r>
            <a:endParaRPr/>
          </a:p>
        </p:txBody>
      </p:sp>
      <p:pic>
        <p:nvPicPr>
          <p:cNvPr descr="34_21cOrderApoda-U" id="219" name="Google Shape;219;p11"/>
          <p:cNvPicPr preferRelativeResize="0"/>
          <p:nvPr>
            <p:ph idx="1" type="body"/>
          </p:nvPr>
        </p:nvPicPr>
        <p:blipFill rotWithShape="1">
          <a:blip r:embed="rId3">
            <a:alphaModFix/>
          </a:blip>
          <a:srcRect b="4987" l="0" r="0" t="0"/>
          <a:stretch/>
        </p:blipFill>
        <p:spPr>
          <a:xfrm>
            <a:off x="583692" y="2154846"/>
            <a:ext cx="7900416" cy="3538907"/>
          </a:xfrm>
          <a:prstGeom prst="rect">
            <a:avLst/>
          </a:prstGeom>
          <a:noFill/>
          <a:ln>
            <a:noFill/>
          </a:ln>
        </p:spPr>
      </p:pic>
      <p:sp>
        <p:nvSpPr>
          <p:cNvPr id="220" name="Google Shape;220;p11"/>
          <p:cNvSpPr txBox="1"/>
          <p:nvPr/>
        </p:nvSpPr>
        <p:spPr>
          <a:xfrm>
            <a:off x="533400" y="2209800"/>
            <a:ext cx="2667000" cy="1311275"/>
          </a:xfrm>
          <a:prstGeom prst="rect">
            <a:avLst/>
          </a:prstGeom>
          <a:noFill/>
          <a:ln>
            <a:noFill/>
          </a:ln>
        </p:spPr>
        <p:txBody>
          <a:bodyPr anchorCtr="0" anchor="ctr" bIns="46025" lIns="92075" spcFirstLastPara="1" rIns="92075" wrap="square" tIns="46025">
            <a:spAutoFit/>
          </a:bodyPr>
          <a:lstStyle/>
          <a:p>
            <a:pPr indent="0" lvl="0" marL="0" marR="0" rtl="0" algn="l">
              <a:spcBef>
                <a:spcPts val="0"/>
              </a:spcBef>
              <a:spcAft>
                <a:spcPts val="0"/>
              </a:spcAft>
              <a:buNone/>
            </a:pPr>
            <a:r>
              <a:rPr lang="en-US" sz="2000">
                <a:solidFill>
                  <a:schemeClr val="dk1"/>
                </a:solidFill>
                <a:latin typeface="Arial"/>
                <a:ea typeface="Arial"/>
                <a:cs typeface="Arial"/>
                <a:sym typeface="Arial"/>
              </a:rPr>
              <a:t>Apoda, atau sesilia, adalah amfibia tak berkaki yang biasanya meliang.</a:t>
            </a:r>
            <a:endParaRPr/>
          </a:p>
        </p:txBody>
      </p:sp>
      <p:sp>
        <p:nvSpPr>
          <p:cNvPr id="221" name="Google Shape;221;p11"/>
          <p:cNvSpPr txBox="1"/>
          <p:nvPr/>
        </p:nvSpPr>
        <p:spPr>
          <a:xfrm>
            <a:off x="606425" y="1828800"/>
            <a:ext cx="2686050" cy="332399"/>
          </a:xfrm>
          <a:prstGeom prst="rect">
            <a:avLst/>
          </a:prstGeom>
          <a:noFill/>
          <a:ln>
            <a:noFill/>
          </a:ln>
        </p:spPr>
        <p:txBody>
          <a:bodyPr anchorCtr="0" anchor="t" bIns="0" lIns="0" spcFirstLastPara="1" rIns="0" wrap="square" tIns="0">
            <a:spAutoFit/>
          </a:bodyPr>
          <a:lstStyle/>
          <a:p>
            <a:pPr indent="0" lvl="0" marL="0" marR="0" rtl="0" algn="l">
              <a:lnSpc>
                <a:spcPct val="90000"/>
              </a:lnSpc>
              <a:spcBef>
                <a:spcPts val="0"/>
              </a:spcBef>
              <a:spcAft>
                <a:spcPts val="0"/>
              </a:spcAft>
              <a:buNone/>
            </a:pPr>
            <a:r>
              <a:rPr b="1" lang="en-US" sz="2400">
                <a:solidFill>
                  <a:schemeClr val="dk1"/>
                </a:solidFill>
                <a:latin typeface="Arial"/>
                <a:ea typeface="Arial"/>
                <a:cs typeface="Arial"/>
                <a:sym typeface="Arial"/>
              </a:rPr>
              <a:t>Ordo Apoda</a:t>
            </a:r>
            <a:endParaRPr b="1" sz="2400">
              <a:solidFill>
                <a:schemeClr val="dk1"/>
              </a:solidFill>
              <a:latin typeface="Arial"/>
              <a:ea typeface="Arial"/>
              <a:cs typeface="Arial"/>
              <a:sym typeface="Arial"/>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5" name="Shape 225"/>
        <p:cNvGrpSpPr/>
        <p:nvPr/>
      </p:nvGrpSpPr>
      <p:grpSpPr>
        <a:xfrm>
          <a:off x="0" y="0"/>
          <a:ext cx="0" cy="0"/>
          <a:chOff x="0" y="0"/>
          <a:chExt cx="0" cy="0"/>
        </a:xfrm>
      </p:grpSpPr>
      <p:sp>
        <p:nvSpPr>
          <p:cNvPr id="226" name="Google Shape;226;p12"/>
          <p:cNvSpPr txBox="1"/>
          <p:nvPr>
            <p:ph type="title"/>
          </p:nvPr>
        </p:nvSpPr>
        <p:spPr>
          <a:xfrm>
            <a:off x="304800" y="655638"/>
            <a:ext cx="4953000" cy="563562"/>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None/>
            </a:pPr>
            <a:r>
              <a:t/>
            </a:r>
            <a:endParaRPr/>
          </a:p>
        </p:txBody>
      </p:sp>
      <p:sp>
        <p:nvSpPr>
          <p:cNvPr id="227" name="Google Shape;227;p12"/>
          <p:cNvSpPr txBox="1"/>
          <p:nvPr>
            <p:ph idx="11" type="ftr"/>
          </p:nvPr>
        </p:nvSpPr>
        <p:spPr>
          <a:xfrm>
            <a:off x="6096000" y="6400800"/>
            <a:ext cx="2895600" cy="228600"/>
          </a:xfrm>
          <a:prstGeom prst="rect">
            <a:avLst/>
          </a:prstGeom>
          <a:noFill/>
          <a:ln>
            <a:noFill/>
          </a:ln>
        </p:spPr>
        <p:txBody>
          <a:bodyPr anchorCtr="0" anchor="t" bIns="45700" lIns="91425" spcFirstLastPara="1" rIns="91425" wrap="square" tIns="45700">
            <a:noAutofit/>
          </a:bodyPr>
          <a:lstStyle/>
          <a:p>
            <a:pPr indent="0" lvl="0" marL="0" rtl="0" algn="r">
              <a:spcBef>
                <a:spcPts val="0"/>
              </a:spcBef>
              <a:spcAft>
                <a:spcPts val="0"/>
              </a:spcAft>
              <a:buNone/>
            </a:pPr>
            <a:r>
              <a:rPr lang="en-US"/>
              <a:t>Hickman, 2006</a:t>
            </a:r>
            <a:endParaRPr/>
          </a:p>
        </p:txBody>
      </p:sp>
      <p:pic>
        <p:nvPicPr>
          <p:cNvPr id="228" name="Google Shape;228;p12"/>
          <p:cNvPicPr preferRelativeResize="0"/>
          <p:nvPr>
            <p:ph idx="1" type="body"/>
          </p:nvPr>
        </p:nvPicPr>
        <p:blipFill rotWithShape="1">
          <a:blip r:embed="rId3">
            <a:alphaModFix/>
          </a:blip>
          <a:srcRect b="0" l="0" r="0" t="0"/>
          <a:stretch/>
        </p:blipFill>
        <p:spPr>
          <a:xfrm>
            <a:off x="-36512" y="11410"/>
            <a:ext cx="4248472" cy="6165610"/>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2" name="Shape 232"/>
        <p:cNvGrpSpPr/>
        <p:nvPr/>
      </p:nvGrpSpPr>
      <p:grpSpPr>
        <a:xfrm>
          <a:off x="0" y="0"/>
          <a:ext cx="0" cy="0"/>
          <a:chOff x="0" y="0"/>
          <a:chExt cx="0" cy="0"/>
        </a:xfrm>
      </p:grpSpPr>
      <p:sp>
        <p:nvSpPr>
          <p:cNvPr id="233" name="Google Shape;233;p13"/>
          <p:cNvSpPr txBox="1"/>
          <p:nvPr>
            <p:ph type="title"/>
          </p:nvPr>
        </p:nvSpPr>
        <p:spPr>
          <a:xfrm>
            <a:off x="304800" y="655638"/>
            <a:ext cx="4953000" cy="563562"/>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None/>
            </a:pPr>
            <a:r>
              <a:t/>
            </a:r>
            <a:endParaRPr/>
          </a:p>
        </p:txBody>
      </p:sp>
      <p:sp>
        <p:nvSpPr>
          <p:cNvPr id="234" name="Google Shape;234;p13"/>
          <p:cNvSpPr txBox="1"/>
          <p:nvPr>
            <p:ph idx="11" type="ftr"/>
          </p:nvPr>
        </p:nvSpPr>
        <p:spPr>
          <a:xfrm>
            <a:off x="6096000" y="6512768"/>
            <a:ext cx="2895600" cy="228600"/>
          </a:xfrm>
          <a:prstGeom prst="rect">
            <a:avLst/>
          </a:prstGeom>
          <a:noFill/>
          <a:ln>
            <a:noFill/>
          </a:ln>
        </p:spPr>
        <p:txBody>
          <a:bodyPr anchorCtr="0" anchor="t" bIns="45700" lIns="91425" spcFirstLastPara="1" rIns="91425" wrap="square" tIns="45700">
            <a:noAutofit/>
          </a:bodyPr>
          <a:lstStyle/>
          <a:p>
            <a:pPr indent="0" lvl="0" marL="0" rtl="0" algn="r">
              <a:spcBef>
                <a:spcPts val="0"/>
              </a:spcBef>
              <a:spcAft>
                <a:spcPts val="0"/>
              </a:spcAft>
              <a:buNone/>
            </a:pPr>
            <a:r>
              <a:rPr lang="en-US"/>
              <a:t>Hickman</a:t>
            </a:r>
            <a:endParaRPr/>
          </a:p>
        </p:txBody>
      </p:sp>
      <p:pic>
        <p:nvPicPr>
          <p:cNvPr id="235" name="Google Shape;235;p13"/>
          <p:cNvPicPr preferRelativeResize="0"/>
          <p:nvPr>
            <p:ph idx="1" type="body"/>
          </p:nvPr>
        </p:nvPicPr>
        <p:blipFill rotWithShape="1">
          <a:blip r:embed="rId3">
            <a:alphaModFix/>
          </a:blip>
          <a:srcRect b="0" l="0" r="0" t="0"/>
          <a:stretch/>
        </p:blipFill>
        <p:spPr>
          <a:xfrm>
            <a:off x="21062" y="0"/>
            <a:ext cx="7575274" cy="6371452"/>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9" name="Shape 239"/>
        <p:cNvGrpSpPr/>
        <p:nvPr/>
      </p:nvGrpSpPr>
      <p:grpSpPr>
        <a:xfrm>
          <a:off x="0" y="0"/>
          <a:ext cx="0" cy="0"/>
          <a:chOff x="0" y="0"/>
          <a:chExt cx="0" cy="0"/>
        </a:xfrm>
      </p:grpSpPr>
      <p:sp>
        <p:nvSpPr>
          <p:cNvPr id="240" name="Google Shape;240;p14"/>
          <p:cNvSpPr txBox="1"/>
          <p:nvPr>
            <p:ph type="title"/>
          </p:nvPr>
        </p:nvSpPr>
        <p:spPr>
          <a:xfrm>
            <a:off x="304800" y="655638"/>
            <a:ext cx="4953000" cy="563562"/>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None/>
            </a:pPr>
            <a:r>
              <a:t/>
            </a:r>
            <a:endParaRPr/>
          </a:p>
        </p:txBody>
      </p:sp>
      <p:sp>
        <p:nvSpPr>
          <p:cNvPr id="241" name="Google Shape;241;p14"/>
          <p:cNvSpPr txBox="1"/>
          <p:nvPr>
            <p:ph idx="11" type="ftr"/>
          </p:nvPr>
        </p:nvSpPr>
        <p:spPr>
          <a:xfrm>
            <a:off x="6096000" y="6400800"/>
            <a:ext cx="2895600" cy="228600"/>
          </a:xfrm>
          <a:prstGeom prst="rect">
            <a:avLst/>
          </a:prstGeom>
          <a:noFill/>
          <a:ln>
            <a:noFill/>
          </a:ln>
        </p:spPr>
        <p:txBody>
          <a:bodyPr anchorCtr="0" anchor="t" bIns="45700" lIns="91425" spcFirstLastPara="1" rIns="91425" wrap="square" tIns="45700">
            <a:noAutofit/>
          </a:bodyPr>
          <a:lstStyle/>
          <a:p>
            <a:pPr indent="0" lvl="0" marL="0" rtl="0" algn="r">
              <a:spcBef>
                <a:spcPts val="0"/>
              </a:spcBef>
              <a:spcAft>
                <a:spcPts val="0"/>
              </a:spcAft>
              <a:buNone/>
            </a:pPr>
            <a:r>
              <a:rPr lang="en-US"/>
              <a:t>Hickman, 2006</a:t>
            </a:r>
            <a:endParaRPr/>
          </a:p>
        </p:txBody>
      </p:sp>
      <p:pic>
        <p:nvPicPr>
          <p:cNvPr id="242" name="Google Shape;242;p14"/>
          <p:cNvPicPr preferRelativeResize="0"/>
          <p:nvPr>
            <p:ph idx="1" type="body"/>
          </p:nvPr>
        </p:nvPicPr>
        <p:blipFill rotWithShape="1">
          <a:blip r:embed="rId3">
            <a:alphaModFix/>
          </a:blip>
          <a:srcRect b="0" l="0" r="0" t="0"/>
          <a:stretch/>
        </p:blipFill>
        <p:spPr>
          <a:xfrm>
            <a:off x="0" y="-1"/>
            <a:ext cx="6156176" cy="6766041"/>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6" name="Shape 246"/>
        <p:cNvGrpSpPr/>
        <p:nvPr/>
      </p:nvGrpSpPr>
      <p:grpSpPr>
        <a:xfrm>
          <a:off x="0" y="0"/>
          <a:ext cx="0" cy="0"/>
          <a:chOff x="0" y="0"/>
          <a:chExt cx="0" cy="0"/>
        </a:xfrm>
      </p:grpSpPr>
      <p:sp>
        <p:nvSpPr>
          <p:cNvPr id="247" name="Google Shape;247;p15"/>
          <p:cNvSpPr txBox="1"/>
          <p:nvPr>
            <p:ph type="title"/>
          </p:nvPr>
        </p:nvSpPr>
        <p:spPr>
          <a:xfrm>
            <a:off x="304800" y="655638"/>
            <a:ext cx="4953000" cy="563562"/>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None/>
            </a:pPr>
            <a:r>
              <a:t/>
            </a:r>
            <a:endParaRPr/>
          </a:p>
        </p:txBody>
      </p:sp>
      <p:sp>
        <p:nvSpPr>
          <p:cNvPr id="248" name="Google Shape;248;p15"/>
          <p:cNvSpPr txBox="1"/>
          <p:nvPr>
            <p:ph idx="11" type="ftr"/>
          </p:nvPr>
        </p:nvSpPr>
        <p:spPr>
          <a:xfrm>
            <a:off x="6096000" y="6400800"/>
            <a:ext cx="2895600" cy="228600"/>
          </a:xfrm>
          <a:prstGeom prst="rect">
            <a:avLst/>
          </a:prstGeom>
          <a:noFill/>
          <a:ln>
            <a:noFill/>
          </a:ln>
        </p:spPr>
        <p:txBody>
          <a:bodyPr anchorCtr="0" anchor="t" bIns="45700" lIns="91425" spcFirstLastPara="1" rIns="91425" wrap="square" tIns="45700">
            <a:noAutofit/>
          </a:bodyPr>
          <a:lstStyle/>
          <a:p>
            <a:pPr indent="0" lvl="0" marL="0" rtl="0" algn="r">
              <a:spcBef>
                <a:spcPts val="0"/>
              </a:spcBef>
              <a:spcAft>
                <a:spcPts val="0"/>
              </a:spcAft>
              <a:buNone/>
            </a:pPr>
            <a:r>
              <a:rPr lang="en-US"/>
              <a:t>Hickman, 2006</a:t>
            </a:r>
            <a:endParaRPr/>
          </a:p>
        </p:txBody>
      </p:sp>
      <p:pic>
        <p:nvPicPr>
          <p:cNvPr id="249" name="Google Shape;249;p15"/>
          <p:cNvPicPr preferRelativeResize="0"/>
          <p:nvPr>
            <p:ph idx="1" type="body"/>
          </p:nvPr>
        </p:nvPicPr>
        <p:blipFill rotWithShape="1">
          <a:blip r:embed="rId3">
            <a:alphaModFix/>
          </a:blip>
          <a:srcRect b="0" l="0" r="0" t="0"/>
          <a:stretch/>
        </p:blipFill>
        <p:spPr>
          <a:xfrm>
            <a:off x="24780" y="0"/>
            <a:ext cx="3899148" cy="3843919"/>
          </a:xfrm>
          <a:prstGeom prst="rect">
            <a:avLst/>
          </a:prstGeom>
          <a:noFill/>
          <a:ln>
            <a:noFill/>
          </a:ln>
        </p:spPr>
      </p:pic>
      <p:pic>
        <p:nvPicPr>
          <p:cNvPr id="250" name="Google Shape;250;p15"/>
          <p:cNvPicPr preferRelativeResize="0"/>
          <p:nvPr/>
        </p:nvPicPr>
        <p:blipFill rotWithShape="1">
          <a:blip r:embed="rId4">
            <a:alphaModFix/>
          </a:blip>
          <a:srcRect b="0" l="0" r="0" t="0"/>
          <a:stretch/>
        </p:blipFill>
        <p:spPr>
          <a:xfrm>
            <a:off x="0" y="3861048"/>
            <a:ext cx="7817444" cy="3002657"/>
          </a:xfrm>
          <a:prstGeom prst="rect">
            <a:avLst/>
          </a:prstGeom>
          <a:noFill/>
          <a:ln>
            <a:noFill/>
          </a:ln>
        </p:spPr>
      </p:pic>
      <p:pic>
        <p:nvPicPr>
          <p:cNvPr id="251" name="Google Shape;251;p15"/>
          <p:cNvPicPr preferRelativeResize="0"/>
          <p:nvPr/>
        </p:nvPicPr>
        <p:blipFill rotWithShape="1">
          <a:blip r:embed="rId5">
            <a:alphaModFix/>
          </a:blip>
          <a:srcRect b="0" l="0" r="0" t="0"/>
          <a:stretch/>
        </p:blipFill>
        <p:spPr>
          <a:xfrm>
            <a:off x="5220073" y="0"/>
            <a:ext cx="3923928" cy="3526009"/>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5" name="Shape 255"/>
        <p:cNvGrpSpPr/>
        <p:nvPr/>
      </p:nvGrpSpPr>
      <p:grpSpPr>
        <a:xfrm>
          <a:off x="0" y="0"/>
          <a:ext cx="0" cy="0"/>
          <a:chOff x="0" y="0"/>
          <a:chExt cx="0" cy="0"/>
        </a:xfrm>
      </p:grpSpPr>
      <p:sp>
        <p:nvSpPr>
          <p:cNvPr id="256" name="Google Shape;256;p16"/>
          <p:cNvSpPr txBox="1"/>
          <p:nvPr>
            <p:ph type="title"/>
          </p:nvPr>
        </p:nvSpPr>
        <p:spPr>
          <a:xfrm>
            <a:off x="304800" y="655638"/>
            <a:ext cx="4953000" cy="563562"/>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None/>
            </a:pPr>
            <a:r>
              <a:rPr lang="en-US"/>
              <a:t>Order Anura (Salientia)</a:t>
            </a:r>
            <a:endParaRPr/>
          </a:p>
        </p:txBody>
      </p:sp>
      <p:sp>
        <p:nvSpPr>
          <p:cNvPr id="257" name="Google Shape;257;p16"/>
          <p:cNvSpPr txBox="1"/>
          <p:nvPr>
            <p:ph idx="11" type="ftr"/>
          </p:nvPr>
        </p:nvSpPr>
        <p:spPr>
          <a:xfrm>
            <a:off x="107504" y="6512768"/>
            <a:ext cx="2895600" cy="2286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a:solidFill>
                  <a:schemeClr val="dk1"/>
                </a:solidFill>
              </a:rPr>
              <a:t>Hickman, 2006</a:t>
            </a:r>
            <a:endParaRPr>
              <a:solidFill>
                <a:schemeClr val="dk1"/>
              </a:solidFill>
            </a:endParaRPr>
          </a:p>
        </p:txBody>
      </p:sp>
      <p:sp>
        <p:nvSpPr>
          <p:cNvPr id="258" name="Google Shape;258;p16"/>
          <p:cNvSpPr txBox="1"/>
          <p:nvPr>
            <p:ph idx="1" type="body"/>
          </p:nvPr>
        </p:nvSpPr>
        <p:spPr>
          <a:xfrm>
            <a:off x="179512" y="1600200"/>
            <a:ext cx="3240360" cy="46482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SzPts val="2000"/>
              <a:buNone/>
            </a:pPr>
            <a:r>
              <a:rPr b="1" lang="en-US" sz="2000"/>
              <a:t>Respiration</a:t>
            </a:r>
            <a:endParaRPr/>
          </a:p>
          <a:p>
            <a:pPr indent="-342900" lvl="0" marL="342900" rtl="0" algn="l">
              <a:spcBef>
                <a:spcPts val="400"/>
              </a:spcBef>
              <a:spcAft>
                <a:spcPts val="0"/>
              </a:spcAft>
              <a:buSzPts val="2000"/>
              <a:buChar char="▪"/>
            </a:pPr>
            <a:r>
              <a:rPr b="1" lang="en-US" sz="2000"/>
              <a:t>Skin, mouth, lungs</a:t>
            </a:r>
            <a:endParaRPr/>
          </a:p>
          <a:p>
            <a:pPr indent="-342900" lvl="0" marL="342900" rtl="0" algn="l">
              <a:spcBef>
                <a:spcPts val="400"/>
              </a:spcBef>
              <a:spcAft>
                <a:spcPts val="0"/>
              </a:spcAft>
              <a:buSzPts val="2000"/>
              <a:buChar char="▪"/>
            </a:pPr>
            <a:r>
              <a:rPr b="1" lang="en-US" sz="2000"/>
              <a:t>Lungs = elastic sacs</a:t>
            </a:r>
            <a:endParaRPr/>
          </a:p>
          <a:p>
            <a:pPr indent="-342900" lvl="0" marL="342900" rtl="0" algn="l">
              <a:spcBef>
                <a:spcPts val="400"/>
              </a:spcBef>
              <a:spcAft>
                <a:spcPts val="0"/>
              </a:spcAft>
              <a:buSzPts val="2000"/>
              <a:buChar char="▪"/>
            </a:pPr>
            <a:r>
              <a:rPr b="1" lang="en-US" sz="2000"/>
              <a:t>Air chamber = faveoli</a:t>
            </a:r>
            <a:endParaRPr b="1" sz="2000"/>
          </a:p>
          <a:p>
            <a:pPr indent="-342900" lvl="0" marL="342900" rtl="0" algn="l">
              <a:spcBef>
                <a:spcPts val="400"/>
              </a:spcBef>
              <a:spcAft>
                <a:spcPts val="0"/>
              </a:spcAft>
              <a:buSzPts val="2000"/>
              <a:buChar char="▪"/>
            </a:pPr>
            <a:r>
              <a:rPr b="1" lang="en-US" sz="2000"/>
              <a:t>Faveoli &gt; alveoli</a:t>
            </a:r>
            <a:endParaRPr/>
          </a:p>
          <a:p>
            <a:pPr indent="-342900" lvl="0" marL="342900" rtl="0" algn="l">
              <a:spcBef>
                <a:spcPts val="400"/>
              </a:spcBef>
              <a:spcAft>
                <a:spcPts val="0"/>
              </a:spcAft>
              <a:buSzPts val="2000"/>
              <a:buChar char="▪"/>
            </a:pPr>
            <a:r>
              <a:rPr b="1" lang="en-US" sz="2000"/>
              <a:t>Lungs supplied by pulmonary arteries</a:t>
            </a:r>
            <a:endParaRPr/>
          </a:p>
          <a:p>
            <a:pPr indent="-342900" lvl="0" marL="342900" rtl="0" algn="l">
              <a:spcBef>
                <a:spcPts val="400"/>
              </a:spcBef>
              <a:spcAft>
                <a:spcPts val="0"/>
              </a:spcAft>
              <a:buSzPts val="2000"/>
              <a:buChar char="▪"/>
            </a:pPr>
            <a:r>
              <a:rPr b="1" lang="en-US" sz="2000"/>
              <a:t>Vocal cord – larynx</a:t>
            </a:r>
            <a:endParaRPr/>
          </a:p>
          <a:p>
            <a:pPr indent="-342900" lvl="0" marL="342900" rtl="0" algn="l">
              <a:spcBef>
                <a:spcPts val="400"/>
              </a:spcBef>
              <a:spcAft>
                <a:spcPts val="0"/>
              </a:spcAft>
              <a:buSzPts val="2000"/>
              <a:buChar char="▪"/>
            </a:pPr>
            <a:r>
              <a:rPr b="1" lang="en-US" sz="2000"/>
              <a:t>Sound = passing air back n forth over vocal cord</a:t>
            </a:r>
            <a:endParaRPr/>
          </a:p>
          <a:p>
            <a:pPr indent="-215900" lvl="0" marL="342900" rtl="0" algn="l">
              <a:spcBef>
                <a:spcPts val="400"/>
              </a:spcBef>
              <a:spcAft>
                <a:spcPts val="0"/>
              </a:spcAft>
              <a:buSzPts val="2000"/>
              <a:buNone/>
            </a:pPr>
            <a:r>
              <a:t/>
            </a:r>
            <a:endParaRPr b="1" sz="2000"/>
          </a:p>
          <a:p>
            <a:pPr indent="-215900" lvl="0" marL="342900" rtl="0" algn="l">
              <a:spcBef>
                <a:spcPts val="400"/>
              </a:spcBef>
              <a:spcAft>
                <a:spcPts val="0"/>
              </a:spcAft>
              <a:buSzPts val="2000"/>
              <a:buNone/>
            </a:pPr>
            <a:r>
              <a:t/>
            </a:r>
            <a:endParaRPr b="1" sz="2000"/>
          </a:p>
        </p:txBody>
      </p:sp>
      <p:pic>
        <p:nvPicPr>
          <p:cNvPr id="259" name="Google Shape;259;p16"/>
          <p:cNvPicPr preferRelativeResize="0"/>
          <p:nvPr/>
        </p:nvPicPr>
        <p:blipFill rotWithShape="1">
          <a:blip r:embed="rId3">
            <a:alphaModFix/>
          </a:blip>
          <a:srcRect b="0" l="0" r="0" t="0"/>
          <a:stretch/>
        </p:blipFill>
        <p:spPr>
          <a:xfrm>
            <a:off x="4460529" y="-99392"/>
            <a:ext cx="4683471" cy="6480720"/>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3" name="Shape 263"/>
        <p:cNvGrpSpPr/>
        <p:nvPr/>
      </p:nvGrpSpPr>
      <p:grpSpPr>
        <a:xfrm>
          <a:off x="0" y="0"/>
          <a:ext cx="0" cy="0"/>
          <a:chOff x="0" y="0"/>
          <a:chExt cx="0" cy="0"/>
        </a:xfrm>
      </p:grpSpPr>
      <p:sp>
        <p:nvSpPr>
          <p:cNvPr id="264" name="Google Shape;264;p17"/>
          <p:cNvSpPr txBox="1"/>
          <p:nvPr>
            <p:ph type="title"/>
          </p:nvPr>
        </p:nvSpPr>
        <p:spPr>
          <a:xfrm>
            <a:off x="304800" y="655638"/>
            <a:ext cx="4953000" cy="563562"/>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None/>
            </a:pPr>
            <a:r>
              <a:t/>
            </a:r>
            <a:endParaRPr/>
          </a:p>
        </p:txBody>
      </p:sp>
      <p:pic>
        <p:nvPicPr>
          <p:cNvPr descr="C:\Users\Ayie\Downloads\Four_stroke_buccal_pumping.jpg" id="265" name="Google Shape;265;p17"/>
          <p:cNvPicPr preferRelativeResize="0"/>
          <p:nvPr/>
        </p:nvPicPr>
        <p:blipFill rotWithShape="1">
          <a:blip r:embed="rId3">
            <a:alphaModFix/>
          </a:blip>
          <a:srcRect b="0" l="0" r="0" t="0"/>
          <a:stretch/>
        </p:blipFill>
        <p:spPr>
          <a:xfrm>
            <a:off x="374743" y="761191"/>
            <a:ext cx="8784976" cy="2732724"/>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9" name="Shape 269"/>
        <p:cNvGrpSpPr/>
        <p:nvPr/>
      </p:nvGrpSpPr>
      <p:grpSpPr>
        <a:xfrm>
          <a:off x="0" y="0"/>
          <a:ext cx="0" cy="0"/>
          <a:chOff x="0" y="0"/>
          <a:chExt cx="0" cy="0"/>
        </a:xfrm>
      </p:grpSpPr>
      <p:sp>
        <p:nvSpPr>
          <p:cNvPr id="270" name="Google Shape;270;p18"/>
          <p:cNvSpPr txBox="1"/>
          <p:nvPr>
            <p:ph type="title"/>
          </p:nvPr>
        </p:nvSpPr>
        <p:spPr>
          <a:xfrm>
            <a:off x="304800" y="655638"/>
            <a:ext cx="4953000" cy="563562"/>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None/>
            </a:pPr>
            <a:r>
              <a:t/>
            </a:r>
            <a:endParaRPr/>
          </a:p>
        </p:txBody>
      </p:sp>
      <p:sp>
        <p:nvSpPr>
          <p:cNvPr id="271" name="Google Shape;271;p18"/>
          <p:cNvSpPr txBox="1"/>
          <p:nvPr>
            <p:ph idx="11" type="ftr"/>
          </p:nvPr>
        </p:nvSpPr>
        <p:spPr>
          <a:xfrm>
            <a:off x="6096000" y="6400800"/>
            <a:ext cx="2895600" cy="228600"/>
          </a:xfrm>
          <a:prstGeom prst="rect">
            <a:avLst/>
          </a:prstGeom>
          <a:noFill/>
          <a:ln>
            <a:noFill/>
          </a:ln>
        </p:spPr>
        <p:txBody>
          <a:bodyPr anchorCtr="0" anchor="t" bIns="45700" lIns="91425" spcFirstLastPara="1" rIns="91425" wrap="square" tIns="45700">
            <a:noAutofit/>
          </a:bodyPr>
          <a:lstStyle/>
          <a:p>
            <a:pPr indent="0" lvl="0" marL="0" rtl="0" algn="r">
              <a:spcBef>
                <a:spcPts val="0"/>
              </a:spcBef>
              <a:spcAft>
                <a:spcPts val="0"/>
              </a:spcAft>
              <a:buNone/>
            </a:pPr>
            <a:r>
              <a:rPr lang="en-US"/>
              <a:t>Hickman, 2006</a:t>
            </a:r>
            <a:endParaRPr/>
          </a:p>
        </p:txBody>
      </p:sp>
      <p:pic>
        <p:nvPicPr>
          <p:cNvPr id="272" name="Google Shape;272;p18"/>
          <p:cNvPicPr preferRelativeResize="0"/>
          <p:nvPr>
            <p:ph idx="1" type="body"/>
          </p:nvPr>
        </p:nvPicPr>
        <p:blipFill rotWithShape="1">
          <a:blip r:embed="rId3">
            <a:alphaModFix/>
          </a:blip>
          <a:srcRect b="0" l="0" r="0" t="0"/>
          <a:stretch/>
        </p:blipFill>
        <p:spPr>
          <a:xfrm>
            <a:off x="28972" y="-2282"/>
            <a:ext cx="4332125" cy="4655418"/>
          </a:xfrm>
          <a:prstGeom prst="rect">
            <a:avLst/>
          </a:prstGeom>
          <a:noFill/>
          <a:ln>
            <a:noFill/>
          </a:ln>
        </p:spPr>
      </p:pic>
      <p:pic>
        <p:nvPicPr>
          <p:cNvPr id="273" name="Google Shape;273;p18"/>
          <p:cNvPicPr preferRelativeResize="0"/>
          <p:nvPr/>
        </p:nvPicPr>
        <p:blipFill rotWithShape="1">
          <a:blip r:embed="rId4">
            <a:alphaModFix/>
          </a:blip>
          <a:srcRect b="0" l="0" r="0" t="0"/>
          <a:stretch/>
        </p:blipFill>
        <p:spPr>
          <a:xfrm>
            <a:off x="4348672" y="27434"/>
            <a:ext cx="4799892" cy="4121646"/>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7" name="Shape 277"/>
        <p:cNvGrpSpPr/>
        <p:nvPr/>
      </p:nvGrpSpPr>
      <p:grpSpPr>
        <a:xfrm>
          <a:off x="0" y="0"/>
          <a:ext cx="0" cy="0"/>
          <a:chOff x="0" y="0"/>
          <a:chExt cx="0" cy="0"/>
        </a:xfrm>
      </p:grpSpPr>
      <p:sp>
        <p:nvSpPr>
          <p:cNvPr id="278" name="Google Shape;278;p19"/>
          <p:cNvSpPr txBox="1"/>
          <p:nvPr>
            <p:ph type="title"/>
          </p:nvPr>
        </p:nvSpPr>
        <p:spPr>
          <a:xfrm>
            <a:off x="304800" y="655638"/>
            <a:ext cx="4953000" cy="563562"/>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None/>
            </a:pPr>
            <a:r>
              <a:t/>
            </a:r>
            <a:endParaRPr/>
          </a:p>
        </p:txBody>
      </p:sp>
      <p:sp>
        <p:nvSpPr>
          <p:cNvPr id="279" name="Google Shape;279;p19"/>
          <p:cNvSpPr txBox="1"/>
          <p:nvPr>
            <p:ph idx="11" type="ftr"/>
          </p:nvPr>
        </p:nvSpPr>
        <p:spPr>
          <a:xfrm>
            <a:off x="6096000" y="6400800"/>
            <a:ext cx="2895600" cy="228600"/>
          </a:xfrm>
          <a:prstGeom prst="rect">
            <a:avLst/>
          </a:prstGeom>
          <a:noFill/>
          <a:ln>
            <a:noFill/>
          </a:ln>
        </p:spPr>
        <p:txBody>
          <a:bodyPr anchorCtr="0" anchor="t" bIns="45700" lIns="91425" spcFirstLastPara="1" rIns="91425" wrap="square" tIns="45700">
            <a:noAutofit/>
          </a:bodyPr>
          <a:lstStyle/>
          <a:p>
            <a:pPr indent="0" lvl="0" marL="0" rtl="0" algn="r">
              <a:spcBef>
                <a:spcPts val="0"/>
              </a:spcBef>
              <a:spcAft>
                <a:spcPts val="0"/>
              </a:spcAft>
              <a:buNone/>
            </a:pPr>
            <a:r>
              <a:rPr lang="en-US"/>
              <a:t>Hickman, 2006</a:t>
            </a:r>
            <a:endParaRPr/>
          </a:p>
        </p:txBody>
      </p:sp>
      <p:pic>
        <p:nvPicPr>
          <p:cNvPr id="280" name="Google Shape;280;p19"/>
          <p:cNvPicPr preferRelativeResize="0"/>
          <p:nvPr>
            <p:ph idx="1" type="body"/>
          </p:nvPr>
        </p:nvPicPr>
        <p:blipFill rotWithShape="1">
          <a:blip r:embed="rId3">
            <a:alphaModFix/>
          </a:blip>
          <a:srcRect b="0" l="0" r="0" t="0"/>
          <a:stretch/>
        </p:blipFill>
        <p:spPr>
          <a:xfrm>
            <a:off x="21332" y="0"/>
            <a:ext cx="4001596" cy="6858000"/>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6" name="Shape 106"/>
        <p:cNvGrpSpPr/>
        <p:nvPr/>
      </p:nvGrpSpPr>
      <p:grpSpPr>
        <a:xfrm>
          <a:off x="0" y="0"/>
          <a:ext cx="0" cy="0"/>
          <a:chOff x="0" y="0"/>
          <a:chExt cx="0" cy="0"/>
        </a:xfrm>
      </p:grpSpPr>
      <p:sp>
        <p:nvSpPr>
          <p:cNvPr id="107" name="Google Shape;107;p2"/>
          <p:cNvSpPr txBox="1"/>
          <p:nvPr>
            <p:ph idx="11" type="ftr"/>
          </p:nvPr>
        </p:nvSpPr>
        <p:spPr>
          <a:xfrm>
            <a:off x="6096000" y="6400800"/>
            <a:ext cx="2895600" cy="228600"/>
          </a:xfrm>
          <a:prstGeom prst="rect">
            <a:avLst/>
          </a:prstGeom>
          <a:noFill/>
          <a:ln>
            <a:noFill/>
          </a:ln>
        </p:spPr>
        <p:txBody>
          <a:bodyPr anchorCtr="0" anchor="t" bIns="45700" lIns="91425" spcFirstLastPara="1" rIns="91425" wrap="square" tIns="45700">
            <a:noAutofit/>
          </a:bodyPr>
          <a:lstStyle/>
          <a:p>
            <a:pPr indent="0" lvl="0" marL="0" rtl="0" algn="r">
              <a:spcBef>
                <a:spcPts val="0"/>
              </a:spcBef>
              <a:spcAft>
                <a:spcPts val="0"/>
              </a:spcAft>
              <a:buNone/>
            </a:pPr>
            <a:r>
              <a:rPr lang="en-US"/>
              <a:t>Campbell, 2009 ; Hickman, 2006</a:t>
            </a:r>
            <a:endParaRPr/>
          </a:p>
        </p:txBody>
      </p:sp>
      <p:sp>
        <p:nvSpPr>
          <p:cNvPr id="108" name="Google Shape;108;p2"/>
          <p:cNvSpPr/>
          <p:nvPr/>
        </p:nvSpPr>
        <p:spPr>
          <a:xfrm>
            <a:off x="235831" y="188640"/>
            <a:ext cx="2247937" cy="432048"/>
          </a:xfrm>
          <a:prstGeom prst="roundRect">
            <a:avLst>
              <a:gd fmla="val 16667" name="adj"/>
            </a:avLst>
          </a:prstGeom>
          <a:solidFill>
            <a:schemeClr val="accent5"/>
          </a:solidFill>
          <a:ln cap="flat" cmpd="sng" w="25400">
            <a:solidFill>
              <a:srgbClr val="818EAE"/>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en-US" sz="1800">
                <a:solidFill>
                  <a:schemeClr val="dk1"/>
                </a:solidFill>
                <a:latin typeface="Arial"/>
                <a:ea typeface="Arial"/>
                <a:cs typeface="Arial"/>
                <a:sym typeface="Arial"/>
              </a:rPr>
              <a:t>Phylum Chordata</a:t>
            </a:r>
            <a:endParaRPr b="1" sz="1800">
              <a:solidFill>
                <a:schemeClr val="dk1"/>
              </a:solidFill>
              <a:latin typeface="Arial"/>
              <a:ea typeface="Arial"/>
              <a:cs typeface="Arial"/>
              <a:sym typeface="Arial"/>
            </a:endParaRPr>
          </a:p>
        </p:txBody>
      </p:sp>
      <p:sp>
        <p:nvSpPr>
          <p:cNvPr id="109" name="Google Shape;109;p2"/>
          <p:cNvSpPr/>
          <p:nvPr/>
        </p:nvSpPr>
        <p:spPr>
          <a:xfrm>
            <a:off x="739886" y="1720235"/>
            <a:ext cx="2824002" cy="432048"/>
          </a:xfrm>
          <a:prstGeom prst="roundRect">
            <a:avLst>
              <a:gd fmla="val 16667" name="adj"/>
            </a:avLst>
          </a:prstGeom>
          <a:solidFill>
            <a:schemeClr val="accent5"/>
          </a:solidFill>
          <a:ln cap="flat" cmpd="sng" w="25400">
            <a:solidFill>
              <a:srgbClr val="818EAE"/>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en-US" sz="1800">
                <a:solidFill>
                  <a:schemeClr val="dk1"/>
                </a:solidFill>
                <a:latin typeface="Arial"/>
                <a:ea typeface="Arial"/>
                <a:cs typeface="Arial"/>
                <a:sym typeface="Arial"/>
              </a:rPr>
              <a:t>Subphylum Vertebrata</a:t>
            </a:r>
            <a:endParaRPr b="1" sz="1800">
              <a:solidFill>
                <a:schemeClr val="dk1"/>
              </a:solidFill>
              <a:latin typeface="Arial"/>
              <a:ea typeface="Arial"/>
              <a:cs typeface="Arial"/>
              <a:sym typeface="Arial"/>
            </a:endParaRPr>
          </a:p>
        </p:txBody>
      </p:sp>
      <p:sp>
        <p:nvSpPr>
          <p:cNvPr id="110" name="Google Shape;110;p2"/>
          <p:cNvSpPr/>
          <p:nvPr/>
        </p:nvSpPr>
        <p:spPr>
          <a:xfrm>
            <a:off x="1273203" y="2204864"/>
            <a:ext cx="2824002" cy="432048"/>
          </a:xfrm>
          <a:prstGeom prst="roundRect">
            <a:avLst>
              <a:gd fmla="val 16667" name="adj"/>
            </a:avLst>
          </a:prstGeom>
          <a:solidFill>
            <a:srgbClr val="FACFC6"/>
          </a:solidFill>
          <a:ln cap="flat" cmpd="sng" w="25400">
            <a:solidFill>
              <a:srgbClr val="818EAE"/>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en-US" sz="1800">
                <a:solidFill>
                  <a:schemeClr val="dk1"/>
                </a:solidFill>
                <a:latin typeface="Arial"/>
                <a:ea typeface="Arial"/>
                <a:cs typeface="Arial"/>
                <a:sym typeface="Arial"/>
              </a:rPr>
              <a:t>Superclass Agnatha</a:t>
            </a:r>
            <a:endParaRPr b="1" sz="1800">
              <a:solidFill>
                <a:schemeClr val="dk1"/>
              </a:solidFill>
              <a:latin typeface="Arial"/>
              <a:ea typeface="Arial"/>
              <a:cs typeface="Arial"/>
              <a:sym typeface="Arial"/>
            </a:endParaRPr>
          </a:p>
        </p:txBody>
      </p:sp>
      <p:sp>
        <p:nvSpPr>
          <p:cNvPr id="111" name="Google Shape;111;p2"/>
          <p:cNvSpPr/>
          <p:nvPr/>
        </p:nvSpPr>
        <p:spPr>
          <a:xfrm>
            <a:off x="1294102" y="2780928"/>
            <a:ext cx="3277898" cy="432048"/>
          </a:xfrm>
          <a:prstGeom prst="roundRect">
            <a:avLst>
              <a:gd fmla="val 16667" name="adj"/>
            </a:avLst>
          </a:prstGeom>
          <a:solidFill>
            <a:srgbClr val="FACFC6"/>
          </a:solidFill>
          <a:ln cap="flat" cmpd="sng" w="25400">
            <a:solidFill>
              <a:srgbClr val="818EAE"/>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en-US" sz="1800">
                <a:solidFill>
                  <a:schemeClr val="dk1"/>
                </a:solidFill>
                <a:latin typeface="Arial"/>
                <a:ea typeface="Arial"/>
                <a:cs typeface="Arial"/>
                <a:sym typeface="Arial"/>
              </a:rPr>
              <a:t>Superclass Gnathostomata</a:t>
            </a:r>
            <a:endParaRPr b="1" sz="1800">
              <a:solidFill>
                <a:schemeClr val="dk1"/>
              </a:solidFill>
              <a:latin typeface="Arial"/>
              <a:ea typeface="Arial"/>
              <a:cs typeface="Arial"/>
              <a:sym typeface="Arial"/>
            </a:endParaRPr>
          </a:p>
        </p:txBody>
      </p:sp>
      <p:sp>
        <p:nvSpPr>
          <p:cNvPr id="112" name="Google Shape;112;p2"/>
          <p:cNvSpPr/>
          <p:nvPr/>
        </p:nvSpPr>
        <p:spPr>
          <a:xfrm>
            <a:off x="1924939" y="3429000"/>
            <a:ext cx="3277898" cy="432048"/>
          </a:xfrm>
          <a:prstGeom prst="roundRect">
            <a:avLst>
              <a:gd fmla="val 16667" name="adj"/>
            </a:avLst>
          </a:prstGeom>
          <a:solidFill>
            <a:srgbClr val="FACFC6"/>
          </a:solidFill>
          <a:ln cap="flat" cmpd="sng" w="25400">
            <a:solidFill>
              <a:srgbClr val="818EAE"/>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en-US" sz="1800">
                <a:solidFill>
                  <a:schemeClr val="dk1"/>
                </a:solidFill>
                <a:latin typeface="Arial"/>
                <a:ea typeface="Arial"/>
                <a:cs typeface="Arial"/>
                <a:sym typeface="Arial"/>
              </a:rPr>
              <a:t>Class Chondrichthyes</a:t>
            </a:r>
            <a:endParaRPr b="1" sz="1800">
              <a:solidFill>
                <a:schemeClr val="dk1"/>
              </a:solidFill>
              <a:latin typeface="Arial"/>
              <a:ea typeface="Arial"/>
              <a:cs typeface="Arial"/>
              <a:sym typeface="Arial"/>
            </a:endParaRPr>
          </a:p>
        </p:txBody>
      </p:sp>
      <p:sp>
        <p:nvSpPr>
          <p:cNvPr id="113" name="Google Shape;113;p2"/>
          <p:cNvSpPr/>
          <p:nvPr/>
        </p:nvSpPr>
        <p:spPr>
          <a:xfrm>
            <a:off x="1938875" y="4013448"/>
            <a:ext cx="3277898" cy="432048"/>
          </a:xfrm>
          <a:prstGeom prst="roundRect">
            <a:avLst>
              <a:gd fmla="val 16667" name="adj"/>
            </a:avLst>
          </a:prstGeom>
          <a:solidFill>
            <a:srgbClr val="FACFC6"/>
          </a:solidFill>
          <a:ln cap="flat" cmpd="sng" w="25400">
            <a:solidFill>
              <a:srgbClr val="818EAE"/>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en-US" sz="1800">
                <a:solidFill>
                  <a:schemeClr val="dk1"/>
                </a:solidFill>
                <a:latin typeface="Arial"/>
                <a:ea typeface="Arial"/>
                <a:cs typeface="Arial"/>
                <a:sym typeface="Arial"/>
              </a:rPr>
              <a:t>Class Osteichthyes</a:t>
            </a:r>
            <a:endParaRPr b="1" sz="1800">
              <a:solidFill>
                <a:schemeClr val="dk1"/>
              </a:solidFill>
              <a:latin typeface="Arial"/>
              <a:ea typeface="Arial"/>
              <a:cs typeface="Arial"/>
              <a:sym typeface="Arial"/>
            </a:endParaRPr>
          </a:p>
        </p:txBody>
      </p:sp>
      <p:sp>
        <p:nvSpPr>
          <p:cNvPr id="114" name="Google Shape;114;p2"/>
          <p:cNvSpPr/>
          <p:nvPr/>
        </p:nvSpPr>
        <p:spPr>
          <a:xfrm>
            <a:off x="1938875" y="4608026"/>
            <a:ext cx="3277898" cy="432048"/>
          </a:xfrm>
          <a:prstGeom prst="roundRect">
            <a:avLst>
              <a:gd fmla="val 16667" name="adj"/>
            </a:avLst>
          </a:prstGeom>
          <a:solidFill>
            <a:srgbClr val="FACFC6"/>
          </a:solidFill>
          <a:ln cap="flat" cmpd="sng" w="25400">
            <a:solidFill>
              <a:srgbClr val="818EAE"/>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en-US" sz="1800">
                <a:solidFill>
                  <a:schemeClr val="dk1"/>
                </a:solidFill>
                <a:latin typeface="Arial"/>
                <a:ea typeface="Arial"/>
                <a:cs typeface="Arial"/>
                <a:sym typeface="Arial"/>
              </a:rPr>
              <a:t>Class Amphibia</a:t>
            </a:r>
            <a:endParaRPr b="1" sz="1800">
              <a:solidFill>
                <a:schemeClr val="dk1"/>
              </a:solidFill>
              <a:latin typeface="Arial"/>
              <a:ea typeface="Arial"/>
              <a:cs typeface="Arial"/>
              <a:sym typeface="Arial"/>
            </a:endParaRPr>
          </a:p>
        </p:txBody>
      </p:sp>
      <p:sp>
        <p:nvSpPr>
          <p:cNvPr id="115" name="Google Shape;115;p2"/>
          <p:cNvSpPr/>
          <p:nvPr/>
        </p:nvSpPr>
        <p:spPr>
          <a:xfrm>
            <a:off x="1942174" y="5157192"/>
            <a:ext cx="3277898" cy="432048"/>
          </a:xfrm>
          <a:prstGeom prst="roundRect">
            <a:avLst>
              <a:gd fmla="val 16667" name="adj"/>
            </a:avLst>
          </a:prstGeom>
          <a:solidFill>
            <a:srgbClr val="FACFC6"/>
          </a:solidFill>
          <a:ln cap="flat" cmpd="sng" w="25400">
            <a:solidFill>
              <a:srgbClr val="818EAE"/>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en-US" sz="1800">
                <a:solidFill>
                  <a:schemeClr val="dk1"/>
                </a:solidFill>
                <a:latin typeface="Arial"/>
                <a:ea typeface="Arial"/>
                <a:cs typeface="Arial"/>
                <a:sym typeface="Arial"/>
              </a:rPr>
              <a:t>Class Reptilia</a:t>
            </a:r>
            <a:endParaRPr b="1" sz="1800">
              <a:solidFill>
                <a:schemeClr val="dk1"/>
              </a:solidFill>
              <a:latin typeface="Arial"/>
              <a:ea typeface="Arial"/>
              <a:cs typeface="Arial"/>
              <a:sym typeface="Arial"/>
            </a:endParaRPr>
          </a:p>
        </p:txBody>
      </p:sp>
      <p:sp>
        <p:nvSpPr>
          <p:cNvPr id="116" name="Google Shape;116;p2"/>
          <p:cNvSpPr/>
          <p:nvPr/>
        </p:nvSpPr>
        <p:spPr>
          <a:xfrm>
            <a:off x="1938875" y="5728866"/>
            <a:ext cx="3277898" cy="432048"/>
          </a:xfrm>
          <a:prstGeom prst="roundRect">
            <a:avLst>
              <a:gd fmla="val 16667" name="adj"/>
            </a:avLst>
          </a:prstGeom>
          <a:solidFill>
            <a:srgbClr val="FACFC6"/>
          </a:solidFill>
          <a:ln cap="flat" cmpd="sng" w="25400">
            <a:solidFill>
              <a:srgbClr val="818EAE"/>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en-US" sz="1800">
                <a:solidFill>
                  <a:schemeClr val="dk1"/>
                </a:solidFill>
                <a:latin typeface="Arial"/>
                <a:ea typeface="Arial"/>
                <a:cs typeface="Arial"/>
                <a:sym typeface="Arial"/>
              </a:rPr>
              <a:t>Class Aves</a:t>
            </a:r>
            <a:endParaRPr b="1" sz="1800">
              <a:solidFill>
                <a:schemeClr val="dk1"/>
              </a:solidFill>
              <a:latin typeface="Arial"/>
              <a:ea typeface="Arial"/>
              <a:cs typeface="Arial"/>
              <a:sym typeface="Arial"/>
            </a:endParaRPr>
          </a:p>
        </p:txBody>
      </p:sp>
      <p:sp>
        <p:nvSpPr>
          <p:cNvPr id="117" name="Google Shape;117;p2"/>
          <p:cNvSpPr/>
          <p:nvPr/>
        </p:nvSpPr>
        <p:spPr>
          <a:xfrm>
            <a:off x="1938875" y="6288890"/>
            <a:ext cx="3277898" cy="432048"/>
          </a:xfrm>
          <a:prstGeom prst="roundRect">
            <a:avLst>
              <a:gd fmla="val 16667" name="adj"/>
            </a:avLst>
          </a:prstGeom>
          <a:solidFill>
            <a:srgbClr val="FACFC6"/>
          </a:solidFill>
          <a:ln cap="flat" cmpd="sng" w="25400">
            <a:solidFill>
              <a:srgbClr val="818EAE"/>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en-US" sz="1800">
                <a:solidFill>
                  <a:schemeClr val="dk1"/>
                </a:solidFill>
                <a:latin typeface="Arial"/>
                <a:ea typeface="Arial"/>
                <a:cs typeface="Arial"/>
                <a:sym typeface="Arial"/>
              </a:rPr>
              <a:t>Class Mamalia</a:t>
            </a:r>
            <a:endParaRPr b="1" sz="1800">
              <a:solidFill>
                <a:schemeClr val="dk1"/>
              </a:solidFill>
              <a:latin typeface="Arial"/>
              <a:ea typeface="Arial"/>
              <a:cs typeface="Arial"/>
              <a:sym typeface="Arial"/>
            </a:endParaRPr>
          </a:p>
        </p:txBody>
      </p:sp>
      <p:sp>
        <p:nvSpPr>
          <p:cNvPr id="118" name="Google Shape;118;p2"/>
          <p:cNvSpPr/>
          <p:nvPr/>
        </p:nvSpPr>
        <p:spPr>
          <a:xfrm>
            <a:off x="725806" y="1196752"/>
            <a:ext cx="4896544" cy="432048"/>
          </a:xfrm>
          <a:prstGeom prst="roundRect">
            <a:avLst>
              <a:gd fmla="val 16667" name="adj"/>
            </a:avLst>
          </a:prstGeom>
          <a:solidFill>
            <a:schemeClr val="accent5"/>
          </a:solidFill>
          <a:ln cap="flat" cmpd="sng" w="25400">
            <a:solidFill>
              <a:srgbClr val="818EAE"/>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rPr b="1" lang="en-US" sz="1800">
                <a:solidFill>
                  <a:schemeClr val="dk1"/>
                </a:solidFill>
                <a:latin typeface="Arial"/>
                <a:ea typeface="Arial"/>
                <a:cs typeface="Arial"/>
                <a:sym typeface="Arial"/>
              </a:rPr>
              <a:t>Subphylum Cephalochordata : lanselet</a:t>
            </a:r>
            <a:endParaRPr b="1" sz="1800">
              <a:solidFill>
                <a:schemeClr val="dk1"/>
              </a:solidFill>
              <a:latin typeface="Arial"/>
              <a:ea typeface="Arial"/>
              <a:cs typeface="Arial"/>
              <a:sym typeface="Arial"/>
            </a:endParaRPr>
          </a:p>
        </p:txBody>
      </p:sp>
      <p:sp>
        <p:nvSpPr>
          <p:cNvPr id="119" name="Google Shape;119;p2"/>
          <p:cNvSpPr/>
          <p:nvPr/>
        </p:nvSpPr>
        <p:spPr>
          <a:xfrm>
            <a:off x="725806" y="697051"/>
            <a:ext cx="4896544" cy="432048"/>
          </a:xfrm>
          <a:prstGeom prst="roundRect">
            <a:avLst>
              <a:gd fmla="val 16667" name="adj"/>
            </a:avLst>
          </a:prstGeom>
          <a:solidFill>
            <a:schemeClr val="accent5"/>
          </a:solidFill>
          <a:ln cap="flat" cmpd="sng" w="25400">
            <a:solidFill>
              <a:srgbClr val="818EAE"/>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rPr b="1" lang="en-US" sz="1800">
                <a:solidFill>
                  <a:schemeClr val="dk1"/>
                </a:solidFill>
                <a:latin typeface="Arial"/>
                <a:ea typeface="Arial"/>
                <a:cs typeface="Arial"/>
                <a:sym typeface="Arial"/>
              </a:rPr>
              <a:t>Subphylum Urocordata : tunikata</a:t>
            </a:r>
            <a:endParaRPr b="1" sz="1800">
              <a:solidFill>
                <a:schemeClr val="dk1"/>
              </a:solidFill>
              <a:latin typeface="Arial"/>
              <a:ea typeface="Arial"/>
              <a:cs typeface="Arial"/>
              <a:sym typeface="Arial"/>
            </a:endParaRPr>
          </a:p>
        </p:txBody>
      </p:sp>
      <p:sp>
        <p:nvSpPr>
          <p:cNvPr id="120" name="Google Shape;120;p2"/>
          <p:cNvSpPr/>
          <p:nvPr/>
        </p:nvSpPr>
        <p:spPr>
          <a:xfrm>
            <a:off x="5480215" y="4334196"/>
            <a:ext cx="3277898" cy="432048"/>
          </a:xfrm>
          <a:prstGeom prst="roundRect">
            <a:avLst>
              <a:gd fmla="val 16667" name="adj"/>
            </a:avLst>
          </a:prstGeom>
          <a:solidFill>
            <a:srgbClr val="FACFC6"/>
          </a:solidFill>
          <a:ln cap="flat" cmpd="sng" w="25400">
            <a:solidFill>
              <a:srgbClr val="818EAE"/>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en-US" sz="1800">
                <a:solidFill>
                  <a:schemeClr val="dk1"/>
                </a:solidFill>
                <a:latin typeface="Arial"/>
                <a:ea typeface="Arial"/>
                <a:cs typeface="Arial"/>
                <a:sym typeface="Arial"/>
              </a:rPr>
              <a:t>Class Sarcopterygii</a:t>
            </a:r>
            <a:endParaRPr b="1" sz="1800">
              <a:solidFill>
                <a:schemeClr val="dk1"/>
              </a:solidFill>
              <a:latin typeface="Arial"/>
              <a:ea typeface="Arial"/>
              <a:cs typeface="Arial"/>
              <a:sym typeface="Arial"/>
            </a:endParaRPr>
          </a:p>
        </p:txBody>
      </p:sp>
      <p:sp>
        <p:nvSpPr>
          <p:cNvPr id="121" name="Google Shape;121;p2"/>
          <p:cNvSpPr/>
          <p:nvPr/>
        </p:nvSpPr>
        <p:spPr>
          <a:xfrm>
            <a:off x="5494295" y="3797424"/>
            <a:ext cx="3277898" cy="432048"/>
          </a:xfrm>
          <a:prstGeom prst="roundRect">
            <a:avLst>
              <a:gd fmla="val 16667" name="adj"/>
            </a:avLst>
          </a:prstGeom>
          <a:solidFill>
            <a:srgbClr val="FACFC6"/>
          </a:solidFill>
          <a:ln cap="flat" cmpd="sng" w="25400">
            <a:solidFill>
              <a:srgbClr val="818EAE"/>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en-US" sz="1800">
                <a:solidFill>
                  <a:schemeClr val="dk1"/>
                </a:solidFill>
                <a:latin typeface="Arial"/>
                <a:ea typeface="Arial"/>
                <a:cs typeface="Arial"/>
                <a:sym typeface="Arial"/>
              </a:rPr>
              <a:t>Class Actinopterygii</a:t>
            </a:r>
            <a:endParaRPr b="1" sz="1800">
              <a:solidFill>
                <a:schemeClr val="dk1"/>
              </a:solidFill>
              <a:latin typeface="Arial"/>
              <a:ea typeface="Arial"/>
              <a:cs typeface="Arial"/>
              <a:sym typeface="Arial"/>
            </a:endParaRPr>
          </a:p>
        </p:txBody>
      </p:sp>
      <p:sp>
        <p:nvSpPr>
          <p:cNvPr id="122" name="Google Shape;122;p2"/>
          <p:cNvSpPr txBox="1"/>
          <p:nvPr/>
        </p:nvSpPr>
        <p:spPr>
          <a:xfrm>
            <a:off x="5636430" y="188640"/>
            <a:ext cx="3121683" cy="6247864"/>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600">
                <a:solidFill>
                  <a:schemeClr val="dk1"/>
                </a:solidFill>
                <a:latin typeface="Arial"/>
                <a:ea typeface="Arial"/>
                <a:cs typeface="Arial"/>
                <a:sym typeface="Arial"/>
              </a:rPr>
              <a:t>L. chorda: tali</a:t>
            </a:r>
            <a:endParaRPr sz="1600">
              <a:solidFill>
                <a:schemeClr val="dk1"/>
              </a:solidFill>
              <a:latin typeface="Arial"/>
              <a:ea typeface="Arial"/>
              <a:cs typeface="Arial"/>
              <a:sym typeface="Arial"/>
            </a:endParaRPr>
          </a:p>
          <a:p>
            <a:pPr indent="0" lvl="0" marL="0" marR="0" rtl="0" algn="l">
              <a:spcBef>
                <a:spcPts val="0"/>
              </a:spcBef>
              <a:spcAft>
                <a:spcPts val="0"/>
              </a:spcAft>
              <a:buNone/>
            </a:pPr>
            <a:r>
              <a:rPr lang="en-US" sz="1600">
                <a:solidFill>
                  <a:schemeClr val="dk1"/>
                </a:solidFill>
                <a:latin typeface="Arial"/>
                <a:ea typeface="Arial"/>
                <a:cs typeface="Arial"/>
                <a:sym typeface="Arial"/>
              </a:rPr>
              <a:t>G. oura: ekor</a:t>
            </a:r>
            <a:endParaRPr sz="1600">
              <a:solidFill>
                <a:schemeClr val="dk1"/>
              </a:solidFill>
              <a:latin typeface="Arial"/>
              <a:ea typeface="Arial"/>
              <a:cs typeface="Arial"/>
              <a:sym typeface="Arial"/>
            </a:endParaRPr>
          </a:p>
          <a:p>
            <a:pPr indent="0" lvl="0" marL="0" marR="0" rtl="0" algn="l">
              <a:spcBef>
                <a:spcPts val="0"/>
              </a:spcBef>
              <a:spcAft>
                <a:spcPts val="0"/>
              </a:spcAft>
              <a:buNone/>
            </a:pPr>
            <a:r>
              <a:rPr lang="en-US" sz="1600">
                <a:solidFill>
                  <a:schemeClr val="dk1"/>
                </a:solidFill>
                <a:latin typeface="Arial"/>
                <a:ea typeface="Arial"/>
                <a:cs typeface="Arial"/>
                <a:sym typeface="Arial"/>
              </a:rPr>
              <a:t>G. kephal : kepala</a:t>
            </a:r>
            <a:endParaRPr sz="1600">
              <a:solidFill>
                <a:schemeClr val="dk1"/>
              </a:solidFill>
              <a:latin typeface="Arial"/>
              <a:ea typeface="Arial"/>
              <a:cs typeface="Arial"/>
              <a:sym typeface="Arial"/>
            </a:endParaRPr>
          </a:p>
          <a:p>
            <a:pPr indent="0" lvl="0" marL="0" marR="0" rtl="0" algn="l">
              <a:spcBef>
                <a:spcPts val="0"/>
              </a:spcBef>
              <a:spcAft>
                <a:spcPts val="0"/>
              </a:spcAft>
              <a:buNone/>
            </a:pPr>
            <a:r>
              <a:t/>
            </a:r>
            <a:endParaRPr sz="1600">
              <a:solidFill>
                <a:schemeClr val="dk1"/>
              </a:solidFill>
              <a:latin typeface="Arial"/>
              <a:ea typeface="Arial"/>
              <a:cs typeface="Arial"/>
              <a:sym typeface="Arial"/>
            </a:endParaRPr>
          </a:p>
          <a:p>
            <a:pPr indent="0" lvl="0" marL="0" marR="0" rtl="0" algn="l">
              <a:spcBef>
                <a:spcPts val="0"/>
              </a:spcBef>
              <a:spcAft>
                <a:spcPts val="0"/>
              </a:spcAft>
              <a:buNone/>
            </a:pPr>
            <a:r>
              <a:rPr lang="en-US" sz="1600">
                <a:solidFill>
                  <a:schemeClr val="dk1"/>
                </a:solidFill>
                <a:latin typeface="Arial"/>
                <a:ea typeface="Arial"/>
                <a:cs typeface="Arial"/>
                <a:sym typeface="Arial"/>
              </a:rPr>
              <a:t>L. vertebratus : tulang belakang</a:t>
            </a:r>
            <a:endParaRPr sz="1600">
              <a:solidFill>
                <a:schemeClr val="dk1"/>
              </a:solidFill>
              <a:latin typeface="Arial"/>
              <a:ea typeface="Arial"/>
              <a:cs typeface="Arial"/>
              <a:sym typeface="Arial"/>
            </a:endParaRPr>
          </a:p>
          <a:p>
            <a:pPr indent="0" lvl="0" marL="0" marR="0" rtl="0" algn="l">
              <a:spcBef>
                <a:spcPts val="0"/>
              </a:spcBef>
              <a:spcAft>
                <a:spcPts val="0"/>
              </a:spcAft>
              <a:buNone/>
            </a:pPr>
            <a:r>
              <a:rPr lang="en-US" sz="1600">
                <a:solidFill>
                  <a:schemeClr val="dk1"/>
                </a:solidFill>
                <a:latin typeface="Arial"/>
                <a:ea typeface="Arial"/>
                <a:cs typeface="Arial"/>
                <a:sym typeface="Arial"/>
              </a:rPr>
              <a:t>G. a: tanpa</a:t>
            </a:r>
            <a:endParaRPr sz="1600">
              <a:solidFill>
                <a:schemeClr val="dk1"/>
              </a:solidFill>
              <a:latin typeface="Arial"/>
              <a:ea typeface="Arial"/>
              <a:cs typeface="Arial"/>
              <a:sym typeface="Arial"/>
            </a:endParaRPr>
          </a:p>
          <a:p>
            <a:pPr indent="0" lvl="0" marL="0" marR="0" rtl="0" algn="l">
              <a:spcBef>
                <a:spcPts val="0"/>
              </a:spcBef>
              <a:spcAft>
                <a:spcPts val="0"/>
              </a:spcAft>
              <a:buNone/>
            </a:pPr>
            <a:r>
              <a:rPr lang="en-US" sz="1600">
                <a:solidFill>
                  <a:schemeClr val="dk1"/>
                </a:solidFill>
                <a:latin typeface="Arial"/>
                <a:ea typeface="Arial"/>
                <a:cs typeface="Arial"/>
                <a:sym typeface="Arial"/>
              </a:rPr>
              <a:t>G. gnathos: rahang</a:t>
            </a:r>
            <a:endParaRPr sz="1600">
              <a:solidFill>
                <a:schemeClr val="dk1"/>
              </a:solidFill>
              <a:latin typeface="Arial"/>
              <a:ea typeface="Arial"/>
              <a:cs typeface="Arial"/>
              <a:sym typeface="Arial"/>
            </a:endParaRPr>
          </a:p>
          <a:p>
            <a:pPr indent="0" lvl="0" marL="0" marR="0" rtl="0" algn="l">
              <a:spcBef>
                <a:spcPts val="0"/>
              </a:spcBef>
              <a:spcAft>
                <a:spcPts val="0"/>
              </a:spcAft>
              <a:buNone/>
            </a:pPr>
            <a:r>
              <a:rPr lang="en-US" sz="1600">
                <a:solidFill>
                  <a:schemeClr val="dk1"/>
                </a:solidFill>
                <a:latin typeface="Arial"/>
                <a:ea typeface="Arial"/>
                <a:cs typeface="Arial"/>
                <a:sym typeface="Arial"/>
              </a:rPr>
              <a:t>G. stoma: mulut</a:t>
            </a:r>
            <a:endParaRPr sz="1600">
              <a:solidFill>
                <a:schemeClr val="dk1"/>
              </a:solidFill>
              <a:latin typeface="Arial"/>
              <a:ea typeface="Arial"/>
              <a:cs typeface="Arial"/>
              <a:sym typeface="Arial"/>
            </a:endParaRPr>
          </a:p>
          <a:p>
            <a:pPr indent="0" lvl="0" marL="0" marR="0" rtl="0" algn="l">
              <a:spcBef>
                <a:spcPts val="0"/>
              </a:spcBef>
              <a:spcAft>
                <a:spcPts val="0"/>
              </a:spcAft>
              <a:buNone/>
            </a:pPr>
            <a:r>
              <a:rPr lang="en-US" sz="1600">
                <a:solidFill>
                  <a:schemeClr val="dk1"/>
                </a:solidFill>
                <a:latin typeface="Arial"/>
                <a:ea typeface="Arial"/>
                <a:cs typeface="Arial"/>
                <a:sym typeface="Arial"/>
              </a:rPr>
              <a:t>G. chondros: kartilago</a:t>
            </a:r>
            <a:endParaRPr sz="1600">
              <a:solidFill>
                <a:schemeClr val="dk1"/>
              </a:solidFill>
              <a:latin typeface="Arial"/>
              <a:ea typeface="Arial"/>
              <a:cs typeface="Arial"/>
              <a:sym typeface="Arial"/>
            </a:endParaRPr>
          </a:p>
          <a:p>
            <a:pPr indent="0" lvl="0" marL="0" marR="0" rtl="0" algn="l">
              <a:spcBef>
                <a:spcPts val="0"/>
              </a:spcBef>
              <a:spcAft>
                <a:spcPts val="0"/>
              </a:spcAft>
              <a:buNone/>
            </a:pPr>
            <a:r>
              <a:rPr lang="en-US" sz="1600">
                <a:solidFill>
                  <a:schemeClr val="dk1"/>
                </a:solidFill>
                <a:latin typeface="Arial"/>
                <a:ea typeface="Arial"/>
                <a:cs typeface="Arial"/>
                <a:sym typeface="Arial"/>
              </a:rPr>
              <a:t>G. ichthys: ikan</a:t>
            </a:r>
            <a:endParaRPr sz="1600">
              <a:solidFill>
                <a:schemeClr val="dk1"/>
              </a:solidFill>
              <a:latin typeface="Arial"/>
              <a:ea typeface="Arial"/>
              <a:cs typeface="Arial"/>
              <a:sym typeface="Arial"/>
            </a:endParaRPr>
          </a:p>
          <a:p>
            <a:pPr indent="0" lvl="0" marL="0" marR="0" rtl="0" algn="l">
              <a:spcBef>
                <a:spcPts val="0"/>
              </a:spcBef>
              <a:spcAft>
                <a:spcPts val="0"/>
              </a:spcAft>
              <a:buNone/>
            </a:pPr>
            <a:r>
              <a:rPr lang="en-US" sz="1600">
                <a:solidFill>
                  <a:schemeClr val="dk1"/>
                </a:solidFill>
                <a:latin typeface="Arial"/>
                <a:ea typeface="Arial"/>
                <a:cs typeface="Arial"/>
                <a:sym typeface="Arial"/>
              </a:rPr>
              <a:t>G. actis: sinar,pari</a:t>
            </a:r>
            <a:endParaRPr sz="1600">
              <a:solidFill>
                <a:schemeClr val="dk1"/>
              </a:solidFill>
              <a:latin typeface="Arial"/>
              <a:ea typeface="Arial"/>
              <a:cs typeface="Arial"/>
              <a:sym typeface="Arial"/>
            </a:endParaRPr>
          </a:p>
          <a:p>
            <a:pPr indent="0" lvl="0" marL="0" marR="0" rtl="0" algn="l">
              <a:spcBef>
                <a:spcPts val="0"/>
              </a:spcBef>
              <a:spcAft>
                <a:spcPts val="0"/>
              </a:spcAft>
              <a:buNone/>
            </a:pPr>
            <a:r>
              <a:rPr lang="en-US" sz="1600">
                <a:solidFill>
                  <a:schemeClr val="dk1"/>
                </a:solidFill>
                <a:latin typeface="Arial"/>
                <a:ea typeface="Arial"/>
                <a:cs typeface="Arial"/>
                <a:sym typeface="Arial"/>
              </a:rPr>
              <a:t>G. pteryx: sayap/sirip</a:t>
            </a:r>
            <a:endParaRPr sz="1600">
              <a:solidFill>
                <a:schemeClr val="dk1"/>
              </a:solidFill>
              <a:latin typeface="Arial"/>
              <a:ea typeface="Arial"/>
              <a:cs typeface="Arial"/>
              <a:sym typeface="Arial"/>
            </a:endParaRPr>
          </a:p>
          <a:p>
            <a:pPr indent="0" lvl="0" marL="0" marR="0" rtl="0" algn="l">
              <a:spcBef>
                <a:spcPts val="0"/>
              </a:spcBef>
              <a:spcAft>
                <a:spcPts val="0"/>
              </a:spcAft>
              <a:buNone/>
            </a:pPr>
            <a:r>
              <a:rPr lang="en-US" sz="1600">
                <a:solidFill>
                  <a:schemeClr val="dk1"/>
                </a:solidFill>
                <a:latin typeface="Arial"/>
                <a:ea typeface="Arial"/>
                <a:cs typeface="Arial"/>
                <a:sym typeface="Arial"/>
              </a:rPr>
              <a:t>G. sarco: daging</a:t>
            </a:r>
            <a:endParaRPr sz="1600">
              <a:solidFill>
                <a:schemeClr val="dk1"/>
              </a:solidFill>
              <a:latin typeface="Arial"/>
              <a:ea typeface="Arial"/>
              <a:cs typeface="Arial"/>
              <a:sym typeface="Arial"/>
            </a:endParaRPr>
          </a:p>
          <a:p>
            <a:pPr indent="0" lvl="0" marL="0" marR="0" rtl="0" algn="l">
              <a:spcBef>
                <a:spcPts val="0"/>
              </a:spcBef>
              <a:spcAft>
                <a:spcPts val="0"/>
              </a:spcAft>
              <a:buNone/>
            </a:pPr>
            <a:r>
              <a:t/>
            </a:r>
            <a:endParaRPr sz="1600">
              <a:solidFill>
                <a:schemeClr val="dk1"/>
              </a:solidFill>
              <a:latin typeface="Arial"/>
              <a:ea typeface="Arial"/>
              <a:cs typeface="Arial"/>
              <a:sym typeface="Arial"/>
            </a:endParaRPr>
          </a:p>
          <a:p>
            <a:pPr indent="0" lvl="0" marL="0" marR="0" rtl="0" algn="l">
              <a:spcBef>
                <a:spcPts val="0"/>
              </a:spcBef>
              <a:spcAft>
                <a:spcPts val="0"/>
              </a:spcAft>
              <a:buNone/>
            </a:pPr>
            <a:r>
              <a:t/>
            </a:r>
            <a:endParaRPr sz="1600">
              <a:solidFill>
                <a:schemeClr val="dk1"/>
              </a:solidFill>
              <a:latin typeface="Arial"/>
              <a:ea typeface="Arial"/>
              <a:cs typeface="Arial"/>
              <a:sym typeface="Arial"/>
            </a:endParaRPr>
          </a:p>
          <a:p>
            <a:pPr indent="0" lvl="0" marL="0" marR="0" rtl="0" algn="l">
              <a:spcBef>
                <a:spcPts val="0"/>
              </a:spcBef>
              <a:spcAft>
                <a:spcPts val="0"/>
              </a:spcAft>
              <a:buNone/>
            </a:pPr>
            <a:r>
              <a:t/>
            </a:r>
            <a:endParaRPr sz="1600">
              <a:solidFill>
                <a:schemeClr val="dk1"/>
              </a:solidFill>
              <a:latin typeface="Arial"/>
              <a:ea typeface="Arial"/>
              <a:cs typeface="Arial"/>
              <a:sym typeface="Arial"/>
            </a:endParaRPr>
          </a:p>
          <a:p>
            <a:pPr indent="0" lvl="0" marL="0" marR="0" rtl="0" algn="l">
              <a:spcBef>
                <a:spcPts val="0"/>
              </a:spcBef>
              <a:spcAft>
                <a:spcPts val="0"/>
              </a:spcAft>
              <a:buNone/>
            </a:pPr>
            <a:r>
              <a:t/>
            </a:r>
            <a:endParaRPr sz="1600">
              <a:solidFill>
                <a:schemeClr val="dk1"/>
              </a:solidFill>
              <a:latin typeface="Arial"/>
              <a:ea typeface="Arial"/>
              <a:cs typeface="Arial"/>
              <a:sym typeface="Arial"/>
            </a:endParaRPr>
          </a:p>
          <a:p>
            <a:pPr indent="0" lvl="0" marL="0" marR="0" rtl="0" algn="l">
              <a:spcBef>
                <a:spcPts val="0"/>
              </a:spcBef>
              <a:spcAft>
                <a:spcPts val="0"/>
              </a:spcAft>
              <a:buNone/>
            </a:pPr>
            <a:r>
              <a:t/>
            </a:r>
            <a:endParaRPr sz="1600">
              <a:solidFill>
                <a:schemeClr val="dk1"/>
              </a:solidFill>
              <a:latin typeface="Arial"/>
              <a:ea typeface="Arial"/>
              <a:cs typeface="Arial"/>
              <a:sym typeface="Arial"/>
            </a:endParaRPr>
          </a:p>
          <a:p>
            <a:pPr indent="0" lvl="0" marL="0" marR="0" rtl="0" algn="l">
              <a:spcBef>
                <a:spcPts val="0"/>
              </a:spcBef>
              <a:spcAft>
                <a:spcPts val="0"/>
              </a:spcAft>
              <a:buNone/>
            </a:pPr>
            <a:r>
              <a:t/>
            </a:r>
            <a:endParaRPr sz="1600">
              <a:solidFill>
                <a:schemeClr val="dk1"/>
              </a:solidFill>
              <a:latin typeface="Arial"/>
              <a:ea typeface="Arial"/>
              <a:cs typeface="Arial"/>
              <a:sym typeface="Arial"/>
            </a:endParaRPr>
          </a:p>
          <a:p>
            <a:pPr indent="0" lvl="0" marL="0" marR="0" rtl="0" algn="l">
              <a:spcBef>
                <a:spcPts val="0"/>
              </a:spcBef>
              <a:spcAft>
                <a:spcPts val="0"/>
              </a:spcAft>
              <a:buNone/>
            </a:pPr>
            <a:r>
              <a:rPr lang="en-US" sz="1600">
                <a:solidFill>
                  <a:schemeClr val="dk1"/>
                </a:solidFill>
                <a:latin typeface="Arial"/>
                <a:ea typeface="Arial"/>
                <a:cs typeface="Arial"/>
                <a:sym typeface="Arial"/>
              </a:rPr>
              <a:t>G. amphi: dua/double</a:t>
            </a:r>
            <a:endParaRPr/>
          </a:p>
          <a:p>
            <a:pPr indent="0" lvl="0" marL="0" marR="0" rtl="0" algn="l">
              <a:spcBef>
                <a:spcPts val="0"/>
              </a:spcBef>
              <a:spcAft>
                <a:spcPts val="0"/>
              </a:spcAft>
              <a:buNone/>
            </a:pPr>
            <a:r>
              <a:rPr lang="en-US" sz="1600">
                <a:solidFill>
                  <a:schemeClr val="dk1"/>
                </a:solidFill>
                <a:latin typeface="Arial"/>
                <a:ea typeface="Arial"/>
                <a:cs typeface="Arial"/>
                <a:sym typeface="Arial"/>
              </a:rPr>
              <a:t>G. bios: hidup</a:t>
            </a:r>
            <a:endParaRPr sz="1600">
              <a:solidFill>
                <a:schemeClr val="dk1"/>
              </a:solidFill>
              <a:latin typeface="Arial"/>
              <a:ea typeface="Arial"/>
              <a:cs typeface="Arial"/>
              <a:sym typeface="Arial"/>
            </a:endParaRPr>
          </a:p>
          <a:p>
            <a:pPr indent="0" lvl="0" marL="0" marR="0" rtl="0" algn="l">
              <a:spcBef>
                <a:spcPts val="0"/>
              </a:spcBef>
              <a:spcAft>
                <a:spcPts val="0"/>
              </a:spcAft>
              <a:buNone/>
            </a:pPr>
            <a:r>
              <a:rPr lang="en-US" sz="1600">
                <a:solidFill>
                  <a:schemeClr val="dk1"/>
                </a:solidFill>
                <a:latin typeface="Arial"/>
                <a:ea typeface="Arial"/>
                <a:cs typeface="Arial"/>
                <a:sym typeface="Arial"/>
              </a:rPr>
              <a:t>L. repere: merapa</a:t>
            </a:r>
            <a:endParaRPr sz="1600">
              <a:solidFill>
                <a:schemeClr val="dk1"/>
              </a:solidFill>
              <a:latin typeface="Arial"/>
              <a:ea typeface="Arial"/>
              <a:cs typeface="Arial"/>
              <a:sym typeface="Arial"/>
            </a:endParaRPr>
          </a:p>
          <a:p>
            <a:pPr indent="0" lvl="0" marL="0" marR="0" rtl="0" algn="l">
              <a:spcBef>
                <a:spcPts val="0"/>
              </a:spcBef>
              <a:spcAft>
                <a:spcPts val="0"/>
              </a:spcAft>
              <a:buNone/>
            </a:pPr>
            <a:r>
              <a:rPr lang="en-US" sz="1600">
                <a:solidFill>
                  <a:schemeClr val="dk1"/>
                </a:solidFill>
                <a:latin typeface="Arial"/>
                <a:ea typeface="Arial"/>
                <a:cs typeface="Arial"/>
                <a:sym typeface="Arial"/>
              </a:rPr>
              <a:t>L. avis: burung</a:t>
            </a:r>
            <a:endParaRPr sz="1600">
              <a:solidFill>
                <a:schemeClr val="dk1"/>
              </a:solidFill>
              <a:latin typeface="Arial"/>
              <a:ea typeface="Arial"/>
              <a:cs typeface="Arial"/>
              <a:sym typeface="Arial"/>
            </a:endParaRPr>
          </a:p>
          <a:p>
            <a:pPr indent="0" lvl="0" marL="0" marR="0" rtl="0" algn="l">
              <a:spcBef>
                <a:spcPts val="0"/>
              </a:spcBef>
              <a:spcAft>
                <a:spcPts val="0"/>
              </a:spcAft>
              <a:buNone/>
            </a:pPr>
            <a:r>
              <a:rPr lang="en-US" sz="1600">
                <a:solidFill>
                  <a:schemeClr val="dk1"/>
                </a:solidFill>
                <a:latin typeface="Arial"/>
                <a:ea typeface="Arial"/>
                <a:cs typeface="Arial"/>
                <a:sym typeface="Arial"/>
              </a:rPr>
              <a:t>L. mamma: payudara</a:t>
            </a:r>
            <a:endParaRPr sz="1600">
              <a:solidFill>
                <a:schemeClr val="dk1"/>
              </a:solidFill>
              <a:latin typeface="Arial"/>
              <a:ea typeface="Arial"/>
              <a:cs typeface="Arial"/>
              <a:sym typeface="Arial"/>
            </a:endParaRPr>
          </a:p>
          <a:p>
            <a:pPr indent="0" lvl="0" marL="0" marR="0" rtl="0" algn="l">
              <a:spcBef>
                <a:spcPts val="0"/>
              </a:spcBef>
              <a:spcAft>
                <a:spcPts val="0"/>
              </a:spcAft>
              <a:buNone/>
            </a:pPr>
            <a:r>
              <a:t/>
            </a:r>
            <a:endParaRPr sz="1600">
              <a:solidFill>
                <a:schemeClr val="dk1"/>
              </a:solidFill>
              <a:latin typeface="Arial"/>
              <a:ea typeface="Arial"/>
              <a:cs typeface="Arial"/>
              <a:sym typeface="Arial"/>
            </a:endParaRPr>
          </a:p>
        </p:txBody>
      </p:sp>
      <p:sp>
        <p:nvSpPr>
          <p:cNvPr id="123" name="Google Shape;123;p2"/>
          <p:cNvSpPr txBox="1"/>
          <p:nvPr/>
        </p:nvSpPr>
        <p:spPr>
          <a:xfrm>
            <a:off x="35496" y="697051"/>
            <a:ext cx="1095809" cy="618630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800">
                <a:solidFill>
                  <a:schemeClr val="dk1"/>
                </a:solidFill>
                <a:latin typeface="Arial"/>
                <a:ea typeface="Arial"/>
                <a:cs typeface="Arial"/>
                <a:sym typeface="Arial"/>
              </a:rPr>
              <a:t>1600</a:t>
            </a:r>
            <a:endParaRPr/>
          </a:p>
          <a:p>
            <a:pPr indent="0" lvl="0" marL="0" marR="0" rtl="0" algn="l">
              <a:spcBef>
                <a:spcPts val="0"/>
              </a:spcBef>
              <a:spcAft>
                <a:spcPts val="0"/>
              </a:spcAft>
              <a:buNone/>
            </a:pPr>
            <a:r>
              <a:t/>
            </a:r>
            <a:endParaRPr sz="1800">
              <a:solidFill>
                <a:schemeClr val="dk1"/>
              </a:solidFill>
              <a:latin typeface="Arial"/>
              <a:ea typeface="Arial"/>
              <a:cs typeface="Arial"/>
              <a:sym typeface="Arial"/>
            </a:endParaRPr>
          </a:p>
          <a:p>
            <a:pPr indent="0" lvl="0" marL="0" marR="0" rtl="0" algn="l">
              <a:spcBef>
                <a:spcPts val="0"/>
              </a:spcBef>
              <a:spcAft>
                <a:spcPts val="0"/>
              </a:spcAft>
              <a:buNone/>
            </a:pPr>
            <a:r>
              <a:rPr lang="en-US" sz="1800">
                <a:solidFill>
                  <a:schemeClr val="dk1"/>
                </a:solidFill>
                <a:latin typeface="Arial"/>
                <a:ea typeface="Arial"/>
                <a:cs typeface="Arial"/>
                <a:sym typeface="Arial"/>
              </a:rPr>
              <a:t>29</a:t>
            </a:r>
            <a:endParaRPr/>
          </a:p>
          <a:p>
            <a:pPr indent="0" lvl="0" marL="0" marR="0" rtl="0" algn="l">
              <a:spcBef>
                <a:spcPts val="0"/>
              </a:spcBef>
              <a:spcAft>
                <a:spcPts val="0"/>
              </a:spcAft>
              <a:buNone/>
            </a:pPr>
            <a:r>
              <a:t/>
            </a:r>
            <a:endParaRPr sz="1800">
              <a:solidFill>
                <a:schemeClr val="dk1"/>
              </a:solidFill>
              <a:latin typeface="Arial"/>
              <a:ea typeface="Arial"/>
              <a:cs typeface="Arial"/>
              <a:sym typeface="Arial"/>
            </a:endParaRPr>
          </a:p>
          <a:p>
            <a:pPr indent="0" lvl="0" marL="0" marR="0" rtl="0" algn="l">
              <a:spcBef>
                <a:spcPts val="0"/>
              </a:spcBef>
              <a:spcAft>
                <a:spcPts val="0"/>
              </a:spcAft>
              <a:buNone/>
            </a:pPr>
            <a:r>
              <a:t/>
            </a:r>
            <a:endParaRPr sz="1800">
              <a:solidFill>
                <a:schemeClr val="dk1"/>
              </a:solidFill>
              <a:latin typeface="Arial"/>
              <a:ea typeface="Arial"/>
              <a:cs typeface="Arial"/>
              <a:sym typeface="Arial"/>
            </a:endParaRPr>
          </a:p>
          <a:p>
            <a:pPr indent="0" lvl="0" marL="0" marR="0" rtl="0" algn="l">
              <a:spcBef>
                <a:spcPts val="0"/>
              </a:spcBef>
              <a:spcAft>
                <a:spcPts val="0"/>
              </a:spcAft>
              <a:buNone/>
            </a:pPr>
            <a:r>
              <a:t/>
            </a:r>
            <a:endParaRPr sz="1800">
              <a:solidFill>
                <a:schemeClr val="dk1"/>
              </a:solidFill>
              <a:latin typeface="Arial"/>
              <a:ea typeface="Arial"/>
              <a:cs typeface="Arial"/>
              <a:sym typeface="Arial"/>
            </a:endParaRPr>
          </a:p>
          <a:p>
            <a:pPr indent="0" lvl="0" marL="0" marR="0" rtl="0" algn="l">
              <a:spcBef>
                <a:spcPts val="0"/>
              </a:spcBef>
              <a:spcAft>
                <a:spcPts val="0"/>
              </a:spcAft>
              <a:buNone/>
            </a:pPr>
            <a:r>
              <a:rPr lang="en-US" sz="1800">
                <a:solidFill>
                  <a:schemeClr val="dk1"/>
                </a:solidFill>
                <a:latin typeface="Arial"/>
                <a:ea typeface="Arial"/>
                <a:cs typeface="Arial"/>
                <a:sym typeface="Arial"/>
              </a:rPr>
              <a:t>108</a:t>
            </a:r>
            <a:endParaRPr/>
          </a:p>
          <a:p>
            <a:pPr indent="0" lvl="0" marL="0" marR="0" rtl="0" algn="l">
              <a:spcBef>
                <a:spcPts val="0"/>
              </a:spcBef>
              <a:spcAft>
                <a:spcPts val="0"/>
              </a:spcAft>
              <a:buNone/>
            </a:pPr>
            <a:r>
              <a:t/>
            </a:r>
            <a:endParaRPr sz="1800">
              <a:solidFill>
                <a:schemeClr val="dk1"/>
              </a:solidFill>
              <a:latin typeface="Arial"/>
              <a:ea typeface="Arial"/>
              <a:cs typeface="Arial"/>
              <a:sym typeface="Arial"/>
            </a:endParaRPr>
          </a:p>
          <a:p>
            <a:pPr indent="0" lvl="0" marL="0" marR="0" rtl="0" algn="l">
              <a:spcBef>
                <a:spcPts val="0"/>
              </a:spcBef>
              <a:spcAft>
                <a:spcPts val="0"/>
              </a:spcAft>
              <a:buNone/>
            </a:pPr>
            <a:r>
              <a:t/>
            </a:r>
            <a:endParaRPr sz="1800">
              <a:solidFill>
                <a:schemeClr val="dk1"/>
              </a:solidFill>
              <a:latin typeface="Arial"/>
              <a:ea typeface="Arial"/>
              <a:cs typeface="Arial"/>
              <a:sym typeface="Arial"/>
            </a:endParaRPr>
          </a:p>
          <a:p>
            <a:pPr indent="0" lvl="0" marL="0" marR="0" rtl="0" algn="l">
              <a:spcBef>
                <a:spcPts val="0"/>
              </a:spcBef>
              <a:spcAft>
                <a:spcPts val="0"/>
              </a:spcAft>
              <a:buNone/>
            </a:pPr>
            <a:r>
              <a:t/>
            </a:r>
            <a:endParaRPr sz="1800">
              <a:solidFill>
                <a:schemeClr val="dk1"/>
              </a:solidFill>
              <a:latin typeface="Arial"/>
              <a:ea typeface="Arial"/>
              <a:cs typeface="Arial"/>
              <a:sym typeface="Arial"/>
            </a:endParaRPr>
          </a:p>
          <a:p>
            <a:pPr indent="0" lvl="0" marL="0" marR="0" rtl="0" algn="l">
              <a:spcBef>
                <a:spcPts val="0"/>
              </a:spcBef>
              <a:spcAft>
                <a:spcPts val="0"/>
              </a:spcAft>
              <a:buNone/>
            </a:pPr>
            <a:r>
              <a:rPr lang="en-US" sz="1800">
                <a:solidFill>
                  <a:schemeClr val="dk1"/>
                </a:solidFill>
                <a:latin typeface="Arial"/>
                <a:ea typeface="Arial"/>
                <a:cs typeface="Arial"/>
                <a:sym typeface="Arial"/>
              </a:rPr>
              <a:t>970</a:t>
            </a:r>
            <a:endParaRPr/>
          </a:p>
          <a:p>
            <a:pPr indent="0" lvl="0" marL="0" marR="0" rtl="0" algn="l">
              <a:spcBef>
                <a:spcPts val="0"/>
              </a:spcBef>
              <a:spcAft>
                <a:spcPts val="0"/>
              </a:spcAft>
              <a:buNone/>
            </a:pPr>
            <a:r>
              <a:t/>
            </a:r>
            <a:endParaRPr sz="1800">
              <a:solidFill>
                <a:schemeClr val="dk1"/>
              </a:solidFill>
              <a:latin typeface="Arial"/>
              <a:ea typeface="Arial"/>
              <a:cs typeface="Arial"/>
              <a:sym typeface="Arial"/>
            </a:endParaRPr>
          </a:p>
          <a:p>
            <a:pPr indent="0" lvl="0" marL="0" marR="0" rtl="0" algn="l">
              <a:spcBef>
                <a:spcPts val="0"/>
              </a:spcBef>
              <a:spcAft>
                <a:spcPts val="0"/>
              </a:spcAft>
              <a:buNone/>
            </a:pPr>
            <a:r>
              <a:rPr lang="en-US" sz="1800">
                <a:solidFill>
                  <a:schemeClr val="dk1"/>
                </a:solidFill>
                <a:latin typeface="Arial"/>
                <a:ea typeface="Arial"/>
                <a:cs typeface="Arial"/>
                <a:sym typeface="Arial"/>
              </a:rPr>
              <a:t>27000</a:t>
            </a:r>
            <a:endParaRPr sz="1800">
              <a:solidFill>
                <a:schemeClr val="dk1"/>
              </a:solidFill>
              <a:latin typeface="Arial"/>
              <a:ea typeface="Arial"/>
              <a:cs typeface="Arial"/>
              <a:sym typeface="Arial"/>
            </a:endParaRPr>
          </a:p>
          <a:p>
            <a:pPr indent="0" lvl="0" marL="0" marR="0" rtl="0" algn="l">
              <a:spcBef>
                <a:spcPts val="0"/>
              </a:spcBef>
              <a:spcAft>
                <a:spcPts val="0"/>
              </a:spcAft>
              <a:buNone/>
            </a:pPr>
            <a:r>
              <a:rPr lang="en-US" sz="1800">
                <a:solidFill>
                  <a:schemeClr val="dk1"/>
                </a:solidFill>
                <a:latin typeface="Arial"/>
                <a:ea typeface="Arial"/>
                <a:cs typeface="Arial"/>
                <a:sym typeface="Arial"/>
              </a:rPr>
              <a:t>8</a:t>
            </a:r>
            <a:endParaRPr/>
          </a:p>
          <a:p>
            <a:pPr indent="0" lvl="0" marL="0" marR="0" rtl="0" algn="l">
              <a:spcBef>
                <a:spcPts val="0"/>
              </a:spcBef>
              <a:spcAft>
                <a:spcPts val="0"/>
              </a:spcAft>
              <a:buNone/>
            </a:pPr>
            <a:r>
              <a:t/>
            </a:r>
            <a:endParaRPr sz="1800">
              <a:solidFill>
                <a:schemeClr val="dk1"/>
              </a:solidFill>
              <a:latin typeface="Arial"/>
              <a:ea typeface="Arial"/>
              <a:cs typeface="Arial"/>
              <a:sym typeface="Arial"/>
            </a:endParaRPr>
          </a:p>
          <a:p>
            <a:pPr indent="0" lvl="0" marL="0" marR="0" rtl="0" algn="l">
              <a:spcBef>
                <a:spcPts val="0"/>
              </a:spcBef>
              <a:spcAft>
                <a:spcPts val="0"/>
              </a:spcAft>
              <a:buNone/>
            </a:pPr>
            <a:r>
              <a:rPr lang="en-US" sz="1800">
                <a:solidFill>
                  <a:schemeClr val="dk1"/>
                </a:solidFill>
                <a:latin typeface="Arial"/>
                <a:ea typeface="Arial"/>
                <a:cs typeface="Arial"/>
                <a:sym typeface="Arial"/>
              </a:rPr>
              <a:t>5500</a:t>
            </a:r>
            <a:endParaRPr/>
          </a:p>
          <a:p>
            <a:pPr indent="0" lvl="0" marL="0" marR="0" rtl="0" algn="l">
              <a:spcBef>
                <a:spcPts val="0"/>
              </a:spcBef>
              <a:spcAft>
                <a:spcPts val="0"/>
              </a:spcAft>
              <a:buNone/>
            </a:pPr>
            <a:r>
              <a:t/>
            </a:r>
            <a:endParaRPr sz="1800">
              <a:solidFill>
                <a:schemeClr val="dk1"/>
              </a:solidFill>
              <a:latin typeface="Arial"/>
              <a:ea typeface="Arial"/>
              <a:cs typeface="Arial"/>
              <a:sym typeface="Arial"/>
            </a:endParaRPr>
          </a:p>
          <a:p>
            <a:pPr indent="0" lvl="0" marL="0" marR="0" rtl="0" algn="l">
              <a:spcBef>
                <a:spcPts val="0"/>
              </a:spcBef>
              <a:spcAft>
                <a:spcPts val="0"/>
              </a:spcAft>
              <a:buNone/>
            </a:pPr>
            <a:r>
              <a:rPr lang="en-US" sz="1800">
                <a:solidFill>
                  <a:schemeClr val="dk1"/>
                </a:solidFill>
                <a:latin typeface="Arial"/>
                <a:ea typeface="Arial"/>
                <a:cs typeface="Arial"/>
                <a:sym typeface="Arial"/>
              </a:rPr>
              <a:t>8100</a:t>
            </a:r>
            <a:endParaRPr/>
          </a:p>
          <a:p>
            <a:pPr indent="0" lvl="0" marL="0" marR="0" rtl="0" algn="l">
              <a:spcBef>
                <a:spcPts val="0"/>
              </a:spcBef>
              <a:spcAft>
                <a:spcPts val="0"/>
              </a:spcAft>
              <a:buNone/>
            </a:pPr>
            <a:r>
              <a:t/>
            </a:r>
            <a:endParaRPr sz="1800">
              <a:solidFill>
                <a:schemeClr val="dk1"/>
              </a:solidFill>
              <a:latin typeface="Arial"/>
              <a:ea typeface="Arial"/>
              <a:cs typeface="Arial"/>
              <a:sym typeface="Arial"/>
            </a:endParaRPr>
          </a:p>
          <a:p>
            <a:pPr indent="0" lvl="0" marL="0" marR="0" rtl="0" algn="l">
              <a:spcBef>
                <a:spcPts val="0"/>
              </a:spcBef>
              <a:spcAft>
                <a:spcPts val="0"/>
              </a:spcAft>
              <a:buNone/>
            </a:pPr>
            <a:r>
              <a:rPr lang="en-US" sz="1800">
                <a:solidFill>
                  <a:schemeClr val="dk1"/>
                </a:solidFill>
                <a:latin typeface="Arial"/>
                <a:ea typeface="Arial"/>
                <a:cs typeface="Arial"/>
                <a:sym typeface="Arial"/>
              </a:rPr>
              <a:t>9700</a:t>
            </a:r>
            <a:endParaRPr/>
          </a:p>
          <a:p>
            <a:pPr indent="0" lvl="0" marL="0" marR="0" rtl="0" algn="l">
              <a:spcBef>
                <a:spcPts val="0"/>
              </a:spcBef>
              <a:spcAft>
                <a:spcPts val="0"/>
              </a:spcAft>
              <a:buNone/>
            </a:pPr>
            <a:r>
              <a:t/>
            </a:r>
            <a:endParaRPr sz="1800">
              <a:solidFill>
                <a:schemeClr val="dk1"/>
              </a:solidFill>
              <a:latin typeface="Arial"/>
              <a:ea typeface="Arial"/>
              <a:cs typeface="Arial"/>
              <a:sym typeface="Arial"/>
            </a:endParaRPr>
          </a:p>
          <a:p>
            <a:pPr indent="0" lvl="0" marL="0" marR="0" rtl="0" algn="l">
              <a:spcBef>
                <a:spcPts val="0"/>
              </a:spcBef>
              <a:spcAft>
                <a:spcPts val="0"/>
              </a:spcAft>
              <a:buNone/>
            </a:pPr>
            <a:r>
              <a:rPr lang="en-US" sz="1800">
                <a:solidFill>
                  <a:schemeClr val="dk1"/>
                </a:solidFill>
                <a:latin typeface="Arial"/>
                <a:ea typeface="Arial"/>
                <a:cs typeface="Arial"/>
                <a:sym typeface="Arial"/>
              </a:rPr>
              <a:t>4800</a:t>
            </a:r>
            <a:endParaRPr sz="1800">
              <a:solidFill>
                <a:schemeClr val="dk1"/>
              </a:solidFill>
              <a:latin typeface="Arial"/>
              <a:ea typeface="Arial"/>
              <a:cs typeface="Arial"/>
              <a:sym typeface="Arial"/>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4" name="Shape 284"/>
        <p:cNvGrpSpPr/>
        <p:nvPr/>
      </p:nvGrpSpPr>
      <p:grpSpPr>
        <a:xfrm>
          <a:off x="0" y="0"/>
          <a:ext cx="0" cy="0"/>
          <a:chOff x="0" y="0"/>
          <a:chExt cx="0" cy="0"/>
        </a:xfrm>
      </p:grpSpPr>
      <p:sp>
        <p:nvSpPr>
          <p:cNvPr id="285" name="Google Shape;285;p20"/>
          <p:cNvSpPr txBox="1"/>
          <p:nvPr>
            <p:ph type="title"/>
          </p:nvPr>
        </p:nvSpPr>
        <p:spPr>
          <a:xfrm>
            <a:off x="304800" y="655638"/>
            <a:ext cx="4953000" cy="563562"/>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None/>
            </a:pPr>
            <a:r>
              <a:rPr lang="en-US"/>
              <a:t>Order Anura (Salientia)</a:t>
            </a:r>
            <a:endParaRPr/>
          </a:p>
        </p:txBody>
      </p:sp>
      <p:sp>
        <p:nvSpPr>
          <p:cNvPr id="286" name="Google Shape;286;p20"/>
          <p:cNvSpPr txBox="1"/>
          <p:nvPr>
            <p:ph idx="11" type="ftr"/>
          </p:nvPr>
        </p:nvSpPr>
        <p:spPr>
          <a:xfrm>
            <a:off x="107504" y="6512768"/>
            <a:ext cx="2895600" cy="2286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a:solidFill>
                  <a:schemeClr val="dk1"/>
                </a:solidFill>
              </a:rPr>
              <a:t>Hickman, 2006</a:t>
            </a:r>
            <a:endParaRPr>
              <a:solidFill>
                <a:schemeClr val="dk1"/>
              </a:solidFill>
            </a:endParaRPr>
          </a:p>
        </p:txBody>
      </p:sp>
      <p:sp>
        <p:nvSpPr>
          <p:cNvPr id="287" name="Google Shape;287;p20"/>
          <p:cNvSpPr txBox="1"/>
          <p:nvPr>
            <p:ph idx="1" type="body"/>
          </p:nvPr>
        </p:nvSpPr>
        <p:spPr>
          <a:xfrm>
            <a:off x="179512" y="1600200"/>
            <a:ext cx="3240360" cy="46482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SzPts val="2000"/>
              <a:buNone/>
            </a:pPr>
            <a:r>
              <a:rPr b="1" lang="en-US" sz="2000"/>
              <a:t>Skeletal - Muscular</a:t>
            </a:r>
            <a:endParaRPr/>
          </a:p>
          <a:p>
            <a:pPr indent="-342900" lvl="0" marL="342900" rtl="0" algn="l">
              <a:spcBef>
                <a:spcPts val="400"/>
              </a:spcBef>
              <a:spcAft>
                <a:spcPts val="0"/>
              </a:spcAft>
              <a:buSzPts val="2000"/>
              <a:buChar char="▪"/>
            </a:pPr>
            <a:r>
              <a:rPr b="1" lang="en-US" sz="2000"/>
              <a:t>Endoskeleton</a:t>
            </a:r>
            <a:endParaRPr/>
          </a:p>
          <a:p>
            <a:pPr indent="-342900" lvl="0" marL="342900" rtl="0" algn="l">
              <a:spcBef>
                <a:spcPts val="400"/>
              </a:spcBef>
              <a:spcAft>
                <a:spcPts val="0"/>
              </a:spcAft>
              <a:buSzPts val="2000"/>
              <a:buChar char="▪"/>
            </a:pPr>
            <a:r>
              <a:rPr b="1" lang="en-US" sz="2000"/>
              <a:t>Bone n cartilage</a:t>
            </a:r>
            <a:endParaRPr/>
          </a:p>
          <a:p>
            <a:pPr indent="-342900" lvl="0" marL="342900" rtl="0" algn="l">
              <a:spcBef>
                <a:spcPts val="400"/>
              </a:spcBef>
              <a:spcAft>
                <a:spcPts val="0"/>
              </a:spcAft>
              <a:buSzPts val="2000"/>
              <a:buChar char="▪"/>
            </a:pPr>
            <a:r>
              <a:rPr b="1" lang="en-US" sz="2000"/>
              <a:t>Lighter, less ossified, fewer bones</a:t>
            </a:r>
            <a:endParaRPr/>
          </a:p>
          <a:p>
            <a:pPr indent="-342900" lvl="0" marL="342900" rtl="0" algn="l">
              <a:spcBef>
                <a:spcPts val="400"/>
              </a:spcBef>
              <a:spcAft>
                <a:spcPts val="0"/>
              </a:spcAft>
              <a:buSzPts val="2000"/>
              <a:buChar char="▪"/>
            </a:pPr>
            <a:r>
              <a:rPr b="1" lang="en-US" sz="2000"/>
              <a:t>Jumping n swimming</a:t>
            </a:r>
            <a:endParaRPr/>
          </a:p>
          <a:p>
            <a:pPr indent="-342900" lvl="0" marL="342900" rtl="0" algn="l">
              <a:spcBef>
                <a:spcPts val="400"/>
              </a:spcBef>
              <a:spcAft>
                <a:spcPts val="0"/>
              </a:spcAft>
              <a:buSzPts val="2000"/>
              <a:buChar char="▪"/>
            </a:pPr>
            <a:r>
              <a:rPr b="1" lang="en-US" sz="2000"/>
              <a:t>Hip, knee, ankle</a:t>
            </a:r>
            <a:endParaRPr/>
          </a:p>
          <a:p>
            <a:pPr indent="-342900" lvl="0" marL="342900" rtl="0" algn="l">
              <a:spcBef>
                <a:spcPts val="400"/>
              </a:spcBef>
              <a:spcAft>
                <a:spcPts val="0"/>
              </a:spcAft>
              <a:buSzPts val="2000"/>
              <a:buChar char="▪"/>
            </a:pPr>
            <a:r>
              <a:rPr b="1" lang="en-US" sz="2000"/>
              <a:t>Shoulder, elbow, wrist</a:t>
            </a:r>
            <a:endParaRPr/>
          </a:p>
          <a:p>
            <a:pPr indent="-342900" lvl="0" marL="342900" rtl="0" algn="l">
              <a:spcBef>
                <a:spcPts val="400"/>
              </a:spcBef>
              <a:spcAft>
                <a:spcPts val="0"/>
              </a:spcAft>
              <a:buSzPts val="2000"/>
              <a:buChar char="▪"/>
            </a:pPr>
            <a:r>
              <a:rPr b="1" lang="en-US" sz="2000"/>
              <a:t>Pentadactyl foot, four rayed hand</a:t>
            </a:r>
            <a:endParaRPr/>
          </a:p>
          <a:p>
            <a:pPr indent="-215900" lvl="0" marL="342900" rtl="0" algn="l">
              <a:spcBef>
                <a:spcPts val="400"/>
              </a:spcBef>
              <a:spcAft>
                <a:spcPts val="0"/>
              </a:spcAft>
              <a:buSzPts val="2000"/>
              <a:buNone/>
            </a:pPr>
            <a:r>
              <a:t/>
            </a:r>
            <a:endParaRPr b="1" sz="2000"/>
          </a:p>
          <a:p>
            <a:pPr indent="-215900" lvl="0" marL="342900" rtl="0" algn="l">
              <a:spcBef>
                <a:spcPts val="400"/>
              </a:spcBef>
              <a:spcAft>
                <a:spcPts val="0"/>
              </a:spcAft>
              <a:buSzPts val="2000"/>
              <a:buNone/>
            </a:pPr>
            <a:r>
              <a:t/>
            </a:r>
            <a:endParaRPr b="1" sz="2000"/>
          </a:p>
        </p:txBody>
      </p:sp>
      <p:pic>
        <p:nvPicPr>
          <p:cNvPr id="288" name="Google Shape;288;p20"/>
          <p:cNvPicPr preferRelativeResize="0"/>
          <p:nvPr/>
        </p:nvPicPr>
        <p:blipFill rotWithShape="1">
          <a:blip r:embed="rId3">
            <a:alphaModFix/>
          </a:blip>
          <a:srcRect b="0" l="0" r="0" t="0"/>
          <a:stretch/>
        </p:blipFill>
        <p:spPr>
          <a:xfrm>
            <a:off x="3203849" y="1412775"/>
            <a:ext cx="5940152" cy="3982225"/>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2" name="Shape 292"/>
        <p:cNvGrpSpPr/>
        <p:nvPr/>
      </p:nvGrpSpPr>
      <p:grpSpPr>
        <a:xfrm>
          <a:off x="0" y="0"/>
          <a:ext cx="0" cy="0"/>
          <a:chOff x="0" y="0"/>
          <a:chExt cx="0" cy="0"/>
        </a:xfrm>
      </p:grpSpPr>
      <p:sp>
        <p:nvSpPr>
          <p:cNvPr id="293" name="Google Shape;293;p21"/>
          <p:cNvSpPr txBox="1"/>
          <p:nvPr>
            <p:ph type="title"/>
          </p:nvPr>
        </p:nvSpPr>
        <p:spPr>
          <a:xfrm>
            <a:off x="304800" y="655638"/>
            <a:ext cx="4953000" cy="563562"/>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None/>
            </a:pPr>
            <a:r>
              <a:t/>
            </a:r>
            <a:endParaRPr/>
          </a:p>
        </p:txBody>
      </p:sp>
      <p:sp>
        <p:nvSpPr>
          <p:cNvPr id="294" name="Google Shape;294;p21"/>
          <p:cNvSpPr txBox="1"/>
          <p:nvPr>
            <p:ph idx="11" type="ftr"/>
          </p:nvPr>
        </p:nvSpPr>
        <p:spPr>
          <a:xfrm>
            <a:off x="6096000" y="6400800"/>
            <a:ext cx="2895600" cy="228600"/>
          </a:xfrm>
          <a:prstGeom prst="rect">
            <a:avLst/>
          </a:prstGeom>
          <a:noFill/>
          <a:ln>
            <a:noFill/>
          </a:ln>
        </p:spPr>
        <p:txBody>
          <a:bodyPr anchorCtr="0" anchor="t" bIns="45700" lIns="91425" spcFirstLastPara="1" rIns="91425" wrap="square" tIns="45700">
            <a:noAutofit/>
          </a:bodyPr>
          <a:lstStyle/>
          <a:p>
            <a:pPr indent="0" lvl="0" marL="0" rtl="0" algn="r">
              <a:spcBef>
                <a:spcPts val="0"/>
              </a:spcBef>
              <a:spcAft>
                <a:spcPts val="0"/>
              </a:spcAft>
              <a:buNone/>
            </a:pPr>
            <a:r>
              <a:rPr lang="en-US"/>
              <a:t>Hickman, 2006</a:t>
            </a:r>
            <a:endParaRPr/>
          </a:p>
        </p:txBody>
      </p:sp>
      <p:pic>
        <p:nvPicPr>
          <p:cNvPr id="295" name="Google Shape;295;p21"/>
          <p:cNvPicPr preferRelativeResize="0"/>
          <p:nvPr>
            <p:ph idx="1" type="body"/>
          </p:nvPr>
        </p:nvPicPr>
        <p:blipFill rotWithShape="1">
          <a:blip r:embed="rId3">
            <a:alphaModFix/>
          </a:blip>
          <a:srcRect b="0" l="0" r="0" t="0"/>
          <a:stretch/>
        </p:blipFill>
        <p:spPr>
          <a:xfrm>
            <a:off x="3491880" y="-4435"/>
            <a:ext cx="5532658" cy="3212976"/>
          </a:xfrm>
          <a:prstGeom prst="rect">
            <a:avLst/>
          </a:prstGeom>
          <a:noFill/>
          <a:ln>
            <a:noFill/>
          </a:ln>
        </p:spPr>
      </p:pic>
      <p:pic>
        <p:nvPicPr>
          <p:cNvPr id="296" name="Google Shape;296;p21"/>
          <p:cNvPicPr preferRelativeResize="0"/>
          <p:nvPr/>
        </p:nvPicPr>
        <p:blipFill rotWithShape="1">
          <a:blip r:embed="rId4">
            <a:alphaModFix/>
          </a:blip>
          <a:srcRect b="0" l="0" r="0" t="0"/>
          <a:stretch/>
        </p:blipFill>
        <p:spPr>
          <a:xfrm>
            <a:off x="0" y="2282948"/>
            <a:ext cx="5292080" cy="3931259"/>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0" name="Shape 300"/>
        <p:cNvGrpSpPr/>
        <p:nvPr/>
      </p:nvGrpSpPr>
      <p:grpSpPr>
        <a:xfrm>
          <a:off x="0" y="0"/>
          <a:ext cx="0" cy="0"/>
          <a:chOff x="0" y="0"/>
          <a:chExt cx="0" cy="0"/>
        </a:xfrm>
      </p:grpSpPr>
      <p:sp>
        <p:nvSpPr>
          <p:cNvPr id="301" name="Google Shape;301;p22"/>
          <p:cNvSpPr txBox="1"/>
          <p:nvPr>
            <p:ph type="title"/>
          </p:nvPr>
        </p:nvSpPr>
        <p:spPr>
          <a:xfrm>
            <a:off x="304800" y="655638"/>
            <a:ext cx="4953000" cy="563562"/>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None/>
            </a:pPr>
            <a:r>
              <a:t/>
            </a:r>
            <a:endParaRPr/>
          </a:p>
        </p:txBody>
      </p:sp>
      <p:sp>
        <p:nvSpPr>
          <p:cNvPr id="302" name="Google Shape;302;p22"/>
          <p:cNvSpPr txBox="1"/>
          <p:nvPr>
            <p:ph idx="11" type="ftr"/>
          </p:nvPr>
        </p:nvSpPr>
        <p:spPr>
          <a:xfrm>
            <a:off x="6096000" y="6400800"/>
            <a:ext cx="2895600" cy="228600"/>
          </a:xfrm>
          <a:prstGeom prst="rect">
            <a:avLst/>
          </a:prstGeom>
          <a:noFill/>
          <a:ln>
            <a:noFill/>
          </a:ln>
        </p:spPr>
        <p:txBody>
          <a:bodyPr anchorCtr="0" anchor="t" bIns="45700" lIns="91425" spcFirstLastPara="1" rIns="91425" wrap="square" tIns="45700">
            <a:noAutofit/>
          </a:bodyPr>
          <a:lstStyle/>
          <a:p>
            <a:pPr indent="0" lvl="0" marL="0" rtl="0" algn="r">
              <a:spcBef>
                <a:spcPts val="0"/>
              </a:spcBef>
              <a:spcAft>
                <a:spcPts val="0"/>
              </a:spcAft>
              <a:buNone/>
            </a:pPr>
            <a:r>
              <a:rPr lang="en-US"/>
              <a:t>Hickman, 2006</a:t>
            </a:r>
            <a:endParaRPr/>
          </a:p>
        </p:txBody>
      </p:sp>
      <p:pic>
        <p:nvPicPr>
          <p:cNvPr id="303" name="Google Shape;303;p22"/>
          <p:cNvPicPr preferRelativeResize="0"/>
          <p:nvPr>
            <p:ph idx="1" type="body"/>
          </p:nvPr>
        </p:nvPicPr>
        <p:blipFill rotWithShape="1">
          <a:blip r:embed="rId3">
            <a:alphaModFix/>
          </a:blip>
          <a:srcRect b="0" l="0" r="0" t="0"/>
          <a:stretch/>
        </p:blipFill>
        <p:spPr>
          <a:xfrm>
            <a:off x="0" y="-135634"/>
            <a:ext cx="7596336" cy="6993634"/>
          </a:xfrm>
          <a:prstGeom prst="rect">
            <a:avLst/>
          </a:prstGeom>
          <a:noFill/>
          <a:ln>
            <a:noFill/>
          </a:ln>
        </p:spPr>
      </p:pic>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7" name="Shape 307"/>
        <p:cNvGrpSpPr/>
        <p:nvPr/>
      </p:nvGrpSpPr>
      <p:grpSpPr>
        <a:xfrm>
          <a:off x="0" y="0"/>
          <a:ext cx="0" cy="0"/>
          <a:chOff x="0" y="0"/>
          <a:chExt cx="0" cy="0"/>
        </a:xfrm>
      </p:grpSpPr>
      <p:sp>
        <p:nvSpPr>
          <p:cNvPr id="308" name="Google Shape;308;p23"/>
          <p:cNvSpPr txBox="1"/>
          <p:nvPr>
            <p:ph type="title"/>
          </p:nvPr>
        </p:nvSpPr>
        <p:spPr>
          <a:xfrm>
            <a:off x="304800" y="655638"/>
            <a:ext cx="4953000" cy="563562"/>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None/>
            </a:pPr>
            <a:r>
              <a:t/>
            </a:r>
            <a:endParaRPr/>
          </a:p>
        </p:txBody>
      </p:sp>
      <p:sp>
        <p:nvSpPr>
          <p:cNvPr id="309" name="Google Shape;309;p23"/>
          <p:cNvSpPr txBox="1"/>
          <p:nvPr>
            <p:ph idx="11" type="ftr"/>
          </p:nvPr>
        </p:nvSpPr>
        <p:spPr>
          <a:xfrm>
            <a:off x="6096000" y="6400800"/>
            <a:ext cx="2895600" cy="228600"/>
          </a:xfrm>
          <a:prstGeom prst="rect">
            <a:avLst/>
          </a:prstGeom>
          <a:noFill/>
          <a:ln>
            <a:noFill/>
          </a:ln>
        </p:spPr>
        <p:txBody>
          <a:bodyPr anchorCtr="0" anchor="t" bIns="45700" lIns="91425" spcFirstLastPara="1" rIns="91425" wrap="square" tIns="45700">
            <a:noAutofit/>
          </a:bodyPr>
          <a:lstStyle/>
          <a:p>
            <a:pPr indent="0" lvl="0" marL="0" rtl="0" algn="r">
              <a:spcBef>
                <a:spcPts val="0"/>
              </a:spcBef>
              <a:spcAft>
                <a:spcPts val="0"/>
              </a:spcAft>
              <a:buNone/>
            </a:pPr>
            <a:r>
              <a:rPr lang="en-US"/>
              <a:t>Hickman, 2006</a:t>
            </a:r>
            <a:endParaRPr/>
          </a:p>
        </p:txBody>
      </p:sp>
      <p:pic>
        <p:nvPicPr>
          <p:cNvPr id="310" name="Google Shape;310;p23"/>
          <p:cNvPicPr preferRelativeResize="0"/>
          <p:nvPr>
            <p:ph idx="1" type="body"/>
          </p:nvPr>
        </p:nvPicPr>
        <p:blipFill rotWithShape="1">
          <a:blip r:embed="rId3">
            <a:alphaModFix/>
          </a:blip>
          <a:srcRect b="0" l="0" r="0" t="0"/>
          <a:stretch/>
        </p:blipFill>
        <p:spPr>
          <a:xfrm>
            <a:off x="-1116" y="25152"/>
            <a:ext cx="7165404" cy="6780056"/>
          </a:xfrm>
          <a:prstGeom prst="rect">
            <a:avLst/>
          </a:prstGeom>
          <a:noFill/>
          <a:ln>
            <a:noFill/>
          </a:ln>
        </p:spPr>
      </p:pic>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4" name="Shape 314"/>
        <p:cNvGrpSpPr/>
        <p:nvPr/>
      </p:nvGrpSpPr>
      <p:grpSpPr>
        <a:xfrm>
          <a:off x="0" y="0"/>
          <a:ext cx="0" cy="0"/>
          <a:chOff x="0" y="0"/>
          <a:chExt cx="0" cy="0"/>
        </a:xfrm>
      </p:grpSpPr>
      <p:sp>
        <p:nvSpPr>
          <p:cNvPr id="315" name="Google Shape;315;p24"/>
          <p:cNvSpPr txBox="1"/>
          <p:nvPr>
            <p:ph type="title"/>
          </p:nvPr>
        </p:nvSpPr>
        <p:spPr>
          <a:xfrm>
            <a:off x="107504" y="633190"/>
            <a:ext cx="5203304" cy="563562"/>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None/>
            </a:pPr>
            <a:r>
              <a:rPr lang="en-US"/>
              <a:t>Order Gymnophiona (Apoda)</a:t>
            </a:r>
            <a:endParaRPr/>
          </a:p>
        </p:txBody>
      </p:sp>
      <p:sp>
        <p:nvSpPr>
          <p:cNvPr id="316" name="Google Shape;316;p24"/>
          <p:cNvSpPr txBox="1"/>
          <p:nvPr>
            <p:ph idx="1" type="body"/>
          </p:nvPr>
        </p:nvSpPr>
        <p:spPr>
          <a:xfrm>
            <a:off x="226640" y="1484784"/>
            <a:ext cx="8305800" cy="4835624"/>
          </a:xfrm>
          <a:prstGeom prst="rect">
            <a:avLst/>
          </a:prstGeom>
          <a:noFill/>
          <a:ln>
            <a:noFill/>
          </a:ln>
        </p:spPr>
        <p:txBody>
          <a:bodyPr anchorCtr="0" anchor="t" bIns="45700" lIns="91425" spcFirstLastPara="1" rIns="91425" wrap="square" tIns="45700">
            <a:noAutofit/>
          </a:bodyPr>
          <a:lstStyle/>
          <a:p>
            <a:pPr indent="-342900" lvl="0" marL="342900" rtl="0" algn="l">
              <a:spcBef>
                <a:spcPts val="0"/>
              </a:spcBef>
              <a:spcAft>
                <a:spcPts val="0"/>
              </a:spcAft>
              <a:buSzPts val="2000"/>
              <a:buChar char="▪"/>
            </a:pPr>
            <a:r>
              <a:rPr b="1" lang="en-US" sz="2000"/>
              <a:t>173 species</a:t>
            </a:r>
            <a:endParaRPr/>
          </a:p>
          <a:p>
            <a:pPr indent="-342900" lvl="0" marL="342900" rtl="0" algn="l">
              <a:spcBef>
                <a:spcPts val="400"/>
              </a:spcBef>
              <a:spcAft>
                <a:spcPts val="0"/>
              </a:spcAft>
              <a:buSzPts val="2000"/>
              <a:buChar char="▪"/>
            </a:pPr>
            <a:r>
              <a:rPr b="1" lang="en-US" sz="2000"/>
              <a:t>Tropical forest in South America, Africa, India, Southeast Asia</a:t>
            </a:r>
            <a:endParaRPr/>
          </a:p>
          <a:p>
            <a:pPr indent="-342900" lvl="0" marL="342900" rtl="0" algn="l">
              <a:spcBef>
                <a:spcPts val="400"/>
              </a:spcBef>
              <a:spcAft>
                <a:spcPts val="0"/>
              </a:spcAft>
              <a:buSzPts val="2000"/>
              <a:buChar char="▪"/>
            </a:pPr>
            <a:r>
              <a:rPr b="1" lang="en-US" sz="2000"/>
              <a:t>Food: worm &amp; small invertebrate</a:t>
            </a:r>
            <a:endParaRPr/>
          </a:p>
          <a:p>
            <a:pPr indent="-342900" lvl="0" marL="342900" rtl="0" algn="l">
              <a:spcBef>
                <a:spcPts val="400"/>
              </a:spcBef>
              <a:spcAft>
                <a:spcPts val="0"/>
              </a:spcAft>
              <a:buSzPts val="2000"/>
              <a:buChar char="▪"/>
            </a:pPr>
            <a:r>
              <a:rPr b="1" lang="en-US" sz="2000"/>
              <a:t>Internal fertilization</a:t>
            </a:r>
            <a:endParaRPr/>
          </a:p>
          <a:p>
            <a:pPr indent="-342900" lvl="0" marL="342900" rtl="0" algn="l">
              <a:spcBef>
                <a:spcPts val="400"/>
              </a:spcBef>
              <a:spcAft>
                <a:spcPts val="0"/>
              </a:spcAft>
              <a:buSzPts val="2000"/>
              <a:buChar char="▪"/>
            </a:pPr>
            <a:r>
              <a:rPr b="1" lang="en-US" sz="2000"/>
              <a:t>Eggs in moist ground</a:t>
            </a:r>
            <a:endParaRPr/>
          </a:p>
          <a:p>
            <a:pPr indent="-215900" lvl="0" marL="342900" rtl="0" algn="l">
              <a:spcBef>
                <a:spcPts val="400"/>
              </a:spcBef>
              <a:spcAft>
                <a:spcPts val="0"/>
              </a:spcAft>
              <a:buSzPts val="2000"/>
              <a:buNone/>
            </a:pPr>
            <a:r>
              <a:t/>
            </a:r>
            <a:endParaRPr b="1" sz="2000"/>
          </a:p>
          <a:p>
            <a:pPr indent="-215900" lvl="0" marL="342900" rtl="0" algn="l">
              <a:spcBef>
                <a:spcPts val="400"/>
              </a:spcBef>
              <a:spcAft>
                <a:spcPts val="0"/>
              </a:spcAft>
              <a:buSzPts val="2000"/>
              <a:buNone/>
            </a:pPr>
            <a:r>
              <a:t/>
            </a:r>
            <a:endParaRPr b="1" sz="2000"/>
          </a:p>
        </p:txBody>
      </p:sp>
      <p:sp>
        <p:nvSpPr>
          <p:cNvPr id="317" name="Google Shape;317;p24"/>
          <p:cNvSpPr txBox="1"/>
          <p:nvPr>
            <p:ph idx="11" type="ftr"/>
          </p:nvPr>
        </p:nvSpPr>
        <p:spPr>
          <a:xfrm>
            <a:off x="6096000" y="6400800"/>
            <a:ext cx="2895600" cy="228600"/>
          </a:xfrm>
          <a:prstGeom prst="rect">
            <a:avLst/>
          </a:prstGeom>
          <a:noFill/>
          <a:ln>
            <a:noFill/>
          </a:ln>
        </p:spPr>
        <p:txBody>
          <a:bodyPr anchorCtr="0" anchor="t" bIns="45700" lIns="91425" spcFirstLastPara="1" rIns="91425" wrap="square" tIns="45700">
            <a:noAutofit/>
          </a:bodyPr>
          <a:lstStyle/>
          <a:p>
            <a:pPr indent="0" lvl="0" marL="0" rtl="0" algn="r">
              <a:spcBef>
                <a:spcPts val="0"/>
              </a:spcBef>
              <a:spcAft>
                <a:spcPts val="0"/>
              </a:spcAft>
              <a:buNone/>
            </a:pPr>
            <a:r>
              <a:rPr lang="en-US"/>
              <a:t>www.themegallery.com</a:t>
            </a:r>
            <a:endParaRPr/>
          </a:p>
        </p:txBody>
      </p:sp>
      <p:pic>
        <p:nvPicPr>
          <p:cNvPr id="318" name="Google Shape;318;p24"/>
          <p:cNvPicPr preferRelativeResize="0"/>
          <p:nvPr/>
        </p:nvPicPr>
        <p:blipFill rotWithShape="1">
          <a:blip r:embed="rId3">
            <a:alphaModFix/>
          </a:blip>
          <a:srcRect b="0" l="0" r="0" t="0"/>
          <a:stretch/>
        </p:blipFill>
        <p:spPr>
          <a:xfrm>
            <a:off x="2437631" y="3230463"/>
            <a:ext cx="6696075" cy="3609975"/>
          </a:xfrm>
          <a:prstGeom prst="rect">
            <a:avLst/>
          </a:prstGeom>
          <a:noFill/>
          <a:ln>
            <a:noFill/>
          </a:ln>
        </p:spPr>
      </p:pic>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2" name="Shape 322"/>
        <p:cNvGrpSpPr/>
        <p:nvPr/>
      </p:nvGrpSpPr>
      <p:grpSpPr>
        <a:xfrm>
          <a:off x="0" y="0"/>
          <a:ext cx="0" cy="0"/>
          <a:chOff x="0" y="0"/>
          <a:chExt cx="0" cy="0"/>
        </a:xfrm>
      </p:grpSpPr>
      <p:sp>
        <p:nvSpPr>
          <p:cNvPr id="323" name="Google Shape;323;p25"/>
          <p:cNvSpPr txBox="1"/>
          <p:nvPr>
            <p:ph type="title"/>
          </p:nvPr>
        </p:nvSpPr>
        <p:spPr>
          <a:xfrm>
            <a:off x="304800" y="655638"/>
            <a:ext cx="4953000" cy="563562"/>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None/>
            </a:pPr>
            <a:r>
              <a:t/>
            </a:r>
            <a:endParaRPr/>
          </a:p>
        </p:txBody>
      </p:sp>
      <p:sp>
        <p:nvSpPr>
          <p:cNvPr id="324" name="Google Shape;324;p25"/>
          <p:cNvSpPr txBox="1"/>
          <p:nvPr>
            <p:ph idx="11" type="ftr"/>
          </p:nvPr>
        </p:nvSpPr>
        <p:spPr>
          <a:xfrm>
            <a:off x="6096000" y="6400800"/>
            <a:ext cx="2895600" cy="228600"/>
          </a:xfrm>
          <a:prstGeom prst="rect">
            <a:avLst/>
          </a:prstGeom>
          <a:noFill/>
          <a:ln>
            <a:noFill/>
          </a:ln>
        </p:spPr>
        <p:txBody>
          <a:bodyPr anchorCtr="0" anchor="t" bIns="45700" lIns="91425" spcFirstLastPara="1" rIns="91425" wrap="square" tIns="45700">
            <a:noAutofit/>
          </a:bodyPr>
          <a:lstStyle/>
          <a:p>
            <a:pPr indent="0" lvl="0" marL="0" rtl="0" algn="r">
              <a:spcBef>
                <a:spcPts val="0"/>
              </a:spcBef>
              <a:spcAft>
                <a:spcPts val="0"/>
              </a:spcAft>
              <a:buNone/>
            </a:pPr>
            <a:r>
              <a:rPr lang="en-US"/>
              <a:t>www.themegallery.com</a:t>
            </a:r>
            <a:endParaRPr/>
          </a:p>
        </p:txBody>
      </p:sp>
      <p:pic>
        <p:nvPicPr>
          <p:cNvPr id="325" name="Google Shape;325;p25"/>
          <p:cNvPicPr preferRelativeResize="0"/>
          <p:nvPr>
            <p:ph idx="1" type="body"/>
          </p:nvPr>
        </p:nvPicPr>
        <p:blipFill rotWithShape="1">
          <a:blip r:embed="rId3">
            <a:alphaModFix/>
          </a:blip>
          <a:srcRect b="0" l="0" r="0" t="0"/>
          <a:stretch/>
        </p:blipFill>
        <p:spPr>
          <a:xfrm>
            <a:off x="29716" y="19050"/>
            <a:ext cx="5010483" cy="3914006"/>
          </a:xfrm>
          <a:prstGeom prst="rect">
            <a:avLst/>
          </a:prstGeom>
          <a:noFill/>
          <a:ln>
            <a:noFill/>
          </a:ln>
        </p:spPr>
      </p:pic>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9" name="Shape 329"/>
        <p:cNvGrpSpPr/>
        <p:nvPr/>
      </p:nvGrpSpPr>
      <p:grpSpPr>
        <a:xfrm>
          <a:off x="0" y="0"/>
          <a:ext cx="0" cy="0"/>
          <a:chOff x="0" y="0"/>
          <a:chExt cx="0" cy="0"/>
        </a:xfrm>
      </p:grpSpPr>
      <p:sp>
        <p:nvSpPr>
          <p:cNvPr id="330" name="Google Shape;330;p26"/>
          <p:cNvSpPr txBox="1"/>
          <p:nvPr>
            <p:ph type="title"/>
          </p:nvPr>
        </p:nvSpPr>
        <p:spPr>
          <a:xfrm>
            <a:off x="304800" y="655638"/>
            <a:ext cx="4953000" cy="563562"/>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None/>
            </a:pPr>
            <a:r>
              <a:t/>
            </a:r>
            <a:endParaRPr/>
          </a:p>
        </p:txBody>
      </p:sp>
      <p:sp>
        <p:nvSpPr>
          <p:cNvPr id="331" name="Google Shape;331;p26"/>
          <p:cNvSpPr txBox="1"/>
          <p:nvPr>
            <p:ph idx="11" type="ftr"/>
          </p:nvPr>
        </p:nvSpPr>
        <p:spPr>
          <a:xfrm>
            <a:off x="6096000" y="6400800"/>
            <a:ext cx="2895600" cy="228600"/>
          </a:xfrm>
          <a:prstGeom prst="rect">
            <a:avLst/>
          </a:prstGeom>
          <a:noFill/>
          <a:ln>
            <a:noFill/>
          </a:ln>
        </p:spPr>
        <p:txBody>
          <a:bodyPr anchorCtr="0" anchor="t" bIns="45700" lIns="91425" spcFirstLastPara="1" rIns="91425" wrap="square" tIns="45700">
            <a:noAutofit/>
          </a:bodyPr>
          <a:lstStyle/>
          <a:p>
            <a:pPr indent="0" lvl="0" marL="0" rtl="0" algn="r">
              <a:spcBef>
                <a:spcPts val="0"/>
              </a:spcBef>
              <a:spcAft>
                <a:spcPts val="0"/>
              </a:spcAft>
              <a:buNone/>
            </a:pPr>
            <a:r>
              <a:rPr lang="en-US"/>
              <a:t>www.themegallery.com</a:t>
            </a:r>
            <a:endParaRPr/>
          </a:p>
        </p:txBody>
      </p:sp>
      <p:pic>
        <p:nvPicPr>
          <p:cNvPr id="332" name="Google Shape;332;p26"/>
          <p:cNvPicPr preferRelativeResize="0"/>
          <p:nvPr>
            <p:ph idx="1" type="body"/>
          </p:nvPr>
        </p:nvPicPr>
        <p:blipFill rotWithShape="1">
          <a:blip r:embed="rId3">
            <a:alphaModFix/>
          </a:blip>
          <a:srcRect b="0" l="0" r="0" t="0"/>
          <a:stretch/>
        </p:blipFill>
        <p:spPr>
          <a:xfrm>
            <a:off x="0" y="0"/>
            <a:ext cx="8892480" cy="6802314"/>
          </a:xfrm>
          <a:prstGeom prst="rect">
            <a:avLst/>
          </a:prstGeom>
          <a:noFill/>
          <a:ln>
            <a:noFill/>
          </a:ln>
        </p:spPr>
      </p:pic>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7" name="Shape 337"/>
        <p:cNvGrpSpPr/>
        <p:nvPr/>
      </p:nvGrpSpPr>
      <p:grpSpPr>
        <a:xfrm>
          <a:off x="0" y="0"/>
          <a:ext cx="0" cy="0"/>
          <a:chOff x="0" y="0"/>
          <a:chExt cx="0" cy="0"/>
        </a:xfrm>
      </p:grpSpPr>
      <p:sp>
        <p:nvSpPr>
          <p:cNvPr id="338" name="Google Shape;338;p27"/>
          <p:cNvSpPr/>
          <p:nvPr/>
        </p:nvSpPr>
        <p:spPr>
          <a:xfrm>
            <a:off x="152400" y="838200"/>
            <a:ext cx="8839200" cy="381000"/>
          </a:xfrm>
          <a:prstGeom prst="rect">
            <a:avLst/>
          </a:prstGeom>
          <a:solidFill>
            <a:schemeClr val="lt1"/>
          </a:solidFill>
          <a:ln>
            <a:noFill/>
          </a:ln>
        </p:spPr>
        <p:txBody>
          <a:bodyPr anchorCtr="0" anchor="ctr" bIns="46025" lIns="92075" spcFirstLastPara="1" rIns="92075" wrap="square" tIns="46025">
            <a:spAutoFit/>
          </a:bodyPr>
          <a:lstStyle/>
          <a:p>
            <a:pPr indent="0" lvl="0" marL="0" marR="0" rtl="0" algn="l">
              <a:spcBef>
                <a:spcPts val="0"/>
              </a:spcBef>
              <a:spcAft>
                <a:spcPts val="0"/>
              </a:spcAft>
              <a:buNone/>
            </a:pPr>
            <a:r>
              <a:t/>
            </a:r>
            <a:endParaRPr sz="2500">
              <a:solidFill>
                <a:schemeClr val="dk1"/>
              </a:solidFill>
              <a:latin typeface="Arial"/>
              <a:ea typeface="Arial"/>
              <a:cs typeface="Arial"/>
              <a:sym typeface="Arial"/>
            </a:endParaRPr>
          </a:p>
        </p:txBody>
      </p:sp>
      <p:sp>
        <p:nvSpPr>
          <p:cNvPr id="339" name="Google Shape;339;p27"/>
          <p:cNvSpPr txBox="1"/>
          <p:nvPr>
            <p:ph idx="1" type="body"/>
          </p:nvPr>
        </p:nvSpPr>
        <p:spPr>
          <a:xfrm>
            <a:off x="206375" y="1597025"/>
            <a:ext cx="8534400" cy="3225800"/>
          </a:xfrm>
          <a:prstGeom prst="rect">
            <a:avLst/>
          </a:prstGeom>
          <a:noFill/>
          <a:ln>
            <a:noFill/>
          </a:ln>
        </p:spPr>
        <p:txBody>
          <a:bodyPr anchorCtr="0" anchor="t" bIns="45700" lIns="91425" spcFirstLastPara="1" rIns="91425" wrap="square" tIns="45700">
            <a:noAutofit/>
          </a:bodyPr>
          <a:lstStyle/>
          <a:p>
            <a:pPr indent="-342900" lvl="0" marL="342900" rtl="0" algn="l">
              <a:spcBef>
                <a:spcPts val="0"/>
              </a:spcBef>
              <a:spcAft>
                <a:spcPts val="0"/>
              </a:spcAft>
              <a:buSzPts val="3000"/>
              <a:buChar char="▪"/>
            </a:pPr>
            <a:r>
              <a:rPr lang="en-US" sz="3000"/>
              <a:t>Mekanisme </a:t>
            </a:r>
            <a:r>
              <a:rPr b="1" lang="en-US" sz="3000"/>
              <a:t>fertilisasi</a:t>
            </a:r>
            <a:r>
              <a:rPr lang="en-US" sz="3000"/>
              <a:t>, penyatuan sperma dan sel telur, memainkan peran penting dalam reproduksi seksual</a:t>
            </a:r>
            <a:endParaRPr/>
          </a:p>
          <a:p>
            <a:pPr indent="-342900" lvl="0" marL="342900" rtl="0" algn="l">
              <a:spcBef>
                <a:spcPts val="600"/>
              </a:spcBef>
              <a:spcAft>
                <a:spcPts val="0"/>
              </a:spcAft>
              <a:buSzPts val="3000"/>
              <a:buChar char="▪"/>
            </a:pPr>
            <a:r>
              <a:rPr lang="en-US" sz="3000"/>
              <a:t>Pada </a:t>
            </a:r>
            <a:r>
              <a:rPr b="1" lang="en-US" sz="3000"/>
              <a:t>fertilisasi eksternal</a:t>
            </a:r>
            <a:r>
              <a:rPr lang="en-US" sz="3000"/>
              <a:t>, sel-sel telur yang dilepas oleh betina difertilisasi oleh sperma di lingkungan eksternal</a:t>
            </a:r>
            <a:endParaRPr/>
          </a:p>
        </p:txBody>
      </p:sp>
      <p:cxnSp>
        <p:nvCxnSpPr>
          <p:cNvPr id="340" name="Google Shape;340;p27"/>
          <p:cNvCxnSpPr/>
          <p:nvPr/>
        </p:nvCxnSpPr>
        <p:spPr>
          <a:xfrm>
            <a:off x="304800" y="1416050"/>
            <a:ext cx="8534400" cy="0"/>
          </a:xfrm>
          <a:prstGeom prst="straightConnector1">
            <a:avLst/>
          </a:prstGeom>
          <a:noFill/>
          <a:ln cap="flat" cmpd="sng" w="50800">
            <a:solidFill>
              <a:schemeClr val="hlink"/>
            </a:solidFill>
            <a:prstDash val="solid"/>
            <a:round/>
            <a:headEnd len="med" w="med" type="none"/>
            <a:tailEnd len="med" w="med" type="none"/>
          </a:ln>
        </p:spPr>
      </p:cxnSp>
      <p:sp>
        <p:nvSpPr>
          <p:cNvPr id="341" name="Google Shape;341;p27"/>
          <p:cNvSpPr txBox="1"/>
          <p:nvPr>
            <p:ph type="title"/>
          </p:nvPr>
        </p:nvSpPr>
        <p:spPr>
          <a:xfrm>
            <a:off x="304800" y="655638"/>
            <a:ext cx="4953000" cy="563562"/>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None/>
            </a:pPr>
            <a:r>
              <a:t/>
            </a:r>
            <a:endParaRPr/>
          </a:p>
        </p:txBody>
      </p:sp>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6" name="Shape 346"/>
        <p:cNvGrpSpPr/>
        <p:nvPr/>
      </p:nvGrpSpPr>
      <p:grpSpPr>
        <a:xfrm>
          <a:off x="0" y="0"/>
          <a:ext cx="0" cy="0"/>
          <a:chOff x="0" y="0"/>
          <a:chExt cx="0" cy="0"/>
        </a:xfrm>
      </p:grpSpPr>
      <p:pic>
        <p:nvPicPr>
          <p:cNvPr descr="46_05ExternalFertiliz-U" id="347" name="Google Shape;347;p28"/>
          <p:cNvPicPr preferRelativeResize="0"/>
          <p:nvPr/>
        </p:nvPicPr>
        <p:blipFill rotWithShape="1">
          <a:blip r:embed="rId3">
            <a:alphaModFix/>
          </a:blip>
          <a:srcRect b="3034" l="0" r="0" t="0"/>
          <a:stretch/>
        </p:blipFill>
        <p:spPr>
          <a:xfrm>
            <a:off x="990600" y="457200"/>
            <a:ext cx="7162800" cy="5149850"/>
          </a:xfrm>
          <a:prstGeom prst="rect">
            <a:avLst/>
          </a:prstGeom>
          <a:noFill/>
          <a:ln>
            <a:noFill/>
          </a:ln>
        </p:spPr>
      </p:pic>
      <p:sp>
        <p:nvSpPr>
          <p:cNvPr id="348" name="Google Shape;348;p28"/>
          <p:cNvSpPr/>
          <p:nvPr/>
        </p:nvSpPr>
        <p:spPr>
          <a:xfrm>
            <a:off x="152400" y="0"/>
            <a:ext cx="2971800" cy="3810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1200">
                <a:solidFill>
                  <a:schemeClr val="dk1"/>
                </a:solidFill>
                <a:latin typeface="Arial"/>
                <a:ea typeface="Arial"/>
                <a:cs typeface="Arial"/>
                <a:sym typeface="Arial"/>
              </a:rPr>
              <a:t>Peraga 46.5 Fertilisasi eksternal</a:t>
            </a:r>
            <a:endParaRPr/>
          </a:p>
        </p:txBody>
      </p:sp>
      <p:sp>
        <p:nvSpPr>
          <p:cNvPr id="349" name="Google Shape;349;p28"/>
          <p:cNvSpPr txBox="1"/>
          <p:nvPr/>
        </p:nvSpPr>
        <p:spPr>
          <a:xfrm>
            <a:off x="5305425" y="5011738"/>
            <a:ext cx="1528763" cy="427037"/>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2200">
                <a:solidFill>
                  <a:schemeClr val="lt1"/>
                </a:solidFill>
                <a:latin typeface="Arial"/>
                <a:ea typeface="Arial"/>
                <a:cs typeface="Arial"/>
                <a:sym typeface="Arial"/>
              </a:rPr>
              <a:t>Telur</a:t>
            </a:r>
            <a:endParaRPr/>
          </a:p>
        </p:txBody>
      </p:sp>
      <p:cxnSp>
        <p:nvCxnSpPr>
          <p:cNvPr id="350" name="Google Shape;350;p28"/>
          <p:cNvCxnSpPr/>
          <p:nvPr/>
        </p:nvCxnSpPr>
        <p:spPr>
          <a:xfrm flipH="1">
            <a:off x="5559425" y="3600450"/>
            <a:ext cx="274638" cy="1481138"/>
          </a:xfrm>
          <a:prstGeom prst="straightConnector1">
            <a:avLst/>
          </a:prstGeom>
          <a:noFill/>
          <a:ln cap="flat" cmpd="sng" w="25400">
            <a:solidFill>
              <a:schemeClr val="lt1"/>
            </a:solidFill>
            <a:prstDash val="solid"/>
            <a:round/>
            <a:headEnd len="med" w="med" type="none"/>
            <a:tailEnd len="med" w="med" type="none"/>
          </a:ln>
        </p:spPr>
      </p:cxnSp>
      <p:sp>
        <p:nvSpPr>
          <p:cNvPr id="351" name="Google Shape;351;p28"/>
          <p:cNvSpPr txBox="1"/>
          <p:nvPr/>
        </p:nvSpPr>
        <p:spPr>
          <a:xfrm>
            <a:off x="381000" y="5638800"/>
            <a:ext cx="8382000" cy="1006475"/>
          </a:xfrm>
          <a:prstGeom prst="rect">
            <a:avLst/>
          </a:prstGeom>
          <a:noFill/>
          <a:ln>
            <a:noFill/>
          </a:ln>
        </p:spPr>
        <p:txBody>
          <a:bodyPr anchorCtr="0" anchor="ctr" bIns="46025" lIns="92075" spcFirstLastPara="1" rIns="92075" wrap="square" tIns="46025">
            <a:spAutoFit/>
          </a:bodyPr>
          <a:lstStyle/>
          <a:p>
            <a:pPr indent="0" lvl="0" marL="0" marR="0" rtl="0" algn="just">
              <a:spcBef>
                <a:spcPts val="0"/>
              </a:spcBef>
              <a:spcAft>
                <a:spcPts val="0"/>
              </a:spcAft>
              <a:buNone/>
            </a:pPr>
            <a:r>
              <a:rPr lang="en-US" sz="2000">
                <a:solidFill>
                  <a:schemeClr val="dk1"/>
                </a:solidFill>
                <a:latin typeface="Arial"/>
                <a:ea typeface="Arial"/>
                <a:cs typeface="Arial"/>
                <a:sym typeface="Arial"/>
              </a:rPr>
              <a:t>Katak betina (di bawah) telah melepaskan massa telur sebagai respons terhadap pelukan oleh jantan. Jantan melepaskan sperma (tidak terlihat) pada waktu yang sama, dan fertilisasi eksternal telah terjadi di dalam air.</a:t>
            </a:r>
            <a:endParaRPr/>
          </a:p>
        </p:txBody>
      </p:sp>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55" name="Shape 355"/>
        <p:cNvGrpSpPr/>
        <p:nvPr/>
      </p:nvGrpSpPr>
      <p:grpSpPr>
        <a:xfrm>
          <a:off x="0" y="0"/>
          <a:ext cx="0" cy="0"/>
          <a:chOff x="0" y="0"/>
          <a:chExt cx="0" cy="0"/>
        </a:xfrm>
      </p:grpSpPr>
      <p:sp>
        <p:nvSpPr>
          <p:cNvPr id="356" name="Google Shape;356;p29"/>
          <p:cNvSpPr txBox="1"/>
          <p:nvPr>
            <p:ph type="title"/>
          </p:nvPr>
        </p:nvSpPr>
        <p:spPr>
          <a:xfrm>
            <a:off x="304800" y="655638"/>
            <a:ext cx="4953000" cy="563562"/>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None/>
            </a:pPr>
            <a:r>
              <a:t/>
            </a:r>
            <a:endParaRPr/>
          </a:p>
        </p:txBody>
      </p:sp>
      <p:sp>
        <p:nvSpPr>
          <p:cNvPr id="357" name="Google Shape;357;p29"/>
          <p:cNvSpPr txBox="1"/>
          <p:nvPr>
            <p:ph idx="11" type="ftr"/>
          </p:nvPr>
        </p:nvSpPr>
        <p:spPr>
          <a:xfrm>
            <a:off x="6096000" y="6400800"/>
            <a:ext cx="2895600" cy="228600"/>
          </a:xfrm>
          <a:prstGeom prst="rect">
            <a:avLst/>
          </a:prstGeom>
          <a:noFill/>
          <a:ln>
            <a:noFill/>
          </a:ln>
        </p:spPr>
        <p:txBody>
          <a:bodyPr anchorCtr="0" anchor="t" bIns="45700" lIns="91425" spcFirstLastPara="1" rIns="91425" wrap="square" tIns="45700">
            <a:noAutofit/>
          </a:bodyPr>
          <a:lstStyle/>
          <a:p>
            <a:pPr indent="0" lvl="0" marL="0" rtl="0" algn="r">
              <a:spcBef>
                <a:spcPts val="0"/>
              </a:spcBef>
              <a:spcAft>
                <a:spcPts val="0"/>
              </a:spcAft>
              <a:buNone/>
            </a:pPr>
            <a:r>
              <a:rPr lang="en-US"/>
              <a:t>Hickman, 2006</a:t>
            </a:r>
            <a:endParaRPr/>
          </a:p>
        </p:txBody>
      </p:sp>
      <p:pic>
        <p:nvPicPr>
          <p:cNvPr id="358" name="Google Shape;358;p29"/>
          <p:cNvPicPr preferRelativeResize="0"/>
          <p:nvPr>
            <p:ph idx="1" type="body"/>
          </p:nvPr>
        </p:nvPicPr>
        <p:blipFill rotWithShape="1">
          <a:blip r:embed="rId3">
            <a:alphaModFix/>
          </a:blip>
          <a:srcRect b="0" l="0" r="0" t="0"/>
          <a:stretch/>
        </p:blipFill>
        <p:spPr>
          <a:xfrm>
            <a:off x="17562" y="24780"/>
            <a:ext cx="9126438" cy="5883967"/>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7" name="Shape 127"/>
        <p:cNvGrpSpPr/>
        <p:nvPr/>
      </p:nvGrpSpPr>
      <p:grpSpPr>
        <a:xfrm>
          <a:off x="0" y="0"/>
          <a:ext cx="0" cy="0"/>
          <a:chOff x="0" y="0"/>
          <a:chExt cx="0" cy="0"/>
        </a:xfrm>
      </p:grpSpPr>
      <p:sp>
        <p:nvSpPr>
          <p:cNvPr id="128" name="Google Shape;128;p3"/>
          <p:cNvSpPr txBox="1"/>
          <p:nvPr>
            <p:ph type="title"/>
          </p:nvPr>
        </p:nvSpPr>
        <p:spPr>
          <a:xfrm>
            <a:off x="304800" y="655638"/>
            <a:ext cx="4953000" cy="563562"/>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None/>
            </a:pPr>
            <a:r>
              <a:t/>
            </a:r>
            <a:endParaRPr/>
          </a:p>
        </p:txBody>
      </p:sp>
      <p:sp>
        <p:nvSpPr>
          <p:cNvPr id="129" name="Google Shape;129;p3"/>
          <p:cNvSpPr txBox="1"/>
          <p:nvPr>
            <p:ph idx="11" type="ftr"/>
          </p:nvPr>
        </p:nvSpPr>
        <p:spPr>
          <a:xfrm>
            <a:off x="6096000" y="6400800"/>
            <a:ext cx="2895600" cy="228600"/>
          </a:xfrm>
          <a:prstGeom prst="rect">
            <a:avLst/>
          </a:prstGeom>
          <a:noFill/>
          <a:ln>
            <a:noFill/>
          </a:ln>
        </p:spPr>
        <p:txBody>
          <a:bodyPr anchorCtr="0" anchor="t" bIns="45700" lIns="91425" spcFirstLastPara="1" rIns="91425" wrap="square" tIns="45700">
            <a:noAutofit/>
          </a:bodyPr>
          <a:lstStyle/>
          <a:p>
            <a:pPr indent="0" lvl="0" marL="0" rtl="0" algn="r">
              <a:spcBef>
                <a:spcPts val="0"/>
              </a:spcBef>
              <a:spcAft>
                <a:spcPts val="0"/>
              </a:spcAft>
              <a:buNone/>
            </a:pPr>
            <a:r>
              <a:rPr lang="en-US"/>
              <a:t>www.themegallery.com</a:t>
            </a:r>
            <a:endParaRPr/>
          </a:p>
        </p:txBody>
      </p:sp>
      <p:pic>
        <p:nvPicPr>
          <p:cNvPr id="130" name="Google Shape;130;p3"/>
          <p:cNvPicPr preferRelativeResize="0"/>
          <p:nvPr>
            <p:ph idx="1" type="body"/>
          </p:nvPr>
        </p:nvPicPr>
        <p:blipFill rotWithShape="1">
          <a:blip r:embed="rId3">
            <a:alphaModFix/>
          </a:blip>
          <a:srcRect b="0" l="0" r="0" t="0"/>
          <a:stretch/>
        </p:blipFill>
        <p:spPr>
          <a:xfrm>
            <a:off x="9751" y="44624"/>
            <a:ext cx="8882729" cy="6737819"/>
          </a:xfrm>
          <a:prstGeom prst="rect">
            <a:avLst/>
          </a:prstGeom>
          <a:noFill/>
          <a:ln>
            <a:noFill/>
          </a:ln>
        </p:spPr>
      </p:pic>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62" name="Shape 362"/>
        <p:cNvGrpSpPr/>
        <p:nvPr/>
      </p:nvGrpSpPr>
      <p:grpSpPr>
        <a:xfrm>
          <a:off x="0" y="0"/>
          <a:ext cx="0" cy="0"/>
          <a:chOff x="0" y="0"/>
          <a:chExt cx="0" cy="0"/>
        </a:xfrm>
      </p:grpSpPr>
      <p:sp>
        <p:nvSpPr>
          <p:cNvPr id="363" name="Google Shape;363;p30"/>
          <p:cNvSpPr txBox="1"/>
          <p:nvPr>
            <p:ph idx="11" type="ftr"/>
          </p:nvPr>
        </p:nvSpPr>
        <p:spPr>
          <a:xfrm>
            <a:off x="6096000" y="6400800"/>
            <a:ext cx="2895600" cy="228600"/>
          </a:xfrm>
          <a:prstGeom prst="rect">
            <a:avLst/>
          </a:prstGeom>
          <a:noFill/>
          <a:ln>
            <a:noFill/>
          </a:ln>
        </p:spPr>
        <p:txBody>
          <a:bodyPr anchorCtr="0" anchor="t" bIns="45700" lIns="91425" spcFirstLastPara="1" rIns="91425" wrap="square" tIns="45700">
            <a:noAutofit/>
          </a:bodyPr>
          <a:lstStyle/>
          <a:p>
            <a:pPr indent="0" lvl="0" marL="0" rtl="0" algn="r">
              <a:spcBef>
                <a:spcPts val="0"/>
              </a:spcBef>
              <a:spcAft>
                <a:spcPts val="0"/>
              </a:spcAft>
              <a:buNone/>
            </a:pPr>
            <a:r>
              <a:rPr lang="en-US"/>
              <a:t>Campbell, 2010</a:t>
            </a:r>
            <a:endParaRPr/>
          </a:p>
        </p:txBody>
      </p:sp>
      <p:pic>
        <p:nvPicPr>
          <p:cNvPr descr="34_23PygmyMarsupialFrog-U" id="364" name="Google Shape;364;p30"/>
          <p:cNvPicPr preferRelativeResize="0"/>
          <p:nvPr/>
        </p:nvPicPr>
        <p:blipFill rotWithShape="1">
          <a:blip r:embed="rId3">
            <a:alphaModFix/>
          </a:blip>
          <a:srcRect b="6795" l="0" r="0" t="6657"/>
          <a:stretch/>
        </p:blipFill>
        <p:spPr>
          <a:xfrm>
            <a:off x="914400" y="533400"/>
            <a:ext cx="7477125" cy="4953000"/>
          </a:xfrm>
          <a:prstGeom prst="rect">
            <a:avLst/>
          </a:prstGeom>
          <a:noFill/>
          <a:ln>
            <a:noFill/>
          </a:ln>
        </p:spPr>
      </p:pic>
      <p:sp>
        <p:nvSpPr>
          <p:cNvPr id="365" name="Google Shape;365;p30"/>
          <p:cNvSpPr/>
          <p:nvPr/>
        </p:nvSpPr>
        <p:spPr>
          <a:xfrm>
            <a:off x="152400" y="0"/>
            <a:ext cx="3886200" cy="3810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1200">
                <a:solidFill>
                  <a:schemeClr val="dk2"/>
                </a:solidFill>
                <a:latin typeface="Arial"/>
                <a:ea typeface="Arial"/>
                <a:cs typeface="Arial"/>
                <a:sym typeface="Arial"/>
              </a:rPr>
              <a:t>Peraga 34.23 Pengasuhan bergerak</a:t>
            </a:r>
            <a:endParaRPr/>
          </a:p>
        </p:txBody>
      </p:sp>
      <p:sp>
        <p:nvSpPr>
          <p:cNvPr id="366" name="Google Shape;366;p30"/>
          <p:cNvSpPr txBox="1"/>
          <p:nvPr/>
        </p:nvSpPr>
        <p:spPr>
          <a:xfrm>
            <a:off x="1143000" y="5562600"/>
            <a:ext cx="7772400" cy="1006475"/>
          </a:xfrm>
          <a:prstGeom prst="rect">
            <a:avLst/>
          </a:prstGeom>
          <a:noFill/>
          <a:ln>
            <a:noFill/>
          </a:ln>
        </p:spPr>
        <p:txBody>
          <a:bodyPr anchorCtr="0" anchor="ctr" bIns="46025" lIns="92075" spcFirstLastPara="1" rIns="92075" wrap="square" tIns="46025">
            <a:spAutoFit/>
          </a:bodyPr>
          <a:lstStyle/>
          <a:p>
            <a:pPr indent="0" lvl="0" marL="0" marR="0" rtl="0" algn="l">
              <a:spcBef>
                <a:spcPts val="0"/>
              </a:spcBef>
              <a:spcAft>
                <a:spcPts val="0"/>
              </a:spcAft>
              <a:buNone/>
            </a:pPr>
            <a:r>
              <a:rPr lang="en-US" sz="2000">
                <a:solidFill>
                  <a:schemeClr val="dk1"/>
                </a:solidFill>
                <a:latin typeface="Arial"/>
                <a:ea typeface="Arial"/>
                <a:cs typeface="Arial"/>
                <a:sym typeface="Arial"/>
              </a:rPr>
              <a:t>Seekor katak marsupial pigmi betina, </a:t>
            </a:r>
            <a:r>
              <a:rPr i="1" lang="en-US" sz="2000">
                <a:solidFill>
                  <a:schemeClr val="dk1"/>
                </a:solidFill>
                <a:latin typeface="Arial"/>
                <a:ea typeface="Arial"/>
                <a:cs typeface="Arial"/>
                <a:sym typeface="Arial"/>
              </a:rPr>
              <a:t>Flectonotus pygmaeus</a:t>
            </a:r>
            <a:r>
              <a:rPr lang="en-US" sz="2000">
                <a:solidFill>
                  <a:schemeClr val="dk1"/>
                </a:solidFill>
                <a:latin typeface="Arial"/>
                <a:ea typeface="Arial"/>
                <a:cs typeface="Arial"/>
                <a:sym typeface="Arial"/>
              </a:rPr>
              <a:t>, mengerami telurnya di dalam kantong kulit di punggungnya, membantu melindungi telur dari predator.</a:t>
            </a:r>
            <a:endParaRPr/>
          </a:p>
        </p:txBody>
      </p:sp>
    </p:spTree>
  </p:cSld>
  <p:clrMapOvr>
    <a:masterClrMapping/>
  </p:clrMapOvr>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70" name="Shape 370"/>
        <p:cNvGrpSpPr/>
        <p:nvPr/>
      </p:nvGrpSpPr>
      <p:grpSpPr>
        <a:xfrm>
          <a:off x="0" y="0"/>
          <a:ext cx="0" cy="0"/>
          <a:chOff x="0" y="0"/>
          <a:chExt cx="0" cy="0"/>
        </a:xfrm>
      </p:grpSpPr>
      <p:sp>
        <p:nvSpPr>
          <p:cNvPr id="371" name="Google Shape;371;p31"/>
          <p:cNvSpPr txBox="1"/>
          <p:nvPr>
            <p:ph idx="11" type="ftr"/>
          </p:nvPr>
        </p:nvSpPr>
        <p:spPr>
          <a:xfrm>
            <a:off x="6096000" y="6400800"/>
            <a:ext cx="2895600" cy="228600"/>
          </a:xfrm>
          <a:prstGeom prst="rect">
            <a:avLst/>
          </a:prstGeom>
          <a:noFill/>
          <a:ln>
            <a:noFill/>
          </a:ln>
        </p:spPr>
        <p:txBody>
          <a:bodyPr anchorCtr="0" anchor="t" bIns="45700" lIns="91425" spcFirstLastPara="1" rIns="91425" wrap="square" tIns="45700">
            <a:noAutofit/>
          </a:bodyPr>
          <a:lstStyle/>
          <a:p>
            <a:pPr indent="0" lvl="0" marL="0" rtl="0" algn="r">
              <a:spcBef>
                <a:spcPts val="0"/>
              </a:spcBef>
              <a:spcAft>
                <a:spcPts val="0"/>
              </a:spcAft>
              <a:buNone/>
            </a:pPr>
            <a:r>
              <a:rPr lang="en-US"/>
              <a:t>Campbell, 2010</a:t>
            </a:r>
            <a:endParaRPr/>
          </a:p>
        </p:txBody>
      </p:sp>
      <p:pic>
        <p:nvPicPr>
          <p:cNvPr descr="34_22bFrogMetamorph-U" id="372" name="Google Shape;372;p31"/>
          <p:cNvPicPr preferRelativeResize="0"/>
          <p:nvPr/>
        </p:nvPicPr>
        <p:blipFill rotWithShape="1">
          <a:blip r:embed="rId3">
            <a:alphaModFix/>
          </a:blip>
          <a:srcRect b="17479" l="0" r="0" t="0"/>
          <a:stretch/>
        </p:blipFill>
        <p:spPr>
          <a:xfrm>
            <a:off x="1676400" y="914400"/>
            <a:ext cx="6096000" cy="4133850"/>
          </a:xfrm>
          <a:prstGeom prst="rect">
            <a:avLst/>
          </a:prstGeom>
          <a:noFill/>
          <a:ln>
            <a:noFill/>
          </a:ln>
        </p:spPr>
      </p:pic>
      <p:sp>
        <p:nvSpPr>
          <p:cNvPr id="373" name="Google Shape;373;p31"/>
          <p:cNvSpPr txBox="1"/>
          <p:nvPr/>
        </p:nvSpPr>
        <p:spPr>
          <a:xfrm>
            <a:off x="685800" y="5181600"/>
            <a:ext cx="8382000" cy="701675"/>
          </a:xfrm>
          <a:prstGeom prst="rect">
            <a:avLst/>
          </a:prstGeom>
          <a:noFill/>
          <a:ln>
            <a:noFill/>
          </a:ln>
        </p:spPr>
        <p:txBody>
          <a:bodyPr anchorCtr="0" anchor="ctr" bIns="46025" lIns="92075" spcFirstLastPara="1" rIns="92075" wrap="square" tIns="46025">
            <a:spAutoFit/>
          </a:bodyPr>
          <a:lstStyle/>
          <a:p>
            <a:pPr indent="0" lvl="0" marL="0" marR="0" rtl="0" algn="l">
              <a:spcBef>
                <a:spcPts val="0"/>
              </a:spcBef>
              <a:spcAft>
                <a:spcPts val="0"/>
              </a:spcAft>
              <a:buNone/>
            </a:pPr>
            <a:r>
              <a:rPr b="1" lang="en-US" sz="2000">
                <a:solidFill>
                  <a:schemeClr val="dk1"/>
                </a:solidFill>
                <a:latin typeface="Arial"/>
                <a:ea typeface="Arial"/>
                <a:cs typeface="Arial"/>
                <a:sym typeface="Arial"/>
              </a:rPr>
              <a:t>(b)</a:t>
            </a:r>
            <a:r>
              <a:rPr lang="en-US" sz="2000">
                <a:solidFill>
                  <a:schemeClr val="dk1"/>
                </a:solidFill>
                <a:latin typeface="Arial"/>
                <a:ea typeface="Arial"/>
                <a:cs typeface="Arial"/>
                <a:sym typeface="Arial"/>
              </a:rPr>
              <a:t> Selama metamorfosis, insang dan ekor diserap kembali, dan kaki jalan kemudian berkembang. Katak dewasa akan hidup di daratan.</a:t>
            </a:r>
            <a:endParaRPr/>
          </a:p>
        </p:txBody>
      </p:sp>
      <p:sp>
        <p:nvSpPr>
          <p:cNvPr id="374" name="Google Shape;374;p31"/>
          <p:cNvSpPr/>
          <p:nvPr/>
        </p:nvSpPr>
        <p:spPr>
          <a:xfrm>
            <a:off x="152400" y="0"/>
            <a:ext cx="6248400" cy="5334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1200">
                <a:solidFill>
                  <a:schemeClr val="dk2"/>
                </a:solidFill>
                <a:latin typeface="Arial"/>
                <a:ea typeface="Arial"/>
                <a:cs typeface="Arial"/>
                <a:sym typeface="Arial"/>
              </a:rPr>
              <a:t>Peraga 34.22b ‘Kehidupan ganda’ katak (</a:t>
            </a:r>
            <a:r>
              <a:rPr i="1" lang="en-US" sz="1200">
                <a:solidFill>
                  <a:schemeClr val="dk2"/>
                </a:solidFill>
                <a:latin typeface="Arial"/>
                <a:ea typeface="Arial"/>
                <a:cs typeface="Arial"/>
                <a:sym typeface="Arial"/>
              </a:rPr>
              <a:t>Rana temporalis</a:t>
            </a:r>
            <a:r>
              <a:rPr lang="en-US" sz="1200">
                <a:solidFill>
                  <a:schemeClr val="dk2"/>
                </a:solidFill>
                <a:latin typeface="Arial"/>
                <a:ea typeface="Arial"/>
                <a:cs typeface="Arial"/>
                <a:sym typeface="Arial"/>
              </a:rPr>
              <a:t>)</a:t>
            </a:r>
            <a:endParaRPr/>
          </a:p>
        </p:txBody>
      </p:sp>
    </p:spTree>
  </p:cSld>
  <p:clrMapOvr>
    <a:masterClrMapping/>
  </p:clrMapOvr>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78" name="Shape 378"/>
        <p:cNvGrpSpPr/>
        <p:nvPr/>
      </p:nvGrpSpPr>
      <p:grpSpPr>
        <a:xfrm>
          <a:off x="0" y="0"/>
          <a:ext cx="0" cy="0"/>
          <a:chOff x="0" y="0"/>
          <a:chExt cx="0" cy="0"/>
        </a:xfrm>
      </p:grpSpPr>
      <p:sp>
        <p:nvSpPr>
          <p:cNvPr id="379" name="Google Shape;379;p32"/>
          <p:cNvSpPr txBox="1"/>
          <p:nvPr>
            <p:ph type="title"/>
          </p:nvPr>
        </p:nvSpPr>
        <p:spPr>
          <a:xfrm>
            <a:off x="304800" y="655638"/>
            <a:ext cx="4953000" cy="563562"/>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None/>
            </a:pPr>
            <a:r>
              <a:rPr lang="en-US"/>
              <a:t>Order Anura (Salientia)</a:t>
            </a:r>
            <a:endParaRPr/>
          </a:p>
        </p:txBody>
      </p:sp>
      <p:sp>
        <p:nvSpPr>
          <p:cNvPr id="380" name="Google Shape;380;p32"/>
          <p:cNvSpPr txBox="1"/>
          <p:nvPr>
            <p:ph idx="11" type="ftr"/>
          </p:nvPr>
        </p:nvSpPr>
        <p:spPr>
          <a:xfrm>
            <a:off x="107504" y="6512768"/>
            <a:ext cx="2895600" cy="2286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a:solidFill>
                  <a:schemeClr val="dk1"/>
                </a:solidFill>
              </a:rPr>
              <a:t>Hickman, 2006</a:t>
            </a:r>
            <a:endParaRPr>
              <a:solidFill>
                <a:schemeClr val="dk1"/>
              </a:solidFill>
            </a:endParaRPr>
          </a:p>
        </p:txBody>
      </p:sp>
      <p:sp>
        <p:nvSpPr>
          <p:cNvPr id="381" name="Google Shape;381;p32"/>
          <p:cNvSpPr txBox="1"/>
          <p:nvPr>
            <p:ph idx="1" type="body"/>
          </p:nvPr>
        </p:nvSpPr>
        <p:spPr>
          <a:xfrm>
            <a:off x="179512" y="1600200"/>
            <a:ext cx="3240360" cy="46482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SzPts val="2000"/>
              <a:buNone/>
            </a:pPr>
            <a:r>
              <a:rPr b="1" lang="en-US" sz="2000"/>
              <a:t>Circulation</a:t>
            </a:r>
            <a:endParaRPr/>
          </a:p>
          <a:p>
            <a:pPr indent="-342900" lvl="0" marL="342900" rtl="0" algn="l">
              <a:spcBef>
                <a:spcPts val="400"/>
              </a:spcBef>
              <a:spcAft>
                <a:spcPts val="0"/>
              </a:spcAft>
              <a:buSzPts val="2000"/>
              <a:buChar char="▪"/>
            </a:pPr>
            <a:r>
              <a:rPr b="1" lang="en-US" sz="2000"/>
              <a:t>Closed system</a:t>
            </a:r>
            <a:endParaRPr/>
          </a:p>
          <a:p>
            <a:pPr indent="-342900" lvl="0" marL="342900" rtl="0" algn="l">
              <a:spcBef>
                <a:spcPts val="400"/>
              </a:spcBef>
              <a:spcAft>
                <a:spcPts val="0"/>
              </a:spcAft>
              <a:buSzPts val="2000"/>
              <a:buChar char="▪"/>
            </a:pPr>
            <a:r>
              <a:rPr b="1" lang="en-US" sz="2000"/>
              <a:t>Pulmonary arteries</a:t>
            </a:r>
            <a:endParaRPr/>
          </a:p>
          <a:p>
            <a:pPr indent="-342900" lvl="0" marL="342900" rtl="0" algn="l">
              <a:spcBef>
                <a:spcPts val="400"/>
              </a:spcBef>
              <a:spcAft>
                <a:spcPts val="0"/>
              </a:spcAft>
              <a:buSzPts val="2000"/>
              <a:buChar char="▪"/>
            </a:pPr>
            <a:r>
              <a:rPr b="1" lang="en-US" sz="2000"/>
              <a:t>Pulmonary veins</a:t>
            </a:r>
            <a:endParaRPr/>
          </a:p>
          <a:p>
            <a:pPr indent="-342900" lvl="0" marL="342900" rtl="0" algn="l">
              <a:spcBef>
                <a:spcPts val="400"/>
              </a:spcBef>
              <a:spcAft>
                <a:spcPts val="0"/>
              </a:spcAft>
              <a:buSzPts val="2000"/>
              <a:buChar char="▪"/>
            </a:pPr>
            <a:r>
              <a:rPr b="1" lang="en-US" sz="2000"/>
              <a:t>Double circulation</a:t>
            </a:r>
            <a:endParaRPr/>
          </a:p>
          <a:p>
            <a:pPr indent="-215900" lvl="0" marL="342900" rtl="0" algn="l">
              <a:spcBef>
                <a:spcPts val="400"/>
              </a:spcBef>
              <a:spcAft>
                <a:spcPts val="0"/>
              </a:spcAft>
              <a:buSzPts val="2000"/>
              <a:buNone/>
            </a:pPr>
            <a:r>
              <a:t/>
            </a:r>
            <a:endParaRPr b="1" sz="2000"/>
          </a:p>
          <a:p>
            <a:pPr indent="-215900" lvl="0" marL="342900" rtl="0" algn="l">
              <a:spcBef>
                <a:spcPts val="400"/>
              </a:spcBef>
              <a:spcAft>
                <a:spcPts val="0"/>
              </a:spcAft>
              <a:buSzPts val="2000"/>
              <a:buNone/>
            </a:pPr>
            <a:r>
              <a:t/>
            </a:r>
            <a:endParaRPr b="1" sz="2000"/>
          </a:p>
        </p:txBody>
      </p:sp>
      <p:pic>
        <p:nvPicPr>
          <p:cNvPr id="382" name="Google Shape;382;p32"/>
          <p:cNvPicPr preferRelativeResize="0"/>
          <p:nvPr/>
        </p:nvPicPr>
        <p:blipFill rotWithShape="1">
          <a:blip r:embed="rId3">
            <a:alphaModFix/>
          </a:blip>
          <a:srcRect b="0" l="0" r="0" t="0"/>
          <a:stretch/>
        </p:blipFill>
        <p:spPr>
          <a:xfrm>
            <a:off x="3990975" y="1268760"/>
            <a:ext cx="5095875" cy="4724400"/>
          </a:xfrm>
          <a:prstGeom prst="rect">
            <a:avLst/>
          </a:prstGeom>
          <a:noFill/>
          <a:ln>
            <a:noFill/>
          </a:ln>
        </p:spPr>
      </p:pic>
    </p:spTree>
  </p:cSld>
  <p:clrMapOvr>
    <a:masterClrMapping/>
  </p:clrMapOvr>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86" name="Shape 386"/>
        <p:cNvGrpSpPr/>
        <p:nvPr/>
      </p:nvGrpSpPr>
      <p:grpSpPr>
        <a:xfrm>
          <a:off x="0" y="0"/>
          <a:ext cx="0" cy="0"/>
          <a:chOff x="0" y="0"/>
          <a:chExt cx="0" cy="0"/>
        </a:xfrm>
      </p:grpSpPr>
      <p:sp>
        <p:nvSpPr>
          <p:cNvPr id="387" name="Google Shape;387;p33"/>
          <p:cNvSpPr txBox="1"/>
          <p:nvPr>
            <p:ph type="title"/>
          </p:nvPr>
        </p:nvSpPr>
        <p:spPr>
          <a:xfrm>
            <a:off x="107504" y="633190"/>
            <a:ext cx="5203304" cy="563562"/>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None/>
            </a:pPr>
            <a:r>
              <a:rPr lang="en-US"/>
              <a:t>Order Gymnophiona (Apoda)</a:t>
            </a:r>
            <a:endParaRPr/>
          </a:p>
        </p:txBody>
      </p:sp>
      <p:sp>
        <p:nvSpPr>
          <p:cNvPr id="388" name="Google Shape;388;p33"/>
          <p:cNvSpPr txBox="1"/>
          <p:nvPr>
            <p:ph idx="1" type="body"/>
          </p:nvPr>
        </p:nvSpPr>
        <p:spPr>
          <a:xfrm>
            <a:off x="226640" y="1484784"/>
            <a:ext cx="8305800" cy="4835624"/>
          </a:xfrm>
          <a:prstGeom prst="rect">
            <a:avLst/>
          </a:prstGeom>
          <a:noFill/>
          <a:ln>
            <a:noFill/>
          </a:ln>
        </p:spPr>
        <p:txBody>
          <a:bodyPr anchorCtr="0" anchor="t" bIns="45700" lIns="91425" spcFirstLastPara="1" rIns="91425" wrap="square" tIns="45700">
            <a:noAutofit/>
          </a:bodyPr>
          <a:lstStyle/>
          <a:p>
            <a:pPr indent="-342900" lvl="0" marL="342900" rtl="0" algn="l">
              <a:spcBef>
                <a:spcPts val="0"/>
              </a:spcBef>
              <a:spcAft>
                <a:spcPts val="0"/>
              </a:spcAft>
              <a:buSzPts val="2000"/>
              <a:buChar char="▪"/>
            </a:pPr>
            <a:r>
              <a:rPr b="1" lang="en-US" sz="2000"/>
              <a:t>173 species</a:t>
            </a:r>
            <a:endParaRPr/>
          </a:p>
          <a:p>
            <a:pPr indent="-342900" lvl="0" marL="342900" rtl="0" algn="l">
              <a:spcBef>
                <a:spcPts val="400"/>
              </a:spcBef>
              <a:spcAft>
                <a:spcPts val="0"/>
              </a:spcAft>
              <a:buSzPts val="2000"/>
              <a:buChar char="▪"/>
            </a:pPr>
            <a:r>
              <a:rPr b="1" lang="en-US" sz="2000"/>
              <a:t>Tropical forest in South America, Africa, India, Southeast Asia</a:t>
            </a:r>
            <a:endParaRPr/>
          </a:p>
          <a:p>
            <a:pPr indent="-342900" lvl="0" marL="342900" rtl="0" algn="l">
              <a:spcBef>
                <a:spcPts val="400"/>
              </a:spcBef>
              <a:spcAft>
                <a:spcPts val="0"/>
              </a:spcAft>
              <a:buSzPts val="2000"/>
              <a:buChar char="▪"/>
            </a:pPr>
            <a:r>
              <a:rPr b="1" lang="en-US" sz="2000"/>
              <a:t>Food: worm &amp; small invertebrate</a:t>
            </a:r>
            <a:endParaRPr/>
          </a:p>
          <a:p>
            <a:pPr indent="-342900" lvl="0" marL="342900" rtl="0" algn="l">
              <a:spcBef>
                <a:spcPts val="400"/>
              </a:spcBef>
              <a:spcAft>
                <a:spcPts val="0"/>
              </a:spcAft>
              <a:buSzPts val="2000"/>
              <a:buChar char="▪"/>
            </a:pPr>
            <a:r>
              <a:rPr b="1" lang="en-US" sz="2000"/>
              <a:t>Internal fertilization</a:t>
            </a:r>
            <a:endParaRPr/>
          </a:p>
          <a:p>
            <a:pPr indent="-342900" lvl="0" marL="342900" rtl="0" algn="l">
              <a:spcBef>
                <a:spcPts val="400"/>
              </a:spcBef>
              <a:spcAft>
                <a:spcPts val="0"/>
              </a:spcAft>
              <a:buSzPts val="2000"/>
              <a:buChar char="▪"/>
            </a:pPr>
            <a:r>
              <a:rPr b="1" lang="en-US" sz="2000"/>
              <a:t>Eggs in moist ground</a:t>
            </a:r>
            <a:endParaRPr/>
          </a:p>
          <a:p>
            <a:pPr indent="-342900" lvl="0" marL="342900" rtl="0" algn="l">
              <a:spcBef>
                <a:spcPts val="400"/>
              </a:spcBef>
              <a:spcAft>
                <a:spcPts val="0"/>
              </a:spcAft>
              <a:buSzPts val="2000"/>
              <a:buChar char="▪"/>
            </a:pPr>
            <a:r>
              <a:rPr b="1" lang="en-US" sz="2000"/>
              <a:t>Viviparity common</a:t>
            </a:r>
            <a:endParaRPr/>
          </a:p>
          <a:p>
            <a:pPr indent="0" lvl="0" marL="0" rtl="0" algn="l">
              <a:spcBef>
                <a:spcPts val="400"/>
              </a:spcBef>
              <a:spcAft>
                <a:spcPts val="0"/>
              </a:spcAft>
              <a:buSzPts val="2000"/>
              <a:buNone/>
            </a:pPr>
            <a:r>
              <a:t/>
            </a:r>
            <a:endParaRPr b="1" sz="2000"/>
          </a:p>
          <a:p>
            <a:pPr indent="-215900" lvl="0" marL="342900" rtl="0" algn="l">
              <a:spcBef>
                <a:spcPts val="400"/>
              </a:spcBef>
              <a:spcAft>
                <a:spcPts val="0"/>
              </a:spcAft>
              <a:buSzPts val="2000"/>
              <a:buNone/>
            </a:pPr>
            <a:r>
              <a:t/>
            </a:r>
            <a:endParaRPr b="1" sz="2000"/>
          </a:p>
          <a:p>
            <a:pPr indent="-215900" lvl="0" marL="342900" rtl="0" algn="l">
              <a:spcBef>
                <a:spcPts val="400"/>
              </a:spcBef>
              <a:spcAft>
                <a:spcPts val="0"/>
              </a:spcAft>
              <a:buSzPts val="2000"/>
              <a:buNone/>
            </a:pPr>
            <a:r>
              <a:t/>
            </a:r>
            <a:endParaRPr b="1" sz="2000"/>
          </a:p>
        </p:txBody>
      </p:sp>
      <p:sp>
        <p:nvSpPr>
          <p:cNvPr id="389" name="Google Shape;389;p33"/>
          <p:cNvSpPr txBox="1"/>
          <p:nvPr>
            <p:ph idx="11" type="ftr"/>
          </p:nvPr>
        </p:nvSpPr>
        <p:spPr>
          <a:xfrm>
            <a:off x="6096000" y="6400800"/>
            <a:ext cx="2895600" cy="228600"/>
          </a:xfrm>
          <a:prstGeom prst="rect">
            <a:avLst/>
          </a:prstGeom>
          <a:noFill/>
          <a:ln>
            <a:noFill/>
          </a:ln>
        </p:spPr>
        <p:txBody>
          <a:bodyPr anchorCtr="0" anchor="t" bIns="45700" lIns="91425" spcFirstLastPara="1" rIns="91425" wrap="square" tIns="45700">
            <a:noAutofit/>
          </a:bodyPr>
          <a:lstStyle/>
          <a:p>
            <a:pPr indent="0" lvl="0" marL="0" rtl="0" algn="r">
              <a:spcBef>
                <a:spcPts val="0"/>
              </a:spcBef>
              <a:spcAft>
                <a:spcPts val="0"/>
              </a:spcAft>
              <a:buNone/>
            </a:pPr>
            <a:r>
              <a:rPr lang="en-US"/>
              <a:t>www.themegallery.com</a:t>
            </a:r>
            <a:endParaRPr/>
          </a:p>
        </p:txBody>
      </p:sp>
      <p:pic>
        <p:nvPicPr>
          <p:cNvPr id="390" name="Google Shape;390;p33"/>
          <p:cNvPicPr preferRelativeResize="0"/>
          <p:nvPr/>
        </p:nvPicPr>
        <p:blipFill rotWithShape="1">
          <a:blip r:embed="rId3">
            <a:alphaModFix/>
          </a:blip>
          <a:srcRect b="0" l="0" r="0" t="0"/>
          <a:stretch/>
        </p:blipFill>
        <p:spPr>
          <a:xfrm>
            <a:off x="2437631" y="3230463"/>
            <a:ext cx="6696075" cy="3609975"/>
          </a:xfrm>
          <a:prstGeom prst="rect">
            <a:avLst/>
          </a:prstGeom>
          <a:noFill/>
          <a:ln>
            <a:noFill/>
          </a:ln>
        </p:spPr>
      </p:pic>
    </p:spTree>
  </p:cSld>
  <p:clrMapOvr>
    <a:masterClrMapping/>
  </p:clrMapOvr>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94" name="Shape 394"/>
        <p:cNvGrpSpPr/>
        <p:nvPr/>
      </p:nvGrpSpPr>
      <p:grpSpPr>
        <a:xfrm>
          <a:off x="0" y="0"/>
          <a:ext cx="0" cy="0"/>
          <a:chOff x="0" y="0"/>
          <a:chExt cx="0" cy="0"/>
        </a:xfrm>
      </p:grpSpPr>
      <p:sp>
        <p:nvSpPr>
          <p:cNvPr id="395" name="Google Shape;395;p34"/>
          <p:cNvSpPr txBox="1"/>
          <p:nvPr>
            <p:ph type="title"/>
          </p:nvPr>
        </p:nvSpPr>
        <p:spPr>
          <a:xfrm>
            <a:off x="304800" y="655638"/>
            <a:ext cx="4953000" cy="563562"/>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None/>
            </a:pPr>
            <a:r>
              <a:rPr lang="en-US"/>
              <a:t>Order Urodela (Caudata)</a:t>
            </a:r>
            <a:endParaRPr/>
          </a:p>
        </p:txBody>
      </p:sp>
      <p:sp>
        <p:nvSpPr>
          <p:cNvPr id="396" name="Google Shape;396;p34"/>
          <p:cNvSpPr txBox="1"/>
          <p:nvPr>
            <p:ph idx="1" type="body"/>
          </p:nvPr>
        </p:nvSpPr>
        <p:spPr>
          <a:xfrm>
            <a:off x="381000" y="1600200"/>
            <a:ext cx="4046984" cy="4648200"/>
          </a:xfrm>
          <a:prstGeom prst="rect">
            <a:avLst/>
          </a:prstGeom>
          <a:noFill/>
          <a:ln>
            <a:noFill/>
          </a:ln>
        </p:spPr>
        <p:txBody>
          <a:bodyPr anchorCtr="0" anchor="t" bIns="45700" lIns="91425" spcFirstLastPara="1" rIns="91425" wrap="square" tIns="45700">
            <a:noAutofit/>
          </a:bodyPr>
          <a:lstStyle/>
          <a:p>
            <a:pPr indent="-342900" lvl="0" marL="342900" rtl="0" algn="l">
              <a:spcBef>
                <a:spcPts val="0"/>
              </a:spcBef>
              <a:spcAft>
                <a:spcPts val="0"/>
              </a:spcAft>
              <a:buSzPts val="2000"/>
              <a:buChar char="▪"/>
            </a:pPr>
            <a:r>
              <a:rPr b="1" lang="en-US" sz="2000"/>
              <a:t>Tailed amphibian</a:t>
            </a:r>
            <a:endParaRPr/>
          </a:p>
          <a:p>
            <a:pPr indent="-342900" lvl="0" marL="342900" rtl="0" algn="l">
              <a:spcBef>
                <a:spcPts val="400"/>
              </a:spcBef>
              <a:spcAft>
                <a:spcPts val="0"/>
              </a:spcAft>
              <a:buSzPts val="2000"/>
              <a:buChar char="▪"/>
            </a:pPr>
            <a:r>
              <a:rPr b="1" lang="en-US" sz="2000"/>
              <a:t>553 species of salamander</a:t>
            </a:r>
            <a:endParaRPr/>
          </a:p>
          <a:p>
            <a:pPr indent="-342900" lvl="0" marL="342900" rtl="0" algn="l">
              <a:spcBef>
                <a:spcPts val="400"/>
              </a:spcBef>
              <a:spcAft>
                <a:spcPts val="0"/>
              </a:spcAft>
              <a:buSzPts val="2000"/>
              <a:buChar char="▪"/>
            </a:pPr>
            <a:r>
              <a:rPr b="1" lang="en-US" sz="2000"/>
              <a:t>North America, Central &amp; Northern South America</a:t>
            </a:r>
            <a:endParaRPr/>
          </a:p>
          <a:p>
            <a:pPr indent="-342900" lvl="0" marL="342900" rtl="0" algn="l">
              <a:spcBef>
                <a:spcPts val="400"/>
              </a:spcBef>
              <a:spcAft>
                <a:spcPts val="0"/>
              </a:spcAft>
              <a:buSzPts val="2000"/>
              <a:buChar char="▪"/>
            </a:pPr>
            <a:r>
              <a:rPr b="1" lang="en-US" sz="2000"/>
              <a:t>Small, 15 cm long</a:t>
            </a:r>
            <a:endParaRPr/>
          </a:p>
          <a:p>
            <a:pPr indent="-342900" lvl="0" marL="342900" rtl="0" algn="l">
              <a:spcBef>
                <a:spcPts val="400"/>
              </a:spcBef>
              <a:spcAft>
                <a:spcPts val="0"/>
              </a:spcAft>
              <a:buSzPts val="2000"/>
              <a:buChar char="▪"/>
            </a:pPr>
            <a:r>
              <a:rPr b="1" lang="en-US" sz="2000"/>
              <a:t>Japanese giant salamander 1.5 m</a:t>
            </a:r>
            <a:endParaRPr/>
          </a:p>
          <a:p>
            <a:pPr indent="-342900" lvl="0" marL="342900" rtl="0" algn="l">
              <a:spcBef>
                <a:spcPts val="400"/>
              </a:spcBef>
              <a:spcAft>
                <a:spcPts val="0"/>
              </a:spcAft>
              <a:buSzPts val="2000"/>
              <a:buChar char="▪"/>
            </a:pPr>
            <a:r>
              <a:rPr b="1" lang="en-US" sz="2000"/>
              <a:t>Carnivorous: worms, small arthropods, small molluscs</a:t>
            </a:r>
            <a:endParaRPr b="1" sz="2000"/>
          </a:p>
          <a:p>
            <a:pPr indent="-342900" lvl="0" marL="342900" rtl="0" algn="l">
              <a:spcBef>
                <a:spcPts val="400"/>
              </a:spcBef>
              <a:spcAft>
                <a:spcPts val="0"/>
              </a:spcAft>
              <a:buSzPts val="2000"/>
              <a:buChar char="▪"/>
            </a:pPr>
            <a:r>
              <a:rPr b="1" lang="en-US" sz="2000"/>
              <a:t>Paedomorphosis</a:t>
            </a:r>
            <a:endParaRPr b="1" sz="2000"/>
          </a:p>
          <a:p>
            <a:pPr indent="-215900" lvl="0" marL="342900" rtl="0" algn="l">
              <a:spcBef>
                <a:spcPts val="400"/>
              </a:spcBef>
              <a:spcAft>
                <a:spcPts val="0"/>
              </a:spcAft>
              <a:buSzPts val="2000"/>
              <a:buNone/>
            </a:pPr>
            <a:r>
              <a:t/>
            </a:r>
            <a:endParaRPr b="1" sz="2000"/>
          </a:p>
        </p:txBody>
      </p:sp>
      <p:sp>
        <p:nvSpPr>
          <p:cNvPr id="397" name="Google Shape;397;p34"/>
          <p:cNvSpPr txBox="1"/>
          <p:nvPr>
            <p:ph idx="11" type="ftr"/>
          </p:nvPr>
        </p:nvSpPr>
        <p:spPr>
          <a:xfrm>
            <a:off x="6096000" y="6400800"/>
            <a:ext cx="2895600" cy="228600"/>
          </a:xfrm>
          <a:prstGeom prst="rect">
            <a:avLst/>
          </a:prstGeom>
          <a:noFill/>
          <a:ln>
            <a:noFill/>
          </a:ln>
        </p:spPr>
        <p:txBody>
          <a:bodyPr anchorCtr="0" anchor="t" bIns="45700" lIns="91425" spcFirstLastPara="1" rIns="91425" wrap="square" tIns="45700">
            <a:noAutofit/>
          </a:bodyPr>
          <a:lstStyle/>
          <a:p>
            <a:pPr indent="0" lvl="0" marL="0" rtl="0" algn="r">
              <a:spcBef>
                <a:spcPts val="0"/>
              </a:spcBef>
              <a:spcAft>
                <a:spcPts val="0"/>
              </a:spcAft>
              <a:buNone/>
            </a:pPr>
            <a:r>
              <a:rPr lang="en-US"/>
              <a:t>Hickman, 2006</a:t>
            </a:r>
            <a:endParaRPr/>
          </a:p>
        </p:txBody>
      </p:sp>
      <p:pic>
        <p:nvPicPr>
          <p:cNvPr id="398" name="Google Shape;398;p34"/>
          <p:cNvPicPr preferRelativeResize="0"/>
          <p:nvPr/>
        </p:nvPicPr>
        <p:blipFill rotWithShape="1">
          <a:blip r:embed="rId3">
            <a:alphaModFix/>
          </a:blip>
          <a:srcRect b="0" l="0" r="0" t="0"/>
          <a:stretch/>
        </p:blipFill>
        <p:spPr>
          <a:xfrm>
            <a:off x="4427984" y="1412776"/>
            <a:ext cx="4303113" cy="3779118"/>
          </a:xfrm>
          <a:prstGeom prst="rect">
            <a:avLst/>
          </a:prstGeom>
          <a:noFill/>
          <a:ln>
            <a:noFill/>
          </a:ln>
        </p:spPr>
      </p:pic>
    </p:spTree>
  </p:cSld>
  <p:clrMapOvr>
    <a:masterClrMapping/>
  </p:clrMapOvr>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02" name="Shape 402"/>
        <p:cNvGrpSpPr/>
        <p:nvPr/>
      </p:nvGrpSpPr>
      <p:grpSpPr>
        <a:xfrm>
          <a:off x="0" y="0"/>
          <a:ext cx="0" cy="0"/>
          <a:chOff x="0" y="0"/>
          <a:chExt cx="0" cy="0"/>
        </a:xfrm>
      </p:grpSpPr>
      <p:sp>
        <p:nvSpPr>
          <p:cNvPr id="403" name="Google Shape;403;p35"/>
          <p:cNvSpPr txBox="1"/>
          <p:nvPr>
            <p:ph type="title"/>
          </p:nvPr>
        </p:nvSpPr>
        <p:spPr>
          <a:xfrm>
            <a:off x="304800" y="655638"/>
            <a:ext cx="4953000" cy="563562"/>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None/>
            </a:pPr>
            <a:r>
              <a:rPr lang="en-US"/>
              <a:t>Order Anura (Salientia)</a:t>
            </a:r>
            <a:endParaRPr/>
          </a:p>
        </p:txBody>
      </p:sp>
      <p:sp>
        <p:nvSpPr>
          <p:cNvPr id="404" name="Google Shape;404;p35"/>
          <p:cNvSpPr txBox="1"/>
          <p:nvPr>
            <p:ph idx="11" type="ftr"/>
          </p:nvPr>
        </p:nvSpPr>
        <p:spPr>
          <a:xfrm>
            <a:off x="6096000" y="6400800"/>
            <a:ext cx="2895600" cy="228600"/>
          </a:xfrm>
          <a:prstGeom prst="rect">
            <a:avLst/>
          </a:prstGeom>
          <a:noFill/>
          <a:ln>
            <a:noFill/>
          </a:ln>
        </p:spPr>
        <p:txBody>
          <a:bodyPr anchorCtr="0" anchor="t" bIns="45700" lIns="91425" spcFirstLastPara="1" rIns="91425" wrap="square" tIns="45700">
            <a:noAutofit/>
          </a:bodyPr>
          <a:lstStyle/>
          <a:p>
            <a:pPr indent="0" lvl="0" marL="0" rtl="0" algn="r">
              <a:spcBef>
                <a:spcPts val="0"/>
              </a:spcBef>
              <a:spcAft>
                <a:spcPts val="0"/>
              </a:spcAft>
              <a:buNone/>
            </a:pPr>
            <a:r>
              <a:rPr lang="en-US"/>
              <a:t>Hickman, 2006</a:t>
            </a:r>
            <a:endParaRPr/>
          </a:p>
        </p:txBody>
      </p:sp>
      <p:sp>
        <p:nvSpPr>
          <p:cNvPr id="405" name="Google Shape;405;p35"/>
          <p:cNvSpPr txBox="1"/>
          <p:nvPr>
            <p:ph idx="1" type="body"/>
          </p:nvPr>
        </p:nvSpPr>
        <p:spPr>
          <a:xfrm>
            <a:off x="179512" y="1600200"/>
            <a:ext cx="4155709" cy="4648200"/>
          </a:xfrm>
          <a:prstGeom prst="rect">
            <a:avLst/>
          </a:prstGeom>
          <a:noFill/>
          <a:ln>
            <a:noFill/>
          </a:ln>
        </p:spPr>
        <p:txBody>
          <a:bodyPr anchorCtr="0" anchor="t" bIns="45700" lIns="91425" spcFirstLastPara="1" rIns="91425" wrap="square" tIns="45700">
            <a:noAutofit/>
          </a:bodyPr>
          <a:lstStyle/>
          <a:p>
            <a:pPr indent="-342900" lvl="0" marL="342900" rtl="0" algn="l">
              <a:spcBef>
                <a:spcPts val="0"/>
              </a:spcBef>
              <a:spcAft>
                <a:spcPts val="0"/>
              </a:spcAft>
              <a:buSzPts val="2000"/>
              <a:buChar char="▪"/>
            </a:pPr>
            <a:r>
              <a:rPr b="1" lang="en-US" sz="2000"/>
              <a:t>5283 specie frogs &amp; tods</a:t>
            </a:r>
            <a:endParaRPr b="1" sz="2000"/>
          </a:p>
          <a:p>
            <a:pPr indent="-342900" lvl="0" marL="342900" rtl="0" algn="l">
              <a:spcBef>
                <a:spcPts val="400"/>
              </a:spcBef>
              <a:spcAft>
                <a:spcPts val="0"/>
              </a:spcAft>
              <a:buSzPts val="2000"/>
              <a:buChar char="▪"/>
            </a:pPr>
            <a:r>
              <a:rPr b="1" lang="en-US" sz="2000"/>
              <a:t>Aquatic reproductioin</a:t>
            </a:r>
            <a:endParaRPr b="1" sz="2000"/>
          </a:p>
          <a:p>
            <a:pPr indent="-342900" lvl="0" marL="342900" rtl="0" algn="l">
              <a:spcBef>
                <a:spcPts val="400"/>
              </a:spcBef>
              <a:spcAft>
                <a:spcPts val="0"/>
              </a:spcAft>
              <a:buSzPts val="2000"/>
              <a:buChar char="▪"/>
            </a:pPr>
            <a:r>
              <a:rPr b="1" lang="en-US" sz="2000"/>
              <a:t>Water permeable skin</a:t>
            </a:r>
            <a:endParaRPr/>
          </a:p>
          <a:p>
            <a:pPr indent="-342900" lvl="0" marL="342900" rtl="0" algn="l">
              <a:spcBef>
                <a:spcPts val="400"/>
              </a:spcBef>
              <a:spcAft>
                <a:spcPts val="0"/>
              </a:spcAft>
              <a:buSzPts val="2000"/>
              <a:buChar char="▪"/>
            </a:pPr>
            <a:r>
              <a:rPr b="1" lang="en-US" sz="2000"/>
              <a:t>Absence of tail, exc genus </a:t>
            </a:r>
            <a:r>
              <a:rPr b="1" i="1" lang="en-US" sz="2000"/>
              <a:t>Ascaphus</a:t>
            </a:r>
            <a:endParaRPr b="1" i="1" sz="2000"/>
          </a:p>
          <a:p>
            <a:pPr indent="-215900" lvl="0" marL="342900" rtl="0" algn="l">
              <a:spcBef>
                <a:spcPts val="400"/>
              </a:spcBef>
              <a:spcAft>
                <a:spcPts val="0"/>
              </a:spcAft>
              <a:buSzPts val="2000"/>
              <a:buNone/>
            </a:pPr>
            <a:r>
              <a:t/>
            </a:r>
            <a:endParaRPr b="1" sz="2000"/>
          </a:p>
          <a:p>
            <a:pPr indent="-215900" lvl="0" marL="342900" rtl="0" algn="l">
              <a:spcBef>
                <a:spcPts val="400"/>
              </a:spcBef>
              <a:spcAft>
                <a:spcPts val="0"/>
              </a:spcAft>
              <a:buSzPts val="2000"/>
              <a:buNone/>
            </a:pPr>
            <a:r>
              <a:t/>
            </a:r>
            <a:endParaRPr b="1" sz="2000"/>
          </a:p>
          <a:p>
            <a:pPr indent="-215900" lvl="0" marL="342900" rtl="0" algn="l">
              <a:spcBef>
                <a:spcPts val="400"/>
              </a:spcBef>
              <a:spcAft>
                <a:spcPts val="0"/>
              </a:spcAft>
              <a:buSzPts val="2000"/>
              <a:buNone/>
            </a:pPr>
            <a:r>
              <a:t/>
            </a:r>
            <a:endParaRPr b="1" sz="2000"/>
          </a:p>
        </p:txBody>
      </p:sp>
      <p:pic>
        <p:nvPicPr>
          <p:cNvPr id="406" name="Google Shape;406;p35"/>
          <p:cNvPicPr preferRelativeResize="0"/>
          <p:nvPr/>
        </p:nvPicPr>
        <p:blipFill rotWithShape="1">
          <a:blip r:embed="rId3">
            <a:alphaModFix/>
          </a:blip>
          <a:srcRect b="0" l="0" r="0" t="0"/>
          <a:stretch/>
        </p:blipFill>
        <p:spPr>
          <a:xfrm>
            <a:off x="4335221" y="942975"/>
            <a:ext cx="4631624" cy="4502249"/>
          </a:xfrm>
          <a:prstGeom prst="rect">
            <a:avLst/>
          </a:prstGeom>
          <a:noFill/>
          <a:ln>
            <a:noFill/>
          </a:ln>
        </p:spPr>
      </p:pic>
    </p:spTree>
  </p:cSld>
  <p:clrMapOvr>
    <a:masterClrMapping/>
  </p:clrMapOvr>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10" name="Shape 410"/>
        <p:cNvGrpSpPr/>
        <p:nvPr/>
      </p:nvGrpSpPr>
      <p:grpSpPr>
        <a:xfrm>
          <a:off x="0" y="0"/>
          <a:ext cx="0" cy="0"/>
          <a:chOff x="0" y="0"/>
          <a:chExt cx="0" cy="0"/>
        </a:xfrm>
      </p:grpSpPr>
      <p:sp>
        <p:nvSpPr>
          <p:cNvPr id="411" name="Google Shape;411;p36"/>
          <p:cNvSpPr txBox="1"/>
          <p:nvPr>
            <p:ph type="title"/>
          </p:nvPr>
        </p:nvSpPr>
        <p:spPr>
          <a:xfrm>
            <a:off x="304800" y="655638"/>
            <a:ext cx="4953000" cy="563562"/>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None/>
            </a:pPr>
            <a:r>
              <a:rPr lang="en-US"/>
              <a:t>Order Anura (Salientia)</a:t>
            </a:r>
            <a:endParaRPr/>
          </a:p>
        </p:txBody>
      </p:sp>
      <p:sp>
        <p:nvSpPr>
          <p:cNvPr id="412" name="Google Shape;412;p36"/>
          <p:cNvSpPr txBox="1"/>
          <p:nvPr>
            <p:ph idx="11" type="ftr"/>
          </p:nvPr>
        </p:nvSpPr>
        <p:spPr>
          <a:xfrm>
            <a:off x="6096000" y="6400800"/>
            <a:ext cx="2895600" cy="228600"/>
          </a:xfrm>
          <a:prstGeom prst="rect">
            <a:avLst/>
          </a:prstGeom>
          <a:noFill/>
          <a:ln>
            <a:noFill/>
          </a:ln>
        </p:spPr>
        <p:txBody>
          <a:bodyPr anchorCtr="0" anchor="t" bIns="45700" lIns="91425" spcFirstLastPara="1" rIns="91425" wrap="square" tIns="45700">
            <a:noAutofit/>
          </a:bodyPr>
          <a:lstStyle/>
          <a:p>
            <a:pPr indent="0" lvl="0" marL="0" rtl="0" algn="r">
              <a:spcBef>
                <a:spcPts val="0"/>
              </a:spcBef>
              <a:spcAft>
                <a:spcPts val="0"/>
              </a:spcAft>
              <a:buNone/>
            </a:pPr>
            <a:r>
              <a:rPr lang="en-US"/>
              <a:t>Hickman, 2006</a:t>
            </a:r>
            <a:endParaRPr/>
          </a:p>
        </p:txBody>
      </p:sp>
      <p:pic>
        <p:nvPicPr>
          <p:cNvPr id="413" name="Google Shape;413;p36"/>
          <p:cNvPicPr preferRelativeResize="0"/>
          <p:nvPr>
            <p:ph idx="1" type="body"/>
          </p:nvPr>
        </p:nvPicPr>
        <p:blipFill rotWithShape="1">
          <a:blip r:embed="rId3">
            <a:alphaModFix/>
          </a:blip>
          <a:srcRect b="0" l="0" r="0" t="0"/>
          <a:stretch/>
        </p:blipFill>
        <p:spPr>
          <a:xfrm>
            <a:off x="0" y="1628800"/>
            <a:ext cx="9210136" cy="3600400"/>
          </a:xfrm>
          <a:prstGeom prst="rect">
            <a:avLst/>
          </a:prstGeom>
          <a:noFill/>
          <a:ln>
            <a:noFill/>
          </a:ln>
        </p:spPr>
      </p:pic>
    </p:spTree>
  </p:cSld>
  <p:clrMapOvr>
    <a:masterClrMapping/>
  </p:clrMapOvr>
</p:sld>
</file>

<file path=ppt/slides/slide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17" name="Shape 417"/>
        <p:cNvGrpSpPr/>
        <p:nvPr/>
      </p:nvGrpSpPr>
      <p:grpSpPr>
        <a:xfrm>
          <a:off x="0" y="0"/>
          <a:ext cx="0" cy="0"/>
          <a:chOff x="0" y="0"/>
          <a:chExt cx="0" cy="0"/>
        </a:xfrm>
      </p:grpSpPr>
      <p:sp>
        <p:nvSpPr>
          <p:cNvPr id="418" name="Google Shape;418;p37"/>
          <p:cNvSpPr txBox="1"/>
          <p:nvPr>
            <p:ph type="title"/>
          </p:nvPr>
        </p:nvSpPr>
        <p:spPr>
          <a:xfrm>
            <a:off x="304800" y="655638"/>
            <a:ext cx="4953000" cy="563562"/>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None/>
            </a:pPr>
            <a:r>
              <a:rPr lang="en-US"/>
              <a:t>Order Anura (Salientia)</a:t>
            </a:r>
            <a:endParaRPr/>
          </a:p>
        </p:txBody>
      </p:sp>
      <p:sp>
        <p:nvSpPr>
          <p:cNvPr id="419" name="Google Shape;419;p37"/>
          <p:cNvSpPr txBox="1"/>
          <p:nvPr>
            <p:ph idx="11" type="ftr"/>
          </p:nvPr>
        </p:nvSpPr>
        <p:spPr>
          <a:xfrm>
            <a:off x="6096000" y="6400800"/>
            <a:ext cx="2895600" cy="228600"/>
          </a:xfrm>
          <a:prstGeom prst="rect">
            <a:avLst/>
          </a:prstGeom>
          <a:noFill/>
          <a:ln>
            <a:noFill/>
          </a:ln>
        </p:spPr>
        <p:txBody>
          <a:bodyPr anchorCtr="0" anchor="t" bIns="45700" lIns="91425" spcFirstLastPara="1" rIns="91425" wrap="square" tIns="45700">
            <a:noAutofit/>
          </a:bodyPr>
          <a:lstStyle/>
          <a:p>
            <a:pPr indent="0" lvl="0" marL="0" rtl="0" algn="r">
              <a:spcBef>
                <a:spcPts val="0"/>
              </a:spcBef>
              <a:spcAft>
                <a:spcPts val="0"/>
              </a:spcAft>
              <a:buNone/>
            </a:pPr>
            <a:r>
              <a:rPr lang="en-US"/>
              <a:t>Hickman, 2006</a:t>
            </a:r>
            <a:endParaRPr/>
          </a:p>
        </p:txBody>
      </p:sp>
      <p:pic>
        <p:nvPicPr>
          <p:cNvPr id="420" name="Google Shape;420;p37"/>
          <p:cNvPicPr preferRelativeResize="0"/>
          <p:nvPr>
            <p:ph idx="1" type="body"/>
          </p:nvPr>
        </p:nvPicPr>
        <p:blipFill rotWithShape="1">
          <a:blip r:embed="rId3">
            <a:alphaModFix/>
          </a:blip>
          <a:srcRect b="0" l="0" r="0" t="0"/>
          <a:stretch/>
        </p:blipFill>
        <p:spPr>
          <a:xfrm>
            <a:off x="4463174" y="1124744"/>
            <a:ext cx="4680826" cy="4104456"/>
          </a:xfrm>
          <a:prstGeom prst="rect">
            <a:avLst/>
          </a:prstGeom>
          <a:noFill/>
          <a:ln>
            <a:noFill/>
          </a:ln>
        </p:spPr>
      </p:pic>
      <p:pic>
        <p:nvPicPr>
          <p:cNvPr id="421" name="Google Shape;421;p37"/>
          <p:cNvPicPr preferRelativeResize="0"/>
          <p:nvPr/>
        </p:nvPicPr>
        <p:blipFill rotWithShape="1">
          <a:blip r:embed="rId4">
            <a:alphaModFix/>
          </a:blip>
          <a:srcRect b="0" l="0" r="0" t="0"/>
          <a:stretch/>
        </p:blipFill>
        <p:spPr>
          <a:xfrm>
            <a:off x="0" y="2835995"/>
            <a:ext cx="4724370" cy="3986187"/>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4" name="Shape 134"/>
        <p:cNvGrpSpPr/>
        <p:nvPr/>
      </p:nvGrpSpPr>
      <p:grpSpPr>
        <a:xfrm>
          <a:off x="0" y="0"/>
          <a:ext cx="0" cy="0"/>
          <a:chOff x="0" y="0"/>
          <a:chExt cx="0" cy="0"/>
        </a:xfrm>
      </p:grpSpPr>
      <p:sp>
        <p:nvSpPr>
          <p:cNvPr id="135" name="Google Shape;135;p4"/>
          <p:cNvSpPr txBox="1"/>
          <p:nvPr>
            <p:ph type="title"/>
          </p:nvPr>
        </p:nvSpPr>
        <p:spPr>
          <a:xfrm>
            <a:off x="304800" y="655638"/>
            <a:ext cx="4953000" cy="563562"/>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None/>
            </a:pPr>
            <a:r>
              <a:t/>
            </a:r>
            <a:endParaRPr/>
          </a:p>
        </p:txBody>
      </p:sp>
      <p:sp>
        <p:nvSpPr>
          <p:cNvPr id="136" name="Google Shape;136;p4"/>
          <p:cNvSpPr txBox="1"/>
          <p:nvPr>
            <p:ph idx="11" type="ftr"/>
          </p:nvPr>
        </p:nvSpPr>
        <p:spPr>
          <a:xfrm>
            <a:off x="6096000" y="6400800"/>
            <a:ext cx="2895600" cy="228600"/>
          </a:xfrm>
          <a:prstGeom prst="rect">
            <a:avLst/>
          </a:prstGeom>
          <a:noFill/>
          <a:ln>
            <a:noFill/>
          </a:ln>
        </p:spPr>
        <p:txBody>
          <a:bodyPr anchorCtr="0" anchor="t" bIns="45700" lIns="91425" spcFirstLastPara="1" rIns="91425" wrap="square" tIns="45700">
            <a:noAutofit/>
          </a:bodyPr>
          <a:lstStyle/>
          <a:p>
            <a:pPr indent="0" lvl="0" marL="0" rtl="0" algn="r">
              <a:spcBef>
                <a:spcPts val="0"/>
              </a:spcBef>
              <a:spcAft>
                <a:spcPts val="0"/>
              </a:spcAft>
              <a:buNone/>
            </a:pPr>
            <a:r>
              <a:rPr lang="en-US"/>
              <a:t>Hickman, 2006</a:t>
            </a:r>
            <a:endParaRPr/>
          </a:p>
        </p:txBody>
      </p:sp>
      <p:pic>
        <p:nvPicPr>
          <p:cNvPr id="137" name="Google Shape;137;p4"/>
          <p:cNvPicPr preferRelativeResize="0"/>
          <p:nvPr>
            <p:ph idx="1" type="body"/>
          </p:nvPr>
        </p:nvPicPr>
        <p:blipFill rotWithShape="1">
          <a:blip r:embed="rId3">
            <a:alphaModFix/>
          </a:blip>
          <a:srcRect b="4917" l="5431" r="3943" t="3278"/>
          <a:stretch/>
        </p:blipFill>
        <p:spPr>
          <a:xfrm rot="5400000">
            <a:off x="822022" y="-744131"/>
            <a:ext cx="6868942" cy="8407878"/>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1" name="Shape 141"/>
        <p:cNvGrpSpPr/>
        <p:nvPr/>
      </p:nvGrpSpPr>
      <p:grpSpPr>
        <a:xfrm>
          <a:off x="0" y="0"/>
          <a:ext cx="0" cy="0"/>
          <a:chOff x="0" y="0"/>
          <a:chExt cx="0" cy="0"/>
        </a:xfrm>
      </p:grpSpPr>
      <p:pic>
        <p:nvPicPr>
          <p:cNvPr descr="34_02-ChordatePhylogeny-U" id="142" name="Google Shape;142;p5"/>
          <p:cNvPicPr preferRelativeResize="0"/>
          <p:nvPr/>
        </p:nvPicPr>
        <p:blipFill rotWithShape="1">
          <a:blip r:embed="rId3">
            <a:alphaModFix/>
          </a:blip>
          <a:srcRect b="2119" l="0" r="0" t="0"/>
          <a:stretch/>
        </p:blipFill>
        <p:spPr>
          <a:xfrm>
            <a:off x="303213" y="246063"/>
            <a:ext cx="8535987" cy="6230937"/>
          </a:xfrm>
          <a:prstGeom prst="rect">
            <a:avLst/>
          </a:prstGeom>
          <a:noFill/>
          <a:ln>
            <a:noFill/>
          </a:ln>
        </p:spPr>
      </p:pic>
      <p:sp>
        <p:nvSpPr>
          <p:cNvPr id="143" name="Google Shape;143;p5"/>
          <p:cNvSpPr/>
          <p:nvPr/>
        </p:nvSpPr>
        <p:spPr>
          <a:xfrm>
            <a:off x="152400" y="0"/>
            <a:ext cx="3733800" cy="3048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1200">
                <a:solidFill>
                  <a:schemeClr val="dk2"/>
                </a:solidFill>
                <a:latin typeface="Arial"/>
                <a:ea typeface="Arial"/>
                <a:cs typeface="Arial"/>
                <a:sym typeface="Arial"/>
              </a:rPr>
              <a:t>Peraga 34.2 Filogeni kordata yang masih ada</a:t>
            </a:r>
            <a:endParaRPr/>
          </a:p>
        </p:txBody>
      </p:sp>
      <p:sp>
        <p:nvSpPr>
          <p:cNvPr id="144" name="Google Shape;144;p5"/>
          <p:cNvSpPr txBox="1"/>
          <p:nvPr/>
        </p:nvSpPr>
        <p:spPr>
          <a:xfrm>
            <a:off x="2743200" y="4614863"/>
            <a:ext cx="1289050" cy="198437"/>
          </a:xfrm>
          <a:prstGeom prst="rect">
            <a:avLst/>
          </a:prstGeom>
          <a:noFill/>
          <a:ln>
            <a:noFill/>
          </a:ln>
        </p:spPr>
        <p:txBody>
          <a:bodyPr anchorCtr="0" anchor="t" bIns="0" lIns="0" spcFirstLastPara="1" rIns="0" wrap="square" tIns="0">
            <a:spAutoFit/>
          </a:bodyPr>
          <a:lstStyle/>
          <a:p>
            <a:pPr indent="0" lvl="0" marL="0" marR="0" rtl="0" algn="l">
              <a:spcBef>
                <a:spcPts val="0"/>
              </a:spcBef>
              <a:spcAft>
                <a:spcPts val="0"/>
              </a:spcAft>
              <a:buNone/>
            </a:pPr>
            <a:r>
              <a:rPr b="1" lang="en-US" sz="1300">
                <a:solidFill>
                  <a:schemeClr val="dk1"/>
                </a:solidFill>
                <a:latin typeface="Arial"/>
                <a:ea typeface="Arial"/>
                <a:cs typeface="Arial"/>
                <a:sym typeface="Arial"/>
              </a:rPr>
              <a:t>Sirip berdaging</a:t>
            </a:r>
            <a:endParaRPr/>
          </a:p>
        </p:txBody>
      </p:sp>
      <p:sp>
        <p:nvSpPr>
          <p:cNvPr id="145" name="Google Shape;145;p5"/>
          <p:cNvSpPr txBox="1"/>
          <p:nvPr/>
        </p:nvSpPr>
        <p:spPr>
          <a:xfrm>
            <a:off x="4244975" y="5561013"/>
            <a:ext cx="438150" cy="198437"/>
          </a:xfrm>
          <a:prstGeom prst="rect">
            <a:avLst/>
          </a:prstGeom>
          <a:noFill/>
          <a:ln>
            <a:noFill/>
          </a:ln>
        </p:spPr>
        <p:txBody>
          <a:bodyPr anchorCtr="0" anchor="t" bIns="0" lIns="0" spcFirstLastPara="1" rIns="0" wrap="square" tIns="0">
            <a:spAutoFit/>
          </a:bodyPr>
          <a:lstStyle/>
          <a:p>
            <a:pPr indent="0" lvl="0" marL="0" marR="0" rtl="0" algn="l">
              <a:spcBef>
                <a:spcPts val="0"/>
              </a:spcBef>
              <a:spcAft>
                <a:spcPts val="0"/>
              </a:spcAft>
              <a:buNone/>
            </a:pPr>
            <a:r>
              <a:rPr b="1" lang="en-US" sz="1300">
                <a:solidFill>
                  <a:schemeClr val="dk1"/>
                </a:solidFill>
                <a:latin typeface="Arial"/>
                <a:ea typeface="Arial"/>
                <a:cs typeface="Arial"/>
                <a:sym typeface="Arial"/>
              </a:rPr>
              <a:t>Kaki</a:t>
            </a:r>
            <a:endParaRPr/>
          </a:p>
        </p:txBody>
      </p:sp>
      <p:sp>
        <p:nvSpPr>
          <p:cNvPr id="146" name="Google Shape;146;p5"/>
          <p:cNvSpPr txBox="1"/>
          <p:nvPr/>
        </p:nvSpPr>
        <p:spPr>
          <a:xfrm>
            <a:off x="3873500" y="5954713"/>
            <a:ext cx="1460500" cy="198437"/>
          </a:xfrm>
          <a:prstGeom prst="rect">
            <a:avLst/>
          </a:prstGeom>
          <a:noFill/>
          <a:ln>
            <a:noFill/>
          </a:ln>
        </p:spPr>
        <p:txBody>
          <a:bodyPr anchorCtr="0" anchor="t" bIns="0" lIns="0" spcFirstLastPara="1" rIns="0" wrap="square" tIns="0">
            <a:spAutoFit/>
          </a:bodyPr>
          <a:lstStyle/>
          <a:p>
            <a:pPr indent="0" lvl="0" marL="0" marR="0" rtl="0" algn="l">
              <a:spcBef>
                <a:spcPts val="0"/>
              </a:spcBef>
              <a:spcAft>
                <a:spcPts val="0"/>
              </a:spcAft>
              <a:buNone/>
            </a:pPr>
            <a:r>
              <a:rPr b="1" lang="en-US" sz="1300">
                <a:solidFill>
                  <a:schemeClr val="dk1"/>
                </a:solidFill>
                <a:latin typeface="Arial"/>
                <a:ea typeface="Arial"/>
                <a:cs typeface="Arial"/>
                <a:sym typeface="Arial"/>
              </a:rPr>
              <a:t>Telur amniotik</a:t>
            </a:r>
            <a:endParaRPr/>
          </a:p>
        </p:txBody>
      </p:sp>
      <p:sp>
        <p:nvSpPr>
          <p:cNvPr id="147" name="Google Shape;147;p5"/>
          <p:cNvSpPr txBox="1"/>
          <p:nvPr/>
        </p:nvSpPr>
        <p:spPr>
          <a:xfrm>
            <a:off x="4962525" y="6243638"/>
            <a:ext cx="600075" cy="198437"/>
          </a:xfrm>
          <a:prstGeom prst="rect">
            <a:avLst/>
          </a:prstGeom>
          <a:noFill/>
          <a:ln>
            <a:noFill/>
          </a:ln>
        </p:spPr>
        <p:txBody>
          <a:bodyPr anchorCtr="0" anchor="t" bIns="0" lIns="0" spcFirstLastPara="1" rIns="0" wrap="square" tIns="0">
            <a:spAutoFit/>
          </a:bodyPr>
          <a:lstStyle/>
          <a:p>
            <a:pPr indent="0" lvl="0" marL="0" marR="0" rtl="0" algn="l">
              <a:spcBef>
                <a:spcPts val="0"/>
              </a:spcBef>
              <a:spcAft>
                <a:spcPts val="0"/>
              </a:spcAft>
              <a:buNone/>
            </a:pPr>
            <a:r>
              <a:rPr b="1" lang="en-US" sz="1300">
                <a:solidFill>
                  <a:schemeClr val="dk1"/>
                </a:solidFill>
                <a:latin typeface="Arial"/>
                <a:ea typeface="Arial"/>
                <a:cs typeface="Arial"/>
                <a:sym typeface="Arial"/>
              </a:rPr>
              <a:t>Susu</a:t>
            </a:r>
            <a:endParaRPr/>
          </a:p>
        </p:txBody>
      </p:sp>
      <p:sp>
        <p:nvSpPr>
          <p:cNvPr id="148" name="Google Shape;148;p5"/>
          <p:cNvSpPr txBox="1"/>
          <p:nvPr/>
        </p:nvSpPr>
        <p:spPr>
          <a:xfrm>
            <a:off x="765175" y="3632200"/>
            <a:ext cx="2740025" cy="198438"/>
          </a:xfrm>
          <a:prstGeom prst="rect">
            <a:avLst/>
          </a:prstGeom>
          <a:noFill/>
          <a:ln>
            <a:noFill/>
          </a:ln>
        </p:spPr>
        <p:txBody>
          <a:bodyPr anchorCtr="0" anchor="t" bIns="0" lIns="0" spcFirstLastPara="1" rIns="0" wrap="square" tIns="0">
            <a:spAutoFit/>
          </a:bodyPr>
          <a:lstStyle/>
          <a:p>
            <a:pPr indent="0" lvl="0" marL="0" marR="0" rtl="0" algn="l">
              <a:spcBef>
                <a:spcPts val="0"/>
              </a:spcBef>
              <a:spcAft>
                <a:spcPts val="0"/>
              </a:spcAft>
              <a:buNone/>
            </a:pPr>
            <a:r>
              <a:rPr b="1" lang="en-US" sz="1300">
                <a:solidFill>
                  <a:schemeClr val="dk1"/>
                </a:solidFill>
                <a:latin typeface="Arial"/>
                <a:ea typeface="Arial"/>
                <a:cs typeface="Arial"/>
                <a:sym typeface="Arial"/>
              </a:rPr>
              <a:t>Rahang, rangka termineralisasi</a:t>
            </a:r>
            <a:endParaRPr/>
          </a:p>
        </p:txBody>
      </p:sp>
      <p:sp>
        <p:nvSpPr>
          <p:cNvPr id="149" name="Google Shape;149;p5"/>
          <p:cNvSpPr txBox="1"/>
          <p:nvPr/>
        </p:nvSpPr>
        <p:spPr>
          <a:xfrm>
            <a:off x="990600" y="4119563"/>
            <a:ext cx="2695575" cy="198437"/>
          </a:xfrm>
          <a:prstGeom prst="rect">
            <a:avLst/>
          </a:prstGeom>
          <a:noFill/>
          <a:ln>
            <a:noFill/>
          </a:ln>
        </p:spPr>
        <p:txBody>
          <a:bodyPr anchorCtr="0" anchor="t" bIns="0" lIns="0" spcFirstLastPara="1" rIns="0" wrap="square" tIns="0">
            <a:spAutoFit/>
          </a:bodyPr>
          <a:lstStyle/>
          <a:p>
            <a:pPr indent="0" lvl="0" marL="0" marR="0" rtl="0" algn="l">
              <a:spcBef>
                <a:spcPts val="0"/>
              </a:spcBef>
              <a:spcAft>
                <a:spcPts val="0"/>
              </a:spcAft>
              <a:buNone/>
            </a:pPr>
            <a:r>
              <a:rPr b="1" lang="en-US" sz="1300">
                <a:solidFill>
                  <a:schemeClr val="dk1"/>
                </a:solidFill>
                <a:latin typeface="Arial"/>
                <a:ea typeface="Arial"/>
                <a:cs typeface="Arial"/>
                <a:sym typeface="Arial"/>
              </a:rPr>
              <a:t>Paru-paru atau derivat paru-paru</a:t>
            </a:r>
            <a:endParaRPr/>
          </a:p>
        </p:txBody>
      </p:sp>
      <p:sp>
        <p:nvSpPr>
          <p:cNvPr id="150" name="Google Shape;150;p5"/>
          <p:cNvSpPr txBox="1"/>
          <p:nvPr/>
        </p:nvSpPr>
        <p:spPr>
          <a:xfrm>
            <a:off x="1219200" y="3074988"/>
            <a:ext cx="1701800" cy="198437"/>
          </a:xfrm>
          <a:prstGeom prst="rect">
            <a:avLst/>
          </a:prstGeom>
          <a:noFill/>
          <a:ln>
            <a:noFill/>
          </a:ln>
        </p:spPr>
        <p:txBody>
          <a:bodyPr anchorCtr="0" anchor="t" bIns="0" lIns="0" spcFirstLastPara="1" rIns="0" wrap="square" tIns="0">
            <a:spAutoFit/>
          </a:bodyPr>
          <a:lstStyle/>
          <a:p>
            <a:pPr indent="0" lvl="0" marL="0" marR="0" rtl="0" algn="ctr">
              <a:spcBef>
                <a:spcPts val="0"/>
              </a:spcBef>
              <a:spcAft>
                <a:spcPts val="0"/>
              </a:spcAft>
              <a:buNone/>
            </a:pPr>
            <a:r>
              <a:rPr b="1" lang="en-US" sz="1300">
                <a:solidFill>
                  <a:schemeClr val="dk1"/>
                </a:solidFill>
                <a:latin typeface="Arial"/>
                <a:ea typeface="Arial"/>
                <a:cs typeface="Arial"/>
                <a:sym typeface="Arial"/>
              </a:rPr>
              <a:t>Columna vertebralis</a:t>
            </a:r>
            <a:endParaRPr/>
          </a:p>
        </p:txBody>
      </p:sp>
      <p:sp>
        <p:nvSpPr>
          <p:cNvPr id="151" name="Google Shape;151;p5"/>
          <p:cNvSpPr txBox="1"/>
          <p:nvPr/>
        </p:nvSpPr>
        <p:spPr>
          <a:xfrm>
            <a:off x="1905000" y="2551113"/>
            <a:ext cx="717550" cy="198437"/>
          </a:xfrm>
          <a:prstGeom prst="rect">
            <a:avLst/>
          </a:prstGeom>
          <a:noFill/>
          <a:ln>
            <a:noFill/>
          </a:ln>
        </p:spPr>
        <p:txBody>
          <a:bodyPr anchorCtr="0" anchor="t" bIns="0" lIns="0" spcFirstLastPara="1" rIns="0" wrap="square" tIns="0">
            <a:spAutoFit/>
          </a:bodyPr>
          <a:lstStyle/>
          <a:p>
            <a:pPr indent="0" lvl="0" marL="0" marR="0" rtl="0" algn="ctr">
              <a:spcBef>
                <a:spcPts val="0"/>
              </a:spcBef>
              <a:spcAft>
                <a:spcPts val="0"/>
              </a:spcAft>
              <a:buNone/>
            </a:pPr>
            <a:r>
              <a:rPr b="1" lang="en-US" sz="1300">
                <a:solidFill>
                  <a:schemeClr val="dk1"/>
                </a:solidFill>
                <a:latin typeface="Arial"/>
                <a:ea typeface="Arial"/>
                <a:cs typeface="Arial"/>
                <a:sym typeface="Arial"/>
              </a:rPr>
              <a:t>Kepala</a:t>
            </a:r>
            <a:endParaRPr/>
          </a:p>
        </p:txBody>
      </p:sp>
      <p:sp>
        <p:nvSpPr>
          <p:cNvPr id="152" name="Google Shape;152;p5"/>
          <p:cNvSpPr txBox="1"/>
          <p:nvPr/>
        </p:nvSpPr>
        <p:spPr>
          <a:xfrm>
            <a:off x="917575" y="1516063"/>
            <a:ext cx="844550" cy="198437"/>
          </a:xfrm>
          <a:prstGeom prst="rect">
            <a:avLst/>
          </a:prstGeom>
          <a:noFill/>
          <a:ln>
            <a:noFill/>
          </a:ln>
        </p:spPr>
        <p:txBody>
          <a:bodyPr anchorCtr="0" anchor="t" bIns="0" lIns="0" spcFirstLastPara="1" rIns="0" wrap="square" tIns="0">
            <a:spAutoFit/>
          </a:bodyPr>
          <a:lstStyle/>
          <a:p>
            <a:pPr indent="0" lvl="0" marL="0" marR="0" rtl="0" algn="ctr">
              <a:spcBef>
                <a:spcPts val="0"/>
              </a:spcBef>
              <a:spcAft>
                <a:spcPts val="0"/>
              </a:spcAft>
              <a:buNone/>
            </a:pPr>
            <a:r>
              <a:rPr b="1" lang="en-US" sz="1300">
                <a:solidFill>
                  <a:schemeClr val="dk1"/>
                </a:solidFill>
                <a:latin typeface="Arial"/>
                <a:ea typeface="Arial"/>
                <a:cs typeface="Arial"/>
                <a:sym typeface="Arial"/>
              </a:rPr>
              <a:t>Notokord</a:t>
            </a:r>
            <a:endParaRPr/>
          </a:p>
        </p:txBody>
      </p:sp>
      <p:sp>
        <p:nvSpPr>
          <p:cNvPr id="153" name="Google Shape;153;p5"/>
          <p:cNvSpPr txBox="1"/>
          <p:nvPr/>
        </p:nvSpPr>
        <p:spPr>
          <a:xfrm>
            <a:off x="685800" y="1905000"/>
            <a:ext cx="1393825" cy="317500"/>
          </a:xfrm>
          <a:prstGeom prst="rect">
            <a:avLst/>
          </a:prstGeom>
          <a:noFill/>
          <a:ln>
            <a:noFill/>
          </a:ln>
        </p:spPr>
        <p:txBody>
          <a:bodyPr anchorCtr="0" anchor="t" bIns="0" lIns="0" spcFirstLastPara="1" rIns="0" wrap="square" tIns="0">
            <a:spAutoFit/>
          </a:bodyPr>
          <a:lstStyle/>
          <a:p>
            <a:pPr indent="0" lvl="0" marL="0" marR="0" rtl="0" algn="l">
              <a:lnSpc>
                <a:spcPct val="80000"/>
              </a:lnSpc>
              <a:spcBef>
                <a:spcPts val="0"/>
              </a:spcBef>
              <a:spcAft>
                <a:spcPts val="0"/>
              </a:spcAft>
              <a:buNone/>
            </a:pPr>
            <a:r>
              <a:rPr b="1" lang="en-US" sz="1300">
                <a:solidFill>
                  <a:schemeClr val="dk1"/>
                </a:solidFill>
                <a:latin typeface="Arial"/>
                <a:ea typeface="Arial"/>
                <a:cs typeface="Arial"/>
                <a:sym typeface="Arial"/>
              </a:rPr>
              <a:t>Nenek moyang bersama kordata</a:t>
            </a:r>
            <a:endParaRPr/>
          </a:p>
        </p:txBody>
      </p:sp>
      <p:sp>
        <p:nvSpPr>
          <p:cNvPr id="154" name="Google Shape;154;p5"/>
          <p:cNvSpPr txBox="1"/>
          <p:nvPr/>
        </p:nvSpPr>
        <p:spPr>
          <a:xfrm>
            <a:off x="514350" y="584200"/>
            <a:ext cx="1085850" cy="635000"/>
          </a:xfrm>
          <a:prstGeom prst="rect">
            <a:avLst/>
          </a:prstGeom>
          <a:noFill/>
          <a:ln>
            <a:noFill/>
          </a:ln>
        </p:spPr>
        <p:txBody>
          <a:bodyPr anchorCtr="0" anchor="t" bIns="0" lIns="0" spcFirstLastPara="1" rIns="0" wrap="square" tIns="0">
            <a:spAutoFit/>
          </a:bodyPr>
          <a:lstStyle/>
          <a:p>
            <a:pPr indent="0" lvl="0" marL="0" marR="0" rtl="0" algn="l">
              <a:lnSpc>
                <a:spcPct val="80000"/>
              </a:lnSpc>
              <a:spcBef>
                <a:spcPts val="0"/>
              </a:spcBef>
              <a:spcAft>
                <a:spcPts val="0"/>
              </a:spcAft>
              <a:buNone/>
            </a:pPr>
            <a:r>
              <a:rPr b="1" lang="en-US" sz="1300">
                <a:solidFill>
                  <a:schemeClr val="dk1"/>
                </a:solidFill>
                <a:latin typeface="Arial"/>
                <a:ea typeface="Arial"/>
                <a:cs typeface="Arial"/>
                <a:sym typeface="Arial"/>
              </a:rPr>
              <a:t>DEUTERO-</a:t>
            </a:r>
            <a:endParaRPr/>
          </a:p>
          <a:p>
            <a:pPr indent="0" lvl="0" marL="0" marR="0" rtl="0" algn="l">
              <a:lnSpc>
                <a:spcPct val="80000"/>
              </a:lnSpc>
              <a:spcBef>
                <a:spcPts val="0"/>
              </a:spcBef>
              <a:spcAft>
                <a:spcPts val="0"/>
              </a:spcAft>
              <a:buNone/>
            </a:pPr>
            <a:r>
              <a:rPr b="1" lang="en-US" sz="1300">
                <a:solidFill>
                  <a:schemeClr val="dk1"/>
                </a:solidFill>
                <a:latin typeface="Arial"/>
                <a:ea typeface="Arial"/>
                <a:cs typeface="Arial"/>
                <a:sym typeface="Arial"/>
              </a:rPr>
              <a:t>STOM NENEK MOYANG</a:t>
            </a:r>
            <a:endParaRPr/>
          </a:p>
        </p:txBody>
      </p:sp>
      <p:sp>
        <p:nvSpPr>
          <p:cNvPr id="155" name="Google Shape;155;p5"/>
          <p:cNvSpPr txBox="1"/>
          <p:nvPr/>
        </p:nvSpPr>
        <p:spPr>
          <a:xfrm>
            <a:off x="5486400" y="261938"/>
            <a:ext cx="2241550" cy="358775"/>
          </a:xfrm>
          <a:prstGeom prst="rect">
            <a:avLst/>
          </a:prstGeom>
          <a:noFill/>
          <a:ln>
            <a:noFill/>
          </a:ln>
        </p:spPr>
        <p:txBody>
          <a:bodyPr anchorCtr="0" anchor="t" bIns="0" lIns="0" spcFirstLastPara="1" rIns="0" wrap="square" tIns="0">
            <a:spAutoFit/>
          </a:bodyPr>
          <a:lstStyle/>
          <a:p>
            <a:pPr indent="0" lvl="0" marL="0" marR="0" rtl="0" algn="l">
              <a:lnSpc>
                <a:spcPct val="90000"/>
              </a:lnSpc>
              <a:spcBef>
                <a:spcPts val="0"/>
              </a:spcBef>
              <a:spcAft>
                <a:spcPts val="0"/>
              </a:spcAft>
              <a:buNone/>
            </a:pPr>
            <a:r>
              <a:rPr b="1" lang="en-US" sz="1300">
                <a:solidFill>
                  <a:schemeClr val="dk1"/>
                </a:solidFill>
                <a:latin typeface="Arial"/>
                <a:ea typeface="Arial"/>
                <a:cs typeface="Arial"/>
                <a:sym typeface="Arial"/>
              </a:rPr>
              <a:t>Echinodermata</a:t>
            </a:r>
            <a:endParaRPr/>
          </a:p>
          <a:p>
            <a:pPr indent="0" lvl="0" marL="0" marR="0" rtl="0" algn="l">
              <a:lnSpc>
                <a:spcPct val="90000"/>
              </a:lnSpc>
              <a:spcBef>
                <a:spcPts val="0"/>
              </a:spcBef>
              <a:spcAft>
                <a:spcPts val="0"/>
              </a:spcAft>
              <a:buNone/>
            </a:pPr>
            <a:r>
              <a:rPr b="1" lang="en-US" sz="1300">
                <a:solidFill>
                  <a:schemeClr val="dk1"/>
                </a:solidFill>
                <a:latin typeface="Arial"/>
                <a:ea typeface="Arial"/>
                <a:cs typeface="Arial"/>
                <a:sym typeface="Arial"/>
              </a:rPr>
              <a:t>(kelompok saudari kordata)</a:t>
            </a:r>
            <a:endParaRPr/>
          </a:p>
        </p:txBody>
      </p:sp>
      <p:sp>
        <p:nvSpPr>
          <p:cNvPr id="156" name="Google Shape;156;p5"/>
          <p:cNvSpPr txBox="1"/>
          <p:nvPr/>
        </p:nvSpPr>
        <p:spPr>
          <a:xfrm>
            <a:off x="5480050" y="2874963"/>
            <a:ext cx="2241550" cy="358775"/>
          </a:xfrm>
          <a:prstGeom prst="rect">
            <a:avLst/>
          </a:prstGeom>
          <a:noFill/>
          <a:ln>
            <a:noFill/>
          </a:ln>
        </p:spPr>
        <p:txBody>
          <a:bodyPr anchorCtr="0" anchor="t" bIns="0" lIns="0" spcFirstLastPara="1" rIns="0" wrap="square" tIns="0">
            <a:spAutoFit/>
          </a:bodyPr>
          <a:lstStyle/>
          <a:p>
            <a:pPr indent="0" lvl="0" marL="0" marR="0" rtl="0" algn="l">
              <a:lnSpc>
                <a:spcPct val="90000"/>
              </a:lnSpc>
              <a:spcBef>
                <a:spcPts val="0"/>
              </a:spcBef>
              <a:spcAft>
                <a:spcPts val="0"/>
              </a:spcAft>
              <a:buNone/>
            </a:pPr>
            <a:r>
              <a:rPr b="1" lang="en-US" sz="1300">
                <a:solidFill>
                  <a:schemeClr val="dk1"/>
                </a:solidFill>
                <a:latin typeface="Arial"/>
                <a:ea typeface="Arial"/>
                <a:cs typeface="Arial"/>
                <a:sym typeface="Arial"/>
              </a:rPr>
              <a:t>Chondrichthyes</a:t>
            </a:r>
            <a:endParaRPr/>
          </a:p>
          <a:p>
            <a:pPr indent="0" lvl="0" marL="0" marR="0" rtl="0" algn="l">
              <a:lnSpc>
                <a:spcPct val="90000"/>
              </a:lnSpc>
              <a:spcBef>
                <a:spcPts val="0"/>
              </a:spcBef>
              <a:spcAft>
                <a:spcPts val="0"/>
              </a:spcAft>
              <a:buNone/>
            </a:pPr>
            <a:r>
              <a:rPr b="1" lang="en-US" sz="1300">
                <a:solidFill>
                  <a:schemeClr val="dk1"/>
                </a:solidFill>
                <a:latin typeface="Arial"/>
                <a:ea typeface="Arial"/>
                <a:cs typeface="Arial"/>
                <a:sym typeface="Arial"/>
              </a:rPr>
              <a:t>(hiu, pari, kimera)</a:t>
            </a:r>
            <a:endParaRPr/>
          </a:p>
        </p:txBody>
      </p:sp>
      <p:sp>
        <p:nvSpPr>
          <p:cNvPr id="157" name="Google Shape;157;p5"/>
          <p:cNvSpPr txBox="1"/>
          <p:nvPr/>
        </p:nvSpPr>
        <p:spPr>
          <a:xfrm>
            <a:off x="5483225" y="779463"/>
            <a:ext cx="1390650" cy="358775"/>
          </a:xfrm>
          <a:prstGeom prst="rect">
            <a:avLst/>
          </a:prstGeom>
          <a:noFill/>
          <a:ln>
            <a:noFill/>
          </a:ln>
        </p:spPr>
        <p:txBody>
          <a:bodyPr anchorCtr="0" anchor="t" bIns="0" lIns="0" spcFirstLastPara="1" rIns="0" wrap="square" tIns="0">
            <a:spAutoFit/>
          </a:bodyPr>
          <a:lstStyle/>
          <a:p>
            <a:pPr indent="0" lvl="0" marL="0" marR="0" rtl="0" algn="l">
              <a:lnSpc>
                <a:spcPct val="90000"/>
              </a:lnSpc>
              <a:spcBef>
                <a:spcPts val="0"/>
              </a:spcBef>
              <a:spcAft>
                <a:spcPts val="0"/>
              </a:spcAft>
              <a:buNone/>
            </a:pPr>
            <a:r>
              <a:rPr b="1" lang="en-US" sz="1300">
                <a:solidFill>
                  <a:schemeClr val="dk1"/>
                </a:solidFill>
                <a:latin typeface="Arial"/>
                <a:ea typeface="Arial"/>
                <a:cs typeface="Arial"/>
                <a:sym typeface="Arial"/>
              </a:rPr>
              <a:t>Cephalochordata</a:t>
            </a:r>
            <a:endParaRPr/>
          </a:p>
          <a:p>
            <a:pPr indent="0" lvl="0" marL="0" marR="0" rtl="0" algn="l">
              <a:lnSpc>
                <a:spcPct val="90000"/>
              </a:lnSpc>
              <a:spcBef>
                <a:spcPts val="0"/>
              </a:spcBef>
              <a:spcAft>
                <a:spcPts val="0"/>
              </a:spcAft>
              <a:buNone/>
            </a:pPr>
            <a:r>
              <a:rPr b="1" lang="en-US" sz="1300">
                <a:solidFill>
                  <a:schemeClr val="dk1"/>
                </a:solidFill>
                <a:latin typeface="Arial"/>
                <a:ea typeface="Arial"/>
                <a:cs typeface="Arial"/>
                <a:sym typeface="Arial"/>
              </a:rPr>
              <a:t>(lanselet)</a:t>
            </a:r>
            <a:endParaRPr/>
          </a:p>
        </p:txBody>
      </p:sp>
      <p:sp>
        <p:nvSpPr>
          <p:cNvPr id="158" name="Google Shape;158;p5"/>
          <p:cNvSpPr txBox="1"/>
          <p:nvPr/>
        </p:nvSpPr>
        <p:spPr>
          <a:xfrm>
            <a:off x="5483225" y="1300163"/>
            <a:ext cx="1035050" cy="358775"/>
          </a:xfrm>
          <a:prstGeom prst="rect">
            <a:avLst/>
          </a:prstGeom>
          <a:noFill/>
          <a:ln>
            <a:noFill/>
          </a:ln>
        </p:spPr>
        <p:txBody>
          <a:bodyPr anchorCtr="0" anchor="t" bIns="0" lIns="0" spcFirstLastPara="1" rIns="0" wrap="square" tIns="0">
            <a:spAutoFit/>
          </a:bodyPr>
          <a:lstStyle/>
          <a:p>
            <a:pPr indent="0" lvl="0" marL="0" marR="0" rtl="0" algn="l">
              <a:lnSpc>
                <a:spcPct val="90000"/>
              </a:lnSpc>
              <a:spcBef>
                <a:spcPts val="0"/>
              </a:spcBef>
              <a:spcAft>
                <a:spcPts val="0"/>
              </a:spcAft>
              <a:buNone/>
            </a:pPr>
            <a:r>
              <a:rPr b="1" lang="en-US" sz="1300">
                <a:solidFill>
                  <a:schemeClr val="dk1"/>
                </a:solidFill>
                <a:latin typeface="Arial"/>
                <a:ea typeface="Arial"/>
                <a:cs typeface="Arial"/>
                <a:sym typeface="Arial"/>
              </a:rPr>
              <a:t>Urochordata</a:t>
            </a:r>
            <a:endParaRPr/>
          </a:p>
          <a:p>
            <a:pPr indent="0" lvl="0" marL="0" marR="0" rtl="0" algn="l">
              <a:lnSpc>
                <a:spcPct val="90000"/>
              </a:lnSpc>
              <a:spcBef>
                <a:spcPts val="0"/>
              </a:spcBef>
              <a:spcAft>
                <a:spcPts val="0"/>
              </a:spcAft>
              <a:buNone/>
            </a:pPr>
            <a:r>
              <a:rPr b="1" lang="en-US" sz="1300">
                <a:solidFill>
                  <a:schemeClr val="dk1"/>
                </a:solidFill>
                <a:latin typeface="Arial"/>
                <a:ea typeface="Arial"/>
                <a:cs typeface="Arial"/>
                <a:sym typeface="Arial"/>
              </a:rPr>
              <a:t>(tunikata)</a:t>
            </a:r>
            <a:endParaRPr/>
          </a:p>
        </p:txBody>
      </p:sp>
      <p:sp>
        <p:nvSpPr>
          <p:cNvPr id="159" name="Google Shape;159;p5"/>
          <p:cNvSpPr txBox="1"/>
          <p:nvPr/>
        </p:nvSpPr>
        <p:spPr>
          <a:xfrm>
            <a:off x="5486400" y="1830388"/>
            <a:ext cx="1371600" cy="358775"/>
          </a:xfrm>
          <a:prstGeom prst="rect">
            <a:avLst/>
          </a:prstGeom>
          <a:noFill/>
          <a:ln>
            <a:noFill/>
          </a:ln>
        </p:spPr>
        <p:txBody>
          <a:bodyPr anchorCtr="0" anchor="t" bIns="0" lIns="0" spcFirstLastPara="1" rIns="0" wrap="square" tIns="0">
            <a:spAutoFit/>
          </a:bodyPr>
          <a:lstStyle/>
          <a:p>
            <a:pPr indent="0" lvl="0" marL="0" marR="0" rtl="0" algn="l">
              <a:lnSpc>
                <a:spcPct val="90000"/>
              </a:lnSpc>
              <a:spcBef>
                <a:spcPts val="0"/>
              </a:spcBef>
              <a:spcAft>
                <a:spcPts val="0"/>
              </a:spcAft>
              <a:buNone/>
            </a:pPr>
            <a:r>
              <a:rPr b="1" lang="en-US" sz="1300">
                <a:solidFill>
                  <a:schemeClr val="dk1"/>
                </a:solidFill>
                <a:latin typeface="Arial"/>
                <a:ea typeface="Arial"/>
                <a:cs typeface="Arial"/>
                <a:sym typeface="Arial"/>
              </a:rPr>
              <a:t>Myxini</a:t>
            </a:r>
            <a:endParaRPr/>
          </a:p>
          <a:p>
            <a:pPr indent="0" lvl="0" marL="0" marR="0" rtl="0" algn="l">
              <a:lnSpc>
                <a:spcPct val="90000"/>
              </a:lnSpc>
              <a:spcBef>
                <a:spcPts val="0"/>
              </a:spcBef>
              <a:spcAft>
                <a:spcPts val="0"/>
              </a:spcAft>
              <a:buNone/>
            </a:pPr>
            <a:r>
              <a:rPr b="1" lang="en-US" sz="1300">
                <a:solidFill>
                  <a:schemeClr val="dk1"/>
                </a:solidFill>
                <a:latin typeface="Arial"/>
                <a:ea typeface="Arial"/>
                <a:cs typeface="Arial"/>
                <a:sym typeface="Arial"/>
              </a:rPr>
              <a:t>(ikan pasuk)</a:t>
            </a:r>
            <a:endParaRPr/>
          </a:p>
        </p:txBody>
      </p:sp>
      <p:sp>
        <p:nvSpPr>
          <p:cNvPr id="160" name="Google Shape;160;p5"/>
          <p:cNvSpPr txBox="1"/>
          <p:nvPr/>
        </p:nvSpPr>
        <p:spPr>
          <a:xfrm>
            <a:off x="5480050" y="2351088"/>
            <a:ext cx="1276350" cy="358775"/>
          </a:xfrm>
          <a:prstGeom prst="rect">
            <a:avLst/>
          </a:prstGeom>
          <a:noFill/>
          <a:ln>
            <a:noFill/>
          </a:ln>
        </p:spPr>
        <p:txBody>
          <a:bodyPr anchorCtr="0" anchor="t" bIns="0" lIns="0" spcFirstLastPara="1" rIns="0" wrap="square" tIns="0">
            <a:spAutoFit/>
          </a:bodyPr>
          <a:lstStyle/>
          <a:p>
            <a:pPr indent="0" lvl="0" marL="0" marR="0" rtl="0" algn="l">
              <a:lnSpc>
                <a:spcPct val="90000"/>
              </a:lnSpc>
              <a:spcBef>
                <a:spcPts val="0"/>
              </a:spcBef>
              <a:spcAft>
                <a:spcPts val="0"/>
              </a:spcAft>
              <a:buNone/>
            </a:pPr>
            <a:r>
              <a:rPr b="1" lang="en-US" sz="1300">
                <a:solidFill>
                  <a:schemeClr val="dk1"/>
                </a:solidFill>
                <a:latin typeface="Arial"/>
                <a:ea typeface="Arial"/>
                <a:cs typeface="Arial"/>
                <a:sym typeface="Arial"/>
              </a:rPr>
              <a:t>Petromyzontida</a:t>
            </a:r>
            <a:endParaRPr/>
          </a:p>
          <a:p>
            <a:pPr indent="0" lvl="0" marL="0" marR="0" rtl="0" algn="l">
              <a:lnSpc>
                <a:spcPct val="90000"/>
              </a:lnSpc>
              <a:spcBef>
                <a:spcPts val="0"/>
              </a:spcBef>
              <a:spcAft>
                <a:spcPts val="0"/>
              </a:spcAft>
              <a:buNone/>
            </a:pPr>
            <a:r>
              <a:rPr b="1" lang="en-US" sz="1300">
                <a:solidFill>
                  <a:schemeClr val="dk1"/>
                </a:solidFill>
                <a:latin typeface="Arial"/>
                <a:ea typeface="Arial"/>
                <a:cs typeface="Arial"/>
                <a:sym typeface="Arial"/>
              </a:rPr>
              <a:t>(lampre)</a:t>
            </a:r>
            <a:endParaRPr/>
          </a:p>
        </p:txBody>
      </p:sp>
      <p:sp>
        <p:nvSpPr>
          <p:cNvPr id="161" name="Google Shape;161;p5"/>
          <p:cNvSpPr txBox="1"/>
          <p:nvPr/>
        </p:nvSpPr>
        <p:spPr>
          <a:xfrm>
            <a:off x="5483225" y="6097588"/>
            <a:ext cx="882650" cy="317500"/>
          </a:xfrm>
          <a:prstGeom prst="rect">
            <a:avLst/>
          </a:prstGeom>
          <a:noFill/>
          <a:ln>
            <a:noFill/>
          </a:ln>
        </p:spPr>
        <p:txBody>
          <a:bodyPr anchorCtr="0" anchor="t" bIns="0" lIns="0" spcFirstLastPara="1" rIns="0" wrap="square" tIns="0">
            <a:spAutoFit/>
          </a:bodyPr>
          <a:lstStyle/>
          <a:p>
            <a:pPr indent="0" lvl="0" marL="0" marR="0" rtl="0" algn="l">
              <a:lnSpc>
                <a:spcPct val="80000"/>
              </a:lnSpc>
              <a:spcBef>
                <a:spcPts val="0"/>
              </a:spcBef>
              <a:spcAft>
                <a:spcPts val="0"/>
              </a:spcAft>
              <a:buNone/>
            </a:pPr>
            <a:r>
              <a:rPr b="1" lang="en-US" sz="1300">
                <a:solidFill>
                  <a:schemeClr val="dk1"/>
                </a:solidFill>
                <a:latin typeface="Arial"/>
                <a:ea typeface="Arial"/>
                <a:cs typeface="Arial"/>
                <a:sym typeface="Arial"/>
              </a:rPr>
              <a:t>Mammalia</a:t>
            </a:r>
            <a:endParaRPr/>
          </a:p>
          <a:p>
            <a:pPr indent="0" lvl="0" marL="0" marR="0" rtl="0" algn="l">
              <a:lnSpc>
                <a:spcPct val="80000"/>
              </a:lnSpc>
              <a:spcBef>
                <a:spcPts val="0"/>
              </a:spcBef>
              <a:spcAft>
                <a:spcPts val="0"/>
              </a:spcAft>
              <a:buNone/>
            </a:pPr>
            <a:r>
              <a:rPr b="1" lang="en-US" sz="1300">
                <a:solidFill>
                  <a:schemeClr val="dk1"/>
                </a:solidFill>
                <a:latin typeface="Arial"/>
                <a:ea typeface="Arial"/>
                <a:cs typeface="Arial"/>
                <a:sym typeface="Arial"/>
              </a:rPr>
              <a:t>(mamalia)</a:t>
            </a:r>
            <a:endParaRPr/>
          </a:p>
        </p:txBody>
      </p:sp>
      <p:sp>
        <p:nvSpPr>
          <p:cNvPr id="162" name="Google Shape;162;p5"/>
          <p:cNvSpPr txBox="1"/>
          <p:nvPr/>
        </p:nvSpPr>
        <p:spPr>
          <a:xfrm>
            <a:off x="5486400" y="3398838"/>
            <a:ext cx="1676400" cy="358775"/>
          </a:xfrm>
          <a:prstGeom prst="rect">
            <a:avLst/>
          </a:prstGeom>
          <a:noFill/>
          <a:ln>
            <a:noFill/>
          </a:ln>
        </p:spPr>
        <p:txBody>
          <a:bodyPr anchorCtr="0" anchor="t" bIns="0" lIns="0" spcFirstLastPara="1" rIns="0" wrap="square" tIns="0">
            <a:spAutoFit/>
          </a:bodyPr>
          <a:lstStyle/>
          <a:p>
            <a:pPr indent="0" lvl="0" marL="0" marR="0" rtl="0" algn="l">
              <a:lnSpc>
                <a:spcPct val="90000"/>
              </a:lnSpc>
              <a:spcBef>
                <a:spcPts val="0"/>
              </a:spcBef>
              <a:spcAft>
                <a:spcPts val="0"/>
              </a:spcAft>
              <a:buNone/>
            </a:pPr>
            <a:r>
              <a:rPr b="1" lang="en-US" sz="1300">
                <a:solidFill>
                  <a:schemeClr val="dk1"/>
                </a:solidFill>
                <a:latin typeface="Arial"/>
                <a:ea typeface="Arial"/>
                <a:cs typeface="Arial"/>
                <a:sym typeface="Arial"/>
              </a:rPr>
              <a:t>Actinopterygii</a:t>
            </a:r>
            <a:endParaRPr/>
          </a:p>
          <a:p>
            <a:pPr indent="0" lvl="0" marL="0" marR="0" rtl="0" algn="l">
              <a:lnSpc>
                <a:spcPct val="90000"/>
              </a:lnSpc>
              <a:spcBef>
                <a:spcPts val="0"/>
              </a:spcBef>
              <a:spcAft>
                <a:spcPts val="0"/>
              </a:spcAft>
              <a:buNone/>
            </a:pPr>
            <a:r>
              <a:rPr b="1" lang="en-US" sz="1300">
                <a:solidFill>
                  <a:schemeClr val="dk1"/>
                </a:solidFill>
                <a:latin typeface="Arial"/>
                <a:ea typeface="Arial"/>
                <a:cs typeface="Arial"/>
                <a:sym typeface="Arial"/>
              </a:rPr>
              <a:t>(ikan bersirip-duri)</a:t>
            </a:r>
            <a:endParaRPr/>
          </a:p>
        </p:txBody>
      </p:sp>
      <p:sp>
        <p:nvSpPr>
          <p:cNvPr id="163" name="Google Shape;163;p5"/>
          <p:cNvSpPr txBox="1"/>
          <p:nvPr/>
        </p:nvSpPr>
        <p:spPr>
          <a:xfrm>
            <a:off x="5483225" y="3922713"/>
            <a:ext cx="1111250" cy="358775"/>
          </a:xfrm>
          <a:prstGeom prst="rect">
            <a:avLst/>
          </a:prstGeom>
          <a:noFill/>
          <a:ln>
            <a:noFill/>
          </a:ln>
        </p:spPr>
        <p:txBody>
          <a:bodyPr anchorCtr="0" anchor="t" bIns="0" lIns="0" spcFirstLastPara="1" rIns="0" wrap="square" tIns="0">
            <a:spAutoFit/>
          </a:bodyPr>
          <a:lstStyle/>
          <a:p>
            <a:pPr indent="0" lvl="0" marL="0" marR="0" rtl="0" algn="l">
              <a:lnSpc>
                <a:spcPct val="90000"/>
              </a:lnSpc>
              <a:spcBef>
                <a:spcPts val="0"/>
              </a:spcBef>
              <a:spcAft>
                <a:spcPts val="0"/>
              </a:spcAft>
              <a:buNone/>
            </a:pPr>
            <a:r>
              <a:rPr b="1" lang="en-US" sz="1300">
                <a:solidFill>
                  <a:schemeClr val="dk1"/>
                </a:solidFill>
                <a:latin typeface="Arial"/>
                <a:ea typeface="Arial"/>
                <a:cs typeface="Arial"/>
                <a:sym typeface="Arial"/>
              </a:rPr>
              <a:t>Actinistia</a:t>
            </a:r>
            <a:endParaRPr/>
          </a:p>
          <a:p>
            <a:pPr indent="0" lvl="0" marL="0" marR="0" rtl="0" algn="l">
              <a:lnSpc>
                <a:spcPct val="90000"/>
              </a:lnSpc>
              <a:spcBef>
                <a:spcPts val="0"/>
              </a:spcBef>
              <a:spcAft>
                <a:spcPts val="0"/>
              </a:spcAft>
              <a:buNone/>
            </a:pPr>
            <a:r>
              <a:rPr b="1" lang="en-US" sz="1300">
                <a:solidFill>
                  <a:schemeClr val="dk1"/>
                </a:solidFill>
                <a:latin typeface="Arial"/>
                <a:ea typeface="Arial"/>
                <a:cs typeface="Arial"/>
                <a:sym typeface="Arial"/>
              </a:rPr>
              <a:t>(koelakan)</a:t>
            </a:r>
            <a:endParaRPr/>
          </a:p>
        </p:txBody>
      </p:sp>
      <p:sp>
        <p:nvSpPr>
          <p:cNvPr id="164" name="Google Shape;164;p5"/>
          <p:cNvSpPr txBox="1"/>
          <p:nvPr/>
        </p:nvSpPr>
        <p:spPr>
          <a:xfrm>
            <a:off x="5483225" y="4967288"/>
            <a:ext cx="1403350" cy="358775"/>
          </a:xfrm>
          <a:prstGeom prst="rect">
            <a:avLst/>
          </a:prstGeom>
          <a:noFill/>
          <a:ln>
            <a:noFill/>
          </a:ln>
        </p:spPr>
        <p:txBody>
          <a:bodyPr anchorCtr="0" anchor="t" bIns="0" lIns="0" spcFirstLastPara="1" rIns="0" wrap="square" tIns="0">
            <a:spAutoFit/>
          </a:bodyPr>
          <a:lstStyle/>
          <a:p>
            <a:pPr indent="0" lvl="0" marL="0" marR="0" rtl="0" algn="l">
              <a:lnSpc>
                <a:spcPct val="90000"/>
              </a:lnSpc>
              <a:spcBef>
                <a:spcPts val="0"/>
              </a:spcBef>
              <a:spcAft>
                <a:spcPts val="0"/>
              </a:spcAft>
              <a:buNone/>
            </a:pPr>
            <a:r>
              <a:rPr b="1" lang="en-US" sz="1300">
                <a:solidFill>
                  <a:schemeClr val="dk1"/>
                </a:solidFill>
                <a:latin typeface="Arial"/>
                <a:ea typeface="Arial"/>
                <a:cs typeface="Arial"/>
                <a:sym typeface="Arial"/>
              </a:rPr>
              <a:t>Amphibia (katak,</a:t>
            </a:r>
            <a:endParaRPr/>
          </a:p>
          <a:p>
            <a:pPr indent="0" lvl="0" marL="0" marR="0" rtl="0" algn="l">
              <a:lnSpc>
                <a:spcPct val="90000"/>
              </a:lnSpc>
              <a:spcBef>
                <a:spcPts val="0"/>
              </a:spcBef>
              <a:spcAft>
                <a:spcPts val="0"/>
              </a:spcAft>
              <a:buNone/>
            </a:pPr>
            <a:r>
              <a:rPr b="1" lang="en-US" sz="1300">
                <a:solidFill>
                  <a:schemeClr val="dk1"/>
                </a:solidFill>
                <a:latin typeface="Arial"/>
                <a:ea typeface="Arial"/>
                <a:cs typeface="Arial"/>
                <a:sym typeface="Arial"/>
              </a:rPr>
              <a:t>salamander)</a:t>
            </a:r>
            <a:endParaRPr/>
          </a:p>
        </p:txBody>
      </p:sp>
      <p:sp>
        <p:nvSpPr>
          <p:cNvPr id="165" name="Google Shape;165;p5"/>
          <p:cNvSpPr txBox="1"/>
          <p:nvPr/>
        </p:nvSpPr>
        <p:spPr>
          <a:xfrm>
            <a:off x="5486400" y="4446588"/>
            <a:ext cx="1447800" cy="358775"/>
          </a:xfrm>
          <a:prstGeom prst="rect">
            <a:avLst/>
          </a:prstGeom>
          <a:noFill/>
          <a:ln>
            <a:noFill/>
          </a:ln>
        </p:spPr>
        <p:txBody>
          <a:bodyPr anchorCtr="0" anchor="t" bIns="0" lIns="0" spcFirstLastPara="1" rIns="0" wrap="square" tIns="0">
            <a:spAutoFit/>
          </a:bodyPr>
          <a:lstStyle/>
          <a:p>
            <a:pPr indent="0" lvl="0" marL="0" marR="0" rtl="0" algn="l">
              <a:lnSpc>
                <a:spcPct val="90000"/>
              </a:lnSpc>
              <a:spcBef>
                <a:spcPts val="0"/>
              </a:spcBef>
              <a:spcAft>
                <a:spcPts val="0"/>
              </a:spcAft>
              <a:buNone/>
            </a:pPr>
            <a:r>
              <a:rPr b="1" lang="en-US" sz="1300">
                <a:solidFill>
                  <a:schemeClr val="dk1"/>
                </a:solidFill>
                <a:latin typeface="Arial"/>
                <a:ea typeface="Arial"/>
                <a:cs typeface="Arial"/>
                <a:sym typeface="Arial"/>
              </a:rPr>
              <a:t>Dipnoi</a:t>
            </a:r>
            <a:endParaRPr/>
          </a:p>
          <a:p>
            <a:pPr indent="0" lvl="0" marL="0" marR="0" rtl="0" algn="l">
              <a:lnSpc>
                <a:spcPct val="90000"/>
              </a:lnSpc>
              <a:spcBef>
                <a:spcPts val="0"/>
              </a:spcBef>
              <a:spcAft>
                <a:spcPts val="0"/>
              </a:spcAft>
              <a:buNone/>
            </a:pPr>
            <a:r>
              <a:rPr b="1" lang="en-US" sz="1300">
                <a:solidFill>
                  <a:schemeClr val="dk1"/>
                </a:solidFill>
                <a:latin typeface="Arial"/>
                <a:ea typeface="Arial"/>
                <a:cs typeface="Arial"/>
                <a:sym typeface="Arial"/>
              </a:rPr>
              <a:t>(ikan paru-paru)</a:t>
            </a:r>
            <a:endParaRPr/>
          </a:p>
        </p:txBody>
      </p:sp>
      <p:sp>
        <p:nvSpPr>
          <p:cNvPr id="166" name="Google Shape;166;p5"/>
          <p:cNvSpPr txBox="1"/>
          <p:nvPr/>
        </p:nvSpPr>
        <p:spPr>
          <a:xfrm>
            <a:off x="5480050" y="5510213"/>
            <a:ext cx="1479550" cy="476250"/>
          </a:xfrm>
          <a:prstGeom prst="rect">
            <a:avLst/>
          </a:prstGeom>
          <a:noFill/>
          <a:ln>
            <a:noFill/>
          </a:ln>
        </p:spPr>
        <p:txBody>
          <a:bodyPr anchorCtr="0" anchor="t" bIns="0" lIns="0" spcFirstLastPara="1" rIns="0" wrap="square" tIns="0">
            <a:spAutoFit/>
          </a:bodyPr>
          <a:lstStyle/>
          <a:p>
            <a:pPr indent="0" lvl="0" marL="0" marR="0" rtl="0" algn="l">
              <a:lnSpc>
                <a:spcPct val="80000"/>
              </a:lnSpc>
              <a:spcBef>
                <a:spcPts val="0"/>
              </a:spcBef>
              <a:spcAft>
                <a:spcPts val="0"/>
              </a:spcAft>
              <a:buNone/>
            </a:pPr>
            <a:r>
              <a:rPr b="1" lang="en-US" sz="1300">
                <a:solidFill>
                  <a:schemeClr val="dk1"/>
                </a:solidFill>
                <a:latin typeface="Arial"/>
                <a:ea typeface="Arial"/>
                <a:cs typeface="Arial"/>
                <a:sym typeface="Arial"/>
              </a:rPr>
              <a:t>Reptilia</a:t>
            </a:r>
            <a:endParaRPr/>
          </a:p>
          <a:p>
            <a:pPr indent="0" lvl="0" marL="0" marR="0" rtl="0" algn="l">
              <a:lnSpc>
                <a:spcPct val="80000"/>
              </a:lnSpc>
              <a:spcBef>
                <a:spcPts val="0"/>
              </a:spcBef>
              <a:spcAft>
                <a:spcPts val="0"/>
              </a:spcAft>
              <a:buNone/>
            </a:pPr>
            <a:r>
              <a:rPr b="1" lang="en-US" sz="1300">
                <a:solidFill>
                  <a:schemeClr val="dk1"/>
                </a:solidFill>
                <a:latin typeface="Arial"/>
                <a:ea typeface="Arial"/>
                <a:cs typeface="Arial"/>
                <a:sym typeface="Arial"/>
              </a:rPr>
              <a:t>(penyu, ular, buaya, burung)</a:t>
            </a:r>
            <a:endParaRPr/>
          </a:p>
        </p:txBody>
      </p:sp>
      <p:sp>
        <p:nvSpPr>
          <p:cNvPr id="167" name="Google Shape;167;p5"/>
          <p:cNvSpPr txBox="1"/>
          <p:nvPr/>
        </p:nvSpPr>
        <p:spPr>
          <a:xfrm rot="5385304">
            <a:off x="8285957" y="1212056"/>
            <a:ext cx="869950" cy="198437"/>
          </a:xfrm>
          <a:prstGeom prst="rect">
            <a:avLst/>
          </a:prstGeom>
          <a:noFill/>
          <a:ln>
            <a:noFill/>
          </a:ln>
        </p:spPr>
        <p:txBody>
          <a:bodyPr anchorCtr="0" anchor="t" bIns="0" lIns="0" spcFirstLastPara="1" rIns="0" wrap="square" tIns="0">
            <a:spAutoFit/>
          </a:bodyPr>
          <a:lstStyle/>
          <a:p>
            <a:pPr indent="0" lvl="0" marL="0" marR="0" rtl="0" algn="l">
              <a:spcBef>
                <a:spcPts val="0"/>
              </a:spcBef>
              <a:spcAft>
                <a:spcPts val="0"/>
              </a:spcAft>
              <a:buNone/>
            </a:pPr>
            <a:r>
              <a:rPr b="1" lang="en-US" sz="1300">
                <a:solidFill>
                  <a:schemeClr val="dk1"/>
                </a:solidFill>
                <a:latin typeface="Arial"/>
                <a:ea typeface="Arial"/>
                <a:cs typeface="Arial"/>
                <a:sym typeface="Arial"/>
              </a:rPr>
              <a:t>Kordata</a:t>
            </a:r>
            <a:endParaRPr/>
          </a:p>
        </p:txBody>
      </p:sp>
      <p:sp>
        <p:nvSpPr>
          <p:cNvPr id="168" name="Google Shape;168;p5"/>
          <p:cNvSpPr txBox="1"/>
          <p:nvPr/>
        </p:nvSpPr>
        <p:spPr>
          <a:xfrm rot="5385304">
            <a:off x="8038307" y="2266156"/>
            <a:ext cx="869950" cy="198437"/>
          </a:xfrm>
          <a:prstGeom prst="rect">
            <a:avLst/>
          </a:prstGeom>
          <a:noFill/>
          <a:ln>
            <a:noFill/>
          </a:ln>
        </p:spPr>
        <p:txBody>
          <a:bodyPr anchorCtr="0" anchor="t" bIns="0" lIns="0" spcFirstLastPara="1" rIns="0" wrap="square" tIns="0">
            <a:spAutoFit/>
          </a:bodyPr>
          <a:lstStyle/>
          <a:p>
            <a:pPr indent="0" lvl="0" marL="0" marR="0" rtl="0" algn="l">
              <a:spcBef>
                <a:spcPts val="0"/>
              </a:spcBef>
              <a:spcAft>
                <a:spcPts val="0"/>
              </a:spcAft>
              <a:buNone/>
            </a:pPr>
            <a:r>
              <a:rPr b="1" lang="en-US" sz="1300">
                <a:solidFill>
                  <a:schemeClr val="dk1"/>
                </a:solidFill>
                <a:latin typeface="Arial"/>
                <a:ea typeface="Arial"/>
                <a:cs typeface="Arial"/>
                <a:sym typeface="Arial"/>
              </a:rPr>
              <a:t>Kraniata</a:t>
            </a:r>
            <a:endParaRPr/>
          </a:p>
        </p:txBody>
      </p:sp>
      <p:sp>
        <p:nvSpPr>
          <p:cNvPr id="169" name="Google Shape;169;p5"/>
          <p:cNvSpPr txBox="1"/>
          <p:nvPr/>
        </p:nvSpPr>
        <p:spPr>
          <a:xfrm rot="5385304">
            <a:off x="7762081" y="2820194"/>
            <a:ext cx="923925" cy="198438"/>
          </a:xfrm>
          <a:prstGeom prst="rect">
            <a:avLst/>
          </a:prstGeom>
          <a:noFill/>
          <a:ln>
            <a:noFill/>
          </a:ln>
        </p:spPr>
        <p:txBody>
          <a:bodyPr anchorCtr="0" anchor="t" bIns="0" lIns="0" spcFirstLastPara="1" rIns="0" wrap="square" tIns="0">
            <a:spAutoFit/>
          </a:bodyPr>
          <a:lstStyle/>
          <a:p>
            <a:pPr indent="0" lvl="0" marL="0" marR="0" rtl="0" algn="l">
              <a:spcBef>
                <a:spcPts val="0"/>
              </a:spcBef>
              <a:spcAft>
                <a:spcPts val="0"/>
              </a:spcAft>
              <a:buNone/>
            </a:pPr>
            <a:r>
              <a:rPr b="1" lang="en-US" sz="1300">
                <a:solidFill>
                  <a:schemeClr val="dk1"/>
                </a:solidFill>
                <a:latin typeface="Arial"/>
                <a:ea typeface="Arial"/>
                <a:cs typeface="Arial"/>
                <a:sym typeface="Arial"/>
              </a:rPr>
              <a:t>Vertebrata</a:t>
            </a:r>
            <a:endParaRPr/>
          </a:p>
        </p:txBody>
      </p:sp>
      <p:sp>
        <p:nvSpPr>
          <p:cNvPr id="170" name="Google Shape;170;p5"/>
          <p:cNvSpPr txBox="1"/>
          <p:nvPr/>
        </p:nvSpPr>
        <p:spPr>
          <a:xfrm rot="5385304">
            <a:off x="7390606" y="3458369"/>
            <a:ext cx="1165225" cy="198438"/>
          </a:xfrm>
          <a:prstGeom prst="rect">
            <a:avLst/>
          </a:prstGeom>
          <a:noFill/>
          <a:ln>
            <a:noFill/>
          </a:ln>
        </p:spPr>
        <p:txBody>
          <a:bodyPr anchorCtr="0" anchor="t" bIns="0" lIns="0" spcFirstLastPara="1" rIns="0" wrap="square" tIns="0">
            <a:spAutoFit/>
          </a:bodyPr>
          <a:lstStyle/>
          <a:p>
            <a:pPr indent="0" lvl="0" marL="0" marR="0" rtl="0" algn="l">
              <a:spcBef>
                <a:spcPts val="0"/>
              </a:spcBef>
              <a:spcAft>
                <a:spcPts val="0"/>
              </a:spcAft>
              <a:buNone/>
            </a:pPr>
            <a:r>
              <a:rPr b="1" lang="en-US" sz="1300">
                <a:solidFill>
                  <a:schemeClr val="dk1"/>
                </a:solidFill>
                <a:latin typeface="Arial"/>
                <a:ea typeface="Arial"/>
                <a:cs typeface="Arial"/>
                <a:sym typeface="Arial"/>
              </a:rPr>
              <a:t>Gnatostoma</a:t>
            </a:r>
            <a:endParaRPr/>
          </a:p>
        </p:txBody>
      </p:sp>
      <p:sp>
        <p:nvSpPr>
          <p:cNvPr id="171" name="Google Shape;171;p5"/>
          <p:cNvSpPr txBox="1"/>
          <p:nvPr/>
        </p:nvSpPr>
        <p:spPr>
          <a:xfrm rot="5385304">
            <a:off x="6834982" y="4587081"/>
            <a:ext cx="1289050" cy="198437"/>
          </a:xfrm>
          <a:prstGeom prst="rect">
            <a:avLst/>
          </a:prstGeom>
          <a:noFill/>
          <a:ln>
            <a:noFill/>
          </a:ln>
        </p:spPr>
        <p:txBody>
          <a:bodyPr anchorCtr="0" anchor="t" bIns="0" lIns="0" spcFirstLastPara="1" rIns="0" wrap="square" tIns="0">
            <a:spAutoFit/>
          </a:bodyPr>
          <a:lstStyle/>
          <a:p>
            <a:pPr indent="0" lvl="0" marL="0" marR="0" rtl="0" algn="l">
              <a:spcBef>
                <a:spcPts val="0"/>
              </a:spcBef>
              <a:spcAft>
                <a:spcPts val="0"/>
              </a:spcAft>
              <a:buNone/>
            </a:pPr>
            <a:r>
              <a:rPr b="1" lang="en-US" sz="1300">
                <a:solidFill>
                  <a:schemeClr val="dk1"/>
                </a:solidFill>
                <a:latin typeface="Arial"/>
                <a:ea typeface="Arial"/>
                <a:cs typeface="Arial"/>
                <a:sym typeface="Arial"/>
              </a:rPr>
              <a:t>Sirip-daging</a:t>
            </a:r>
            <a:endParaRPr/>
          </a:p>
        </p:txBody>
      </p:sp>
      <p:sp>
        <p:nvSpPr>
          <p:cNvPr id="172" name="Google Shape;172;p5"/>
          <p:cNvSpPr txBox="1"/>
          <p:nvPr/>
        </p:nvSpPr>
        <p:spPr>
          <a:xfrm rot="5385304">
            <a:off x="7162006" y="3985419"/>
            <a:ext cx="1165225" cy="198438"/>
          </a:xfrm>
          <a:prstGeom prst="rect">
            <a:avLst/>
          </a:prstGeom>
          <a:noFill/>
          <a:ln>
            <a:noFill/>
          </a:ln>
        </p:spPr>
        <p:txBody>
          <a:bodyPr anchorCtr="0" anchor="t" bIns="0" lIns="0" spcFirstLastPara="1" rIns="0" wrap="square" tIns="0">
            <a:spAutoFit/>
          </a:bodyPr>
          <a:lstStyle/>
          <a:p>
            <a:pPr indent="0" lvl="0" marL="0" marR="0" rtl="0" algn="l">
              <a:spcBef>
                <a:spcPts val="0"/>
              </a:spcBef>
              <a:spcAft>
                <a:spcPts val="0"/>
              </a:spcAft>
              <a:buNone/>
            </a:pPr>
            <a:r>
              <a:rPr b="1" lang="en-US" sz="1300">
                <a:solidFill>
                  <a:schemeClr val="dk1"/>
                </a:solidFill>
                <a:latin typeface="Arial"/>
                <a:ea typeface="Arial"/>
                <a:cs typeface="Arial"/>
                <a:sym typeface="Arial"/>
              </a:rPr>
              <a:t>Osteiktia</a:t>
            </a:r>
            <a:endParaRPr/>
          </a:p>
        </p:txBody>
      </p:sp>
      <p:sp>
        <p:nvSpPr>
          <p:cNvPr id="173" name="Google Shape;173;p5"/>
          <p:cNvSpPr txBox="1"/>
          <p:nvPr/>
        </p:nvSpPr>
        <p:spPr>
          <a:xfrm rot="5385304">
            <a:off x="6769894" y="5466557"/>
            <a:ext cx="962025" cy="198437"/>
          </a:xfrm>
          <a:prstGeom prst="rect">
            <a:avLst/>
          </a:prstGeom>
          <a:noFill/>
          <a:ln>
            <a:noFill/>
          </a:ln>
        </p:spPr>
        <p:txBody>
          <a:bodyPr anchorCtr="0" anchor="t" bIns="0" lIns="0" spcFirstLastPara="1" rIns="0" wrap="square" tIns="0">
            <a:spAutoFit/>
          </a:bodyPr>
          <a:lstStyle/>
          <a:p>
            <a:pPr indent="0" lvl="0" marL="0" marR="0" rtl="0" algn="l">
              <a:spcBef>
                <a:spcPts val="0"/>
              </a:spcBef>
              <a:spcAft>
                <a:spcPts val="0"/>
              </a:spcAft>
              <a:buNone/>
            </a:pPr>
            <a:r>
              <a:rPr b="1" lang="en-US" sz="1300">
                <a:solidFill>
                  <a:schemeClr val="dk1"/>
                </a:solidFill>
                <a:latin typeface="Arial"/>
                <a:ea typeface="Arial"/>
                <a:cs typeface="Arial"/>
                <a:sym typeface="Arial"/>
              </a:rPr>
              <a:t>Tetrapoda</a:t>
            </a:r>
            <a:endParaRPr/>
          </a:p>
        </p:txBody>
      </p:sp>
      <p:sp>
        <p:nvSpPr>
          <p:cNvPr id="174" name="Google Shape;174;p5"/>
          <p:cNvSpPr txBox="1"/>
          <p:nvPr/>
        </p:nvSpPr>
        <p:spPr>
          <a:xfrm rot="5385304">
            <a:off x="6604794" y="5918994"/>
            <a:ext cx="765175" cy="198437"/>
          </a:xfrm>
          <a:prstGeom prst="rect">
            <a:avLst/>
          </a:prstGeom>
          <a:noFill/>
          <a:ln>
            <a:noFill/>
          </a:ln>
        </p:spPr>
        <p:txBody>
          <a:bodyPr anchorCtr="0" anchor="t" bIns="0" lIns="0" spcFirstLastPara="1" rIns="0" wrap="square" tIns="0">
            <a:spAutoFit/>
          </a:bodyPr>
          <a:lstStyle/>
          <a:p>
            <a:pPr indent="0" lvl="0" marL="0" marR="0" rtl="0" algn="l">
              <a:spcBef>
                <a:spcPts val="0"/>
              </a:spcBef>
              <a:spcAft>
                <a:spcPts val="0"/>
              </a:spcAft>
              <a:buNone/>
            </a:pPr>
            <a:r>
              <a:rPr b="1" lang="en-US" sz="1300">
                <a:solidFill>
                  <a:schemeClr val="dk1"/>
                </a:solidFill>
                <a:latin typeface="Arial"/>
                <a:ea typeface="Arial"/>
                <a:cs typeface="Arial"/>
                <a:sym typeface="Arial"/>
              </a:rPr>
              <a:t>Amniota</a:t>
            </a:r>
            <a:endParaRPr/>
          </a:p>
        </p:txBody>
      </p:sp>
      <p:cxnSp>
        <p:nvCxnSpPr>
          <p:cNvPr id="175" name="Google Shape;175;p5"/>
          <p:cNvCxnSpPr/>
          <p:nvPr/>
        </p:nvCxnSpPr>
        <p:spPr>
          <a:xfrm flipH="1" rot="10800000">
            <a:off x="1714500" y="1466850"/>
            <a:ext cx="152400" cy="428625"/>
          </a:xfrm>
          <a:prstGeom prst="straightConnector1">
            <a:avLst/>
          </a:prstGeom>
          <a:noFill/>
          <a:ln cap="flat" cmpd="sng" w="25400">
            <a:solidFill>
              <a:schemeClr val="dk1"/>
            </a:solidFill>
            <a:prstDash val="solid"/>
            <a:round/>
            <a:headEnd len="med" w="med" type="none"/>
            <a:tailEnd len="med" w="med" type="none"/>
          </a:ln>
        </p:spPr>
      </p:cxnSp>
      <p:sp>
        <p:nvSpPr>
          <p:cNvPr id="176" name="Google Shape;176;p5"/>
          <p:cNvSpPr txBox="1"/>
          <p:nvPr/>
        </p:nvSpPr>
        <p:spPr>
          <a:xfrm>
            <a:off x="6556375" y="6525498"/>
            <a:ext cx="2456135" cy="338554"/>
          </a:xfrm>
          <a:prstGeom prst="rect">
            <a:avLst/>
          </a:prstGeom>
          <a:noFill/>
          <a:ln>
            <a:noFill/>
          </a:ln>
        </p:spPr>
        <p:txBody>
          <a:bodyPr anchorCtr="0" anchor="t" bIns="45700" lIns="91425" spcFirstLastPara="1" rIns="91425" wrap="square" tIns="45700">
            <a:spAutoFit/>
          </a:bodyPr>
          <a:lstStyle/>
          <a:p>
            <a:pPr indent="0" lvl="0" marL="0" marR="0" rtl="0" algn="r">
              <a:spcBef>
                <a:spcPts val="0"/>
              </a:spcBef>
              <a:spcAft>
                <a:spcPts val="0"/>
              </a:spcAft>
              <a:buNone/>
            </a:pPr>
            <a:r>
              <a:rPr lang="en-US" sz="1600">
                <a:solidFill>
                  <a:schemeClr val="lt1"/>
                </a:solidFill>
                <a:latin typeface="Arial"/>
                <a:ea typeface="Arial"/>
                <a:cs typeface="Arial"/>
                <a:sym typeface="Arial"/>
              </a:rPr>
              <a:t>Campbel, 2010</a:t>
            </a:r>
            <a:endParaRPr sz="1600">
              <a:solidFill>
                <a:schemeClr val="lt1"/>
              </a:solidFill>
              <a:latin typeface="Arial"/>
              <a:ea typeface="Arial"/>
              <a:cs typeface="Arial"/>
              <a:sym typeface="Arial"/>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0" name="Shape 180"/>
        <p:cNvGrpSpPr/>
        <p:nvPr/>
      </p:nvGrpSpPr>
      <p:grpSpPr>
        <a:xfrm>
          <a:off x="0" y="0"/>
          <a:ext cx="0" cy="0"/>
          <a:chOff x="0" y="0"/>
          <a:chExt cx="0" cy="0"/>
        </a:xfrm>
      </p:grpSpPr>
      <p:sp>
        <p:nvSpPr>
          <p:cNvPr id="181" name="Google Shape;181;p6"/>
          <p:cNvSpPr txBox="1"/>
          <p:nvPr>
            <p:ph type="title"/>
          </p:nvPr>
        </p:nvSpPr>
        <p:spPr>
          <a:xfrm>
            <a:off x="304800" y="655638"/>
            <a:ext cx="4953000" cy="563562"/>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None/>
            </a:pPr>
            <a:r>
              <a:rPr lang="en-US"/>
              <a:t>AMPHIBIA</a:t>
            </a:r>
            <a:endParaRPr/>
          </a:p>
        </p:txBody>
      </p:sp>
      <p:sp>
        <p:nvSpPr>
          <p:cNvPr id="182" name="Google Shape;182;p6"/>
          <p:cNvSpPr txBox="1"/>
          <p:nvPr>
            <p:ph idx="1" type="body"/>
          </p:nvPr>
        </p:nvSpPr>
        <p:spPr>
          <a:xfrm>
            <a:off x="179512" y="1600200"/>
            <a:ext cx="8712968" cy="4648200"/>
          </a:xfrm>
          <a:prstGeom prst="rect">
            <a:avLst/>
          </a:prstGeom>
          <a:noFill/>
          <a:ln>
            <a:noFill/>
          </a:ln>
        </p:spPr>
        <p:txBody>
          <a:bodyPr anchorCtr="0" anchor="t" bIns="45700" lIns="91425" spcFirstLastPara="1" rIns="91425" wrap="square" tIns="45700">
            <a:noAutofit/>
          </a:bodyPr>
          <a:lstStyle/>
          <a:p>
            <a:pPr indent="-342900" lvl="0" marL="342900" rtl="0" algn="l">
              <a:spcBef>
                <a:spcPts val="0"/>
              </a:spcBef>
              <a:spcAft>
                <a:spcPts val="0"/>
              </a:spcAft>
              <a:buSzPts val="2000"/>
              <a:buChar char="▪"/>
            </a:pPr>
            <a:r>
              <a:rPr b="1" i="1" lang="en-US" sz="2000"/>
              <a:t>G. amphi: dua, bios: hidup</a:t>
            </a:r>
            <a:endParaRPr b="1" i="1" sz="2000"/>
          </a:p>
          <a:p>
            <a:pPr indent="-342900" lvl="0" marL="342900" rtl="0" algn="l">
              <a:spcBef>
                <a:spcPts val="400"/>
              </a:spcBef>
              <a:spcAft>
                <a:spcPts val="0"/>
              </a:spcAft>
              <a:buSzPts val="2000"/>
              <a:buChar char="▪"/>
            </a:pPr>
            <a:r>
              <a:rPr b="1" lang="en-US" sz="2000"/>
              <a:t>From water to land: oxygen content, density, temperature regulation, habitat diversity</a:t>
            </a:r>
            <a:endParaRPr/>
          </a:p>
          <a:p>
            <a:pPr indent="-342900" lvl="0" marL="342900" rtl="0" algn="l">
              <a:spcBef>
                <a:spcPts val="400"/>
              </a:spcBef>
              <a:spcAft>
                <a:spcPts val="0"/>
              </a:spcAft>
              <a:buSzPts val="2000"/>
              <a:buChar char="▪"/>
            </a:pPr>
            <a:r>
              <a:rPr b="1" lang="en-US" sz="2000"/>
              <a:t>Skeleton bone, vertebrae, ribs,</a:t>
            </a:r>
            <a:endParaRPr/>
          </a:p>
          <a:p>
            <a:pPr indent="-342900" lvl="0" marL="342900" rtl="0" algn="l">
              <a:spcBef>
                <a:spcPts val="400"/>
              </a:spcBef>
              <a:spcAft>
                <a:spcPts val="0"/>
              </a:spcAft>
              <a:buSzPts val="2000"/>
              <a:buChar char="▪"/>
            </a:pPr>
            <a:r>
              <a:rPr b="1" lang="en-US" sz="2000"/>
              <a:t>Limbs usually 4, forelimb 4 digits</a:t>
            </a:r>
            <a:endParaRPr/>
          </a:p>
          <a:p>
            <a:pPr indent="-342900" lvl="0" marL="342900" rtl="0" algn="l">
              <a:spcBef>
                <a:spcPts val="400"/>
              </a:spcBef>
              <a:spcAft>
                <a:spcPts val="0"/>
              </a:spcAft>
              <a:buSzPts val="2000"/>
              <a:buChar char="▪"/>
            </a:pPr>
            <a:r>
              <a:rPr b="1" lang="en-US" sz="2000"/>
              <a:t>Heart with sinus venosus</a:t>
            </a:r>
            <a:endParaRPr b="1" sz="2000"/>
          </a:p>
          <a:p>
            <a:pPr indent="-342900" lvl="0" marL="342900" rtl="0" algn="l">
              <a:spcBef>
                <a:spcPts val="400"/>
              </a:spcBef>
              <a:spcAft>
                <a:spcPts val="0"/>
              </a:spcAft>
              <a:buSzPts val="2000"/>
              <a:buChar char="▪"/>
            </a:pPr>
            <a:r>
              <a:rPr b="1" lang="en-US" sz="2000"/>
              <a:t>Skin smooth, moist &amp; glandular</a:t>
            </a:r>
            <a:endParaRPr/>
          </a:p>
          <a:p>
            <a:pPr indent="-342900" lvl="0" marL="342900" rtl="0" algn="l">
              <a:spcBef>
                <a:spcPts val="400"/>
              </a:spcBef>
              <a:spcAft>
                <a:spcPts val="0"/>
              </a:spcAft>
              <a:buSzPts val="2000"/>
              <a:buChar char="▪"/>
            </a:pPr>
            <a:r>
              <a:rPr b="1" lang="en-US" sz="2000"/>
              <a:t>Repiration by skin, some gills/lungs</a:t>
            </a:r>
            <a:endParaRPr/>
          </a:p>
          <a:p>
            <a:pPr indent="-342900" lvl="0" marL="342900" rtl="0" algn="l">
              <a:spcBef>
                <a:spcPts val="400"/>
              </a:spcBef>
              <a:spcAft>
                <a:spcPts val="0"/>
              </a:spcAft>
              <a:buSzPts val="2000"/>
              <a:buChar char="▪"/>
            </a:pPr>
            <a:r>
              <a:rPr b="1" lang="en-US" sz="2000"/>
              <a:t>Ectothermic: body temp depend on environment</a:t>
            </a:r>
            <a:endParaRPr/>
          </a:p>
          <a:p>
            <a:pPr indent="-215900" lvl="0" marL="342900" rtl="0" algn="l">
              <a:spcBef>
                <a:spcPts val="400"/>
              </a:spcBef>
              <a:spcAft>
                <a:spcPts val="0"/>
              </a:spcAft>
              <a:buSzPts val="2000"/>
              <a:buNone/>
            </a:pPr>
            <a:r>
              <a:t/>
            </a:r>
            <a:endParaRPr b="1" sz="2000"/>
          </a:p>
          <a:p>
            <a:pPr indent="-215900" lvl="0" marL="342900" rtl="0" algn="l">
              <a:spcBef>
                <a:spcPts val="400"/>
              </a:spcBef>
              <a:spcAft>
                <a:spcPts val="0"/>
              </a:spcAft>
              <a:buSzPts val="2000"/>
              <a:buNone/>
            </a:pPr>
            <a:r>
              <a:t/>
            </a:r>
            <a:endParaRPr b="1" sz="2000"/>
          </a:p>
          <a:p>
            <a:pPr indent="-342900" lvl="0" marL="342900" rtl="0" algn="l">
              <a:spcBef>
                <a:spcPts val="400"/>
              </a:spcBef>
              <a:spcAft>
                <a:spcPts val="0"/>
              </a:spcAft>
              <a:buSzPts val="2000"/>
              <a:buChar char="▪"/>
            </a:pPr>
            <a:r>
              <a:rPr b="1" lang="en-US" sz="2000"/>
              <a:t>Mesonephric or opisthonephric: urea nitrogenous waste</a:t>
            </a:r>
            <a:endParaRPr/>
          </a:p>
          <a:p>
            <a:pPr indent="-342900" lvl="0" marL="342900" rtl="0" algn="l">
              <a:spcBef>
                <a:spcPts val="400"/>
              </a:spcBef>
              <a:spcAft>
                <a:spcPts val="0"/>
              </a:spcAft>
              <a:buSzPts val="2000"/>
              <a:buChar char="▪"/>
            </a:pPr>
            <a:r>
              <a:rPr b="1" lang="en-US" sz="2000"/>
              <a:t>Tympanic membrane &amp; stapes</a:t>
            </a:r>
            <a:endParaRPr/>
          </a:p>
          <a:p>
            <a:pPr indent="-342900" lvl="0" marL="342900" rtl="0" algn="l">
              <a:spcBef>
                <a:spcPts val="400"/>
              </a:spcBef>
              <a:spcAft>
                <a:spcPts val="0"/>
              </a:spcAft>
              <a:buSzPts val="2000"/>
              <a:buChar char="▪"/>
            </a:pPr>
            <a:r>
              <a:rPr b="1" lang="en-US" sz="2000"/>
              <a:t>Cornea &amp; lens bending light; eyelids &amp; lachrymal glands protect</a:t>
            </a:r>
            <a:endParaRPr/>
          </a:p>
          <a:p>
            <a:pPr indent="-342900" lvl="0" marL="342900" rtl="0" algn="l">
              <a:spcBef>
                <a:spcPts val="400"/>
              </a:spcBef>
              <a:spcAft>
                <a:spcPts val="0"/>
              </a:spcAft>
              <a:buSzPts val="2000"/>
              <a:buChar char="▪"/>
            </a:pPr>
            <a:r>
              <a:rPr b="1" lang="en-US" sz="2000"/>
              <a:t>Small teeth, internal nostril, olfactory epithelium</a:t>
            </a:r>
            <a:endParaRPr/>
          </a:p>
          <a:p>
            <a:pPr indent="-342900" lvl="0" marL="342900" rtl="0" algn="l">
              <a:spcBef>
                <a:spcPts val="400"/>
              </a:spcBef>
              <a:spcAft>
                <a:spcPts val="0"/>
              </a:spcAft>
              <a:buSzPts val="2000"/>
              <a:buChar char="▪"/>
            </a:pPr>
            <a:r>
              <a:rPr b="1" lang="en-US" sz="2000"/>
              <a:t>Ten pairs of cranial nerve</a:t>
            </a:r>
            <a:endParaRPr/>
          </a:p>
          <a:p>
            <a:pPr indent="-342900" lvl="0" marL="342900" rtl="0" algn="l">
              <a:spcBef>
                <a:spcPts val="400"/>
              </a:spcBef>
              <a:spcAft>
                <a:spcPts val="0"/>
              </a:spcAft>
              <a:buSzPts val="2000"/>
              <a:buChar char="▪"/>
            </a:pPr>
            <a:r>
              <a:rPr b="1" lang="en-US" sz="2000"/>
              <a:t>Separate sex, external fertilization</a:t>
            </a:r>
            <a:endParaRPr/>
          </a:p>
          <a:p>
            <a:pPr indent="-215900" lvl="0" marL="342900" rtl="0" algn="l">
              <a:spcBef>
                <a:spcPts val="400"/>
              </a:spcBef>
              <a:spcAft>
                <a:spcPts val="0"/>
              </a:spcAft>
              <a:buSzPts val="2000"/>
              <a:buNone/>
            </a:pPr>
            <a:r>
              <a:t/>
            </a:r>
            <a:endParaRPr b="1" sz="2000"/>
          </a:p>
          <a:p>
            <a:pPr indent="0" lvl="0" marL="0" rtl="0" algn="l">
              <a:spcBef>
                <a:spcPts val="400"/>
              </a:spcBef>
              <a:spcAft>
                <a:spcPts val="0"/>
              </a:spcAft>
              <a:buSzPts val="2000"/>
              <a:buNone/>
            </a:pPr>
            <a:r>
              <a:t/>
            </a:r>
            <a:endParaRPr b="1" sz="2000"/>
          </a:p>
          <a:p>
            <a:pPr indent="-215900" lvl="0" marL="342900" rtl="0" algn="l">
              <a:spcBef>
                <a:spcPts val="400"/>
              </a:spcBef>
              <a:spcAft>
                <a:spcPts val="0"/>
              </a:spcAft>
              <a:buSzPts val="2000"/>
              <a:buNone/>
            </a:pPr>
            <a:r>
              <a:t/>
            </a:r>
            <a:endParaRPr b="1" sz="2000"/>
          </a:p>
          <a:p>
            <a:pPr indent="-215900" lvl="0" marL="342900" rtl="0" algn="l">
              <a:spcBef>
                <a:spcPts val="400"/>
              </a:spcBef>
              <a:spcAft>
                <a:spcPts val="0"/>
              </a:spcAft>
              <a:buSzPts val="2000"/>
              <a:buNone/>
            </a:pPr>
            <a:r>
              <a:t/>
            </a:r>
            <a:endParaRPr b="1" sz="2000"/>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6" name="Shape 186"/>
        <p:cNvGrpSpPr/>
        <p:nvPr/>
      </p:nvGrpSpPr>
      <p:grpSpPr>
        <a:xfrm>
          <a:off x="0" y="0"/>
          <a:ext cx="0" cy="0"/>
          <a:chOff x="0" y="0"/>
          <a:chExt cx="0" cy="0"/>
        </a:xfrm>
      </p:grpSpPr>
      <p:sp>
        <p:nvSpPr>
          <p:cNvPr id="187" name="Google Shape;187;p7"/>
          <p:cNvSpPr txBox="1"/>
          <p:nvPr>
            <p:ph type="title"/>
          </p:nvPr>
        </p:nvSpPr>
        <p:spPr>
          <a:xfrm>
            <a:off x="3939480" y="44624"/>
            <a:ext cx="4953000" cy="563562"/>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r>
              <a:rPr lang="en-US"/>
              <a:t>Amphibia</a:t>
            </a:r>
            <a:endParaRPr/>
          </a:p>
        </p:txBody>
      </p:sp>
      <p:graphicFrame>
        <p:nvGraphicFramePr>
          <p:cNvPr id="188" name="Google Shape;188;p7"/>
          <p:cNvGraphicFramePr/>
          <p:nvPr/>
        </p:nvGraphicFramePr>
        <p:xfrm>
          <a:off x="0" y="604728"/>
          <a:ext cx="3000000" cy="3000000"/>
        </p:xfrm>
        <a:graphic>
          <a:graphicData uri="http://schemas.openxmlformats.org/drawingml/2006/table">
            <a:tbl>
              <a:tblPr bandRow="1" firstRow="1">
                <a:noFill/>
                <a:tableStyleId>{06AC4CBF-7A3F-43D8-9257-45A54CF2187C}</a:tableStyleId>
              </a:tblPr>
              <a:tblGrid>
                <a:gridCol w="3275850"/>
                <a:gridCol w="2880325"/>
                <a:gridCol w="2987825"/>
              </a:tblGrid>
              <a:tr h="370850">
                <a:tc>
                  <a:txBody>
                    <a:bodyPr/>
                    <a:lstStyle/>
                    <a:p>
                      <a:pPr indent="0" lvl="0" marL="0" marR="0" rtl="0" algn="ctr">
                        <a:spcBef>
                          <a:spcPts val="0"/>
                        </a:spcBef>
                        <a:spcAft>
                          <a:spcPts val="0"/>
                        </a:spcAft>
                        <a:buNone/>
                      </a:pPr>
                      <a:r>
                        <a:rPr lang="en-US" sz="1800" u="none" cap="none" strike="noStrike"/>
                        <a:t>Ordo Gymnophiona/Apoda</a:t>
                      </a:r>
                      <a:endParaRPr sz="1800" u="none" cap="none" strike="noStrike"/>
                    </a:p>
                  </a:txBody>
                  <a:tcPr marT="45725" marB="45725" marR="91450" marL="91450"/>
                </a:tc>
                <a:tc>
                  <a:txBody>
                    <a:bodyPr/>
                    <a:lstStyle/>
                    <a:p>
                      <a:pPr indent="0" lvl="0" marL="0" marR="0" rtl="0" algn="ctr">
                        <a:spcBef>
                          <a:spcPts val="0"/>
                        </a:spcBef>
                        <a:spcAft>
                          <a:spcPts val="0"/>
                        </a:spcAft>
                        <a:buNone/>
                      </a:pPr>
                      <a:r>
                        <a:rPr lang="en-US" sz="1800" u="none" cap="none" strike="noStrike"/>
                        <a:t>Ordo Urodela/Caudata</a:t>
                      </a:r>
                      <a:endParaRPr sz="1800" u="none" cap="none" strike="noStrike"/>
                    </a:p>
                  </a:txBody>
                  <a:tcPr marT="45725" marB="45725" marR="91450" marL="91450"/>
                </a:tc>
                <a:tc>
                  <a:txBody>
                    <a:bodyPr/>
                    <a:lstStyle/>
                    <a:p>
                      <a:pPr indent="0" lvl="0" marL="0" marR="0" rtl="0" algn="ctr">
                        <a:spcBef>
                          <a:spcPts val="0"/>
                        </a:spcBef>
                        <a:spcAft>
                          <a:spcPts val="0"/>
                        </a:spcAft>
                        <a:buNone/>
                      </a:pPr>
                      <a:r>
                        <a:rPr lang="en-US" sz="1800" u="none" cap="none" strike="noStrike"/>
                        <a:t>Ordo Anura</a:t>
                      </a:r>
                      <a:endParaRPr sz="1800" u="none" cap="none" strike="noStrike"/>
                    </a:p>
                  </a:txBody>
                  <a:tcPr marT="45725" marB="45725" marR="91450" marL="91450"/>
                </a:tc>
              </a:tr>
              <a:tr h="370850">
                <a:tc>
                  <a:txBody>
                    <a:bodyPr/>
                    <a:lstStyle/>
                    <a:p>
                      <a:pPr indent="0" lvl="0" marL="0" marR="0" rtl="0" algn="l">
                        <a:spcBef>
                          <a:spcPts val="0"/>
                        </a:spcBef>
                        <a:spcAft>
                          <a:spcPts val="0"/>
                        </a:spcAft>
                        <a:buNone/>
                      </a:pPr>
                      <a:r>
                        <a:rPr lang="en-US" sz="1800" u="none" cap="none" strike="noStrike"/>
                        <a:t>G. gymnos: terbuka, ohioneos: ular</a:t>
                      </a:r>
                      <a:endParaRPr sz="1800"/>
                    </a:p>
                  </a:txBody>
                  <a:tcPr marT="45725" marB="45725" marR="91450" marL="91450"/>
                </a:tc>
                <a:tc>
                  <a:txBody>
                    <a:bodyPr/>
                    <a:lstStyle/>
                    <a:p>
                      <a:pPr indent="0" lvl="0" marL="0" marR="0" rtl="0" algn="l">
                        <a:spcBef>
                          <a:spcPts val="0"/>
                        </a:spcBef>
                        <a:spcAft>
                          <a:spcPts val="0"/>
                        </a:spcAft>
                        <a:buNone/>
                      </a:pPr>
                      <a:r>
                        <a:rPr lang="en-US" sz="1800"/>
                        <a:t>G. oura: ekor, delos: ada</a:t>
                      </a:r>
                      <a:endParaRPr sz="1800"/>
                    </a:p>
                  </a:txBody>
                  <a:tcPr marT="45725" marB="45725" marR="91450" marL="91450"/>
                </a:tc>
                <a:tc>
                  <a:txBody>
                    <a:bodyPr/>
                    <a:lstStyle/>
                    <a:p>
                      <a:pPr indent="0" lvl="0" marL="0" marR="0" rtl="0" algn="l">
                        <a:spcBef>
                          <a:spcPts val="0"/>
                        </a:spcBef>
                        <a:spcAft>
                          <a:spcPts val="0"/>
                        </a:spcAft>
                        <a:buNone/>
                      </a:pPr>
                      <a:r>
                        <a:rPr lang="en-US" sz="1800"/>
                        <a:t>G.</a:t>
                      </a:r>
                      <a:r>
                        <a:rPr lang="en-US" sz="1800"/>
                        <a:t> an: tanpa, oura: ekor</a:t>
                      </a:r>
                      <a:endParaRPr sz="1800"/>
                    </a:p>
                  </a:txBody>
                  <a:tcPr marT="45725" marB="45725" marR="91450" marL="91450"/>
                </a:tc>
              </a:tr>
              <a:tr h="370850">
                <a:tc>
                  <a:txBody>
                    <a:bodyPr/>
                    <a:lstStyle/>
                    <a:p>
                      <a:pPr indent="0" lvl="0" marL="0" marR="0" rtl="0" algn="l">
                        <a:spcBef>
                          <a:spcPts val="0"/>
                        </a:spcBef>
                        <a:spcAft>
                          <a:spcPts val="0"/>
                        </a:spcAft>
                        <a:buNone/>
                      </a:pPr>
                      <a:r>
                        <a:rPr lang="en-US" sz="1800"/>
                        <a:t>173 species</a:t>
                      </a:r>
                      <a:endParaRPr sz="1800"/>
                    </a:p>
                  </a:txBody>
                  <a:tcPr marT="45725" marB="45725" marR="91450" marL="91450"/>
                </a:tc>
                <a:tc>
                  <a:txBody>
                    <a:bodyPr/>
                    <a:lstStyle/>
                    <a:p>
                      <a:pPr indent="0" lvl="0" marL="0" marR="0" rtl="0" algn="l">
                        <a:spcBef>
                          <a:spcPts val="0"/>
                        </a:spcBef>
                        <a:spcAft>
                          <a:spcPts val="0"/>
                        </a:spcAft>
                        <a:buNone/>
                      </a:pPr>
                      <a:r>
                        <a:rPr lang="en-US" sz="1800"/>
                        <a:t>553 species</a:t>
                      </a:r>
                      <a:endParaRPr sz="1800"/>
                    </a:p>
                  </a:txBody>
                  <a:tcPr marT="45725" marB="45725" marR="91450" marL="91450"/>
                </a:tc>
                <a:tc>
                  <a:txBody>
                    <a:bodyPr/>
                    <a:lstStyle/>
                    <a:p>
                      <a:pPr indent="0" lvl="0" marL="0" marR="0" rtl="0" algn="l">
                        <a:spcBef>
                          <a:spcPts val="0"/>
                        </a:spcBef>
                        <a:spcAft>
                          <a:spcPts val="0"/>
                        </a:spcAft>
                        <a:buNone/>
                      </a:pPr>
                      <a:r>
                        <a:rPr lang="en-US" sz="1800"/>
                        <a:t>5283 species</a:t>
                      </a:r>
                      <a:endParaRPr sz="1800"/>
                    </a:p>
                  </a:txBody>
                  <a:tcPr marT="45725" marB="45725" marR="91450" marL="91450"/>
                </a:tc>
              </a:tr>
              <a:tr h="370850">
                <a:tc>
                  <a:txBody>
                    <a:bodyPr/>
                    <a:lstStyle/>
                    <a:p>
                      <a:pPr indent="0" lvl="0" marL="0" marR="0" rtl="0" algn="l">
                        <a:spcBef>
                          <a:spcPts val="0"/>
                        </a:spcBef>
                        <a:spcAft>
                          <a:spcPts val="0"/>
                        </a:spcAft>
                        <a:buNone/>
                      </a:pPr>
                      <a:r>
                        <a:rPr lang="en-US" sz="1800"/>
                        <a:t>Body elongate, limbs</a:t>
                      </a:r>
                      <a:r>
                        <a:rPr lang="en-US" sz="1800"/>
                        <a:t> absent, dermal scale, 95-285 vertebrae</a:t>
                      </a:r>
                      <a:endParaRPr sz="1800"/>
                    </a:p>
                  </a:txBody>
                  <a:tcPr marT="45725" marB="45725" marR="91450" marL="91450"/>
                </a:tc>
                <a:tc>
                  <a:txBody>
                    <a:bodyPr/>
                    <a:lstStyle/>
                    <a:p>
                      <a:pPr indent="0" lvl="0" marL="0" marR="0" rtl="0" algn="l">
                        <a:spcBef>
                          <a:spcPts val="0"/>
                        </a:spcBef>
                        <a:spcAft>
                          <a:spcPts val="0"/>
                        </a:spcAft>
                        <a:buNone/>
                      </a:pPr>
                      <a:r>
                        <a:rPr lang="en-US" sz="1800"/>
                        <a:t>Body with head, trunk &amp; tail, no scale, 2 pair limbs, </a:t>
                      </a:r>
                      <a:endParaRPr sz="1800"/>
                    </a:p>
                  </a:txBody>
                  <a:tcPr marT="45725" marB="45725" marR="91450" marL="91450"/>
                </a:tc>
                <a:tc>
                  <a:txBody>
                    <a:bodyPr/>
                    <a:lstStyle/>
                    <a:p>
                      <a:pPr indent="0" lvl="0" marL="0" marR="0" rtl="0" algn="l">
                        <a:spcBef>
                          <a:spcPts val="0"/>
                        </a:spcBef>
                        <a:spcAft>
                          <a:spcPts val="0"/>
                        </a:spcAft>
                        <a:buNone/>
                      </a:pPr>
                      <a:r>
                        <a:rPr lang="en-US" sz="1800"/>
                        <a:t>Head &amp; trunk fused, no tail, no scale, 2 pair limbs, large mouth, lungs, 6-10 vertebrae</a:t>
                      </a:r>
                      <a:endParaRPr sz="1800"/>
                    </a:p>
                  </a:txBody>
                  <a:tcPr marT="45725" marB="45725" marR="91450" marL="91450"/>
                </a:tc>
              </a:tr>
              <a:tr h="370850">
                <a:tc>
                  <a:txBody>
                    <a:bodyPr/>
                    <a:lstStyle/>
                    <a:p>
                      <a:pPr indent="0" lvl="0" marL="0" marR="0" rtl="0" algn="l">
                        <a:spcBef>
                          <a:spcPts val="0"/>
                        </a:spcBef>
                        <a:spcAft>
                          <a:spcPts val="0"/>
                        </a:spcAft>
                        <a:buNone/>
                      </a:pPr>
                      <a:r>
                        <a:rPr lang="en-US" sz="1800"/>
                        <a:t>caecilians</a:t>
                      </a:r>
                      <a:endParaRPr sz="1800"/>
                    </a:p>
                  </a:txBody>
                  <a:tcPr marT="45725" marB="45725" marR="91450" marL="91450"/>
                </a:tc>
                <a:tc>
                  <a:txBody>
                    <a:bodyPr/>
                    <a:lstStyle/>
                    <a:p>
                      <a:pPr indent="0" lvl="0" marL="0" marR="0" rtl="0" algn="l">
                        <a:spcBef>
                          <a:spcPts val="0"/>
                        </a:spcBef>
                        <a:spcAft>
                          <a:spcPts val="0"/>
                        </a:spcAft>
                        <a:buNone/>
                      </a:pPr>
                      <a:r>
                        <a:rPr lang="en-US" sz="1800"/>
                        <a:t>Salamander</a:t>
                      </a:r>
                      <a:endParaRPr sz="1800"/>
                    </a:p>
                  </a:txBody>
                  <a:tcPr marT="45725" marB="45725" marR="91450" marL="91450"/>
                </a:tc>
                <a:tc>
                  <a:txBody>
                    <a:bodyPr/>
                    <a:lstStyle/>
                    <a:p>
                      <a:pPr indent="0" lvl="0" marL="0" marR="0" rtl="0" algn="l">
                        <a:spcBef>
                          <a:spcPts val="0"/>
                        </a:spcBef>
                        <a:spcAft>
                          <a:spcPts val="0"/>
                        </a:spcAft>
                        <a:buNone/>
                      </a:pPr>
                      <a:r>
                        <a:rPr lang="en-US" sz="1800"/>
                        <a:t>Frogs, toads</a:t>
                      </a:r>
                      <a:endParaRPr sz="1800"/>
                    </a:p>
                  </a:txBody>
                  <a:tcPr marT="45725" marB="45725" marR="91450" marL="91450"/>
                </a:tc>
              </a:tr>
              <a:tr h="370850">
                <a:tc>
                  <a:txBody>
                    <a:bodyPr/>
                    <a:lstStyle/>
                    <a:p>
                      <a:pPr indent="0" lvl="0" marL="0" marR="0" rtl="0" algn="l">
                        <a:spcBef>
                          <a:spcPts val="0"/>
                        </a:spcBef>
                        <a:spcAft>
                          <a:spcPts val="0"/>
                        </a:spcAft>
                        <a:buNone/>
                      </a:pPr>
                      <a:r>
                        <a:t/>
                      </a:r>
                      <a:endParaRPr sz="1800"/>
                    </a:p>
                  </a:txBody>
                  <a:tcPr marT="45725" marB="45725" marR="91450" marL="91450"/>
                </a:tc>
                <a:tc>
                  <a:txBody>
                    <a:bodyPr/>
                    <a:lstStyle/>
                    <a:p>
                      <a:pPr indent="0" lvl="0" marL="0" marR="0" rtl="0" algn="l">
                        <a:spcBef>
                          <a:spcPts val="0"/>
                        </a:spcBef>
                        <a:spcAft>
                          <a:spcPts val="0"/>
                        </a:spcAft>
                        <a:buNone/>
                      </a:pPr>
                      <a:r>
                        <a:t/>
                      </a:r>
                      <a:endParaRPr sz="1800"/>
                    </a:p>
                  </a:txBody>
                  <a:tcPr marT="45725" marB="45725" marR="91450" marL="91450"/>
                </a:tc>
                <a:tc>
                  <a:txBody>
                    <a:bodyPr/>
                    <a:lstStyle/>
                    <a:p>
                      <a:pPr indent="0" lvl="0" marL="0" marR="0" rtl="0" algn="l">
                        <a:spcBef>
                          <a:spcPts val="0"/>
                        </a:spcBef>
                        <a:spcAft>
                          <a:spcPts val="0"/>
                        </a:spcAft>
                        <a:buNone/>
                      </a:pPr>
                      <a:r>
                        <a:t/>
                      </a:r>
                      <a:endParaRPr sz="1800"/>
                    </a:p>
                  </a:txBody>
                  <a:tcPr marT="45725" marB="45725" marR="91450" marL="91450"/>
                </a:tc>
              </a:tr>
              <a:tr h="370850">
                <a:tc>
                  <a:txBody>
                    <a:bodyPr/>
                    <a:lstStyle/>
                    <a:p>
                      <a:pPr indent="0" lvl="0" marL="0" marR="0" rtl="0" algn="l">
                        <a:spcBef>
                          <a:spcPts val="0"/>
                        </a:spcBef>
                        <a:spcAft>
                          <a:spcPts val="0"/>
                        </a:spcAft>
                        <a:buNone/>
                      </a:pPr>
                      <a:r>
                        <a:t/>
                      </a:r>
                      <a:endParaRPr sz="1800"/>
                    </a:p>
                  </a:txBody>
                  <a:tcPr marT="45725" marB="45725" marR="91450" marL="91450"/>
                </a:tc>
                <a:tc>
                  <a:txBody>
                    <a:bodyPr/>
                    <a:lstStyle/>
                    <a:p>
                      <a:pPr indent="0" lvl="0" marL="0" marR="0" rtl="0" algn="l">
                        <a:spcBef>
                          <a:spcPts val="0"/>
                        </a:spcBef>
                        <a:spcAft>
                          <a:spcPts val="0"/>
                        </a:spcAft>
                        <a:buNone/>
                      </a:pPr>
                      <a:r>
                        <a:t/>
                      </a:r>
                      <a:endParaRPr sz="1800"/>
                    </a:p>
                  </a:txBody>
                  <a:tcPr marT="45725" marB="45725" marR="91450" marL="91450"/>
                </a:tc>
                <a:tc>
                  <a:txBody>
                    <a:bodyPr/>
                    <a:lstStyle/>
                    <a:p>
                      <a:pPr indent="0" lvl="0" marL="0" marR="0" rtl="0" algn="l">
                        <a:spcBef>
                          <a:spcPts val="0"/>
                        </a:spcBef>
                        <a:spcAft>
                          <a:spcPts val="0"/>
                        </a:spcAft>
                        <a:buNone/>
                      </a:pPr>
                      <a:r>
                        <a:t/>
                      </a:r>
                      <a:endParaRPr sz="1800"/>
                    </a:p>
                  </a:txBody>
                  <a:tcPr marT="45725" marB="45725" marR="91450" marL="91450"/>
                </a:tc>
              </a:tr>
            </a:tbl>
          </a:graphicData>
        </a:graphic>
      </p:graphicFrame>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2" name="Shape 192"/>
        <p:cNvGrpSpPr/>
        <p:nvPr/>
      </p:nvGrpSpPr>
      <p:grpSpPr>
        <a:xfrm>
          <a:off x="0" y="0"/>
          <a:ext cx="0" cy="0"/>
          <a:chOff x="0" y="0"/>
          <a:chExt cx="0" cy="0"/>
        </a:xfrm>
      </p:grpSpPr>
      <p:sp>
        <p:nvSpPr>
          <p:cNvPr id="193" name="Google Shape;193;p8"/>
          <p:cNvSpPr txBox="1"/>
          <p:nvPr>
            <p:ph type="title"/>
          </p:nvPr>
        </p:nvSpPr>
        <p:spPr>
          <a:xfrm>
            <a:off x="304800" y="655638"/>
            <a:ext cx="4953000" cy="563562"/>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None/>
            </a:pPr>
            <a:r>
              <a:t/>
            </a:r>
            <a:endParaRPr/>
          </a:p>
        </p:txBody>
      </p:sp>
      <p:pic>
        <p:nvPicPr>
          <p:cNvPr id="194" name="Google Shape;194;p8"/>
          <p:cNvPicPr preferRelativeResize="0"/>
          <p:nvPr>
            <p:ph idx="1" type="body"/>
          </p:nvPr>
        </p:nvPicPr>
        <p:blipFill rotWithShape="1">
          <a:blip r:embed="rId3">
            <a:alphaModFix/>
          </a:blip>
          <a:srcRect b="0" l="0" r="0" t="0"/>
          <a:stretch/>
        </p:blipFill>
        <p:spPr>
          <a:xfrm>
            <a:off x="23242" y="14486"/>
            <a:ext cx="4116710" cy="4586042"/>
          </a:xfrm>
          <a:prstGeom prst="rect">
            <a:avLst/>
          </a:prstGeom>
          <a:noFill/>
          <a:ln>
            <a:noFill/>
          </a:ln>
        </p:spPr>
      </p:pic>
      <p:pic>
        <p:nvPicPr>
          <p:cNvPr id="195" name="Google Shape;195;p8"/>
          <p:cNvPicPr preferRelativeResize="0"/>
          <p:nvPr/>
        </p:nvPicPr>
        <p:blipFill rotWithShape="1">
          <a:blip r:embed="rId4">
            <a:alphaModFix/>
          </a:blip>
          <a:srcRect b="0" l="0" r="0" t="0"/>
          <a:stretch/>
        </p:blipFill>
        <p:spPr>
          <a:xfrm>
            <a:off x="4211960" y="23613"/>
            <a:ext cx="3672408" cy="4776531"/>
          </a:xfrm>
          <a:prstGeom prst="rect">
            <a:avLst/>
          </a:prstGeom>
          <a:noFill/>
          <a:ln>
            <a:noFill/>
          </a:ln>
        </p:spPr>
      </p:pic>
      <p:sp>
        <p:nvSpPr>
          <p:cNvPr id="196" name="Google Shape;196;p8"/>
          <p:cNvSpPr txBox="1"/>
          <p:nvPr>
            <p:ph idx="11" type="ftr"/>
          </p:nvPr>
        </p:nvSpPr>
        <p:spPr>
          <a:xfrm>
            <a:off x="6096000" y="6400800"/>
            <a:ext cx="2895600" cy="228600"/>
          </a:xfrm>
          <a:prstGeom prst="rect">
            <a:avLst/>
          </a:prstGeom>
          <a:noFill/>
          <a:ln>
            <a:noFill/>
          </a:ln>
        </p:spPr>
        <p:txBody>
          <a:bodyPr anchorCtr="0" anchor="t" bIns="45700" lIns="91425" spcFirstLastPara="1" rIns="91425" wrap="square" tIns="45700">
            <a:noAutofit/>
          </a:bodyPr>
          <a:lstStyle/>
          <a:p>
            <a:pPr indent="0" lvl="0" marL="0" rtl="0" algn="r">
              <a:spcBef>
                <a:spcPts val="0"/>
              </a:spcBef>
              <a:spcAft>
                <a:spcPts val="0"/>
              </a:spcAft>
              <a:buNone/>
            </a:pPr>
            <a:r>
              <a:rPr lang="en-US"/>
              <a:t>Hickman, 2006</a:t>
            </a:r>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0" name="Shape 200"/>
        <p:cNvGrpSpPr/>
        <p:nvPr/>
      </p:nvGrpSpPr>
      <p:grpSpPr>
        <a:xfrm>
          <a:off x="0" y="0"/>
          <a:ext cx="0" cy="0"/>
          <a:chOff x="0" y="0"/>
          <a:chExt cx="0" cy="0"/>
        </a:xfrm>
      </p:grpSpPr>
      <p:sp>
        <p:nvSpPr>
          <p:cNvPr id="201" name="Google Shape;201;p9"/>
          <p:cNvSpPr txBox="1"/>
          <p:nvPr>
            <p:ph type="title"/>
          </p:nvPr>
        </p:nvSpPr>
        <p:spPr>
          <a:xfrm>
            <a:off x="304800" y="655638"/>
            <a:ext cx="4953000" cy="563562"/>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None/>
            </a:pPr>
            <a:r>
              <a:t/>
            </a:r>
            <a:endParaRPr/>
          </a:p>
        </p:txBody>
      </p:sp>
      <p:pic>
        <p:nvPicPr>
          <p:cNvPr id="202" name="Google Shape;202;p9"/>
          <p:cNvPicPr preferRelativeResize="0"/>
          <p:nvPr>
            <p:ph idx="1" type="body"/>
          </p:nvPr>
        </p:nvPicPr>
        <p:blipFill rotWithShape="1">
          <a:blip r:embed="rId3">
            <a:alphaModFix/>
          </a:blip>
          <a:srcRect b="0" l="0" r="0" t="0"/>
          <a:stretch/>
        </p:blipFill>
        <p:spPr>
          <a:xfrm>
            <a:off x="0" y="27433"/>
            <a:ext cx="9144000" cy="6262393"/>
          </a:xfrm>
          <a:prstGeom prst="rect">
            <a:avLst/>
          </a:prstGeom>
          <a:noFill/>
          <a:ln>
            <a:noFill/>
          </a:ln>
        </p:spPr>
      </p:pic>
      <p:sp>
        <p:nvSpPr>
          <p:cNvPr id="203" name="Google Shape;203;p9"/>
          <p:cNvSpPr txBox="1"/>
          <p:nvPr>
            <p:ph idx="11" type="ftr"/>
          </p:nvPr>
        </p:nvSpPr>
        <p:spPr>
          <a:xfrm>
            <a:off x="6096000" y="6400800"/>
            <a:ext cx="2895600" cy="228600"/>
          </a:xfrm>
          <a:prstGeom prst="rect">
            <a:avLst/>
          </a:prstGeom>
          <a:noFill/>
          <a:ln>
            <a:noFill/>
          </a:ln>
        </p:spPr>
        <p:txBody>
          <a:bodyPr anchorCtr="0" anchor="t" bIns="45700" lIns="91425" spcFirstLastPara="1" rIns="91425" wrap="square" tIns="45700">
            <a:noAutofit/>
          </a:bodyPr>
          <a:lstStyle/>
          <a:p>
            <a:pPr indent="0" lvl="0" marL="0" rtl="0" algn="r">
              <a:spcBef>
                <a:spcPts val="0"/>
              </a:spcBef>
              <a:spcAft>
                <a:spcPts val="0"/>
              </a:spcAft>
              <a:buNone/>
            </a:pPr>
            <a:r>
              <a:rPr lang="en-US"/>
              <a:t>Hickman, 2006</a:t>
            </a:r>
            <a:endParaRPr/>
          </a:p>
        </p:txBody>
      </p:sp>
    </p:spTree>
  </p:cSld>
  <p:clrMapOvr>
    <a:masterClrMapping/>
  </p:clrMapOvr>
</p:sld>
</file>

<file path=ppt/theme/theme1.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cdb2004211gl">
  <a:themeElements>
    <a:clrScheme name="1922tgp_connection_light 2">
      <a:dk1>
        <a:srgbClr val="000000"/>
      </a:dk1>
      <a:lt1>
        <a:srgbClr val="FFFFFF"/>
      </a:lt1>
      <a:dk2>
        <a:srgbClr val="37399B"/>
      </a:dk2>
      <a:lt2>
        <a:srgbClr val="C0C0C0"/>
      </a:lt2>
      <a:accent1>
        <a:srgbClr val="4987E3"/>
      </a:accent1>
      <a:accent2>
        <a:srgbClr val="D23516"/>
      </a:accent2>
      <a:accent3>
        <a:srgbClr val="FFFFFF"/>
      </a:accent3>
      <a:accent4>
        <a:srgbClr val="000000"/>
      </a:accent4>
      <a:accent5>
        <a:srgbClr val="B1C3EF"/>
      </a:accent5>
      <a:accent6>
        <a:srgbClr val="BE2F13"/>
      </a:accent6>
      <a:hlink>
        <a:srgbClr val="36A1B6"/>
      </a:hlink>
      <a:folHlink>
        <a:srgbClr val="7FB24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2014-09-19T22:55:37Z</dcterms:created>
  <dc:creator>Amih</dc:creator>
</cp:coreProperties>
</file>