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7" r:id="rId7"/>
    <p:sldId id="271" r:id="rId8"/>
    <p:sldId id="287" r:id="rId9"/>
  </p:sldIdLst>
  <p:sldSz cx="9144000" cy="5143500" type="screen16x9"/>
  <p:notesSz cx="6858000" cy="9144000"/>
  <p:embeddedFontLst>
    <p:embeddedFont>
      <p:font typeface="Fira Sans Extra Condensed" charset="0"/>
      <p:regular r:id="rId11"/>
      <p:bold r:id="rId12"/>
      <p:italic r:id="rId13"/>
      <p:boldItalic r:id="rId14"/>
    </p:embeddedFont>
    <p:embeddedFont>
      <p:font typeface="Arial Rounded MT Bold" pitchFamily="34" charset="0"/>
      <p:regular r:id="rId15"/>
    </p:embeddedFont>
    <p:embeddedFont>
      <p:font typeface="Raleway" charset="0"/>
      <p:regular r:id="rId16"/>
      <p:bold r:id="rId17"/>
      <p:italic r:id="rId18"/>
      <p:boldItalic r:id="rId19"/>
    </p:embeddedFont>
    <p:embeddedFont>
      <p:font typeface="Gloria Hallelujah" charset="0"/>
      <p:regular r:id="rId20"/>
    </p:embeddedFont>
    <p:embeddedFont>
      <p:font typeface="Raleway SemiBold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33A3E79-DDD7-44AF-916A-EEA45B48CB25}">
  <a:tblStyle styleId="{433A3E79-DDD7-44AF-916A-EEA45B48CB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386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ccf3902700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ccf3902700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c7eb05ecd2_2_2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c7eb05ecd2_2_2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6925170" y="-409585"/>
            <a:ext cx="2610037" cy="2720058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10800000" flipH="1">
            <a:off x="-411125" y="-175837"/>
            <a:ext cx="2957957" cy="1219474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5284589" y="4138897"/>
            <a:ext cx="4092603" cy="1103872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flipH="1">
            <a:off x="-391991" y="2569272"/>
            <a:ext cx="3425783" cy="2856228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161" name="Google Shape;16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165" name="Google Shape;165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6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"/>
          <p:cNvSpPr/>
          <p:nvPr/>
        </p:nvSpPr>
        <p:spPr>
          <a:xfrm rot="-10799883" flipH="1">
            <a:off x="217109" y="47975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171" name="Google Shape;17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59" r:id="rId7"/>
    <p:sldLayoutId id="2147483662" r:id="rId8"/>
    <p:sldLayoutId id="2147483667" r:id="rId9"/>
    <p:sldLayoutId id="2147483675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890479" y="1166405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2097259" y="1534959"/>
            <a:ext cx="5281223" cy="16377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 smtClean="0"/>
              <a:t>LANDASAN </a:t>
            </a:r>
            <a:r>
              <a:rPr lang="en" sz="3200" dirty="0"/>
              <a:t>PENDIDIKAN </a:t>
            </a:r>
            <a:r>
              <a:rPr lang="en" sz="3200" dirty="0" smtClean="0"/>
              <a:t>NASIONAL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KELOMPOK 6</a:t>
            </a:r>
            <a:endParaRPr dirty="0"/>
          </a:p>
        </p:txBody>
      </p:sp>
      <p:sp>
        <p:nvSpPr>
          <p:cNvPr id="924" name="Google Shape;924;p36"/>
          <p:cNvSpPr txBox="1">
            <a:spLocks noGrp="1"/>
          </p:cNvSpPr>
          <p:nvPr>
            <p:ph type="body" idx="1"/>
          </p:nvPr>
        </p:nvSpPr>
        <p:spPr>
          <a:xfrm>
            <a:off x="713225" y="1703200"/>
            <a:ext cx="77175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>
                <a:latin typeface="Arial Rounded MT Bold" pitchFamily="34" charset="0"/>
              </a:rPr>
              <a:t>Anggota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>
                <a:latin typeface="Arial Rounded MT Bold" pitchFamily="34" charset="0"/>
              </a:rPr>
              <a:t>            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smtClean="0">
                <a:latin typeface="Arial Rounded MT Bold" pitchFamily="34" charset="0"/>
              </a:rPr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smtClean="0">
                <a:latin typeface="Arial Rounded MT Bold" pitchFamily="34" charset="0"/>
              </a:rPr>
              <a:t>             1.Reta Amelia   (2213022013)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smtClean="0">
                <a:latin typeface="Arial Rounded MT Bold" pitchFamily="34" charset="0"/>
              </a:rPr>
              <a:t>             2.Dina </a:t>
            </a:r>
            <a:r>
              <a:rPr lang="en-US" sz="1800" dirty="0" err="1" smtClean="0">
                <a:latin typeface="Arial Rounded MT Bold" pitchFamily="34" charset="0"/>
              </a:rPr>
              <a:t>Andani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Frebianti</a:t>
            </a:r>
            <a:r>
              <a:rPr lang="en-US" sz="1800" dirty="0" smtClean="0">
                <a:latin typeface="Arial Rounded MT Bold" pitchFamily="34" charset="0"/>
              </a:rPr>
              <a:t>    (2213022018)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smtClean="0">
                <a:latin typeface="Arial Rounded MT Bold" pitchFamily="34" charset="0"/>
              </a:rPr>
              <a:t>             3.Pitria </a:t>
            </a:r>
            <a:r>
              <a:rPr lang="en-US" sz="1800" dirty="0" err="1" smtClean="0">
                <a:latin typeface="Arial Rounded MT Bold" pitchFamily="34" charset="0"/>
              </a:rPr>
              <a:t>Agustina</a:t>
            </a:r>
            <a:r>
              <a:rPr lang="en-US" sz="1800" dirty="0" smtClean="0">
                <a:latin typeface="Arial Rounded MT Bold" pitchFamily="34" charset="0"/>
              </a:rPr>
              <a:t>     (2213022021)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2195736" y="915566"/>
            <a:ext cx="4602300" cy="1275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Landasan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endParaRPr sz="2800" dirty="0"/>
          </a:p>
        </p:txBody>
      </p:sp>
      <p:sp>
        <p:nvSpPr>
          <p:cNvPr id="930" name="Google Shape;930;p37"/>
          <p:cNvSpPr txBox="1">
            <a:spLocks noGrp="1"/>
          </p:cNvSpPr>
          <p:nvPr>
            <p:ph type="subTitle" idx="1"/>
          </p:nvPr>
        </p:nvSpPr>
        <p:spPr>
          <a:xfrm flipH="1">
            <a:off x="2555776" y="1851670"/>
            <a:ext cx="3866788" cy="1728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tumpuan,dasar,atau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yang </a:t>
            </a:r>
            <a:r>
              <a:rPr lang="en-US" dirty="0" err="1" smtClean="0"/>
              <a:t>menyelubungi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keseluruhan.Biasanya</a:t>
            </a:r>
            <a:r>
              <a:rPr lang="en-US" dirty="0" smtClean="0"/>
              <a:t> yang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hakikat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pembelajar,situasi,proses,perubahan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 rot="-10709925">
            <a:off x="3336530" y="3241014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6" name="Google Shape;936;p38"/>
          <p:cNvSpPr/>
          <p:nvPr/>
        </p:nvSpPr>
        <p:spPr>
          <a:xfrm rot="-10679987">
            <a:off x="5967215" y="3240955"/>
            <a:ext cx="2470601" cy="73543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7" name="Google Shape;937;p38"/>
          <p:cNvSpPr/>
          <p:nvPr/>
        </p:nvSpPr>
        <p:spPr>
          <a:xfrm rot="-60166" flipH="1">
            <a:off x="728452" y="3240924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8"/>
          <p:cNvSpPr/>
          <p:nvPr/>
        </p:nvSpPr>
        <p:spPr>
          <a:xfrm rot="10709925" flipH="1">
            <a:off x="3336530" y="1808389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8"/>
          <p:cNvSpPr/>
          <p:nvPr/>
        </p:nvSpPr>
        <p:spPr>
          <a:xfrm rot="60166">
            <a:off x="728452" y="1808425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8"/>
          <p:cNvSpPr/>
          <p:nvPr/>
        </p:nvSpPr>
        <p:spPr>
          <a:xfrm>
            <a:off x="5967103" y="1808375"/>
            <a:ext cx="247082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1" name="Google Shape;941;p38"/>
          <p:cNvGrpSpPr/>
          <p:nvPr/>
        </p:nvGrpSpPr>
        <p:grpSpPr>
          <a:xfrm>
            <a:off x="1791923" y="663027"/>
            <a:ext cx="5713283" cy="735427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84778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3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4.Landasan </a:t>
            </a:r>
            <a:r>
              <a:rPr lang="en-US" dirty="0" err="1" smtClean="0"/>
              <a:t>Psikologis</a:t>
            </a:r>
            <a:endParaRPr dirty="0"/>
          </a:p>
        </p:txBody>
      </p:sp>
      <p:sp>
        <p:nvSpPr>
          <p:cNvPr id="950" name="Google Shape;950;p38"/>
          <p:cNvSpPr txBox="1">
            <a:spLocks noGrp="1"/>
          </p:cNvSpPr>
          <p:nvPr>
            <p:ph type="subTitle" idx="6"/>
          </p:nvPr>
        </p:nvSpPr>
        <p:spPr>
          <a:xfrm>
            <a:off x="955694" y="4019279"/>
            <a:ext cx="2016224" cy="568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/>
              <a:t>Pendidikan</a:t>
            </a:r>
            <a:r>
              <a:rPr lang="en-US" sz="1100" dirty="0" smtClean="0"/>
              <a:t> </a:t>
            </a:r>
            <a:r>
              <a:rPr lang="en-US" sz="1100" dirty="0" err="1" smtClean="0"/>
              <a:t>selalu</a:t>
            </a:r>
            <a:r>
              <a:rPr lang="en-US" sz="1100" dirty="0" smtClean="0"/>
              <a:t> </a:t>
            </a:r>
            <a:r>
              <a:rPr lang="en-US" sz="1100" dirty="0" err="1" smtClean="0"/>
              <a:t>melibatkan</a:t>
            </a:r>
            <a:r>
              <a:rPr lang="en-US" sz="1100" dirty="0" smtClean="0"/>
              <a:t> </a:t>
            </a:r>
            <a:r>
              <a:rPr lang="en-US" sz="1100" dirty="0" err="1" smtClean="0"/>
              <a:t>aspek</a:t>
            </a:r>
            <a:r>
              <a:rPr lang="en-US" sz="1100" dirty="0" smtClean="0"/>
              <a:t> </a:t>
            </a:r>
            <a:r>
              <a:rPr lang="en-US" sz="1100" dirty="0" err="1" smtClean="0"/>
              <a:t>kejiwaan</a:t>
            </a:r>
            <a:r>
              <a:rPr lang="en-US" sz="1100" dirty="0" smtClean="0"/>
              <a:t> </a:t>
            </a:r>
            <a:r>
              <a:rPr lang="en-US" sz="1100" dirty="0" err="1" smtClean="0"/>
              <a:t>manusia</a:t>
            </a:r>
            <a:endParaRPr sz="1100" dirty="0"/>
          </a:p>
        </p:txBody>
      </p: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381481" y="692286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Landasan-Landasan</a:t>
            </a:r>
            <a:endParaRPr dirty="0"/>
          </a:p>
        </p:txBody>
      </p:sp>
      <p:sp>
        <p:nvSpPr>
          <p:cNvPr id="952" name="Google Shape;952;p38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1.Landasan </a:t>
            </a:r>
            <a:r>
              <a:rPr lang="en-US" dirty="0" err="1" smtClean="0"/>
              <a:t>Filosopis</a:t>
            </a:r>
            <a:endParaRPr dirty="0"/>
          </a:p>
        </p:txBody>
      </p:sp>
      <p:sp>
        <p:nvSpPr>
          <p:cNvPr id="953" name="Google Shape;953;p38"/>
          <p:cNvSpPr txBox="1">
            <a:spLocks noGrp="1"/>
          </p:cNvSpPr>
          <p:nvPr>
            <p:ph type="subTitle" idx="1"/>
          </p:nvPr>
        </p:nvSpPr>
        <p:spPr>
          <a:xfrm>
            <a:off x="827583" y="2659225"/>
            <a:ext cx="2261043" cy="4165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/>
              <a:t>Filsafat</a:t>
            </a:r>
            <a:r>
              <a:rPr lang="en-US" sz="1100" dirty="0" smtClean="0"/>
              <a:t> </a:t>
            </a:r>
            <a:r>
              <a:rPr lang="en-US" sz="1100" dirty="0" err="1" smtClean="0"/>
              <a:t>pendidikan</a:t>
            </a:r>
            <a:r>
              <a:rPr lang="en-US" sz="1100" dirty="0" smtClean="0"/>
              <a:t> </a:t>
            </a:r>
            <a:r>
              <a:rPr lang="en-US" sz="1100" dirty="0" err="1" smtClean="0"/>
              <a:t>nasional</a:t>
            </a:r>
            <a:r>
              <a:rPr lang="en-US" sz="1100" dirty="0" smtClean="0"/>
              <a:t> </a:t>
            </a:r>
            <a:r>
              <a:rPr lang="en-US" sz="1100" dirty="0" err="1" smtClean="0"/>
              <a:t>indonesia</a:t>
            </a:r>
            <a:r>
              <a:rPr lang="en-US" sz="1100" dirty="0" smtClean="0"/>
              <a:t> </a:t>
            </a:r>
            <a:r>
              <a:rPr lang="en-US" sz="1100" dirty="0" err="1" smtClean="0"/>
              <a:t>berakar</a:t>
            </a:r>
            <a:r>
              <a:rPr lang="en-US" sz="1100" dirty="0" smtClean="0"/>
              <a:t> </a:t>
            </a:r>
            <a:r>
              <a:rPr lang="en-US" sz="1100" dirty="0" err="1" smtClean="0"/>
              <a:t>pada</a:t>
            </a:r>
            <a:r>
              <a:rPr lang="en-US" sz="1100" dirty="0" smtClean="0"/>
              <a:t> </a:t>
            </a:r>
            <a:r>
              <a:rPr lang="en-US" sz="1100" dirty="0" err="1" smtClean="0"/>
              <a:t>nila</a:t>
            </a:r>
            <a:r>
              <a:rPr lang="en-US" sz="1100" dirty="0" smtClean="0"/>
              <a:t> </a:t>
            </a:r>
            <a:r>
              <a:rPr lang="en-US" sz="1100" dirty="0" err="1" smtClean="0"/>
              <a:t>nilai</a:t>
            </a:r>
            <a:r>
              <a:rPr lang="en-US" sz="1100" dirty="0" smtClean="0"/>
              <a:t> </a:t>
            </a:r>
            <a:r>
              <a:rPr lang="en-US" sz="1100" dirty="0" err="1" smtClean="0"/>
              <a:t>budaya</a:t>
            </a:r>
            <a:r>
              <a:rPr lang="en-US" sz="1100" dirty="0" smtClean="0"/>
              <a:t> yang </a:t>
            </a:r>
            <a:r>
              <a:rPr lang="en-US" sz="1100" dirty="0" err="1" smtClean="0"/>
              <a:t>terkandung</a:t>
            </a:r>
            <a:r>
              <a:rPr lang="en-US" sz="1100" dirty="0" smtClean="0"/>
              <a:t> </a:t>
            </a:r>
            <a:r>
              <a:rPr lang="en-US" sz="1100" dirty="0" err="1" smtClean="0"/>
              <a:t>pada</a:t>
            </a:r>
            <a:r>
              <a:rPr lang="en-US" sz="1100" dirty="0" smtClean="0"/>
              <a:t> </a:t>
            </a:r>
            <a:r>
              <a:rPr lang="en-US" sz="1100" dirty="0" err="1" smtClean="0"/>
              <a:t>pancasila</a:t>
            </a:r>
            <a:endParaRPr sz="1100" dirty="0"/>
          </a:p>
        </p:txBody>
      </p:sp>
      <p:sp>
        <p:nvSpPr>
          <p:cNvPr id="954" name="Google Shape;954;p38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2.Landasan </a:t>
            </a:r>
            <a:r>
              <a:rPr lang="en-US" dirty="0" err="1" smtClean="0"/>
              <a:t>Sosiologis</a:t>
            </a:r>
            <a:endParaRPr dirty="0"/>
          </a:p>
        </p:txBody>
      </p:sp>
      <p:sp>
        <p:nvSpPr>
          <p:cNvPr id="955" name="Google Shape;955;p38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/>
              <a:t>Merupakan</a:t>
            </a:r>
            <a:r>
              <a:rPr lang="en-US" sz="1100" dirty="0" smtClean="0"/>
              <a:t> </a:t>
            </a:r>
            <a:r>
              <a:rPr lang="en-US" sz="1100" dirty="0" err="1" smtClean="0"/>
              <a:t>suatu</a:t>
            </a:r>
            <a:r>
              <a:rPr lang="en-US" sz="1100" dirty="0" smtClean="0"/>
              <a:t> proses </a:t>
            </a:r>
            <a:r>
              <a:rPr lang="en-US" sz="1100" dirty="0" err="1" smtClean="0"/>
              <a:t>interaksi</a:t>
            </a:r>
            <a:r>
              <a:rPr lang="en-US" sz="1100" dirty="0" smtClean="0"/>
              <a:t> </a:t>
            </a:r>
            <a:r>
              <a:rPr lang="en-US" sz="1100" dirty="0" err="1" smtClean="0"/>
              <a:t>antara</a:t>
            </a:r>
            <a:r>
              <a:rPr lang="en-US" sz="1100" dirty="0" smtClean="0"/>
              <a:t> </a:t>
            </a:r>
            <a:r>
              <a:rPr lang="en-US" sz="1100" dirty="0" err="1" smtClean="0"/>
              <a:t>dua</a:t>
            </a:r>
            <a:r>
              <a:rPr lang="en-US" sz="1100" dirty="0" smtClean="0"/>
              <a:t> </a:t>
            </a:r>
            <a:r>
              <a:rPr lang="en-US" sz="1100" dirty="0" err="1" smtClean="0"/>
              <a:t>individu</a:t>
            </a:r>
            <a:r>
              <a:rPr lang="en-US" sz="1100" dirty="0" smtClean="0"/>
              <a:t> </a:t>
            </a:r>
            <a:r>
              <a:rPr lang="en-US" sz="1100" dirty="0" err="1" smtClean="0"/>
              <a:t>bahkan</a:t>
            </a:r>
            <a:r>
              <a:rPr lang="en-US" sz="1100" dirty="0" smtClean="0"/>
              <a:t> </a:t>
            </a:r>
            <a:r>
              <a:rPr lang="en-US" sz="1100" dirty="0" err="1" smtClean="0"/>
              <a:t>dua</a:t>
            </a:r>
            <a:r>
              <a:rPr lang="en-US" sz="1100" dirty="0" smtClean="0"/>
              <a:t> </a:t>
            </a:r>
            <a:r>
              <a:rPr lang="en-US" sz="1100" dirty="0" err="1" smtClean="0"/>
              <a:t>generasi</a:t>
            </a:r>
            <a:r>
              <a:rPr lang="en-US" sz="1100" dirty="0" smtClean="0"/>
              <a:t> yang </a:t>
            </a:r>
            <a:r>
              <a:rPr lang="en-US" sz="1100" dirty="0" err="1" smtClean="0"/>
              <a:t>memungkinkan</a:t>
            </a:r>
            <a:r>
              <a:rPr lang="en-US" sz="1100" dirty="0" smtClean="0"/>
              <a:t> </a:t>
            </a:r>
            <a:r>
              <a:rPr lang="en-US" sz="1100" dirty="0" err="1" smtClean="0"/>
              <a:t>dari</a:t>
            </a:r>
            <a:r>
              <a:rPr lang="en-US" sz="1100" dirty="0" smtClean="0"/>
              <a:t> </a:t>
            </a:r>
            <a:r>
              <a:rPr lang="en-US" sz="1100" dirty="0" err="1" smtClean="0"/>
              <a:t>generasi</a:t>
            </a:r>
            <a:r>
              <a:rPr lang="en-US" sz="1100" dirty="0" smtClean="0"/>
              <a:t> </a:t>
            </a:r>
            <a:r>
              <a:rPr lang="en-US" sz="1100" dirty="0" err="1" smtClean="0"/>
              <a:t>ke</a:t>
            </a:r>
            <a:r>
              <a:rPr lang="en-US" sz="1100" dirty="0" smtClean="0"/>
              <a:t> </a:t>
            </a:r>
            <a:r>
              <a:rPr lang="en-US" sz="1100" dirty="0" err="1" smtClean="0"/>
              <a:t>generasi</a:t>
            </a:r>
            <a:endParaRPr sz="1100" dirty="0"/>
          </a:p>
        </p:txBody>
      </p:sp>
      <p:sp>
        <p:nvSpPr>
          <p:cNvPr id="956" name="Google Shape;956;p38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5.Landasan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dirty="0"/>
          </a:p>
        </p:txBody>
      </p:sp>
      <p:sp>
        <p:nvSpPr>
          <p:cNvPr id="957" name="Google Shape;957;p38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/>
              <a:t>Pendidikan</a:t>
            </a:r>
            <a:r>
              <a:rPr lang="en-US" sz="1100" dirty="0" smtClean="0"/>
              <a:t> </a:t>
            </a:r>
            <a:r>
              <a:rPr lang="en-US" sz="1100" dirty="0" err="1" smtClean="0"/>
              <a:t>serta</a:t>
            </a:r>
            <a:r>
              <a:rPr lang="en-US" sz="1100" dirty="0" smtClean="0"/>
              <a:t> </a:t>
            </a:r>
            <a:r>
              <a:rPr lang="en-US" sz="1100" dirty="0" err="1" smtClean="0"/>
              <a:t>ilmu</a:t>
            </a:r>
            <a:r>
              <a:rPr lang="en-US" sz="1100" dirty="0" smtClean="0"/>
              <a:t> </a:t>
            </a:r>
            <a:r>
              <a:rPr lang="en-US" sz="1100" dirty="0" err="1" smtClean="0"/>
              <a:t>pengetahuan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teknologi</a:t>
            </a:r>
            <a:r>
              <a:rPr lang="en-US" sz="1100" dirty="0" smtClean="0"/>
              <a:t> </a:t>
            </a:r>
            <a:r>
              <a:rPr lang="en-US" sz="1100" dirty="0" err="1" smtClean="0"/>
              <a:t>mempunyai</a:t>
            </a:r>
            <a:r>
              <a:rPr lang="en-US" sz="1100" dirty="0" smtClean="0"/>
              <a:t> </a:t>
            </a:r>
            <a:r>
              <a:rPr lang="en-US" sz="1100" dirty="0" err="1" smtClean="0"/>
              <a:t>kaitan</a:t>
            </a:r>
            <a:r>
              <a:rPr lang="en-US" sz="1100" dirty="0" smtClean="0"/>
              <a:t> yang </a:t>
            </a:r>
            <a:r>
              <a:rPr lang="en-US" sz="1100" dirty="0" err="1" smtClean="0"/>
              <a:t>erat</a:t>
            </a:r>
            <a:r>
              <a:rPr lang="en-US" sz="1100" dirty="0" smtClean="0"/>
              <a:t> di </a:t>
            </a:r>
            <a:r>
              <a:rPr lang="en-US" sz="1100" dirty="0" err="1" smtClean="0"/>
              <a:t>dalam</a:t>
            </a:r>
            <a:r>
              <a:rPr lang="en-US" sz="1100" dirty="0" smtClean="0"/>
              <a:t> </a:t>
            </a:r>
            <a:r>
              <a:rPr lang="en-US" sz="1100" dirty="0" err="1" smtClean="0"/>
              <a:t>pendidikan</a:t>
            </a:r>
            <a:endParaRPr sz="1100" dirty="0"/>
          </a:p>
        </p:txBody>
      </p:sp>
      <p:sp>
        <p:nvSpPr>
          <p:cNvPr id="958" name="Google Shape;958;p38">
            <a:hlinkClick r:id="rId5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3.Landasan </a:t>
            </a:r>
            <a:r>
              <a:rPr lang="en-US" dirty="0" err="1" smtClean="0"/>
              <a:t>Kultural</a:t>
            </a:r>
            <a:endParaRPr dirty="0"/>
          </a:p>
        </p:txBody>
      </p:sp>
      <p:sp>
        <p:nvSpPr>
          <p:cNvPr id="959" name="Google Shape;959;p38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/>
              <a:t>Pendidikan</a:t>
            </a:r>
            <a:r>
              <a:rPr lang="en-US" sz="1100" dirty="0" smtClean="0"/>
              <a:t> </a:t>
            </a:r>
            <a:r>
              <a:rPr lang="en-US" sz="1100" dirty="0" err="1" smtClean="0"/>
              <a:t>selalu</a:t>
            </a:r>
            <a:r>
              <a:rPr lang="en-US" sz="1100" dirty="0" smtClean="0"/>
              <a:t> </a:t>
            </a:r>
            <a:r>
              <a:rPr lang="en-US" sz="1100" dirty="0" err="1" smtClean="0"/>
              <a:t>terkait</a:t>
            </a:r>
            <a:r>
              <a:rPr lang="en-US" sz="1100" dirty="0" smtClean="0"/>
              <a:t> </a:t>
            </a:r>
            <a:r>
              <a:rPr lang="en-US" sz="1100" dirty="0" err="1" smtClean="0"/>
              <a:t>dengan</a:t>
            </a:r>
            <a:r>
              <a:rPr lang="en-US" sz="1100" dirty="0" smtClean="0"/>
              <a:t> </a:t>
            </a:r>
            <a:r>
              <a:rPr lang="en-US" sz="1100" dirty="0" err="1" smtClean="0"/>
              <a:t>manusia,sedangkan</a:t>
            </a:r>
            <a:r>
              <a:rPr lang="en-US" sz="1100" dirty="0" smtClean="0"/>
              <a:t> </a:t>
            </a:r>
            <a:r>
              <a:rPr lang="en-US" sz="1100" dirty="0" err="1" smtClean="0"/>
              <a:t>setiap</a:t>
            </a:r>
            <a:r>
              <a:rPr lang="en-US" sz="1100" dirty="0" smtClean="0"/>
              <a:t> </a:t>
            </a:r>
            <a:r>
              <a:rPr lang="en-US" sz="1100" dirty="0" err="1" smtClean="0"/>
              <a:t>manusia</a:t>
            </a:r>
            <a:r>
              <a:rPr lang="en-US" sz="1100" dirty="0" smtClean="0"/>
              <a:t> </a:t>
            </a:r>
            <a:r>
              <a:rPr lang="en-US" sz="1100" dirty="0" err="1" smtClean="0"/>
              <a:t>selalu</a:t>
            </a:r>
            <a:r>
              <a:rPr lang="en-US" sz="1100" dirty="0" smtClean="0"/>
              <a:t> </a:t>
            </a:r>
            <a:r>
              <a:rPr lang="en-US" sz="1100" dirty="0" err="1" smtClean="0"/>
              <a:t>menjadi</a:t>
            </a:r>
            <a:r>
              <a:rPr lang="en-US" sz="1100" dirty="0" smtClean="0"/>
              <a:t> </a:t>
            </a:r>
            <a:r>
              <a:rPr lang="en-US" sz="1100" dirty="0" err="1" smtClean="0"/>
              <a:t>anggota</a:t>
            </a:r>
            <a:r>
              <a:rPr lang="en-US" sz="1100" dirty="0" smtClean="0"/>
              <a:t> </a:t>
            </a:r>
            <a:r>
              <a:rPr lang="en-US" sz="1100" dirty="0" err="1" smtClean="0"/>
              <a:t>masyarakat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pendukung</a:t>
            </a:r>
            <a:r>
              <a:rPr lang="en-US" sz="1100" dirty="0" smtClean="0"/>
              <a:t> </a:t>
            </a:r>
            <a:r>
              <a:rPr lang="en-US" sz="1100" dirty="0" err="1" smtClean="0"/>
              <a:t>budaya</a:t>
            </a:r>
            <a:r>
              <a:rPr lang="en-US" sz="1100" dirty="0" smtClean="0"/>
              <a:t> </a:t>
            </a:r>
            <a:r>
              <a:rPr lang="en-US" sz="1100" dirty="0" err="1" smtClean="0"/>
              <a:t>tertentu</a:t>
            </a:r>
            <a:endParaRPr sz="1100" dirty="0"/>
          </a:p>
        </p:txBody>
      </p:sp>
      <p:sp>
        <p:nvSpPr>
          <p:cNvPr id="960" name="Google Shape;960;p38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6.Landasan </a:t>
            </a:r>
            <a:r>
              <a:rPr lang="en-US" dirty="0" err="1" smtClean="0"/>
              <a:t>Yuridis</a:t>
            </a:r>
            <a:endParaRPr dirty="0"/>
          </a:p>
        </p:txBody>
      </p:sp>
      <p:sp>
        <p:nvSpPr>
          <p:cNvPr id="961" name="Google Shape;961;p38"/>
          <p:cNvSpPr txBox="1">
            <a:spLocks noGrp="1"/>
          </p:cNvSpPr>
          <p:nvPr>
            <p:ph type="subTitle" idx="15"/>
          </p:nvPr>
        </p:nvSpPr>
        <p:spPr>
          <a:xfrm>
            <a:off x="5955132" y="4083918"/>
            <a:ext cx="2482795" cy="864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/>
              <a:t>Pendidikan</a:t>
            </a:r>
            <a:r>
              <a:rPr lang="en-US" sz="1100" dirty="0" smtClean="0"/>
              <a:t> </a:t>
            </a:r>
            <a:r>
              <a:rPr lang="en-US" sz="1100" dirty="0" err="1" smtClean="0"/>
              <a:t>nasional</a:t>
            </a:r>
            <a:r>
              <a:rPr lang="en-US" sz="1100" dirty="0" smtClean="0"/>
              <a:t> </a:t>
            </a:r>
            <a:r>
              <a:rPr lang="en-US" sz="1100" dirty="0" err="1" smtClean="0"/>
              <a:t>perlu</a:t>
            </a:r>
            <a:r>
              <a:rPr lang="en-US" sz="1100" dirty="0" smtClean="0"/>
              <a:t> </a:t>
            </a:r>
            <a:r>
              <a:rPr lang="en-US" sz="1100" dirty="0" err="1" smtClean="0"/>
              <a:t>pelaksanaannya</a:t>
            </a:r>
            <a:r>
              <a:rPr lang="en-US" sz="1100" dirty="0" smtClean="0"/>
              <a:t> </a:t>
            </a:r>
            <a:r>
              <a:rPr lang="en-US" sz="1100" dirty="0" err="1" smtClean="0"/>
              <a:t>berdasarkan</a:t>
            </a:r>
            <a:r>
              <a:rPr lang="en-US" sz="1100" dirty="0" smtClean="0"/>
              <a:t> </a:t>
            </a:r>
            <a:r>
              <a:rPr lang="en-US" sz="1100" dirty="0" err="1" smtClean="0"/>
              <a:t>undang</a:t>
            </a:r>
            <a:r>
              <a:rPr lang="en-US" sz="1100" dirty="0" smtClean="0"/>
              <a:t> </a:t>
            </a:r>
            <a:r>
              <a:rPr lang="en-US" sz="1100" dirty="0" err="1" smtClean="0"/>
              <a:t>undang</a:t>
            </a:r>
            <a:r>
              <a:rPr lang="en-US" sz="1100" dirty="0" smtClean="0"/>
              <a:t> </a:t>
            </a:r>
            <a:r>
              <a:rPr lang="en-US" sz="1100" dirty="0" err="1" smtClean="0"/>
              <a:t>karena</a:t>
            </a:r>
            <a:r>
              <a:rPr lang="en-US" sz="1100" dirty="0" smtClean="0"/>
              <a:t> </a:t>
            </a:r>
            <a:r>
              <a:rPr lang="en-US" sz="1100" dirty="0" err="1" smtClean="0"/>
              <a:t>hakikatnya</a:t>
            </a:r>
            <a:r>
              <a:rPr lang="en-US" sz="1100" dirty="0" smtClean="0"/>
              <a:t> </a:t>
            </a:r>
            <a:r>
              <a:rPr lang="en-US" sz="1100" dirty="0" err="1" smtClean="0"/>
              <a:t>adalah</a:t>
            </a:r>
            <a:r>
              <a:rPr lang="en-US" sz="1100" dirty="0" smtClean="0"/>
              <a:t> </a:t>
            </a:r>
            <a:r>
              <a:rPr lang="en-US" sz="1100" dirty="0" err="1" smtClean="0"/>
              <a:t>perwujudan</a:t>
            </a:r>
            <a:r>
              <a:rPr lang="en-US" sz="1100" dirty="0" smtClean="0"/>
              <a:t> </a:t>
            </a:r>
            <a:r>
              <a:rPr lang="en-US" sz="1100" dirty="0" err="1" smtClean="0"/>
              <a:t>dari</a:t>
            </a:r>
            <a:r>
              <a:rPr lang="en-US" sz="1100" dirty="0" smtClean="0"/>
              <a:t> </a:t>
            </a:r>
            <a:r>
              <a:rPr lang="en-US" sz="1100" dirty="0" err="1" smtClean="0"/>
              <a:t>kehendak</a:t>
            </a:r>
            <a:r>
              <a:rPr lang="en-US" sz="1100" dirty="0" smtClean="0"/>
              <a:t> UUD 1945 </a:t>
            </a:r>
            <a:r>
              <a:rPr lang="en-US" sz="1100" dirty="0" err="1" smtClean="0"/>
              <a:t>utamanya</a:t>
            </a:r>
            <a:r>
              <a:rPr lang="en-US" sz="1100" dirty="0" smtClean="0"/>
              <a:t> </a:t>
            </a:r>
            <a:r>
              <a:rPr lang="en-US" sz="1100" dirty="0" err="1" smtClean="0"/>
              <a:t>pasal</a:t>
            </a:r>
            <a:r>
              <a:rPr lang="en-US" sz="1100" dirty="0" smtClean="0"/>
              <a:t> 31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oogle Shape;1286;p45"/>
          <p:cNvGrpSpPr/>
          <p:nvPr/>
        </p:nvGrpSpPr>
        <p:grpSpPr>
          <a:xfrm>
            <a:off x="2148743" y="786326"/>
            <a:ext cx="5073028" cy="2341984"/>
            <a:chOff x="7728915" y="1917859"/>
            <a:chExt cx="1034486" cy="222599"/>
          </a:xfrm>
        </p:grpSpPr>
        <p:sp>
          <p:nvSpPr>
            <p:cNvPr id="1287" name="Google Shape;1287;p4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45"/>
          <p:cNvSpPr/>
          <p:nvPr/>
        </p:nvSpPr>
        <p:spPr>
          <a:xfrm rot="173206">
            <a:off x="3929529" y="3237549"/>
            <a:ext cx="1511457" cy="80158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7" name="Google Shape;1327;p45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4" y="3340201"/>
            <a:ext cx="1647993" cy="621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Start!</a:t>
            </a:r>
            <a:endParaRPr sz="1600" dirty="0"/>
          </a:p>
        </p:txBody>
      </p:sp>
      <p:sp>
        <p:nvSpPr>
          <p:cNvPr id="1328" name="Google Shape;1328;p45"/>
          <p:cNvSpPr txBox="1">
            <a:spLocks noGrp="1"/>
          </p:cNvSpPr>
          <p:nvPr>
            <p:ph type="title"/>
          </p:nvPr>
        </p:nvSpPr>
        <p:spPr>
          <a:xfrm>
            <a:off x="3044384" y="961053"/>
            <a:ext cx="3374838" cy="1453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 smtClean="0"/>
              <a:t>ASAS-ASAS DALAM LANDASAN PENDIDIKAN NASIONAL</a:t>
            </a:r>
            <a:endParaRPr sz="2000" dirty="0"/>
          </a:p>
        </p:txBody>
      </p:sp>
      <p:grpSp>
        <p:nvGrpSpPr>
          <p:cNvPr id="1330" name="Google Shape;1330;p45"/>
          <p:cNvGrpSpPr/>
          <p:nvPr/>
        </p:nvGrpSpPr>
        <p:grpSpPr>
          <a:xfrm>
            <a:off x="616526" y="2901918"/>
            <a:ext cx="1030736" cy="1345846"/>
            <a:chOff x="2890275" y="2949625"/>
            <a:chExt cx="407325" cy="531850"/>
          </a:xfrm>
        </p:grpSpPr>
        <p:sp>
          <p:nvSpPr>
            <p:cNvPr id="1331" name="Google Shape;1331;p45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45"/>
          <p:cNvGrpSpPr/>
          <p:nvPr/>
        </p:nvGrpSpPr>
        <p:grpSpPr>
          <a:xfrm>
            <a:off x="7505597" y="879663"/>
            <a:ext cx="1030714" cy="977540"/>
            <a:chOff x="5915725" y="2475625"/>
            <a:chExt cx="333975" cy="316725"/>
          </a:xfrm>
        </p:grpSpPr>
        <p:sp>
          <p:nvSpPr>
            <p:cNvPr id="1346" name="Google Shape;1346;p45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5"/>
          <p:cNvGrpSpPr/>
          <p:nvPr/>
        </p:nvGrpSpPr>
        <p:grpSpPr>
          <a:xfrm>
            <a:off x="7586800" y="3865841"/>
            <a:ext cx="395823" cy="325965"/>
            <a:chOff x="6441550" y="2480732"/>
            <a:chExt cx="253700" cy="208925"/>
          </a:xfrm>
        </p:grpSpPr>
        <p:sp>
          <p:nvSpPr>
            <p:cNvPr id="1355" name="Google Shape;1355;p45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45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358" name="Google Shape;1358;p45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9" name="Google Shape;1359;p45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>
              <a:hlinkClick r:id="rId4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6"/>
          <p:cNvSpPr/>
          <p:nvPr/>
        </p:nvSpPr>
        <p:spPr>
          <a:xfrm rot="60166">
            <a:off x="5956294" y="2467501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7" name="Google Shape;1367;p46"/>
          <p:cNvSpPr/>
          <p:nvPr/>
        </p:nvSpPr>
        <p:spPr>
          <a:xfrm rot="60166">
            <a:off x="3341231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8" name="Google Shape;1368;p46"/>
          <p:cNvSpPr/>
          <p:nvPr/>
        </p:nvSpPr>
        <p:spPr>
          <a:xfrm rot="60166">
            <a:off x="723569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69" name="Google Shape;1369;p46"/>
          <p:cNvGrpSpPr/>
          <p:nvPr/>
        </p:nvGrpSpPr>
        <p:grpSpPr>
          <a:xfrm>
            <a:off x="1860002" y="716427"/>
            <a:ext cx="5423319" cy="695280"/>
            <a:chOff x="5316325" y="1612757"/>
            <a:chExt cx="1404350" cy="302125"/>
          </a:xfrm>
        </p:grpSpPr>
        <p:sp>
          <p:nvSpPr>
            <p:cNvPr id="1370" name="Google Shape;1370;p46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46"/>
          <p:cNvSpPr txBox="1">
            <a:spLocks noGrp="1"/>
          </p:cNvSpPr>
          <p:nvPr>
            <p:ph type="title"/>
          </p:nvPr>
        </p:nvSpPr>
        <p:spPr>
          <a:xfrm>
            <a:off x="2715675" y="805430"/>
            <a:ext cx="3712500" cy="526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Asas</a:t>
            </a:r>
            <a:r>
              <a:rPr lang="en-US" dirty="0" smtClean="0"/>
              <a:t> - </a:t>
            </a:r>
            <a:r>
              <a:rPr lang="en-US" dirty="0" err="1" smtClean="0"/>
              <a:t>Asas</a:t>
            </a:r>
            <a:endParaRPr dirty="0"/>
          </a:p>
        </p:txBody>
      </p:sp>
      <p:sp>
        <p:nvSpPr>
          <p:cNvPr id="1382" name="Google Shape;1382;p46"/>
          <p:cNvSpPr txBox="1">
            <a:spLocks noGrp="1"/>
          </p:cNvSpPr>
          <p:nvPr>
            <p:ph type="title" idx="2"/>
          </p:nvPr>
        </p:nvSpPr>
        <p:spPr>
          <a:xfrm>
            <a:off x="713184" y="253447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1.Asas Tut </a:t>
            </a:r>
            <a:r>
              <a:rPr lang="en-US" sz="1400" dirty="0" err="1" smtClean="0"/>
              <a:t>Wuri</a:t>
            </a:r>
            <a:r>
              <a:rPr lang="en-US" sz="1400" dirty="0" smtClean="0"/>
              <a:t> </a:t>
            </a:r>
            <a:r>
              <a:rPr lang="en-US" sz="1400" dirty="0" err="1" smtClean="0"/>
              <a:t>Handayani</a:t>
            </a:r>
            <a:endParaRPr sz="1400" dirty="0"/>
          </a:p>
        </p:txBody>
      </p:sp>
      <p:sp>
        <p:nvSpPr>
          <p:cNvPr id="1383" name="Google Shape;1383;p46"/>
          <p:cNvSpPr txBox="1">
            <a:spLocks noGrp="1"/>
          </p:cNvSpPr>
          <p:nvPr>
            <p:ph type="subTitle" idx="1"/>
          </p:nvPr>
        </p:nvSpPr>
        <p:spPr>
          <a:xfrm>
            <a:off x="701602" y="3592286"/>
            <a:ext cx="2496300" cy="476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/>
              <a:t>Mengandung</a:t>
            </a:r>
            <a:r>
              <a:rPr lang="en-US" sz="1200" dirty="0" smtClean="0"/>
              <a:t> </a:t>
            </a:r>
            <a:r>
              <a:rPr lang="en-US" sz="1200" dirty="0" err="1" smtClean="0"/>
              <a:t>arti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kewibawaan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dimiliki</a:t>
            </a:r>
            <a:r>
              <a:rPr lang="en-US" sz="1200" dirty="0" smtClean="0"/>
              <a:t> </a:t>
            </a:r>
            <a:r>
              <a:rPr lang="en-US" sz="1200" dirty="0" err="1" smtClean="0"/>
              <a:t>mengikuti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belakang</a:t>
            </a:r>
            <a:r>
              <a:rPr lang="en-US" sz="1200" dirty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memberi</a:t>
            </a:r>
            <a:r>
              <a:rPr lang="en-US" sz="1200" dirty="0" smtClean="0"/>
              <a:t> </a:t>
            </a:r>
            <a:r>
              <a:rPr lang="en-US" sz="1200" dirty="0" err="1" smtClean="0"/>
              <a:t>pengaruh,membiarkan</a:t>
            </a:r>
            <a:r>
              <a:rPr lang="en-US" sz="1200" dirty="0" smtClean="0"/>
              <a:t> </a:t>
            </a:r>
            <a:r>
              <a:rPr lang="en-US" sz="1200" dirty="0" err="1" smtClean="0"/>
              <a:t>anak</a:t>
            </a:r>
            <a:r>
              <a:rPr lang="en-US" sz="1200" dirty="0" smtClean="0"/>
              <a:t> </a:t>
            </a:r>
            <a:r>
              <a:rPr lang="en-US" sz="1200" dirty="0" err="1" smtClean="0"/>
              <a:t>mencari</a:t>
            </a:r>
            <a:r>
              <a:rPr lang="en-US" sz="1200" dirty="0" smtClean="0"/>
              <a:t> </a:t>
            </a:r>
            <a:r>
              <a:rPr lang="en-US" sz="1200" dirty="0" err="1" smtClean="0"/>
              <a:t>jalan</a:t>
            </a:r>
            <a:r>
              <a:rPr lang="en-US" sz="1200" dirty="0" smtClean="0"/>
              <a:t> </a:t>
            </a:r>
            <a:r>
              <a:rPr lang="en-US" sz="1200" dirty="0" err="1" smtClean="0"/>
              <a:t>sendiri,dan</a:t>
            </a:r>
            <a:r>
              <a:rPr lang="en-US" sz="1200" dirty="0" smtClean="0"/>
              <a:t> </a:t>
            </a:r>
            <a:r>
              <a:rPr lang="en-US" sz="1200" dirty="0" err="1" smtClean="0"/>
              <a:t>bila</a:t>
            </a:r>
            <a:r>
              <a:rPr lang="en-US" sz="1200" dirty="0" smtClean="0"/>
              <a:t> </a:t>
            </a:r>
            <a:r>
              <a:rPr lang="en-US" sz="1200" dirty="0" err="1" smtClean="0"/>
              <a:t>anak</a:t>
            </a:r>
            <a:r>
              <a:rPr lang="en-US" sz="1200" dirty="0" smtClean="0"/>
              <a:t>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kesalahan</a:t>
            </a:r>
            <a:r>
              <a:rPr lang="en-US" sz="1200" dirty="0" smtClean="0"/>
              <a:t> </a:t>
            </a:r>
            <a:r>
              <a:rPr lang="en-US" sz="1200" dirty="0" err="1" smtClean="0"/>
              <a:t>baru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</a:t>
            </a:r>
            <a:r>
              <a:rPr lang="en-US" sz="1200" dirty="0" smtClean="0"/>
              <a:t> </a:t>
            </a:r>
            <a:r>
              <a:rPr lang="en-US" sz="1200" dirty="0" err="1" smtClean="0"/>
              <a:t>membantunya</a:t>
            </a:r>
            <a:endParaRPr sz="1200" dirty="0"/>
          </a:p>
        </p:txBody>
      </p:sp>
      <p:sp>
        <p:nvSpPr>
          <p:cNvPr id="1384" name="Google Shape;1384;p46"/>
          <p:cNvSpPr txBox="1">
            <a:spLocks noGrp="1"/>
          </p:cNvSpPr>
          <p:nvPr>
            <p:ph type="title" idx="3"/>
          </p:nvPr>
        </p:nvSpPr>
        <p:spPr>
          <a:xfrm>
            <a:off x="3353772" y="253447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2.Asas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</a:t>
            </a:r>
            <a:r>
              <a:rPr lang="en-US" sz="1200" dirty="0" err="1" smtClean="0"/>
              <a:t>Sepanjang</a:t>
            </a:r>
            <a:r>
              <a:rPr lang="en-US" sz="1200" dirty="0" smtClean="0"/>
              <a:t> Hayat</a:t>
            </a:r>
            <a:endParaRPr sz="1200" dirty="0"/>
          </a:p>
        </p:txBody>
      </p:sp>
      <p:sp>
        <p:nvSpPr>
          <p:cNvPr id="1385" name="Google Shape;1385;p46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lain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seumur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(long life education) </a:t>
            </a:r>
            <a:endParaRPr dirty="0"/>
          </a:p>
        </p:txBody>
      </p:sp>
      <p:sp>
        <p:nvSpPr>
          <p:cNvPr id="1386" name="Google Shape;1386;p46"/>
          <p:cNvSpPr txBox="1">
            <a:spLocks noGrp="1"/>
          </p:cNvSpPr>
          <p:nvPr>
            <p:ph type="title" idx="5"/>
          </p:nvPr>
        </p:nvSpPr>
        <p:spPr>
          <a:xfrm>
            <a:off x="5986995" y="2534469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3.Asas </a:t>
            </a:r>
            <a:r>
              <a:rPr lang="en-US" sz="1200" dirty="0" err="1" smtClean="0"/>
              <a:t>Kemandirian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endParaRPr sz="1200" dirty="0"/>
          </a:p>
        </p:txBody>
      </p:sp>
      <p:sp>
        <p:nvSpPr>
          <p:cNvPr id="1387" name="Google Shape;1387;p46"/>
          <p:cNvSpPr txBox="1">
            <a:spLocks noGrp="1"/>
          </p:cNvSpPr>
          <p:nvPr>
            <p:ph type="subTitle" idx="6"/>
          </p:nvPr>
        </p:nvSpPr>
        <p:spPr>
          <a:xfrm>
            <a:off x="5944778" y="3363838"/>
            <a:ext cx="2493900" cy="7755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/>
              <a:t>Kemandirian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</a:t>
            </a:r>
            <a:r>
              <a:rPr lang="en-US" sz="1200" dirty="0" err="1" smtClean="0"/>
              <a:t>diartikan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aktifitas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berlangsung</a:t>
            </a:r>
            <a:r>
              <a:rPr lang="en-US" sz="1200" dirty="0" smtClean="0"/>
              <a:t> </a:t>
            </a:r>
            <a:r>
              <a:rPr lang="en-US" sz="1200" dirty="0" err="1" smtClean="0"/>
              <a:t>lebih</a:t>
            </a:r>
            <a:r>
              <a:rPr lang="en-US" sz="1200" dirty="0" smtClean="0"/>
              <a:t> </a:t>
            </a:r>
            <a:r>
              <a:rPr lang="en-US" sz="1200" dirty="0" err="1" smtClean="0"/>
              <a:t>didorong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kemauan</a:t>
            </a:r>
            <a:r>
              <a:rPr lang="en-US" sz="1200" dirty="0" smtClean="0"/>
              <a:t> </a:t>
            </a:r>
            <a:r>
              <a:rPr lang="en-US" sz="1200" dirty="0" err="1" smtClean="0"/>
              <a:t>sendiri,pilihan</a:t>
            </a:r>
            <a:r>
              <a:rPr lang="en-US" sz="1200" dirty="0" smtClean="0"/>
              <a:t> </a:t>
            </a:r>
            <a:r>
              <a:rPr lang="en-US" sz="1200" dirty="0" err="1" smtClean="0"/>
              <a:t>sendiri,dan</a:t>
            </a:r>
            <a:r>
              <a:rPr lang="en-US" sz="1200" dirty="0" smtClean="0"/>
              <a:t> </a:t>
            </a:r>
            <a:r>
              <a:rPr lang="en-US" sz="1200" dirty="0" err="1" smtClean="0"/>
              <a:t>tanggung</a:t>
            </a:r>
            <a:r>
              <a:rPr lang="en-US" sz="1200" dirty="0" smtClean="0"/>
              <a:t> </a:t>
            </a:r>
            <a:r>
              <a:rPr lang="en-US" sz="1200" dirty="0" err="1" smtClean="0"/>
              <a:t>jawab</a:t>
            </a:r>
            <a:r>
              <a:rPr lang="en-US" sz="1200" dirty="0" smtClean="0"/>
              <a:t> </a:t>
            </a:r>
            <a:r>
              <a:rPr lang="en-US" sz="1200" dirty="0" err="1" smtClean="0"/>
              <a:t>sendiri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pembelajaran</a:t>
            </a:r>
            <a:endParaRPr sz="1200" dirty="0"/>
          </a:p>
        </p:txBody>
      </p:sp>
      <p:grpSp>
        <p:nvGrpSpPr>
          <p:cNvPr id="1388" name="Google Shape;1388;p46"/>
          <p:cNvGrpSpPr/>
          <p:nvPr/>
        </p:nvGrpSpPr>
        <p:grpSpPr>
          <a:xfrm>
            <a:off x="4276672" y="1739279"/>
            <a:ext cx="599467" cy="531552"/>
            <a:chOff x="3725850" y="3874550"/>
            <a:chExt cx="232875" cy="206500"/>
          </a:xfrm>
        </p:grpSpPr>
        <p:sp>
          <p:nvSpPr>
            <p:cNvPr id="1389" name="Google Shape;1389;p46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2" name="Google Shape;1392;p46"/>
          <p:cNvSpPr/>
          <p:nvPr/>
        </p:nvSpPr>
        <p:spPr>
          <a:xfrm rot="1348989">
            <a:off x="7061168" y="1667360"/>
            <a:ext cx="260966" cy="675287"/>
          </a:xfrm>
          <a:custGeom>
            <a:avLst/>
            <a:gdLst/>
            <a:ahLst/>
            <a:cxnLst/>
            <a:rect l="l" t="t" r="r" b="b"/>
            <a:pathLst>
              <a:path w="3855" h="9976" extrusionOk="0">
                <a:moveTo>
                  <a:pt x="1489" y="262"/>
                </a:moveTo>
                <a:cubicBezTo>
                  <a:pt x="1505" y="262"/>
                  <a:pt x="1520" y="265"/>
                  <a:pt x="1534" y="269"/>
                </a:cubicBezTo>
                <a:cubicBezTo>
                  <a:pt x="1556" y="276"/>
                  <a:pt x="1852" y="302"/>
                  <a:pt x="2190" y="326"/>
                </a:cubicBezTo>
                <a:cubicBezTo>
                  <a:pt x="2379" y="339"/>
                  <a:pt x="2563" y="346"/>
                  <a:pt x="2697" y="346"/>
                </a:cubicBezTo>
                <a:cubicBezTo>
                  <a:pt x="2802" y="346"/>
                  <a:pt x="2876" y="341"/>
                  <a:pt x="2898" y="333"/>
                </a:cubicBezTo>
                <a:cubicBezTo>
                  <a:pt x="2916" y="326"/>
                  <a:pt x="2941" y="323"/>
                  <a:pt x="2969" y="323"/>
                </a:cubicBezTo>
                <a:cubicBezTo>
                  <a:pt x="3078" y="323"/>
                  <a:pt x="3236" y="370"/>
                  <a:pt x="3236" y="413"/>
                </a:cubicBezTo>
                <a:cubicBezTo>
                  <a:pt x="3236" y="440"/>
                  <a:pt x="2792" y="1425"/>
                  <a:pt x="2573" y="1884"/>
                </a:cubicBezTo>
                <a:cubicBezTo>
                  <a:pt x="2427" y="2193"/>
                  <a:pt x="2421" y="2430"/>
                  <a:pt x="2557" y="2459"/>
                </a:cubicBezTo>
                <a:cubicBezTo>
                  <a:pt x="2813" y="2511"/>
                  <a:pt x="3476" y="2673"/>
                  <a:pt x="3507" y="2690"/>
                </a:cubicBezTo>
                <a:cubicBezTo>
                  <a:pt x="3526" y="2700"/>
                  <a:pt x="3516" y="2743"/>
                  <a:pt x="3485" y="2780"/>
                </a:cubicBezTo>
                <a:cubicBezTo>
                  <a:pt x="3374" y="2913"/>
                  <a:pt x="2942" y="3709"/>
                  <a:pt x="2757" y="4124"/>
                </a:cubicBezTo>
                <a:cubicBezTo>
                  <a:pt x="2657" y="4350"/>
                  <a:pt x="2527" y="4635"/>
                  <a:pt x="2470" y="4757"/>
                </a:cubicBezTo>
                <a:cubicBezTo>
                  <a:pt x="2347" y="5020"/>
                  <a:pt x="2357" y="5160"/>
                  <a:pt x="2504" y="5227"/>
                </a:cubicBezTo>
                <a:cubicBezTo>
                  <a:pt x="2791" y="5359"/>
                  <a:pt x="3200" y="5573"/>
                  <a:pt x="3218" y="5600"/>
                </a:cubicBezTo>
                <a:cubicBezTo>
                  <a:pt x="3245" y="5642"/>
                  <a:pt x="2793" y="6495"/>
                  <a:pt x="2521" y="6914"/>
                </a:cubicBezTo>
                <a:cubicBezTo>
                  <a:pt x="2394" y="7108"/>
                  <a:pt x="2161" y="7516"/>
                  <a:pt x="2003" y="7821"/>
                </a:cubicBezTo>
                <a:cubicBezTo>
                  <a:pt x="1845" y="8124"/>
                  <a:pt x="1697" y="8395"/>
                  <a:pt x="1676" y="8422"/>
                </a:cubicBezTo>
                <a:cubicBezTo>
                  <a:pt x="1655" y="8449"/>
                  <a:pt x="1578" y="8576"/>
                  <a:pt x="1505" y="8704"/>
                </a:cubicBezTo>
                <a:lnTo>
                  <a:pt x="1374" y="8936"/>
                </a:lnTo>
                <a:lnTo>
                  <a:pt x="1401" y="8718"/>
                </a:lnTo>
                <a:cubicBezTo>
                  <a:pt x="1434" y="8459"/>
                  <a:pt x="1499" y="8206"/>
                  <a:pt x="1581" y="8024"/>
                </a:cubicBezTo>
                <a:cubicBezTo>
                  <a:pt x="1614" y="7950"/>
                  <a:pt x="1641" y="7851"/>
                  <a:pt x="1641" y="7806"/>
                </a:cubicBezTo>
                <a:cubicBezTo>
                  <a:pt x="1641" y="7761"/>
                  <a:pt x="1659" y="7705"/>
                  <a:pt x="1680" y="7683"/>
                </a:cubicBezTo>
                <a:cubicBezTo>
                  <a:pt x="1702" y="7659"/>
                  <a:pt x="1769" y="7477"/>
                  <a:pt x="1832" y="7272"/>
                </a:cubicBezTo>
                <a:cubicBezTo>
                  <a:pt x="1914" y="7004"/>
                  <a:pt x="1942" y="6831"/>
                  <a:pt x="1933" y="6648"/>
                </a:cubicBezTo>
                <a:cubicBezTo>
                  <a:pt x="1920" y="6359"/>
                  <a:pt x="1978" y="6410"/>
                  <a:pt x="1300" y="6103"/>
                </a:cubicBezTo>
                <a:lnTo>
                  <a:pt x="897" y="5920"/>
                </a:lnTo>
                <a:lnTo>
                  <a:pt x="926" y="5702"/>
                </a:lnTo>
                <a:cubicBezTo>
                  <a:pt x="958" y="5454"/>
                  <a:pt x="1099" y="5090"/>
                  <a:pt x="1422" y="4412"/>
                </a:cubicBezTo>
                <a:cubicBezTo>
                  <a:pt x="1546" y="4153"/>
                  <a:pt x="1635" y="3917"/>
                  <a:pt x="1623" y="3886"/>
                </a:cubicBezTo>
                <a:cubicBezTo>
                  <a:pt x="1610" y="3852"/>
                  <a:pt x="1627" y="3807"/>
                  <a:pt x="1663" y="3777"/>
                </a:cubicBezTo>
                <a:cubicBezTo>
                  <a:pt x="1701" y="3747"/>
                  <a:pt x="1727" y="3701"/>
                  <a:pt x="1727" y="3668"/>
                </a:cubicBezTo>
                <a:cubicBezTo>
                  <a:pt x="1727" y="3596"/>
                  <a:pt x="1518" y="3434"/>
                  <a:pt x="1423" y="3434"/>
                </a:cubicBezTo>
                <a:cubicBezTo>
                  <a:pt x="1382" y="3434"/>
                  <a:pt x="1335" y="3406"/>
                  <a:pt x="1323" y="3377"/>
                </a:cubicBezTo>
                <a:cubicBezTo>
                  <a:pt x="1297" y="3305"/>
                  <a:pt x="708" y="3130"/>
                  <a:pt x="495" y="3130"/>
                </a:cubicBezTo>
                <a:cubicBezTo>
                  <a:pt x="363" y="3130"/>
                  <a:pt x="339" y="3117"/>
                  <a:pt x="357" y="3056"/>
                </a:cubicBezTo>
                <a:cubicBezTo>
                  <a:pt x="370" y="3014"/>
                  <a:pt x="441" y="2778"/>
                  <a:pt x="517" y="2527"/>
                </a:cubicBezTo>
                <a:cubicBezTo>
                  <a:pt x="593" y="2277"/>
                  <a:pt x="678" y="1974"/>
                  <a:pt x="706" y="1850"/>
                </a:cubicBezTo>
                <a:cubicBezTo>
                  <a:pt x="734" y="1726"/>
                  <a:pt x="771" y="1612"/>
                  <a:pt x="788" y="1595"/>
                </a:cubicBezTo>
                <a:cubicBezTo>
                  <a:pt x="805" y="1578"/>
                  <a:pt x="819" y="1519"/>
                  <a:pt x="819" y="1461"/>
                </a:cubicBezTo>
                <a:cubicBezTo>
                  <a:pt x="819" y="1406"/>
                  <a:pt x="849" y="1301"/>
                  <a:pt x="884" y="1231"/>
                </a:cubicBezTo>
                <a:cubicBezTo>
                  <a:pt x="921" y="1162"/>
                  <a:pt x="950" y="1094"/>
                  <a:pt x="949" y="1082"/>
                </a:cubicBezTo>
                <a:cubicBezTo>
                  <a:pt x="947" y="1069"/>
                  <a:pt x="986" y="971"/>
                  <a:pt x="1035" y="860"/>
                </a:cubicBezTo>
                <a:cubicBezTo>
                  <a:pt x="1084" y="749"/>
                  <a:pt x="1125" y="639"/>
                  <a:pt x="1126" y="611"/>
                </a:cubicBezTo>
                <a:cubicBezTo>
                  <a:pt x="1136" y="448"/>
                  <a:pt x="1340" y="262"/>
                  <a:pt x="1489" y="262"/>
                </a:cubicBezTo>
                <a:close/>
                <a:moveTo>
                  <a:pt x="1355" y="0"/>
                </a:moveTo>
                <a:cubicBezTo>
                  <a:pt x="1275" y="0"/>
                  <a:pt x="1217" y="3"/>
                  <a:pt x="1197" y="9"/>
                </a:cubicBezTo>
                <a:cubicBezTo>
                  <a:pt x="1156" y="21"/>
                  <a:pt x="1123" y="56"/>
                  <a:pt x="1123" y="87"/>
                </a:cubicBezTo>
                <a:cubicBezTo>
                  <a:pt x="1123" y="118"/>
                  <a:pt x="1086" y="176"/>
                  <a:pt x="1037" y="221"/>
                </a:cubicBezTo>
                <a:cubicBezTo>
                  <a:pt x="987" y="265"/>
                  <a:pt x="951" y="329"/>
                  <a:pt x="951" y="368"/>
                </a:cubicBezTo>
                <a:cubicBezTo>
                  <a:pt x="951" y="406"/>
                  <a:pt x="933" y="458"/>
                  <a:pt x="911" y="479"/>
                </a:cubicBezTo>
                <a:cubicBezTo>
                  <a:pt x="869" y="523"/>
                  <a:pt x="497" y="1643"/>
                  <a:pt x="344" y="2180"/>
                </a:cubicBezTo>
                <a:cubicBezTo>
                  <a:pt x="294" y="2357"/>
                  <a:pt x="214" y="2616"/>
                  <a:pt x="169" y="2747"/>
                </a:cubicBezTo>
                <a:cubicBezTo>
                  <a:pt x="1" y="3232"/>
                  <a:pt x="85" y="3434"/>
                  <a:pt x="457" y="3434"/>
                </a:cubicBezTo>
                <a:cubicBezTo>
                  <a:pt x="700" y="3434"/>
                  <a:pt x="1091" y="3537"/>
                  <a:pt x="1275" y="3650"/>
                </a:cubicBezTo>
                <a:cubicBezTo>
                  <a:pt x="1414" y="3735"/>
                  <a:pt x="1418" y="3741"/>
                  <a:pt x="1357" y="3857"/>
                </a:cubicBezTo>
                <a:cubicBezTo>
                  <a:pt x="1032" y="4474"/>
                  <a:pt x="752" y="5149"/>
                  <a:pt x="666" y="5525"/>
                </a:cubicBezTo>
                <a:lnTo>
                  <a:pt x="568" y="5956"/>
                </a:lnTo>
                <a:lnTo>
                  <a:pt x="704" y="6079"/>
                </a:lnTo>
                <a:cubicBezTo>
                  <a:pt x="818" y="6182"/>
                  <a:pt x="1349" y="6461"/>
                  <a:pt x="1603" y="6552"/>
                </a:cubicBezTo>
                <a:cubicBezTo>
                  <a:pt x="1663" y="6572"/>
                  <a:pt x="1673" y="6610"/>
                  <a:pt x="1654" y="6742"/>
                </a:cubicBezTo>
                <a:cubicBezTo>
                  <a:pt x="1627" y="6925"/>
                  <a:pt x="1443" y="7534"/>
                  <a:pt x="1284" y="7966"/>
                </a:cubicBezTo>
                <a:cubicBezTo>
                  <a:pt x="1179" y="8252"/>
                  <a:pt x="1117" y="8566"/>
                  <a:pt x="1037" y="9216"/>
                </a:cubicBezTo>
                <a:cubicBezTo>
                  <a:pt x="1012" y="9417"/>
                  <a:pt x="980" y="9652"/>
                  <a:pt x="965" y="9739"/>
                </a:cubicBezTo>
                <a:cubicBezTo>
                  <a:pt x="942" y="9875"/>
                  <a:pt x="952" y="9905"/>
                  <a:pt x="1033" y="9949"/>
                </a:cubicBezTo>
                <a:cubicBezTo>
                  <a:pt x="1065" y="9966"/>
                  <a:pt x="1088" y="9976"/>
                  <a:pt x="1111" y="9976"/>
                </a:cubicBezTo>
                <a:cubicBezTo>
                  <a:pt x="1145" y="9976"/>
                  <a:pt x="1177" y="9953"/>
                  <a:pt x="1232" y="9902"/>
                </a:cubicBezTo>
                <a:cubicBezTo>
                  <a:pt x="1289" y="9847"/>
                  <a:pt x="1336" y="9784"/>
                  <a:pt x="1336" y="9762"/>
                </a:cubicBezTo>
                <a:cubicBezTo>
                  <a:pt x="1336" y="9702"/>
                  <a:pt x="1716" y="8940"/>
                  <a:pt x="1941" y="8546"/>
                </a:cubicBezTo>
                <a:cubicBezTo>
                  <a:pt x="2049" y="8356"/>
                  <a:pt x="2223" y="8036"/>
                  <a:pt x="2327" y="7835"/>
                </a:cubicBezTo>
                <a:cubicBezTo>
                  <a:pt x="2431" y="7634"/>
                  <a:pt x="2608" y="7332"/>
                  <a:pt x="2720" y="7165"/>
                </a:cubicBezTo>
                <a:cubicBezTo>
                  <a:pt x="3059" y="6659"/>
                  <a:pt x="3594" y="5625"/>
                  <a:pt x="3572" y="5517"/>
                </a:cubicBezTo>
                <a:cubicBezTo>
                  <a:pt x="3555" y="5431"/>
                  <a:pt x="3018" y="5091"/>
                  <a:pt x="2832" y="5051"/>
                </a:cubicBezTo>
                <a:cubicBezTo>
                  <a:pt x="2709" y="5024"/>
                  <a:pt x="2688" y="4954"/>
                  <a:pt x="2759" y="4823"/>
                </a:cubicBezTo>
                <a:cubicBezTo>
                  <a:pt x="2782" y="4781"/>
                  <a:pt x="2851" y="4634"/>
                  <a:pt x="2915" y="4490"/>
                </a:cubicBezTo>
                <a:cubicBezTo>
                  <a:pt x="3118" y="4034"/>
                  <a:pt x="3341" y="3596"/>
                  <a:pt x="3574" y="3199"/>
                </a:cubicBezTo>
                <a:cubicBezTo>
                  <a:pt x="3805" y="2805"/>
                  <a:pt x="3854" y="2610"/>
                  <a:pt x="3748" y="2511"/>
                </a:cubicBezTo>
                <a:cubicBezTo>
                  <a:pt x="3660" y="2429"/>
                  <a:pt x="3383" y="2331"/>
                  <a:pt x="3054" y="2266"/>
                </a:cubicBezTo>
                <a:cubicBezTo>
                  <a:pt x="2775" y="2211"/>
                  <a:pt x="2712" y="2164"/>
                  <a:pt x="2801" y="2073"/>
                </a:cubicBezTo>
                <a:cubicBezTo>
                  <a:pt x="2822" y="2051"/>
                  <a:pt x="2922" y="1848"/>
                  <a:pt x="3021" y="1621"/>
                </a:cubicBezTo>
                <a:cubicBezTo>
                  <a:pt x="3120" y="1396"/>
                  <a:pt x="3278" y="1044"/>
                  <a:pt x="3370" y="842"/>
                </a:cubicBezTo>
                <a:cubicBezTo>
                  <a:pt x="3544" y="459"/>
                  <a:pt x="3579" y="243"/>
                  <a:pt x="3477" y="161"/>
                </a:cubicBezTo>
                <a:cubicBezTo>
                  <a:pt x="3400" y="97"/>
                  <a:pt x="3145" y="66"/>
                  <a:pt x="2565" y="49"/>
                </a:cubicBezTo>
                <a:cubicBezTo>
                  <a:pt x="2306" y="41"/>
                  <a:pt x="1907" y="24"/>
                  <a:pt x="1681" y="11"/>
                </a:cubicBezTo>
                <a:cubicBezTo>
                  <a:pt x="1562" y="4"/>
                  <a:pt x="1445" y="0"/>
                  <a:pt x="13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3" name="Google Shape;1393;p46"/>
          <p:cNvGrpSpPr/>
          <p:nvPr/>
        </p:nvGrpSpPr>
        <p:grpSpPr>
          <a:xfrm rot="-1127070">
            <a:off x="1507722" y="1937186"/>
            <a:ext cx="367818" cy="301080"/>
            <a:chOff x="7194125" y="2470757"/>
            <a:chExt cx="235750" cy="192975"/>
          </a:xfrm>
        </p:grpSpPr>
        <p:sp>
          <p:nvSpPr>
            <p:cNvPr id="1394" name="Google Shape;1394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46"/>
          <p:cNvGrpSpPr/>
          <p:nvPr/>
        </p:nvGrpSpPr>
        <p:grpSpPr>
          <a:xfrm rot="1840858">
            <a:off x="2016762" y="1935782"/>
            <a:ext cx="367816" cy="301078"/>
            <a:chOff x="7194125" y="2470757"/>
            <a:chExt cx="235750" cy="192975"/>
          </a:xfrm>
        </p:grpSpPr>
        <p:sp>
          <p:nvSpPr>
            <p:cNvPr id="1397" name="Google Shape;1397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4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00" name="Google Shape;1400;p4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1" name="Google Shape;1401;p4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oogle Shape;1655;p50"/>
          <p:cNvGrpSpPr/>
          <p:nvPr/>
        </p:nvGrpSpPr>
        <p:grpSpPr>
          <a:xfrm>
            <a:off x="2483768" y="554574"/>
            <a:ext cx="4171958" cy="1056223"/>
            <a:chOff x="5316325" y="1612757"/>
            <a:chExt cx="1404350" cy="302125"/>
          </a:xfrm>
        </p:grpSpPr>
        <p:sp>
          <p:nvSpPr>
            <p:cNvPr id="1656" name="Google Shape;1656;p50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0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0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0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0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7" name="Google Shape;1667;p50"/>
          <p:cNvSpPr txBox="1">
            <a:spLocks noGrp="1"/>
          </p:cNvSpPr>
          <p:nvPr>
            <p:ph type="title"/>
          </p:nvPr>
        </p:nvSpPr>
        <p:spPr>
          <a:xfrm>
            <a:off x="2579080" y="760400"/>
            <a:ext cx="4103322" cy="591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dirty="0"/>
          </a:p>
        </p:txBody>
      </p:sp>
      <p:grpSp>
        <p:nvGrpSpPr>
          <p:cNvPr id="1668" name="Google Shape;1668;p50"/>
          <p:cNvGrpSpPr/>
          <p:nvPr/>
        </p:nvGrpSpPr>
        <p:grpSpPr>
          <a:xfrm>
            <a:off x="713225" y="1842316"/>
            <a:ext cx="589855" cy="569623"/>
            <a:chOff x="6432538" y="1467689"/>
            <a:chExt cx="666729" cy="815612"/>
          </a:xfrm>
        </p:grpSpPr>
        <p:sp>
          <p:nvSpPr>
            <p:cNvPr id="1669" name="Google Shape;1669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2" name="Google Shape;1672;p50"/>
          <p:cNvSpPr txBox="1"/>
          <p:nvPr/>
        </p:nvSpPr>
        <p:spPr>
          <a:xfrm>
            <a:off x="1170505" y="1817142"/>
            <a:ext cx="1771026" cy="10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Subjek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yang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dibimbing</a:t>
            </a:r>
            <a:r>
              <a:rPr lang="en-US" sz="1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(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peserta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didik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)</a:t>
            </a:r>
            <a:endParaRPr sz="1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73" name="Google Shape;1673;p50"/>
          <p:cNvSpPr txBox="1"/>
          <p:nvPr/>
        </p:nvSpPr>
        <p:spPr>
          <a:xfrm>
            <a:off x="1305475" y="2411939"/>
            <a:ext cx="15453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674" name="Google Shape;1674;p50"/>
          <p:cNvGrpSpPr/>
          <p:nvPr/>
        </p:nvGrpSpPr>
        <p:grpSpPr>
          <a:xfrm rot="-879054">
            <a:off x="2829297" y="1962534"/>
            <a:ext cx="412738" cy="329211"/>
            <a:chOff x="5222975" y="2300200"/>
            <a:chExt cx="199300" cy="154950"/>
          </a:xfrm>
        </p:grpSpPr>
        <p:sp>
          <p:nvSpPr>
            <p:cNvPr id="1675" name="Google Shape;1675;p50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50"/>
          <p:cNvGrpSpPr/>
          <p:nvPr/>
        </p:nvGrpSpPr>
        <p:grpSpPr>
          <a:xfrm>
            <a:off x="836335" y="1893542"/>
            <a:ext cx="343500" cy="338558"/>
            <a:chOff x="6106088" y="3304232"/>
            <a:chExt cx="232850" cy="229500"/>
          </a:xfrm>
        </p:grpSpPr>
        <p:sp>
          <p:nvSpPr>
            <p:cNvPr id="1679" name="Google Shape;1679;p50"/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6169963" y="3351107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50"/>
          <p:cNvGrpSpPr/>
          <p:nvPr/>
        </p:nvGrpSpPr>
        <p:grpSpPr>
          <a:xfrm>
            <a:off x="3457419" y="1842316"/>
            <a:ext cx="589855" cy="569623"/>
            <a:chOff x="6432538" y="1467689"/>
            <a:chExt cx="666729" cy="815612"/>
          </a:xfrm>
        </p:grpSpPr>
        <p:sp>
          <p:nvSpPr>
            <p:cNvPr id="1683" name="Google Shape;1683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50"/>
          <p:cNvSpPr txBox="1"/>
          <p:nvPr/>
        </p:nvSpPr>
        <p:spPr>
          <a:xfrm>
            <a:off x="3952352" y="2127140"/>
            <a:ext cx="1779223" cy="10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Orang yang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membimbing</a:t>
            </a:r>
            <a:r>
              <a:rPr lang="en-US" sz="1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(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pendidik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)</a:t>
            </a:r>
            <a:endParaRPr sz="1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87" name="Google Shape;1687;p50"/>
          <p:cNvSpPr txBox="1"/>
          <p:nvPr/>
        </p:nvSpPr>
        <p:spPr>
          <a:xfrm>
            <a:off x="4047275" y="2223750"/>
            <a:ext cx="15453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688" name="Google Shape;1688;p50"/>
          <p:cNvGrpSpPr/>
          <p:nvPr/>
        </p:nvGrpSpPr>
        <p:grpSpPr>
          <a:xfrm rot="-9920946" flipH="1">
            <a:off x="5731772" y="1962534"/>
            <a:ext cx="412738" cy="329211"/>
            <a:chOff x="5222975" y="2300200"/>
            <a:chExt cx="199300" cy="154950"/>
          </a:xfrm>
        </p:grpSpPr>
        <p:sp>
          <p:nvSpPr>
            <p:cNvPr id="1689" name="Google Shape;1689;p50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50"/>
          <p:cNvGrpSpPr/>
          <p:nvPr/>
        </p:nvGrpSpPr>
        <p:grpSpPr>
          <a:xfrm>
            <a:off x="6361563" y="1842316"/>
            <a:ext cx="589855" cy="569623"/>
            <a:chOff x="6432538" y="1467689"/>
            <a:chExt cx="666729" cy="815612"/>
          </a:xfrm>
        </p:grpSpPr>
        <p:sp>
          <p:nvSpPr>
            <p:cNvPr id="1693" name="Google Shape;1693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6" name="Google Shape;1696;p50"/>
          <p:cNvSpPr txBox="1"/>
          <p:nvPr/>
        </p:nvSpPr>
        <p:spPr>
          <a:xfrm>
            <a:off x="6906577" y="2078874"/>
            <a:ext cx="1545300" cy="30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Interaksi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antara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peserta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didik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dengan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pendidik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endParaRPr sz="1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97" name="Google Shape;1697;p50"/>
          <p:cNvSpPr txBox="1"/>
          <p:nvPr/>
        </p:nvSpPr>
        <p:spPr>
          <a:xfrm>
            <a:off x="6956250" y="2638850"/>
            <a:ext cx="15453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698" name="Google Shape;1698;p50"/>
          <p:cNvGrpSpPr/>
          <p:nvPr/>
        </p:nvGrpSpPr>
        <p:grpSpPr>
          <a:xfrm>
            <a:off x="3580562" y="1893543"/>
            <a:ext cx="343500" cy="338558"/>
            <a:chOff x="6437163" y="3304232"/>
            <a:chExt cx="232850" cy="229500"/>
          </a:xfrm>
        </p:grpSpPr>
        <p:sp>
          <p:nvSpPr>
            <p:cNvPr id="1699" name="Google Shape;1699;p50"/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6501613" y="3343457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50"/>
          <p:cNvGrpSpPr/>
          <p:nvPr/>
        </p:nvGrpSpPr>
        <p:grpSpPr>
          <a:xfrm>
            <a:off x="6484739" y="1893550"/>
            <a:ext cx="343514" cy="338535"/>
            <a:chOff x="6785413" y="3304232"/>
            <a:chExt cx="232875" cy="229500"/>
          </a:xfrm>
        </p:grpSpPr>
        <p:sp>
          <p:nvSpPr>
            <p:cNvPr id="1703" name="Google Shape;1703;p50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67929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50"/>
          <p:cNvGrpSpPr/>
          <p:nvPr/>
        </p:nvGrpSpPr>
        <p:grpSpPr>
          <a:xfrm>
            <a:off x="713225" y="3078916"/>
            <a:ext cx="589855" cy="569623"/>
            <a:chOff x="6432538" y="1467689"/>
            <a:chExt cx="666729" cy="815612"/>
          </a:xfrm>
        </p:grpSpPr>
        <p:sp>
          <p:nvSpPr>
            <p:cNvPr id="1707" name="Google Shape;1707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0" name="Google Shape;1710;p50"/>
          <p:cNvSpPr txBox="1"/>
          <p:nvPr/>
        </p:nvSpPr>
        <p:spPr>
          <a:xfrm>
            <a:off x="1275911" y="3200745"/>
            <a:ext cx="1668476" cy="124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Kearah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mana</a:t>
            </a:r>
            <a:r>
              <a:rPr lang="en-US" sz="1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bimbingan</a:t>
            </a:r>
            <a:r>
              <a:rPr lang="en-US" sz="1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ditujukan</a:t>
            </a:r>
            <a:r>
              <a:rPr lang="en-US" sz="1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tujuan</a:t>
            </a:r>
            <a:r>
              <a:rPr lang="en-US" sz="1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pendidikan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)</a:t>
            </a:r>
            <a:endParaRPr sz="1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711" name="Google Shape;1711;p50"/>
          <p:cNvSpPr txBox="1"/>
          <p:nvPr/>
        </p:nvSpPr>
        <p:spPr>
          <a:xfrm>
            <a:off x="1308993" y="3823843"/>
            <a:ext cx="15453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712" name="Google Shape;1712;p50"/>
          <p:cNvGrpSpPr/>
          <p:nvPr/>
        </p:nvGrpSpPr>
        <p:grpSpPr>
          <a:xfrm rot="-9920946" flipH="1">
            <a:off x="2829297" y="3199134"/>
            <a:ext cx="412738" cy="329211"/>
            <a:chOff x="5222975" y="2300200"/>
            <a:chExt cx="199300" cy="154950"/>
          </a:xfrm>
        </p:grpSpPr>
        <p:sp>
          <p:nvSpPr>
            <p:cNvPr id="1713" name="Google Shape;1713;p50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50"/>
          <p:cNvGrpSpPr/>
          <p:nvPr/>
        </p:nvGrpSpPr>
        <p:grpSpPr>
          <a:xfrm>
            <a:off x="3457419" y="3078916"/>
            <a:ext cx="589855" cy="569623"/>
            <a:chOff x="6432538" y="1467689"/>
            <a:chExt cx="666729" cy="815612"/>
          </a:xfrm>
        </p:grpSpPr>
        <p:sp>
          <p:nvSpPr>
            <p:cNvPr id="1717" name="Google Shape;1717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0" name="Google Shape;1720;p50"/>
          <p:cNvSpPr txBox="1"/>
          <p:nvPr/>
        </p:nvSpPr>
        <p:spPr>
          <a:xfrm>
            <a:off x="3952352" y="3386440"/>
            <a:ext cx="1648929" cy="1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Pengaruh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yang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diberikan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dalam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bimbingan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(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materi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pendidikan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)</a:t>
            </a:r>
            <a:endParaRPr sz="1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721" name="Google Shape;1721;p50"/>
          <p:cNvSpPr txBox="1"/>
          <p:nvPr/>
        </p:nvSpPr>
        <p:spPr>
          <a:xfrm>
            <a:off x="4055981" y="4011910"/>
            <a:ext cx="1545300" cy="23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722" name="Google Shape;1722;p50"/>
          <p:cNvGrpSpPr/>
          <p:nvPr/>
        </p:nvGrpSpPr>
        <p:grpSpPr>
          <a:xfrm rot="-879054">
            <a:off x="5731772" y="3199134"/>
            <a:ext cx="412738" cy="329211"/>
            <a:chOff x="5222975" y="2300200"/>
            <a:chExt cx="199300" cy="154950"/>
          </a:xfrm>
        </p:grpSpPr>
        <p:sp>
          <p:nvSpPr>
            <p:cNvPr id="1723" name="Google Shape;1723;p50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50"/>
          <p:cNvGrpSpPr/>
          <p:nvPr/>
        </p:nvGrpSpPr>
        <p:grpSpPr>
          <a:xfrm>
            <a:off x="6361563" y="3078916"/>
            <a:ext cx="589855" cy="569623"/>
            <a:chOff x="6432538" y="1467689"/>
            <a:chExt cx="666729" cy="815612"/>
          </a:xfrm>
        </p:grpSpPr>
        <p:sp>
          <p:nvSpPr>
            <p:cNvPr id="1727" name="Google Shape;1727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50"/>
          <p:cNvSpPr txBox="1"/>
          <p:nvPr/>
        </p:nvSpPr>
        <p:spPr>
          <a:xfrm>
            <a:off x="6682402" y="3134787"/>
            <a:ext cx="1939084" cy="14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Tempat</a:t>
            </a:r>
            <a:r>
              <a:rPr lang="en-US" sz="18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dimana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peristiwa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bimbingan</a:t>
            </a:r>
            <a:r>
              <a:rPr lang="en-US" sz="1800" dirty="0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berlangsung</a:t>
            </a:r>
            <a:endParaRPr sz="18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731" name="Google Shape;1731;p50"/>
          <p:cNvSpPr txBox="1"/>
          <p:nvPr/>
        </p:nvSpPr>
        <p:spPr>
          <a:xfrm>
            <a:off x="6948137" y="3863545"/>
            <a:ext cx="15453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 </a:t>
            </a:r>
            <a:endParaRPr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732" name="Google Shape;1732;p50"/>
          <p:cNvGrpSpPr/>
          <p:nvPr/>
        </p:nvGrpSpPr>
        <p:grpSpPr>
          <a:xfrm>
            <a:off x="836407" y="3131150"/>
            <a:ext cx="343491" cy="338513"/>
            <a:chOff x="7116513" y="3304232"/>
            <a:chExt cx="232875" cy="229500"/>
          </a:xfrm>
        </p:grpSpPr>
        <p:sp>
          <p:nvSpPr>
            <p:cNvPr id="1733" name="Google Shape;1733;p50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0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50"/>
          <p:cNvGrpSpPr/>
          <p:nvPr/>
        </p:nvGrpSpPr>
        <p:grpSpPr>
          <a:xfrm>
            <a:off x="6478946" y="3125517"/>
            <a:ext cx="355096" cy="350026"/>
            <a:chOff x="6437163" y="3618982"/>
            <a:chExt cx="232850" cy="229525"/>
          </a:xfrm>
        </p:grpSpPr>
        <p:sp>
          <p:nvSpPr>
            <p:cNvPr id="1737" name="Google Shape;1737;p50"/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50"/>
          <p:cNvGrpSpPr/>
          <p:nvPr/>
        </p:nvGrpSpPr>
        <p:grpSpPr>
          <a:xfrm>
            <a:off x="3580606" y="3125497"/>
            <a:ext cx="343500" cy="338595"/>
            <a:chOff x="6106088" y="3618982"/>
            <a:chExt cx="232850" cy="229525"/>
          </a:xfrm>
        </p:grpSpPr>
        <p:sp>
          <p:nvSpPr>
            <p:cNvPr id="1742" name="Google Shape;1742;p50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50"/>
          <p:cNvGrpSpPr/>
          <p:nvPr/>
        </p:nvGrpSpPr>
        <p:grpSpPr>
          <a:xfrm>
            <a:off x="746844" y="5183655"/>
            <a:ext cx="7726459" cy="369843"/>
            <a:chOff x="713184" y="4691184"/>
            <a:chExt cx="7726459" cy="369843"/>
          </a:xfrm>
        </p:grpSpPr>
        <p:sp>
          <p:nvSpPr>
            <p:cNvPr id="1746" name="Google Shape;1746;p5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7" name="Google Shape;1747;p5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Google Shape;2688;p66"/>
          <p:cNvGrpSpPr/>
          <p:nvPr/>
        </p:nvGrpSpPr>
        <p:grpSpPr>
          <a:xfrm>
            <a:off x="2190921" y="1421225"/>
            <a:ext cx="4761887" cy="2301378"/>
            <a:chOff x="2646769" y="3458220"/>
            <a:chExt cx="1419425" cy="685975"/>
          </a:xfrm>
        </p:grpSpPr>
        <p:sp>
          <p:nvSpPr>
            <p:cNvPr id="2689" name="Google Shape;2689;p66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1" name="Google Shape;2691;p66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Thank you</a:t>
            </a:r>
            <a:endParaRPr dirty="0"/>
          </a:p>
        </p:txBody>
      </p:sp>
      <p:sp>
        <p:nvSpPr>
          <p:cNvPr id="2692" name="Google Shape;2692;p66"/>
          <p:cNvSpPr/>
          <p:nvPr/>
        </p:nvSpPr>
        <p:spPr>
          <a:xfrm>
            <a:off x="1108421" y="921667"/>
            <a:ext cx="468899" cy="450396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66"/>
          <p:cNvSpPr/>
          <p:nvPr/>
        </p:nvSpPr>
        <p:spPr>
          <a:xfrm>
            <a:off x="7286007" y="4130690"/>
            <a:ext cx="315628" cy="319378"/>
          </a:xfrm>
          <a:custGeom>
            <a:avLst/>
            <a:gdLst/>
            <a:ahLst/>
            <a:cxnLst/>
            <a:rect l="l" t="t" r="r" b="b"/>
            <a:pathLst>
              <a:path w="3787" h="3832" extrusionOk="0">
                <a:moveTo>
                  <a:pt x="1502" y="1"/>
                </a:moveTo>
                <a:cubicBezTo>
                  <a:pt x="1476" y="1"/>
                  <a:pt x="1453" y="18"/>
                  <a:pt x="1419" y="50"/>
                </a:cubicBezTo>
                <a:cubicBezTo>
                  <a:pt x="1318" y="145"/>
                  <a:pt x="1320" y="118"/>
                  <a:pt x="1340" y="780"/>
                </a:cubicBezTo>
                <a:lnTo>
                  <a:pt x="1355" y="1316"/>
                </a:lnTo>
                <a:lnTo>
                  <a:pt x="1115" y="1433"/>
                </a:lnTo>
                <a:cubicBezTo>
                  <a:pt x="981" y="1498"/>
                  <a:pt x="732" y="1622"/>
                  <a:pt x="555" y="1711"/>
                </a:cubicBezTo>
                <a:cubicBezTo>
                  <a:pt x="379" y="1800"/>
                  <a:pt x="209" y="1876"/>
                  <a:pt x="173" y="1883"/>
                </a:cubicBezTo>
                <a:cubicBezTo>
                  <a:pt x="68" y="1901"/>
                  <a:pt x="1" y="2060"/>
                  <a:pt x="57" y="2155"/>
                </a:cubicBezTo>
                <a:cubicBezTo>
                  <a:pt x="97" y="2223"/>
                  <a:pt x="227" y="2260"/>
                  <a:pt x="586" y="2309"/>
                </a:cubicBezTo>
                <a:cubicBezTo>
                  <a:pt x="847" y="2345"/>
                  <a:pt x="1175" y="2397"/>
                  <a:pt x="1309" y="2424"/>
                </a:cubicBezTo>
                <a:lnTo>
                  <a:pt x="1556" y="2474"/>
                </a:lnTo>
                <a:lnTo>
                  <a:pt x="1597" y="2882"/>
                </a:lnTo>
                <a:cubicBezTo>
                  <a:pt x="1619" y="3108"/>
                  <a:pt x="1648" y="3310"/>
                  <a:pt x="1662" y="3334"/>
                </a:cubicBezTo>
                <a:cubicBezTo>
                  <a:pt x="1676" y="3357"/>
                  <a:pt x="1693" y="3459"/>
                  <a:pt x="1699" y="3564"/>
                </a:cubicBezTo>
                <a:cubicBezTo>
                  <a:pt x="1710" y="3742"/>
                  <a:pt x="1763" y="3832"/>
                  <a:pt x="1840" y="3832"/>
                </a:cubicBezTo>
                <a:cubicBezTo>
                  <a:pt x="1910" y="3832"/>
                  <a:pt x="2001" y="3757"/>
                  <a:pt x="2101" y="3605"/>
                </a:cubicBezTo>
                <a:cubicBezTo>
                  <a:pt x="2176" y="3490"/>
                  <a:pt x="2247" y="3391"/>
                  <a:pt x="2261" y="3384"/>
                </a:cubicBezTo>
                <a:cubicBezTo>
                  <a:pt x="2274" y="3375"/>
                  <a:pt x="2348" y="3273"/>
                  <a:pt x="2422" y="3157"/>
                </a:cubicBezTo>
                <a:cubicBezTo>
                  <a:pt x="2675" y="2768"/>
                  <a:pt x="2687" y="2761"/>
                  <a:pt x="3103" y="2742"/>
                </a:cubicBezTo>
                <a:cubicBezTo>
                  <a:pt x="3391" y="2729"/>
                  <a:pt x="3500" y="2705"/>
                  <a:pt x="3564" y="2641"/>
                </a:cubicBezTo>
                <a:cubicBezTo>
                  <a:pt x="3671" y="2536"/>
                  <a:pt x="3663" y="2511"/>
                  <a:pt x="3341" y="2023"/>
                </a:cubicBezTo>
                <a:lnTo>
                  <a:pt x="3078" y="1624"/>
                </a:lnTo>
                <a:lnTo>
                  <a:pt x="3396" y="1145"/>
                </a:lnTo>
                <a:cubicBezTo>
                  <a:pt x="3569" y="882"/>
                  <a:pt x="3726" y="628"/>
                  <a:pt x="3742" y="585"/>
                </a:cubicBezTo>
                <a:cubicBezTo>
                  <a:pt x="3787" y="460"/>
                  <a:pt x="3750" y="347"/>
                  <a:pt x="3657" y="323"/>
                </a:cubicBezTo>
                <a:cubicBezTo>
                  <a:pt x="3640" y="319"/>
                  <a:pt x="3617" y="317"/>
                  <a:pt x="3590" y="317"/>
                </a:cubicBezTo>
                <a:cubicBezTo>
                  <a:pt x="3469" y="317"/>
                  <a:pt x="3278" y="359"/>
                  <a:pt x="3223" y="404"/>
                </a:cubicBezTo>
                <a:cubicBezTo>
                  <a:pt x="3198" y="425"/>
                  <a:pt x="3148" y="447"/>
                  <a:pt x="3108" y="453"/>
                </a:cubicBezTo>
                <a:cubicBezTo>
                  <a:pt x="3071" y="461"/>
                  <a:pt x="2911" y="519"/>
                  <a:pt x="2757" y="582"/>
                </a:cubicBezTo>
                <a:cubicBezTo>
                  <a:pt x="2507" y="684"/>
                  <a:pt x="2474" y="708"/>
                  <a:pt x="2465" y="789"/>
                </a:cubicBezTo>
                <a:cubicBezTo>
                  <a:pt x="2457" y="867"/>
                  <a:pt x="2458" y="910"/>
                  <a:pt x="2526" y="910"/>
                </a:cubicBezTo>
                <a:cubicBezTo>
                  <a:pt x="2611" y="910"/>
                  <a:pt x="2800" y="844"/>
                  <a:pt x="3206" y="697"/>
                </a:cubicBezTo>
                <a:lnTo>
                  <a:pt x="3390" y="631"/>
                </a:lnTo>
                <a:lnTo>
                  <a:pt x="3138" y="1010"/>
                </a:lnTo>
                <a:cubicBezTo>
                  <a:pt x="2999" y="1219"/>
                  <a:pt x="2855" y="1425"/>
                  <a:pt x="2818" y="1466"/>
                </a:cubicBezTo>
                <a:cubicBezTo>
                  <a:pt x="2728" y="1566"/>
                  <a:pt x="2765" y="1663"/>
                  <a:pt x="3055" y="2069"/>
                </a:cubicBezTo>
                <a:cubicBezTo>
                  <a:pt x="3191" y="2261"/>
                  <a:pt x="3291" y="2419"/>
                  <a:pt x="3280" y="2424"/>
                </a:cubicBezTo>
                <a:cubicBezTo>
                  <a:pt x="3269" y="2431"/>
                  <a:pt x="3132" y="2445"/>
                  <a:pt x="2972" y="2458"/>
                </a:cubicBezTo>
                <a:cubicBezTo>
                  <a:pt x="2812" y="2470"/>
                  <a:pt x="2640" y="2507"/>
                  <a:pt x="2586" y="2540"/>
                </a:cubicBezTo>
                <a:cubicBezTo>
                  <a:pt x="2531" y="2572"/>
                  <a:pt x="2397" y="2729"/>
                  <a:pt x="2289" y="2885"/>
                </a:cubicBezTo>
                <a:cubicBezTo>
                  <a:pt x="2081" y="3186"/>
                  <a:pt x="2002" y="3288"/>
                  <a:pt x="1956" y="3288"/>
                </a:cubicBezTo>
                <a:cubicBezTo>
                  <a:pt x="1940" y="3288"/>
                  <a:pt x="1929" y="3277"/>
                  <a:pt x="1917" y="3258"/>
                </a:cubicBezTo>
                <a:cubicBezTo>
                  <a:pt x="1897" y="3222"/>
                  <a:pt x="1867" y="2977"/>
                  <a:pt x="1852" y="2709"/>
                </a:cubicBezTo>
                <a:lnTo>
                  <a:pt x="1823" y="2224"/>
                </a:lnTo>
                <a:lnTo>
                  <a:pt x="1540" y="2165"/>
                </a:lnTo>
                <a:cubicBezTo>
                  <a:pt x="1385" y="2133"/>
                  <a:pt x="1101" y="2086"/>
                  <a:pt x="914" y="2061"/>
                </a:cubicBezTo>
                <a:cubicBezTo>
                  <a:pt x="728" y="2037"/>
                  <a:pt x="574" y="2010"/>
                  <a:pt x="578" y="2002"/>
                </a:cubicBezTo>
                <a:cubicBezTo>
                  <a:pt x="594" y="1963"/>
                  <a:pt x="1411" y="1586"/>
                  <a:pt x="1504" y="1574"/>
                </a:cubicBezTo>
                <a:cubicBezTo>
                  <a:pt x="1648" y="1556"/>
                  <a:pt x="1667" y="1508"/>
                  <a:pt x="1636" y="1249"/>
                </a:cubicBezTo>
                <a:cubicBezTo>
                  <a:pt x="1621" y="1134"/>
                  <a:pt x="1616" y="940"/>
                  <a:pt x="1623" y="826"/>
                </a:cubicBezTo>
                <a:cubicBezTo>
                  <a:pt x="1631" y="712"/>
                  <a:pt x="1627" y="567"/>
                  <a:pt x="1612" y="506"/>
                </a:cubicBezTo>
                <a:cubicBezTo>
                  <a:pt x="1600" y="456"/>
                  <a:pt x="1596" y="431"/>
                  <a:pt x="1606" y="431"/>
                </a:cubicBezTo>
                <a:cubicBezTo>
                  <a:pt x="1618" y="431"/>
                  <a:pt x="1646" y="462"/>
                  <a:pt x="1704" y="526"/>
                </a:cubicBezTo>
                <a:cubicBezTo>
                  <a:pt x="1768" y="599"/>
                  <a:pt x="1872" y="745"/>
                  <a:pt x="1939" y="854"/>
                </a:cubicBezTo>
                <a:cubicBezTo>
                  <a:pt x="2016" y="982"/>
                  <a:pt x="2045" y="1030"/>
                  <a:pt x="2129" y="1030"/>
                </a:cubicBezTo>
                <a:cubicBezTo>
                  <a:pt x="2179" y="1030"/>
                  <a:pt x="2248" y="1013"/>
                  <a:pt x="2359" y="985"/>
                </a:cubicBezTo>
                <a:cubicBezTo>
                  <a:pt x="2439" y="966"/>
                  <a:pt x="2449" y="943"/>
                  <a:pt x="2421" y="849"/>
                </a:cubicBezTo>
                <a:cubicBezTo>
                  <a:pt x="2398" y="768"/>
                  <a:pt x="2357" y="733"/>
                  <a:pt x="2282" y="733"/>
                </a:cubicBezTo>
                <a:cubicBezTo>
                  <a:pt x="2260" y="733"/>
                  <a:pt x="2236" y="735"/>
                  <a:pt x="2209" y="741"/>
                </a:cubicBezTo>
                <a:cubicBezTo>
                  <a:pt x="2209" y="741"/>
                  <a:pt x="2208" y="741"/>
                  <a:pt x="2208" y="741"/>
                </a:cubicBezTo>
                <a:cubicBezTo>
                  <a:pt x="2187" y="741"/>
                  <a:pt x="2094" y="632"/>
                  <a:pt x="2003" y="498"/>
                </a:cubicBezTo>
                <a:cubicBezTo>
                  <a:pt x="1909" y="363"/>
                  <a:pt x="1756" y="185"/>
                  <a:pt x="1668" y="109"/>
                </a:cubicBezTo>
                <a:cubicBezTo>
                  <a:pt x="1581" y="34"/>
                  <a:pt x="1538" y="1"/>
                  <a:pt x="1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66"/>
          <p:cNvSpPr/>
          <p:nvPr/>
        </p:nvSpPr>
        <p:spPr>
          <a:xfrm rot="2885595">
            <a:off x="7428077" y="850993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66"/>
          <p:cNvSpPr/>
          <p:nvPr/>
        </p:nvSpPr>
        <p:spPr>
          <a:xfrm>
            <a:off x="1242749" y="3537563"/>
            <a:ext cx="608906" cy="257327"/>
          </a:xfrm>
          <a:custGeom>
            <a:avLst/>
            <a:gdLst/>
            <a:ahLst/>
            <a:cxnLst/>
            <a:rect l="l" t="t" r="r" b="b"/>
            <a:pathLst>
              <a:path w="7503" h="3171" extrusionOk="0">
                <a:moveTo>
                  <a:pt x="320" y="2560"/>
                </a:moveTo>
                <a:cubicBezTo>
                  <a:pt x="327" y="2630"/>
                  <a:pt x="337" y="2702"/>
                  <a:pt x="348" y="2773"/>
                </a:cubicBezTo>
                <a:lnTo>
                  <a:pt x="348" y="2773"/>
                </a:lnTo>
                <a:cubicBezTo>
                  <a:pt x="341" y="2721"/>
                  <a:pt x="325" y="2595"/>
                  <a:pt x="320" y="2560"/>
                </a:cubicBezTo>
                <a:close/>
                <a:moveTo>
                  <a:pt x="348" y="2773"/>
                </a:moveTo>
                <a:cubicBezTo>
                  <a:pt x="350" y="2787"/>
                  <a:pt x="351" y="2796"/>
                  <a:pt x="351" y="2796"/>
                </a:cubicBezTo>
                <a:cubicBezTo>
                  <a:pt x="351" y="2796"/>
                  <a:pt x="351" y="2796"/>
                  <a:pt x="351" y="2796"/>
                </a:cubicBezTo>
                <a:lnTo>
                  <a:pt x="351" y="2792"/>
                </a:lnTo>
                <a:cubicBezTo>
                  <a:pt x="350" y="2786"/>
                  <a:pt x="349" y="2779"/>
                  <a:pt x="348" y="2773"/>
                </a:cubicBezTo>
                <a:close/>
                <a:moveTo>
                  <a:pt x="3055" y="307"/>
                </a:moveTo>
                <a:cubicBezTo>
                  <a:pt x="3305" y="307"/>
                  <a:pt x="3388" y="390"/>
                  <a:pt x="3604" y="624"/>
                </a:cubicBezTo>
                <a:cubicBezTo>
                  <a:pt x="3826" y="864"/>
                  <a:pt x="4182" y="1235"/>
                  <a:pt x="4145" y="1518"/>
                </a:cubicBezTo>
                <a:cubicBezTo>
                  <a:pt x="4136" y="1583"/>
                  <a:pt x="4169" y="1646"/>
                  <a:pt x="4228" y="1676"/>
                </a:cubicBezTo>
                <a:cubicBezTo>
                  <a:pt x="4234" y="1679"/>
                  <a:pt x="4241" y="1681"/>
                  <a:pt x="4249" y="1681"/>
                </a:cubicBezTo>
                <a:cubicBezTo>
                  <a:pt x="4308" y="1681"/>
                  <a:pt x="4393" y="1583"/>
                  <a:pt x="4435" y="1542"/>
                </a:cubicBezTo>
                <a:cubicBezTo>
                  <a:pt x="4550" y="1431"/>
                  <a:pt x="4694" y="1388"/>
                  <a:pt x="4846" y="1388"/>
                </a:cubicBezTo>
                <a:cubicBezTo>
                  <a:pt x="4982" y="1388"/>
                  <a:pt x="5124" y="1423"/>
                  <a:pt x="5258" y="1473"/>
                </a:cubicBezTo>
                <a:cubicBezTo>
                  <a:pt x="5542" y="1581"/>
                  <a:pt x="5665" y="1859"/>
                  <a:pt x="5689" y="2161"/>
                </a:cubicBezTo>
                <a:cubicBezTo>
                  <a:pt x="5695" y="2222"/>
                  <a:pt x="5828" y="2283"/>
                  <a:pt x="5886" y="2302"/>
                </a:cubicBezTo>
                <a:cubicBezTo>
                  <a:pt x="5891" y="2304"/>
                  <a:pt x="5895" y="2304"/>
                  <a:pt x="5899" y="2304"/>
                </a:cubicBezTo>
                <a:cubicBezTo>
                  <a:pt x="5947" y="2304"/>
                  <a:pt x="5969" y="2202"/>
                  <a:pt x="6008" y="2161"/>
                </a:cubicBezTo>
                <a:cubicBezTo>
                  <a:pt x="6096" y="2066"/>
                  <a:pt x="6225" y="2026"/>
                  <a:pt x="6363" y="2026"/>
                </a:cubicBezTo>
                <a:cubicBezTo>
                  <a:pt x="6533" y="2026"/>
                  <a:pt x="6716" y="2087"/>
                  <a:pt x="6846" y="2180"/>
                </a:cubicBezTo>
                <a:cubicBezTo>
                  <a:pt x="7028" y="2311"/>
                  <a:pt x="7277" y="2694"/>
                  <a:pt x="7064" y="2791"/>
                </a:cubicBezTo>
                <a:cubicBezTo>
                  <a:pt x="6666" y="2974"/>
                  <a:pt x="5468" y="3007"/>
                  <a:pt x="4636" y="3007"/>
                </a:cubicBezTo>
                <a:cubicBezTo>
                  <a:pt x="4159" y="3007"/>
                  <a:pt x="3803" y="2996"/>
                  <a:pt x="3787" y="2996"/>
                </a:cubicBezTo>
                <a:lnTo>
                  <a:pt x="540" y="2950"/>
                </a:lnTo>
                <a:cubicBezTo>
                  <a:pt x="510" y="2956"/>
                  <a:pt x="482" y="2958"/>
                  <a:pt x="458" y="2958"/>
                </a:cubicBezTo>
                <a:cubicBezTo>
                  <a:pt x="167" y="2958"/>
                  <a:pt x="326" y="2594"/>
                  <a:pt x="319" y="2551"/>
                </a:cubicBezTo>
                <a:cubicBezTo>
                  <a:pt x="319" y="2551"/>
                  <a:pt x="319" y="2551"/>
                  <a:pt x="319" y="2551"/>
                </a:cubicBezTo>
                <a:cubicBezTo>
                  <a:pt x="319" y="2551"/>
                  <a:pt x="320" y="2554"/>
                  <a:pt x="320" y="2560"/>
                </a:cubicBezTo>
                <a:lnTo>
                  <a:pt x="320" y="2560"/>
                </a:lnTo>
                <a:cubicBezTo>
                  <a:pt x="315" y="2501"/>
                  <a:pt x="312" y="2442"/>
                  <a:pt x="314" y="2387"/>
                </a:cubicBezTo>
                <a:cubicBezTo>
                  <a:pt x="321" y="2207"/>
                  <a:pt x="374" y="1770"/>
                  <a:pt x="698" y="1604"/>
                </a:cubicBezTo>
                <a:cubicBezTo>
                  <a:pt x="796" y="1555"/>
                  <a:pt x="905" y="1531"/>
                  <a:pt x="1016" y="1531"/>
                </a:cubicBezTo>
                <a:cubicBezTo>
                  <a:pt x="1207" y="1531"/>
                  <a:pt x="1400" y="1602"/>
                  <a:pt x="1534" y="1735"/>
                </a:cubicBezTo>
                <a:cubicBezTo>
                  <a:pt x="1564" y="1765"/>
                  <a:pt x="1603" y="1780"/>
                  <a:pt x="1643" y="1780"/>
                </a:cubicBezTo>
                <a:cubicBezTo>
                  <a:pt x="1663" y="1780"/>
                  <a:pt x="1683" y="1776"/>
                  <a:pt x="1703" y="1768"/>
                </a:cubicBezTo>
                <a:cubicBezTo>
                  <a:pt x="1760" y="1743"/>
                  <a:pt x="1701" y="1657"/>
                  <a:pt x="1701" y="1595"/>
                </a:cubicBezTo>
                <a:cubicBezTo>
                  <a:pt x="1694" y="927"/>
                  <a:pt x="2341" y="343"/>
                  <a:pt x="2977" y="310"/>
                </a:cubicBezTo>
                <a:cubicBezTo>
                  <a:pt x="3005" y="308"/>
                  <a:pt x="3031" y="307"/>
                  <a:pt x="3055" y="307"/>
                </a:cubicBezTo>
                <a:close/>
                <a:moveTo>
                  <a:pt x="3009" y="1"/>
                </a:moveTo>
                <a:cubicBezTo>
                  <a:pt x="2993" y="1"/>
                  <a:pt x="2978" y="1"/>
                  <a:pt x="2962" y="2"/>
                </a:cubicBezTo>
                <a:cubicBezTo>
                  <a:pt x="2611" y="21"/>
                  <a:pt x="2266" y="180"/>
                  <a:pt x="1991" y="451"/>
                </a:cubicBezTo>
                <a:cubicBezTo>
                  <a:pt x="1816" y="624"/>
                  <a:pt x="1644" y="1040"/>
                  <a:pt x="1566" y="1294"/>
                </a:cubicBezTo>
                <a:cubicBezTo>
                  <a:pt x="1543" y="1366"/>
                  <a:pt x="1506" y="1390"/>
                  <a:pt x="1457" y="1390"/>
                </a:cubicBezTo>
                <a:cubicBezTo>
                  <a:pt x="1399" y="1390"/>
                  <a:pt x="1324" y="1356"/>
                  <a:pt x="1239" y="1328"/>
                </a:cubicBezTo>
                <a:cubicBezTo>
                  <a:pt x="1104" y="1284"/>
                  <a:pt x="946" y="1235"/>
                  <a:pt x="809" y="1235"/>
                </a:cubicBezTo>
                <a:cubicBezTo>
                  <a:pt x="710" y="1235"/>
                  <a:pt x="621" y="1260"/>
                  <a:pt x="558" y="1330"/>
                </a:cubicBezTo>
                <a:cubicBezTo>
                  <a:pt x="411" y="1495"/>
                  <a:pt x="138" y="1472"/>
                  <a:pt x="117" y="1968"/>
                </a:cubicBezTo>
                <a:lnTo>
                  <a:pt x="7" y="2376"/>
                </a:lnTo>
                <a:cubicBezTo>
                  <a:pt x="1" y="2530"/>
                  <a:pt x="24" y="2687"/>
                  <a:pt x="47" y="2838"/>
                </a:cubicBezTo>
                <a:cubicBezTo>
                  <a:pt x="57" y="2912"/>
                  <a:pt x="68" y="2982"/>
                  <a:pt x="74" y="3048"/>
                </a:cubicBezTo>
                <a:cubicBezTo>
                  <a:pt x="82" y="3128"/>
                  <a:pt x="367" y="3140"/>
                  <a:pt x="447" y="3140"/>
                </a:cubicBezTo>
                <a:lnTo>
                  <a:pt x="750" y="3074"/>
                </a:lnTo>
                <a:cubicBezTo>
                  <a:pt x="814" y="3078"/>
                  <a:pt x="878" y="3080"/>
                  <a:pt x="942" y="3081"/>
                </a:cubicBezTo>
                <a:lnTo>
                  <a:pt x="6680" y="3171"/>
                </a:lnTo>
                <a:cubicBezTo>
                  <a:pt x="6736" y="3169"/>
                  <a:pt x="7260" y="3005"/>
                  <a:pt x="7286" y="2955"/>
                </a:cubicBezTo>
                <a:cubicBezTo>
                  <a:pt x="7502" y="2556"/>
                  <a:pt x="7245" y="2339"/>
                  <a:pt x="6980" y="1989"/>
                </a:cubicBezTo>
                <a:cubicBezTo>
                  <a:pt x="6859" y="1829"/>
                  <a:pt x="6680" y="1763"/>
                  <a:pt x="6493" y="1763"/>
                </a:cubicBezTo>
                <a:cubicBezTo>
                  <a:pt x="6369" y="1763"/>
                  <a:pt x="6242" y="1792"/>
                  <a:pt x="6125" y="1842"/>
                </a:cubicBezTo>
                <a:cubicBezTo>
                  <a:pt x="6113" y="1847"/>
                  <a:pt x="6100" y="1849"/>
                  <a:pt x="6087" y="1849"/>
                </a:cubicBezTo>
                <a:cubicBezTo>
                  <a:pt x="6051" y="1849"/>
                  <a:pt x="6015" y="1828"/>
                  <a:pt x="5999" y="1792"/>
                </a:cubicBezTo>
                <a:cubicBezTo>
                  <a:pt x="5877" y="1516"/>
                  <a:pt x="5616" y="1372"/>
                  <a:pt x="5337" y="1266"/>
                </a:cubicBezTo>
                <a:cubicBezTo>
                  <a:pt x="5165" y="1201"/>
                  <a:pt x="4992" y="1147"/>
                  <a:pt x="4819" y="1147"/>
                </a:cubicBezTo>
                <a:cubicBezTo>
                  <a:pt x="4729" y="1147"/>
                  <a:pt x="4639" y="1162"/>
                  <a:pt x="4550" y="1197"/>
                </a:cubicBezTo>
                <a:cubicBezTo>
                  <a:pt x="4538" y="1202"/>
                  <a:pt x="4526" y="1205"/>
                  <a:pt x="4514" y="1205"/>
                </a:cubicBezTo>
                <a:cubicBezTo>
                  <a:pt x="4475" y="1205"/>
                  <a:pt x="4438" y="1181"/>
                  <a:pt x="4425" y="1143"/>
                </a:cubicBezTo>
                <a:cubicBezTo>
                  <a:pt x="4342" y="922"/>
                  <a:pt x="4105" y="751"/>
                  <a:pt x="3929" y="560"/>
                </a:cubicBezTo>
                <a:cubicBezTo>
                  <a:pt x="3641" y="249"/>
                  <a:pt x="3386" y="1"/>
                  <a:pt x="3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66"/>
          <p:cNvGrpSpPr/>
          <p:nvPr/>
        </p:nvGrpSpPr>
        <p:grpSpPr>
          <a:xfrm rot="-1178588">
            <a:off x="1783375" y="3918174"/>
            <a:ext cx="271725" cy="633593"/>
            <a:chOff x="2281125" y="2925999"/>
            <a:chExt cx="175390" cy="408965"/>
          </a:xfrm>
        </p:grpSpPr>
        <p:sp>
          <p:nvSpPr>
            <p:cNvPr id="2697" name="Google Shape;2697;p66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273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Fira Sans Extra Condensed</vt:lpstr>
      <vt:lpstr>Arial Rounded MT Bold</vt:lpstr>
      <vt:lpstr>Raleway</vt:lpstr>
      <vt:lpstr>Gloria Hallelujah</vt:lpstr>
      <vt:lpstr>Raleway SemiBold</vt:lpstr>
      <vt:lpstr>Team Building Class for Elementary by Slidesgo</vt:lpstr>
      <vt:lpstr>LANDASAN PENDIDIKAN NASIONAL</vt:lpstr>
      <vt:lpstr>KELOMPOK 6</vt:lpstr>
      <vt:lpstr>Landasan Pendidikan Nasional</vt:lpstr>
      <vt:lpstr>4.Landasan Psikologis</vt:lpstr>
      <vt:lpstr>ASAS-ASAS DALAM LANDASAN PENDIDIKAN NASIONAL</vt:lpstr>
      <vt:lpstr>Asas - Asas</vt:lpstr>
      <vt:lpstr>Unsur-Unsur Pendidikan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LANDASAN PENDIDIKAN NASIONAL</dc:title>
  <dc:creator>User</dc:creator>
  <cp:lastModifiedBy>ACER</cp:lastModifiedBy>
  <cp:revision>24</cp:revision>
  <dcterms:modified xsi:type="dcterms:W3CDTF">2022-10-16T14:12:51Z</dcterms:modified>
</cp:coreProperties>
</file>