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5"/>
  </p:notesMasterIdLst>
  <p:sldIdLst>
    <p:sldId id="256" r:id="rId2"/>
    <p:sldId id="260" r:id="rId3"/>
    <p:sldId id="278" r:id="rId4"/>
    <p:sldId id="277" r:id="rId5"/>
    <p:sldId id="266" r:id="rId6"/>
    <p:sldId id="279" r:id="rId7"/>
    <p:sldId id="274" r:id="rId8"/>
    <p:sldId id="275" r:id="rId9"/>
    <p:sldId id="276" r:id="rId10"/>
    <p:sldId id="280" r:id="rId11"/>
    <p:sldId id="281" r:id="rId12"/>
    <p:sldId id="283" r:id="rId13"/>
    <p:sldId id="282" r:id="rId14"/>
    <p:sldId id="284" r:id="rId15"/>
    <p:sldId id="285" r:id="rId16"/>
    <p:sldId id="286" r:id="rId17"/>
    <p:sldId id="287" r:id="rId18"/>
    <p:sldId id="292" r:id="rId19"/>
    <p:sldId id="288" r:id="rId20"/>
    <p:sldId id="289" r:id="rId21"/>
    <p:sldId id="290" r:id="rId22"/>
    <p:sldId id="291" r:id="rId23"/>
    <p:sldId id="272" r:id="rId24"/>
  </p:sldIdLst>
  <p:sldSz cx="9144000" cy="5143500" type="screen16x9"/>
  <p:notesSz cx="6858000" cy="9144000"/>
  <p:embeddedFontLst>
    <p:embeddedFont>
      <p:font typeface="Calibri" pitchFamily="34" charset="0"/>
      <p:regular r:id="rId26"/>
      <p:bold r:id="rId27"/>
      <p:italic r:id="rId28"/>
      <p:boldItalic r:id="rId29"/>
    </p:embeddedFont>
    <p:embeddedFont>
      <p:font typeface="Didact Gothic" charset="0"/>
      <p:regular r:id="rId30"/>
    </p:embeddedFont>
    <p:embeddedFont>
      <p:font typeface="Oswald Regular" charset="0"/>
      <p:regular r:id="rId31"/>
      <p:bold r:id="rId32"/>
    </p:embeddedFont>
    <p:embeddedFont>
      <p:font typeface="Tahoma"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al anargya" initials="Ba" lastIdx="1" clrIdx="0">
    <p:extLst>
      <p:ext uri="{19B8F6BF-5375-455C-9EA6-DF929625EA0E}">
        <p15:presenceInfo xmlns="" xmlns:p15="http://schemas.microsoft.com/office/powerpoint/2012/main" userId="79028056b0492a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E4E"/>
    <a:srgbClr val="ED0324"/>
    <a:srgbClr val="0F1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1" autoAdjust="0"/>
    <p:restoredTop sz="94660"/>
  </p:normalViewPr>
  <p:slideViewPr>
    <p:cSldViewPr snapToGrid="0">
      <p:cViewPr varScale="1">
        <p:scale>
          <a:sx n="105" d="100"/>
          <a:sy n="105" d="100"/>
        </p:scale>
        <p:origin x="-300"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CA8FE-382D-46FC-9E91-7046E473C84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5B1BE76D-658C-454D-BEB3-7CFD506A7421}">
      <dgm:prSet phldrT="[Text]" custT="1"/>
      <dgm:spPr>
        <a:solidFill>
          <a:srgbClr val="00B050"/>
        </a:solidFill>
      </dgm:spPr>
      <dgm:t>
        <a:bodyPr/>
        <a:lstStyle/>
        <a:p>
          <a:r>
            <a:rPr lang="id-ID" sz="1200" dirty="0" smtClean="0"/>
            <a:t>Data kontinu</a:t>
          </a:r>
          <a:endParaRPr lang="id-ID" sz="1200" dirty="0"/>
        </a:p>
      </dgm:t>
    </dgm:pt>
    <dgm:pt modelId="{97851BEE-8AD8-4E5D-A150-BAC5569B12C3}" type="parTrans" cxnId="{8FED3313-C37F-4481-9FE6-E9D5926CB3CA}">
      <dgm:prSet/>
      <dgm:spPr/>
      <dgm:t>
        <a:bodyPr/>
        <a:lstStyle/>
        <a:p>
          <a:endParaRPr lang="id-ID"/>
        </a:p>
      </dgm:t>
    </dgm:pt>
    <dgm:pt modelId="{123EC148-BE00-48BD-98D5-84751CE1AA23}" type="sibTrans" cxnId="{8FED3313-C37F-4481-9FE6-E9D5926CB3CA}">
      <dgm:prSet/>
      <dgm:spPr/>
      <dgm:t>
        <a:bodyPr/>
        <a:lstStyle/>
        <a:p>
          <a:endParaRPr lang="id-ID"/>
        </a:p>
      </dgm:t>
    </dgm:pt>
    <dgm:pt modelId="{D39322D2-F397-4C9F-91F0-CC5C11656031}">
      <dgm:prSet phldrT="[Text]" custT="1"/>
      <dgm:spPr>
        <a:solidFill>
          <a:srgbClr val="C00000"/>
        </a:solidFill>
      </dgm:spPr>
      <dgm:t>
        <a:bodyPr/>
        <a:lstStyle/>
        <a:p>
          <a:r>
            <a:rPr lang="id-ID" sz="1200" dirty="0" smtClean="0"/>
            <a:t>Data Diskrit</a:t>
          </a:r>
          <a:endParaRPr lang="id-ID" sz="1200" dirty="0"/>
        </a:p>
      </dgm:t>
    </dgm:pt>
    <dgm:pt modelId="{831DA786-C743-4ADF-8559-379E6947DA79}" type="parTrans" cxnId="{3A6537A2-4002-4BDD-A5D6-CE8A9974FF14}">
      <dgm:prSet/>
      <dgm:spPr/>
      <dgm:t>
        <a:bodyPr/>
        <a:lstStyle/>
        <a:p>
          <a:endParaRPr lang="id-ID"/>
        </a:p>
      </dgm:t>
    </dgm:pt>
    <dgm:pt modelId="{0C3BB62B-F3AA-48C6-A054-DC3B1A48E11D}" type="sibTrans" cxnId="{3A6537A2-4002-4BDD-A5D6-CE8A9974FF14}">
      <dgm:prSet/>
      <dgm:spPr/>
      <dgm:t>
        <a:bodyPr/>
        <a:lstStyle/>
        <a:p>
          <a:endParaRPr lang="id-ID"/>
        </a:p>
      </dgm:t>
    </dgm:pt>
    <dgm:pt modelId="{4C3DD0B1-BF71-4DF5-835B-2BB40183F984}" type="pres">
      <dgm:prSet presAssocID="{ED3CA8FE-382D-46FC-9E91-7046E473C849}" presName="diagram" presStyleCnt="0">
        <dgm:presLayoutVars>
          <dgm:dir/>
          <dgm:resizeHandles val="exact"/>
        </dgm:presLayoutVars>
      </dgm:prSet>
      <dgm:spPr/>
      <dgm:t>
        <a:bodyPr/>
        <a:lstStyle/>
        <a:p>
          <a:endParaRPr lang="id-ID"/>
        </a:p>
      </dgm:t>
    </dgm:pt>
    <dgm:pt modelId="{2F4B91EA-A28E-4B00-8FE4-46BD99C0C230}" type="pres">
      <dgm:prSet presAssocID="{5B1BE76D-658C-454D-BEB3-7CFD506A7421}" presName="node" presStyleLbl="node1" presStyleIdx="0" presStyleCnt="2" custScaleX="19505" custScaleY="20328" custLinFactNeighborX="4010" custLinFactNeighborY="-14356">
        <dgm:presLayoutVars>
          <dgm:bulletEnabled val="1"/>
        </dgm:presLayoutVars>
      </dgm:prSet>
      <dgm:spPr/>
      <dgm:t>
        <a:bodyPr/>
        <a:lstStyle/>
        <a:p>
          <a:endParaRPr lang="id-ID"/>
        </a:p>
      </dgm:t>
    </dgm:pt>
    <dgm:pt modelId="{C694F360-B8AD-4F20-9F50-2428ACF6B552}" type="pres">
      <dgm:prSet presAssocID="{123EC148-BE00-48BD-98D5-84751CE1AA23}" presName="sibTrans" presStyleCnt="0"/>
      <dgm:spPr/>
    </dgm:pt>
    <dgm:pt modelId="{39EF1717-CC9C-4F0E-BE3C-74037E9711A8}" type="pres">
      <dgm:prSet presAssocID="{D39322D2-F397-4C9F-91F0-CC5C11656031}" presName="node" presStyleLbl="node1" presStyleIdx="1" presStyleCnt="2" custScaleX="20396" custScaleY="19772" custLinFactNeighborX="-25693" custLinFactNeighborY="19554">
        <dgm:presLayoutVars>
          <dgm:bulletEnabled val="1"/>
        </dgm:presLayoutVars>
      </dgm:prSet>
      <dgm:spPr/>
      <dgm:t>
        <a:bodyPr/>
        <a:lstStyle/>
        <a:p>
          <a:endParaRPr lang="id-ID"/>
        </a:p>
      </dgm:t>
    </dgm:pt>
  </dgm:ptLst>
  <dgm:cxnLst>
    <dgm:cxn modelId="{8FED3313-C37F-4481-9FE6-E9D5926CB3CA}" srcId="{ED3CA8FE-382D-46FC-9E91-7046E473C849}" destId="{5B1BE76D-658C-454D-BEB3-7CFD506A7421}" srcOrd="0" destOrd="0" parTransId="{97851BEE-8AD8-4E5D-A150-BAC5569B12C3}" sibTransId="{123EC148-BE00-48BD-98D5-84751CE1AA23}"/>
    <dgm:cxn modelId="{FF80B15B-B651-493B-B413-5E16EF28232A}" type="presOf" srcId="{ED3CA8FE-382D-46FC-9E91-7046E473C849}" destId="{4C3DD0B1-BF71-4DF5-835B-2BB40183F984}" srcOrd="0" destOrd="0" presId="urn:microsoft.com/office/officeart/2005/8/layout/default"/>
    <dgm:cxn modelId="{E7984200-F3B6-427B-868A-3FCF41EA87DB}" type="presOf" srcId="{5B1BE76D-658C-454D-BEB3-7CFD506A7421}" destId="{2F4B91EA-A28E-4B00-8FE4-46BD99C0C230}" srcOrd="0" destOrd="0" presId="urn:microsoft.com/office/officeart/2005/8/layout/default"/>
    <dgm:cxn modelId="{BE2FFC28-262F-4122-BB89-5545896F3AC9}" type="presOf" srcId="{D39322D2-F397-4C9F-91F0-CC5C11656031}" destId="{39EF1717-CC9C-4F0E-BE3C-74037E9711A8}" srcOrd="0" destOrd="0" presId="urn:microsoft.com/office/officeart/2005/8/layout/default"/>
    <dgm:cxn modelId="{3A6537A2-4002-4BDD-A5D6-CE8A9974FF14}" srcId="{ED3CA8FE-382D-46FC-9E91-7046E473C849}" destId="{D39322D2-F397-4C9F-91F0-CC5C11656031}" srcOrd="1" destOrd="0" parTransId="{831DA786-C743-4ADF-8559-379E6947DA79}" sibTransId="{0C3BB62B-F3AA-48C6-A054-DC3B1A48E11D}"/>
    <dgm:cxn modelId="{C3A70B0B-0E4C-47FF-BA5D-10E1893886A4}" type="presParOf" srcId="{4C3DD0B1-BF71-4DF5-835B-2BB40183F984}" destId="{2F4B91EA-A28E-4B00-8FE4-46BD99C0C230}" srcOrd="0" destOrd="0" presId="urn:microsoft.com/office/officeart/2005/8/layout/default"/>
    <dgm:cxn modelId="{B6C24F50-36C9-4194-95F8-BEDCBC6F2EAA}" type="presParOf" srcId="{4C3DD0B1-BF71-4DF5-835B-2BB40183F984}" destId="{C694F360-B8AD-4F20-9F50-2428ACF6B552}" srcOrd="1" destOrd="0" presId="urn:microsoft.com/office/officeart/2005/8/layout/default"/>
    <dgm:cxn modelId="{CEB432EF-AA7F-4F39-A237-5A45DC21DA33}" type="presParOf" srcId="{4C3DD0B1-BF71-4DF5-835B-2BB40183F984}" destId="{39EF1717-CC9C-4F0E-BE3C-74037E9711A8}"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22EDFE-3C16-48EE-9C31-127B2161DB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1CE69D8E-AA48-4ECB-899A-C2CE0493364C}">
      <dgm:prSet phldrT="[Text]" custT="1"/>
      <dgm:spPr>
        <a:solidFill>
          <a:srgbClr val="7030A0"/>
        </a:solidFill>
      </dgm:spPr>
      <dgm:t>
        <a:bodyPr/>
        <a:lstStyle/>
        <a:p>
          <a:pPr algn="ctr"/>
          <a:r>
            <a:rPr lang="id-ID" sz="1200" b="0" i="0" u="none" strike="noStrike" cap="none" dirty="0" smtClean="0">
              <a:solidFill>
                <a:schemeClr val="tx1"/>
              </a:solidFill>
              <a:latin typeface="Tahoma" pitchFamily="34" charset="0"/>
              <a:ea typeface="Tahoma" pitchFamily="34" charset="0"/>
              <a:cs typeface="Tahoma" pitchFamily="34" charset="0"/>
              <a:sym typeface="Calibri"/>
            </a:rPr>
            <a:t>Pengklasifikasian dan Peringkasan Data</a:t>
          </a:r>
          <a:endParaRPr lang="id-ID" sz="1200" dirty="0">
            <a:latin typeface="Tahoma" pitchFamily="34" charset="0"/>
            <a:ea typeface="Tahoma" pitchFamily="34" charset="0"/>
            <a:cs typeface="Tahoma" pitchFamily="34" charset="0"/>
          </a:endParaRPr>
        </a:p>
      </dgm:t>
    </dgm:pt>
    <dgm:pt modelId="{280177FF-5D47-4292-8C68-1C871E4C1328}" type="parTrans" cxnId="{A261E6C6-4138-4831-B887-5D5AB41466CE}">
      <dgm:prSet/>
      <dgm:spPr/>
      <dgm:t>
        <a:bodyPr/>
        <a:lstStyle/>
        <a:p>
          <a:endParaRPr lang="id-ID"/>
        </a:p>
      </dgm:t>
    </dgm:pt>
    <dgm:pt modelId="{449132C7-25F6-4E6E-A20E-D59855D7CDEB}" type="sibTrans" cxnId="{A261E6C6-4138-4831-B887-5D5AB41466CE}">
      <dgm:prSet/>
      <dgm:spPr/>
      <dgm:t>
        <a:bodyPr/>
        <a:lstStyle/>
        <a:p>
          <a:endParaRPr lang="id-ID"/>
        </a:p>
      </dgm:t>
    </dgm:pt>
    <dgm:pt modelId="{D255A0A5-A731-4DEC-891D-A20A6298695B}" type="pres">
      <dgm:prSet presAssocID="{7122EDFE-3C16-48EE-9C31-127B2161DB26}" presName="linear" presStyleCnt="0">
        <dgm:presLayoutVars>
          <dgm:animLvl val="lvl"/>
          <dgm:resizeHandles val="exact"/>
        </dgm:presLayoutVars>
      </dgm:prSet>
      <dgm:spPr/>
      <dgm:t>
        <a:bodyPr/>
        <a:lstStyle/>
        <a:p>
          <a:endParaRPr lang="id-ID"/>
        </a:p>
      </dgm:t>
    </dgm:pt>
    <dgm:pt modelId="{129ADC79-1C0B-425F-9429-35B83AE619F6}" type="pres">
      <dgm:prSet presAssocID="{1CE69D8E-AA48-4ECB-899A-C2CE0493364C}" presName="parentText" presStyleLbl="node1" presStyleIdx="0" presStyleCnt="1" custScaleX="46832" custScaleY="44662" custLinFactY="-26655" custLinFactNeighborX="-36980" custLinFactNeighborY="-100000">
        <dgm:presLayoutVars>
          <dgm:chMax val="0"/>
          <dgm:bulletEnabled val="1"/>
        </dgm:presLayoutVars>
      </dgm:prSet>
      <dgm:spPr/>
      <dgm:t>
        <a:bodyPr/>
        <a:lstStyle/>
        <a:p>
          <a:endParaRPr lang="id-ID"/>
        </a:p>
      </dgm:t>
    </dgm:pt>
  </dgm:ptLst>
  <dgm:cxnLst>
    <dgm:cxn modelId="{A261E6C6-4138-4831-B887-5D5AB41466CE}" srcId="{7122EDFE-3C16-48EE-9C31-127B2161DB26}" destId="{1CE69D8E-AA48-4ECB-899A-C2CE0493364C}" srcOrd="0" destOrd="0" parTransId="{280177FF-5D47-4292-8C68-1C871E4C1328}" sibTransId="{449132C7-25F6-4E6E-A20E-D59855D7CDEB}"/>
    <dgm:cxn modelId="{9F6B7F1B-AD0C-4BF7-88DF-A1FD8777FD59}" type="presOf" srcId="{7122EDFE-3C16-48EE-9C31-127B2161DB26}" destId="{D255A0A5-A731-4DEC-891D-A20A6298695B}" srcOrd="0" destOrd="0" presId="urn:microsoft.com/office/officeart/2005/8/layout/vList2"/>
    <dgm:cxn modelId="{9F40F97B-972B-4058-8A0D-49C495249201}" type="presOf" srcId="{1CE69D8E-AA48-4ECB-899A-C2CE0493364C}" destId="{129ADC79-1C0B-425F-9429-35B83AE619F6}" srcOrd="0" destOrd="0" presId="urn:microsoft.com/office/officeart/2005/8/layout/vList2"/>
    <dgm:cxn modelId="{B2743253-E8AE-481B-8C68-2A5484ACF295}" type="presParOf" srcId="{D255A0A5-A731-4DEC-891D-A20A6298695B}" destId="{129ADC79-1C0B-425F-9429-35B83AE619F6}"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49B524-D075-4982-9BBB-A267804ED2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606421D9-8905-476D-903B-042ABF0955E1}">
      <dgm:prSet phldrT="[Text]" custT="1"/>
      <dgm:spPr>
        <a:solidFill>
          <a:srgbClr val="ED0324"/>
        </a:solidFill>
      </dgm:spPr>
      <dgm:t>
        <a:bodyPr/>
        <a:lstStyle/>
        <a:p>
          <a:r>
            <a:rPr lang="id-ID" sz="2200" dirty="0" smtClean="0"/>
            <a:t> </a:t>
          </a:r>
          <a:r>
            <a:rPr lang="id-ID" sz="1200" dirty="0" smtClean="0">
              <a:solidFill>
                <a:schemeClr val="tx1"/>
              </a:solidFill>
              <a:latin typeface="Tahoma" pitchFamily="34" charset="0"/>
              <a:ea typeface="Tahoma" pitchFamily="34" charset="0"/>
              <a:cs typeface="Tahoma" pitchFamily="34" charset="0"/>
            </a:rPr>
            <a:t>Penyajian dan Analisis Data</a:t>
          </a:r>
          <a:endParaRPr lang="id-ID" sz="1200" dirty="0">
            <a:solidFill>
              <a:schemeClr val="tx1"/>
            </a:solidFill>
            <a:latin typeface="Tahoma" pitchFamily="34" charset="0"/>
            <a:ea typeface="Tahoma" pitchFamily="34" charset="0"/>
            <a:cs typeface="Tahoma" pitchFamily="34" charset="0"/>
          </a:endParaRPr>
        </a:p>
      </dgm:t>
    </dgm:pt>
    <dgm:pt modelId="{BF83EEA1-E972-44AC-ABD3-1D0D0D9DF84F}" type="parTrans" cxnId="{2680C46D-3E89-4204-8956-0B10D46B85BB}">
      <dgm:prSet/>
      <dgm:spPr/>
      <dgm:t>
        <a:bodyPr/>
        <a:lstStyle/>
        <a:p>
          <a:endParaRPr lang="id-ID"/>
        </a:p>
      </dgm:t>
    </dgm:pt>
    <dgm:pt modelId="{43465154-B803-4A8C-BA52-94065E410E6C}" type="sibTrans" cxnId="{2680C46D-3E89-4204-8956-0B10D46B85BB}">
      <dgm:prSet/>
      <dgm:spPr/>
      <dgm:t>
        <a:bodyPr/>
        <a:lstStyle/>
        <a:p>
          <a:endParaRPr lang="id-ID"/>
        </a:p>
      </dgm:t>
    </dgm:pt>
    <dgm:pt modelId="{CD091F4D-1584-4492-B389-26F0B809407D}">
      <dgm:prSet phldrT="[Text]" custT="1"/>
      <dgm:spPr>
        <a:solidFill>
          <a:srgbClr val="124E4E"/>
        </a:solidFill>
      </dgm:spPr>
      <dgm:t>
        <a:bodyPr/>
        <a:lstStyle/>
        <a:p>
          <a:r>
            <a:rPr lang="id-ID" sz="1200" dirty="0" smtClean="0">
              <a:solidFill>
                <a:schemeClr val="tx1"/>
              </a:solidFill>
              <a:latin typeface="Tahoma" pitchFamily="34" charset="0"/>
              <a:ea typeface="Tahoma" pitchFamily="34" charset="0"/>
              <a:cs typeface="Tahoma" pitchFamily="34" charset="0"/>
            </a:rPr>
            <a:t>Pengumpulan Keputusan </a:t>
          </a:r>
          <a:endParaRPr lang="id-ID" sz="1200" dirty="0">
            <a:solidFill>
              <a:schemeClr val="tx1"/>
            </a:solidFill>
            <a:latin typeface="Tahoma" pitchFamily="34" charset="0"/>
            <a:ea typeface="Tahoma" pitchFamily="34" charset="0"/>
            <a:cs typeface="Tahoma" pitchFamily="34" charset="0"/>
          </a:endParaRPr>
        </a:p>
      </dgm:t>
    </dgm:pt>
    <dgm:pt modelId="{DC95ECCB-B6BF-46B1-B2D0-9316D6098556}" type="parTrans" cxnId="{5423F622-479C-450D-AA50-04CB79CEE07D}">
      <dgm:prSet/>
      <dgm:spPr/>
      <dgm:t>
        <a:bodyPr/>
        <a:lstStyle/>
        <a:p>
          <a:endParaRPr lang="id-ID"/>
        </a:p>
      </dgm:t>
    </dgm:pt>
    <dgm:pt modelId="{2D4D963F-9926-4DD3-97CF-18D2A3DA6727}" type="sibTrans" cxnId="{5423F622-479C-450D-AA50-04CB79CEE07D}">
      <dgm:prSet/>
      <dgm:spPr/>
      <dgm:t>
        <a:bodyPr/>
        <a:lstStyle/>
        <a:p>
          <a:endParaRPr lang="id-ID"/>
        </a:p>
      </dgm:t>
    </dgm:pt>
    <dgm:pt modelId="{06A584C2-CCB2-44D7-9E00-F68B78279097}" type="pres">
      <dgm:prSet presAssocID="{3D49B524-D075-4982-9BBB-A267804ED23E}" presName="linear" presStyleCnt="0">
        <dgm:presLayoutVars>
          <dgm:animLvl val="lvl"/>
          <dgm:resizeHandles val="exact"/>
        </dgm:presLayoutVars>
      </dgm:prSet>
      <dgm:spPr/>
      <dgm:t>
        <a:bodyPr/>
        <a:lstStyle/>
        <a:p>
          <a:endParaRPr lang="id-ID"/>
        </a:p>
      </dgm:t>
    </dgm:pt>
    <dgm:pt modelId="{5814BAAA-DB77-425B-A775-7E29F1F68BD0}" type="pres">
      <dgm:prSet presAssocID="{606421D9-8905-476D-903B-042ABF0955E1}" presName="parentText" presStyleLbl="node1" presStyleIdx="0" presStyleCnt="2" custScaleX="47229" custScaleY="44080" custLinFactY="-12189" custLinFactNeighborX="988" custLinFactNeighborY="-100000">
        <dgm:presLayoutVars>
          <dgm:chMax val="0"/>
          <dgm:bulletEnabled val="1"/>
        </dgm:presLayoutVars>
      </dgm:prSet>
      <dgm:spPr/>
      <dgm:t>
        <a:bodyPr/>
        <a:lstStyle/>
        <a:p>
          <a:endParaRPr lang="id-ID"/>
        </a:p>
      </dgm:t>
    </dgm:pt>
    <dgm:pt modelId="{6B3A5122-5CDA-4F64-B6A4-43D2DFBB0D00}" type="pres">
      <dgm:prSet presAssocID="{43465154-B803-4A8C-BA52-94065E410E6C}" presName="spacer" presStyleCnt="0"/>
      <dgm:spPr/>
    </dgm:pt>
    <dgm:pt modelId="{08AC8481-4B9E-4A7F-8ED9-22690537471F}" type="pres">
      <dgm:prSet presAssocID="{CD091F4D-1584-4492-B389-26F0B809407D}" presName="parentText" presStyleLbl="node1" presStyleIdx="1" presStyleCnt="2" custScaleX="45149" custScaleY="42903" custLinFactY="22022" custLinFactNeighborX="666" custLinFactNeighborY="100000">
        <dgm:presLayoutVars>
          <dgm:chMax val="0"/>
          <dgm:bulletEnabled val="1"/>
        </dgm:presLayoutVars>
      </dgm:prSet>
      <dgm:spPr/>
      <dgm:t>
        <a:bodyPr/>
        <a:lstStyle/>
        <a:p>
          <a:endParaRPr lang="id-ID"/>
        </a:p>
      </dgm:t>
    </dgm:pt>
  </dgm:ptLst>
  <dgm:cxnLst>
    <dgm:cxn modelId="{AD0E0623-1FDE-45ED-AE9A-394ECB99AC47}" type="presOf" srcId="{CD091F4D-1584-4492-B389-26F0B809407D}" destId="{08AC8481-4B9E-4A7F-8ED9-22690537471F}" srcOrd="0" destOrd="0" presId="urn:microsoft.com/office/officeart/2005/8/layout/vList2"/>
    <dgm:cxn modelId="{5423F622-479C-450D-AA50-04CB79CEE07D}" srcId="{3D49B524-D075-4982-9BBB-A267804ED23E}" destId="{CD091F4D-1584-4492-B389-26F0B809407D}" srcOrd="1" destOrd="0" parTransId="{DC95ECCB-B6BF-46B1-B2D0-9316D6098556}" sibTransId="{2D4D963F-9926-4DD3-97CF-18D2A3DA6727}"/>
    <dgm:cxn modelId="{F80688C1-BFF3-45AD-8547-57A66FC4C5C7}" type="presOf" srcId="{606421D9-8905-476D-903B-042ABF0955E1}" destId="{5814BAAA-DB77-425B-A775-7E29F1F68BD0}" srcOrd="0" destOrd="0" presId="urn:microsoft.com/office/officeart/2005/8/layout/vList2"/>
    <dgm:cxn modelId="{4A7D2421-F28B-4290-BC2A-2A6E4B8F8125}" type="presOf" srcId="{3D49B524-D075-4982-9BBB-A267804ED23E}" destId="{06A584C2-CCB2-44D7-9E00-F68B78279097}" srcOrd="0" destOrd="0" presId="urn:microsoft.com/office/officeart/2005/8/layout/vList2"/>
    <dgm:cxn modelId="{2680C46D-3E89-4204-8956-0B10D46B85BB}" srcId="{3D49B524-D075-4982-9BBB-A267804ED23E}" destId="{606421D9-8905-476D-903B-042ABF0955E1}" srcOrd="0" destOrd="0" parTransId="{BF83EEA1-E972-44AC-ABD3-1D0D0D9DF84F}" sibTransId="{43465154-B803-4A8C-BA52-94065E410E6C}"/>
    <dgm:cxn modelId="{6FCED8F0-FF78-4D40-8161-47A326414BD1}" type="presParOf" srcId="{06A584C2-CCB2-44D7-9E00-F68B78279097}" destId="{5814BAAA-DB77-425B-A775-7E29F1F68BD0}" srcOrd="0" destOrd="0" presId="urn:microsoft.com/office/officeart/2005/8/layout/vList2"/>
    <dgm:cxn modelId="{21E8057D-E80A-4E22-A875-E5A923EADE04}" type="presParOf" srcId="{06A584C2-CCB2-44D7-9E00-F68B78279097}" destId="{6B3A5122-5CDA-4F64-B6A4-43D2DFBB0D00}" srcOrd="1" destOrd="0" presId="urn:microsoft.com/office/officeart/2005/8/layout/vList2"/>
    <dgm:cxn modelId="{7D56BB9F-EE85-420C-8FCF-F3B0B715D7D6}" type="presParOf" srcId="{06A584C2-CCB2-44D7-9E00-F68B78279097}" destId="{08AC8481-4B9E-4A7F-8ED9-22690537471F}" srcOrd="2"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3CA8FE-382D-46FC-9E91-7046E473C84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5B1BE76D-658C-454D-BEB3-7CFD506A7421}">
      <dgm:prSet phldrT="[Text]" custT="1"/>
      <dgm:spPr>
        <a:solidFill>
          <a:srgbClr val="00B050"/>
        </a:solidFill>
      </dgm:spPr>
      <dgm:t>
        <a:bodyPr/>
        <a:lstStyle/>
        <a:p>
          <a:r>
            <a:rPr lang="id-ID" sz="1200" dirty="0" smtClean="0"/>
            <a:t>Variabel kontinu</a:t>
          </a:r>
          <a:endParaRPr lang="id-ID" sz="1200" dirty="0"/>
        </a:p>
      </dgm:t>
    </dgm:pt>
    <dgm:pt modelId="{97851BEE-8AD8-4E5D-A150-BAC5569B12C3}" type="parTrans" cxnId="{8FED3313-C37F-4481-9FE6-E9D5926CB3CA}">
      <dgm:prSet/>
      <dgm:spPr/>
      <dgm:t>
        <a:bodyPr/>
        <a:lstStyle/>
        <a:p>
          <a:endParaRPr lang="id-ID"/>
        </a:p>
      </dgm:t>
    </dgm:pt>
    <dgm:pt modelId="{123EC148-BE00-48BD-98D5-84751CE1AA23}" type="sibTrans" cxnId="{8FED3313-C37F-4481-9FE6-E9D5926CB3CA}">
      <dgm:prSet/>
      <dgm:spPr/>
      <dgm:t>
        <a:bodyPr/>
        <a:lstStyle/>
        <a:p>
          <a:endParaRPr lang="id-ID"/>
        </a:p>
      </dgm:t>
    </dgm:pt>
    <dgm:pt modelId="{D39322D2-F397-4C9F-91F0-CC5C11656031}">
      <dgm:prSet phldrT="[Text]" custT="1"/>
      <dgm:spPr>
        <a:solidFill>
          <a:srgbClr val="C00000"/>
        </a:solidFill>
      </dgm:spPr>
      <dgm:t>
        <a:bodyPr/>
        <a:lstStyle/>
        <a:p>
          <a:r>
            <a:rPr lang="id-ID" sz="1200" dirty="0" smtClean="0"/>
            <a:t>Variabel Diskrit</a:t>
          </a:r>
          <a:endParaRPr lang="id-ID" sz="1200" dirty="0"/>
        </a:p>
      </dgm:t>
    </dgm:pt>
    <dgm:pt modelId="{831DA786-C743-4ADF-8559-379E6947DA79}" type="parTrans" cxnId="{3A6537A2-4002-4BDD-A5D6-CE8A9974FF14}">
      <dgm:prSet/>
      <dgm:spPr/>
      <dgm:t>
        <a:bodyPr/>
        <a:lstStyle/>
        <a:p>
          <a:endParaRPr lang="id-ID"/>
        </a:p>
      </dgm:t>
    </dgm:pt>
    <dgm:pt modelId="{0C3BB62B-F3AA-48C6-A054-DC3B1A48E11D}" type="sibTrans" cxnId="{3A6537A2-4002-4BDD-A5D6-CE8A9974FF14}">
      <dgm:prSet/>
      <dgm:spPr/>
      <dgm:t>
        <a:bodyPr/>
        <a:lstStyle/>
        <a:p>
          <a:endParaRPr lang="id-ID"/>
        </a:p>
      </dgm:t>
    </dgm:pt>
    <dgm:pt modelId="{4C3DD0B1-BF71-4DF5-835B-2BB40183F984}" type="pres">
      <dgm:prSet presAssocID="{ED3CA8FE-382D-46FC-9E91-7046E473C849}" presName="diagram" presStyleCnt="0">
        <dgm:presLayoutVars>
          <dgm:dir/>
          <dgm:resizeHandles val="exact"/>
        </dgm:presLayoutVars>
      </dgm:prSet>
      <dgm:spPr/>
      <dgm:t>
        <a:bodyPr/>
        <a:lstStyle/>
        <a:p>
          <a:endParaRPr lang="id-ID"/>
        </a:p>
      </dgm:t>
    </dgm:pt>
    <dgm:pt modelId="{2F4B91EA-A28E-4B00-8FE4-46BD99C0C230}" type="pres">
      <dgm:prSet presAssocID="{5B1BE76D-658C-454D-BEB3-7CFD506A7421}" presName="node" presStyleLbl="node1" presStyleIdx="0" presStyleCnt="2" custScaleX="19505" custScaleY="20328" custLinFactNeighborX="4010" custLinFactNeighborY="-14356">
        <dgm:presLayoutVars>
          <dgm:bulletEnabled val="1"/>
        </dgm:presLayoutVars>
      </dgm:prSet>
      <dgm:spPr/>
      <dgm:t>
        <a:bodyPr/>
        <a:lstStyle/>
        <a:p>
          <a:endParaRPr lang="id-ID"/>
        </a:p>
      </dgm:t>
    </dgm:pt>
    <dgm:pt modelId="{C694F360-B8AD-4F20-9F50-2428ACF6B552}" type="pres">
      <dgm:prSet presAssocID="{123EC148-BE00-48BD-98D5-84751CE1AA23}" presName="sibTrans" presStyleCnt="0"/>
      <dgm:spPr/>
    </dgm:pt>
    <dgm:pt modelId="{39EF1717-CC9C-4F0E-BE3C-74037E9711A8}" type="pres">
      <dgm:prSet presAssocID="{D39322D2-F397-4C9F-91F0-CC5C11656031}" presName="node" presStyleLbl="node1" presStyleIdx="1" presStyleCnt="2" custScaleX="20396" custScaleY="19772" custLinFactNeighborX="-25693" custLinFactNeighborY="19554">
        <dgm:presLayoutVars>
          <dgm:bulletEnabled val="1"/>
        </dgm:presLayoutVars>
      </dgm:prSet>
      <dgm:spPr/>
      <dgm:t>
        <a:bodyPr/>
        <a:lstStyle/>
        <a:p>
          <a:endParaRPr lang="id-ID"/>
        </a:p>
      </dgm:t>
    </dgm:pt>
  </dgm:ptLst>
  <dgm:cxnLst>
    <dgm:cxn modelId="{8FED3313-C37F-4481-9FE6-E9D5926CB3CA}" srcId="{ED3CA8FE-382D-46FC-9E91-7046E473C849}" destId="{5B1BE76D-658C-454D-BEB3-7CFD506A7421}" srcOrd="0" destOrd="0" parTransId="{97851BEE-8AD8-4E5D-A150-BAC5569B12C3}" sibTransId="{123EC148-BE00-48BD-98D5-84751CE1AA23}"/>
    <dgm:cxn modelId="{BFAA30DE-7FD5-4153-83E1-F8ADDD9F0C59}" type="presOf" srcId="{5B1BE76D-658C-454D-BEB3-7CFD506A7421}" destId="{2F4B91EA-A28E-4B00-8FE4-46BD99C0C230}" srcOrd="0" destOrd="0" presId="urn:microsoft.com/office/officeart/2005/8/layout/default"/>
    <dgm:cxn modelId="{C74FAFD4-FAE8-4EEB-B6D6-534AE122B41A}" type="presOf" srcId="{ED3CA8FE-382D-46FC-9E91-7046E473C849}" destId="{4C3DD0B1-BF71-4DF5-835B-2BB40183F984}" srcOrd="0" destOrd="0" presId="urn:microsoft.com/office/officeart/2005/8/layout/default"/>
    <dgm:cxn modelId="{3A6537A2-4002-4BDD-A5D6-CE8A9974FF14}" srcId="{ED3CA8FE-382D-46FC-9E91-7046E473C849}" destId="{D39322D2-F397-4C9F-91F0-CC5C11656031}" srcOrd="1" destOrd="0" parTransId="{831DA786-C743-4ADF-8559-379E6947DA79}" sibTransId="{0C3BB62B-F3AA-48C6-A054-DC3B1A48E11D}"/>
    <dgm:cxn modelId="{09BA4CAE-C240-4A76-871A-B650B492C0CA}" type="presOf" srcId="{D39322D2-F397-4C9F-91F0-CC5C11656031}" destId="{39EF1717-CC9C-4F0E-BE3C-74037E9711A8}" srcOrd="0" destOrd="0" presId="urn:microsoft.com/office/officeart/2005/8/layout/default"/>
    <dgm:cxn modelId="{A0234CBB-0633-4B07-ABE6-770828BEC333}" type="presParOf" srcId="{4C3DD0B1-BF71-4DF5-835B-2BB40183F984}" destId="{2F4B91EA-A28E-4B00-8FE4-46BD99C0C230}" srcOrd="0" destOrd="0" presId="urn:microsoft.com/office/officeart/2005/8/layout/default"/>
    <dgm:cxn modelId="{890E6E55-E6A8-4822-99DA-F6F067655C69}" type="presParOf" srcId="{4C3DD0B1-BF71-4DF5-835B-2BB40183F984}" destId="{C694F360-B8AD-4F20-9F50-2428ACF6B552}" srcOrd="1" destOrd="0" presId="urn:microsoft.com/office/officeart/2005/8/layout/default"/>
    <dgm:cxn modelId="{DD7DFCAE-5AF9-4BA0-B2BB-E8B3E93DEE85}" type="presParOf" srcId="{4C3DD0B1-BF71-4DF5-835B-2BB40183F984}" destId="{39EF1717-CC9C-4F0E-BE3C-74037E9711A8}"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2A9C9B-C3D5-4CE2-9ECB-7ED9775217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93B9CB3E-CF8E-4276-BB82-A9D02770918E}">
      <dgm:prSet phldrT="[Text]" custT="1"/>
      <dgm:spPr/>
      <dgm:t>
        <a:bodyPr/>
        <a:lstStyle/>
        <a:p>
          <a:r>
            <a:rPr lang="id-ID" sz="1200" dirty="0" smtClean="0"/>
            <a:t>Statistika Deskriptif/ Deduktif</a:t>
          </a:r>
          <a:endParaRPr lang="id-ID" sz="1200" dirty="0"/>
        </a:p>
      </dgm:t>
    </dgm:pt>
    <dgm:pt modelId="{16DBC52B-FDD2-4C96-A27A-D0D1E874954A}" type="sibTrans" cxnId="{ABFD6EB6-84EF-49B2-97A3-ED3EE8A68047}">
      <dgm:prSet/>
      <dgm:spPr/>
      <dgm:t>
        <a:bodyPr/>
        <a:lstStyle/>
        <a:p>
          <a:endParaRPr lang="id-ID"/>
        </a:p>
      </dgm:t>
    </dgm:pt>
    <dgm:pt modelId="{DF80FB70-EF9A-4DF7-BD96-7001364790AE}" type="parTrans" cxnId="{ABFD6EB6-84EF-49B2-97A3-ED3EE8A68047}">
      <dgm:prSet/>
      <dgm:spPr/>
      <dgm:t>
        <a:bodyPr/>
        <a:lstStyle/>
        <a:p>
          <a:endParaRPr lang="id-ID"/>
        </a:p>
      </dgm:t>
    </dgm:pt>
    <dgm:pt modelId="{1F669E29-3D7A-4121-AE7C-017F2C1859CE}" type="pres">
      <dgm:prSet presAssocID="{AE2A9C9B-C3D5-4CE2-9ECB-7ED977521750}" presName="linear" presStyleCnt="0">
        <dgm:presLayoutVars>
          <dgm:animLvl val="lvl"/>
          <dgm:resizeHandles val="exact"/>
        </dgm:presLayoutVars>
      </dgm:prSet>
      <dgm:spPr/>
      <dgm:t>
        <a:bodyPr/>
        <a:lstStyle/>
        <a:p>
          <a:endParaRPr lang="id-ID"/>
        </a:p>
      </dgm:t>
    </dgm:pt>
    <dgm:pt modelId="{35A479B6-0E73-4858-B961-BE60C0AF6BC1}" type="pres">
      <dgm:prSet presAssocID="{93B9CB3E-CF8E-4276-BB82-A9D02770918E}" presName="parentText" presStyleLbl="node1" presStyleIdx="0" presStyleCnt="1" custScaleX="36735" custScaleY="36741" custLinFactY="-31758" custLinFactNeighborX="-2180" custLinFactNeighborY="-100000">
        <dgm:presLayoutVars>
          <dgm:chMax val="0"/>
          <dgm:bulletEnabled val="1"/>
        </dgm:presLayoutVars>
      </dgm:prSet>
      <dgm:spPr/>
      <dgm:t>
        <a:bodyPr/>
        <a:lstStyle/>
        <a:p>
          <a:endParaRPr lang="id-ID"/>
        </a:p>
      </dgm:t>
    </dgm:pt>
  </dgm:ptLst>
  <dgm:cxnLst>
    <dgm:cxn modelId="{FFFE335A-C6B9-4B2E-AC11-7FEEC5E544C1}" type="presOf" srcId="{AE2A9C9B-C3D5-4CE2-9ECB-7ED977521750}" destId="{1F669E29-3D7A-4121-AE7C-017F2C1859CE}" srcOrd="0" destOrd="0" presId="urn:microsoft.com/office/officeart/2005/8/layout/vList2"/>
    <dgm:cxn modelId="{411E00C1-376F-486F-A799-21A86805E326}" type="presOf" srcId="{93B9CB3E-CF8E-4276-BB82-A9D02770918E}" destId="{35A479B6-0E73-4858-B961-BE60C0AF6BC1}" srcOrd="0" destOrd="0" presId="urn:microsoft.com/office/officeart/2005/8/layout/vList2"/>
    <dgm:cxn modelId="{ABFD6EB6-84EF-49B2-97A3-ED3EE8A68047}" srcId="{AE2A9C9B-C3D5-4CE2-9ECB-7ED977521750}" destId="{93B9CB3E-CF8E-4276-BB82-A9D02770918E}" srcOrd="0" destOrd="0" parTransId="{DF80FB70-EF9A-4DF7-BD96-7001364790AE}" sibTransId="{16DBC52B-FDD2-4C96-A27A-D0D1E874954A}"/>
    <dgm:cxn modelId="{68F70299-7460-4191-9B5D-3280B616CBA6}" type="presParOf" srcId="{1F669E29-3D7A-4121-AE7C-017F2C1859CE}" destId="{35A479B6-0E73-4858-B961-BE60C0AF6BC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C95D18-3C71-430B-8C86-5EA3B07A28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1C252E7B-E3DF-41D7-91C1-BA0670B1DB81}" type="pres">
      <dgm:prSet presAssocID="{4CC95D18-3C71-430B-8C86-5EA3B07A289D}" presName="linear" presStyleCnt="0">
        <dgm:presLayoutVars>
          <dgm:animLvl val="lvl"/>
          <dgm:resizeHandles val="exact"/>
        </dgm:presLayoutVars>
      </dgm:prSet>
      <dgm:spPr/>
      <dgm:t>
        <a:bodyPr/>
        <a:lstStyle/>
        <a:p>
          <a:endParaRPr lang="id-ID"/>
        </a:p>
      </dgm:t>
    </dgm:pt>
  </dgm:ptLst>
  <dgm:cxnLst>
    <dgm:cxn modelId="{784C9481-08D8-424B-AE80-D875F455659A}" type="presOf" srcId="{4CC95D18-3C71-430B-8C86-5EA3B07A289D}" destId="{1C252E7B-E3DF-41D7-91C1-BA0670B1DB8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C95D18-3C71-430B-8C86-5EA3B07A28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1C252E7B-E3DF-41D7-91C1-BA0670B1DB81}" type="pres">
      <dgm:prSet presAssocID="{4CC95D18-3C71-430B-8C86-5EA3B07A289D}" presName="linear" presStyleCnt="0">
        <dgm:presLayoutVars>
          <dgm:animLvl val="lvl"/>
          <dgm:resizeHandles val="exact"/>
        </dgm:presLayoutVars>
      </dgm:prSet>
      <dgm:spPr/>
      <dgm:t>
        <a:bodyPr/>
        <a:lstStyle/>
        <a:p>
          <a:endParaRPr lang="id-ID"/>
        </a:p>
      </dgm:t>
    </dgm:pt>
  </dgm:ptLst>
  <dgm:cxnLst>
    <dgm:cxn modelId="{3E475B00-752D-4411-BE5D-774BA7F2C664}" type="presOf" srcId="{4CC95D18-3C71-430B-8C86-5EA3B07A289D}" destId="{1C252E7B-E3DF-41D7-91C1-BA0670B1DB8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3CA8FE-382D-46FC-9E91-7046E473C84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4C3DD0B1-BF71-4DF5-835B-2BB40183F984}" type="pres">
      <dgm:prSet presAssocID="{ED3CA8FE-382D-46FC-9E91-7046E473C849}" presName="diagram" presStyleCnt="0">
        <dgm:presLayoutVars>
          <dgm:dir/>
          <dgm:resizeHandles val="exact"/>
        </dgm:presLayoutVars>
      </dgm:prSet>
      <dgm:spPr/>
      <dgm:t>
        <a:bodyPr/>
        <a:lstStyle/>
        <a:p>
          <a:endParaRPr lang="id-ID"/>
        </a:p>
      </dgm:t>
    </dgm:pt>
  </dgm:ptLst>
  <dgm:cxnLst>
    <dgm:cxn modelId="{8FBD6FC2-3C94-475B-8F32-B3323F6CFE5C}" type="presOf" srcId="{ED3CA8FE-382D-46FC-9E91-7046E473C849}" destId="{4C3DD0B1-BF71-4DF5-835B-2BB40183F984}"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22EDFE-3C16-48EE-9C31-127B2161DB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1CE69D8E-AA48-4ECB-899A-C2CE0493364C}">
      <dgm:prSet phldrT="[Text]" custT="1"/>
      <dgm:spPr>
        <a:solidFill>
          <a:srgbClr val="00B050"/>
        </a:solidFill>
      </dgm:spPr>
      <dgm:t>
        <a:bodyPr/>
        <a:lstStyle/>
        <a:p>
          <a:pPr algn="ctr"/>
          <a:r>
            <a:rPr lang="id-ID" sz="1200" dirty="0" smtClean="0">
              <a:latin typeface="Tahoma" pitchFamily="34" charset="0"/>
              <a:ea typeface="Tahoma" pitchFamily="34" charset="0"/>
              <a:cs typeface="Tahoma" pitchFamily="34" charset="0"/>
            </a:rPr>
            <a:t>Identifikasi Masalah atau Peluang</a:t>
          </a:r>
          <a:endParaRPr lang="id-ID" sz="1200" dirty="0">
            <a:latin typeface="Tahoma" pitchFamily="34" charset="0"/>
            <a:ea typeface="Tahoma" pitchFamily="34" charset="0"/>
            <a:cs typeface="Tahoma" pitchFamily="34" charset="0"/>
          </a:endParaRPr>
        </a:p>
      </dgm:t>
    </dgm:pt>
    <dgm:pt modelId="{280177FF-5D47-4292-8C68-1C871E4C1328}" type="parTrans" cxnId="{A261E6C6-4138-4831-B887-5D5AB41466CE}">
      <dgm:prSet/>
      <dgm:spPr/>
      <dgm:t>
        <a:bodyPr/>
        <a:lstStyle/>
        <a:p>
          <a:endParaRPr lang="id-ID"/>
        </a:p>
      </dgm:t>
    </dgm:pt>
    <dgm:pt modelId="{449132C7-25F6-4E6E-A20E-D59855D7CDEB}" type="sibTrans" cxnId="{A261E6C6-4138-4831-B887-5D5AB41466CE}">
      <dgm:prSet/>
      <dgm:spPr/>
      <dgm:t>
        <a:bodyPr/>
        <a:lstStyle/>
        <a:p>
          <a:endParaRPr lang="id-ID"/>
        </a:p>
      </dgm:t>
    </dgm:pt>
    <dgm:pt modelId="{D255A0A5-A731-4DEC-891D-A20A6298695B}" type="pres">
      <dgm:prSet presAssocID="{7122EDFE-3C16-48EE-9C31-127B2161DB26}" presName="linear" presStyleCnt="0">
        <dgm:presLayoutVars>
          <dgm:animLvl val="lvl"/>
          <dgm:resizeHandles val="exact"/>
        </dgm:presLayoutVars>
      </dgm:prSet>
      <dgm:spPr/>
      <dgm:t>
        <a:bodyPr/>
        <a:lstStyle/>
        <a:p>
          <a:endParaRPr lang="id-ID"/>
        </a:p>
      </dgm:t>
    </dgm:pt>
    <dgm:pt modelId="{129ADC79-1C0B-425F-9429-35B83AE619F6}" type="pres">
      <dgm:prSet presAssocID="{1CE69D8E-AA48-4ECB-899A-C2CE0493364C}" presName="parentText" presStyleLbl="node1" presStyleIdx="0" presStyleCnt="1" custScaleX="46832" custScaleY="44662" custLinFactY="-26655" custLinFactNeighborX="-36980" custLinFactNeighborY="-100000">
        <dgm:presLayoutVars>
          <dgm:chMax val="0"/>
          <dgm:bulletEnabled val="1"/>
        </dgm:presLayoutVars>
      </dgm:prSet>
      <dgm:spPr/>
      <dgm:t>
        <a:bodyPr/>
        <a:lstStyle/>
        <a:p>
          <a:endParaRPr lang="id-ID"/>
        </a:p>
      </dgm:t>
    </dgm:pt>
  </dgm:ptLst>
  <dgm:cxnLst>
    <dgm:cxn modelId="{AA428FEA-CE03-460C-8344-B20D94CD9301}" type="presOf" srcId="{1CE69D8E-AA48-4ECB-899A-C2CE0493364C}" destId="{129ADC79-1C0B-425F-9429-35B83AE619F6}" srcOrd="0" destOrd="0" presId="urn:microsoft.com/office/officeart/2005/8/layout/vList2"/>
    <dgm:cxn modelId="{A261E6C6-4138-4831-B887-5D5AB41466CE}" srcId="{7122EDFE-3C16-48EE-9C31-127B2161DB26}" destId="{1CE69D8E-AA48-4ECB-899A-C2CE0493364C}" srcOrd="0" destOrd="0" parTransId="{280177FF-5D47-4292-8C68-1C871E4C1328}" sibTransId="{449132C7-25F6-4E6E-A20E-D59855D7CDEB}"/>
    <dgm:cxn modelId="{F402EF22-EEDD-4EF2-905E-C9905BA43052}" type="presOf" srcId="{7122EDFE-3C16-48EE-9C31-127B2161DB26}" destId="{D255A0A5-A731-4DEC-891D-A20A6298695B}" srcOrd="0" destOrd="0" presId="urn:microsoft.com/office/officeart/2005/8/layout/vList2"/>
    <dgm:cxn modelId="{5B4A90E6-5013-4C8A-8816-2CCB72EF126D}" type="presParOf" srcId="{D255A0A5-A731-4DEC-891D-A20A6298695B}" destId="{129ADC79-1C0B-425F-9429-35B83AE619F6}"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49B524-D075-4982-9BBB-A267804ED2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606421D9-8905-476D-903B-042ABF0955E1}">
      <dgm:prSet phldrT="[Text]" custT="1"/>
      <dgm:spPr>
        <a:solidFill>
          <a:srgbClr val="00B0F0"/>
        </a:solidFill>
      </dgm:spPr>
      <dgm:t>
        <a:bodyPr/>
        <a:lstStyle/>
        <a:p>
          <a:r>
            <a:rPr lang="id-ID" sz="2200" dirty="0" smtClean="0"/>
            <a:t> </a:t>
          </a:r>
          <a:r>
            <a:rPr lang="id-ID" sz="1200" dirty="0" smtClean="0"/>
            <a:t>Mengumpulkan fakta-fakta yang ada</a:t>
          </a:r>
          <a:endParaRPr lang="id-ID" sz="1200" dirty="0"/>
        </a:p>
      </dgm:t>
    </dgm:pt>
    <dgm:pt modelId="{BF83EEA1-E972-44AC-ABD3-1D0D0D9DF84F}" type="parTrans" cxnId="{2680C46D-3E89-4204-8956-0B10D46B85BB}">
      <dgm:prSet/>
      <dgm:spPr/>
      <dgm:t>
        <a:bodyPr/>
        <a:lstStyle/>
        <a:p>
          <a:endParaRPr lang="id-ID"/>
        </a:p>
      </dgm:t>
    </dgm:pt>
    <dgm:pt modelId="{43465154-B803-4A8C-BA52-94065E410E6C}" type="sibTrans" cxnId="{2680C46D-3E89-4204-8956-0B10D46B85BB}">
      <dgm:prSet/>
      <dgm:spPr/>
      <dgm:t>
        <a:bodyPr/>
        <a:lstStyle/>
        <a:p>
          <a:endParaRPr lang="id-ID"/>
        </a:p>
      </dgm:t>
    </dgm:pt>
    <dgm:pt modelId="{CD091F4D-1584-4492-B389-26F0B809407D}">
      <dgm:prSet phldrT="[Text]" custT="1"/>
      <dgm:spPr>
        <a:solidFill>
          <a:srgbClr val="002060"/>
        </a:solidFill>
      </dgm:spPr>
      <dgm:t>
        <a:bodyPr/>
        <a:lstStyle/>
        <a:p>
          <a:r>
            <a:rPr lang="id-ID" sz="1200" dirty="0" smtClean="0">
              <a:latin typeface="Tahoma" pitchFamily="34" charset="0"/>
              <a:ea typeface="Tahoma" pitchFamily="34" charset="0"/>
              <a:cs typeface="Tahoma" pitchFamily="34" charset="0"/>
            </a:rPr>
            <a:t>Pengumpulan data baru </a:t>
          </a:r>
          <a:endParaRPr lang="id-ID" sz="1200" dirty="0">
            <a:latin typeface="Tahoma" pitchFamily="34" charset="0"/>
            <a:ea typeface="Tahoma" pitchFamily="34" charset="0"/>
            <a:cs typeface="Tahoma" pitchFamily="34" charset="0"/>
          </a:endParaRPr>
        </a:p>
      </dgm:t>
    </dgm:pt>
    <dgm:pt modelId="{DC95ECCB-B6BF-46B1-B2D0-9316D6098556}" type="parTrans" cxnId="{5423F622-479C-450D-AA50-04CB79CEE07D}">
      <dgm:prSet/>
      <dgm:spPr/>
      <dgm:t>
        <a:bodyPr/>
        <a:lstStyle/>
        <a:p>
          <a:endParaRPr lang="id-ID"/>
        </a:p>
      </dgm:t>
    </dgm:pt>
    <dgm:pt modelId="{2D4D963F-9926-4DD3-97CF-18D2A3DA6727}" type="sibTrans" cxnId="{5423F622-479C-450D-AA50-04CB79CEE07D}">
      <dgm:prSet/>
      <dgm:spPr/>
      <dgm:t>
        <a:bodyPr/>
        <a:lstStyle/>
        <a:p>
          <a:endParaRPr lang="id-ID"/>
        </a:p>
      </dgm:t>
    </dgm:pt>
    <dgm:pt modelId="{06A584C2-CCB2-44D7-9E00-F68B78279097}" type="pres">
      <dgm:prSet presAssocID="{3D49B524-D075-4982-9BBB-A267804ED23E}" presName="linear" presStyleCnt="0">
        <dgm:presLayoutVars>
          <dgm:animLvl val="lvl"/>
          <dgm:resizeHandles val="exact"/>
        </dgm:presLayoutVars>
      </dgm:prSet>
      <dgm:spPr/>
      <dgm:t>
        <a:bodyPr/>
        <a:lstStyle/>
        <a:p>
          <a:endParaRPr lang="id-ID"/>
        </a:p>
      </dgm:t>
    </dgm:pt>
    <dgm:pt modelId="{5814BAAA-DB77-425B-A775-7E29F1F68BD0}" type="pres">
      <dgm:prSet presAssocID="{606421D9-8905-476D-903B-042ABF0955E1}" presName="parentText" presStyleLbl="node1" presStyleIdx="0" presStyleCnt="2" custScaleX="47229" custScaleY="44080" custLinFactY="-21117" custLinFactNeighborX="988" custLinFactNeighborY="-100000">
        <dgm:presLayoutVars>
          <dgm:chMax val="0"/>
          <dgm:bulletEnabled val="1"/>
        </dgm:presLayoutVars>
      </dgm:prSet>
      <dgm:spPr/>
      <dgm:t>
        <a:bodyPr/>
        <a:lstStyle/>
        <a:p>
          <a:endParaRPr lang="id-ID"/>
        </a:p>
      </dgm:t>
    </dgm:pt>
    <dgm:pt modelId="{6B3A5122-5CDA-4F64-B6A4-43D2DFBB0D00}" type="pres">
      <dgm:prSet presAssocID="{43465154-B803-4A8C-BA52-94065E410E6C}" presName="spacer" presStyleCnt="0"/>
      <dgm:spPr/>
    </dgm:pt>
    <dgm:pt modelId="{08AC8481-4B9E-4A7F-8ED9-22690537471F}" type="pres">
      <dgm:prSet presAssocID="{CD091F4D-1584-4492-B389-26F0B809407D}" presName="parentText" presStyleLbl="node1" presStyleIdx="1" presStyleCnt="2" custScaleX="45149" custScaleY="42903" custLinFactNeighborX="616" custLinFactNeighborY="49187">
        <dgm:presLayoutVars>
          <dgm:chMax val="0"/>
          <dgm:bulletEnabled val="1"/>
        </dgm:presLayoutVars>
      </dgm:prSet>
      <dgm:spPr/>
      <dgm:t>
        <a:bodyPr/>
        <a:lstStyle/>
        <a:p>
          <a:endParaRPr lang="id-ID"/>
        </a:p>
      </dgm:t>
    </dgm:pt>
  </dgm:ptLst>
  <dgm:cxnLst>
    <dgm:cxn modelId="{5423F622-479C-450D-AA50-04CB79CEE07D}" srcId="{3D49B524-D075-4982-9BBB-A267804ED23E}" destId="{CD091F4D-1584-4492-B389-26F0B809407D}" srcOrd="1" destOrd="0" parTransId="{DC95ECCB-B6BF-46B1-B2D0-9316D6098556}" sibTransId="{2D4D963F-9926-4DD3-97CF-18D2A3DA6727}"/>
    <dgm:cxn modelId="{2680C46D-3E89-4204-8956-0B10D46B85BB}" srcId="{3D49B524-D075-4982-9BBB-A267804ED23E}" destId="{606421D9-8905-476D-903B-042ABF0955E1}" srcOrd="0" destOrd="0" parTransId="{BF83EEA1-E972-44AC-ABD3-1D0D0D9DF84F}" sibTransId="{43465154-B803-4A8C-BA52-94065E410E6C}"/>
    <dgm:cxn modelId="{3FA46CF5-8B3F-4E81-81E4-169A7EA890E0}" type="presOf" srcId="{3D49B524-D075-4982-9BBB-A267804ED23E}" destId="{06A584C2-CCB2-44D7-9E00-F68B78279097}" srcOrd="0" destOrd="0" presId="urn:microsoft.com/office/officeart/2005/8/layout/vList2"/>
    <dgm:cxn modelId="{A1FDB802-1220-4441-AEEE-16AFBFD484F0}" type="presOf" srcId="{CD091F4D-1584-4492-B389-26F0B809407D}" destId="{08AC8481-4B9E-4A7F-8ED9-22690537471F}" srcOrd="0" destOrd="0" presId="urn:microsoft.com/office/officeart/2005/8/layout/vList2"/>
    <dgm:cxn modelId="{7AD64791-8577-497F-BC36-46D425F7592A}" type="presOf" srcId="{606421D9-8905-476D-903B-042ABF0955E1}" destId="{5814BAAA-DB77-425B-A775-7E29F1F68BD0}" srcOrd="0" destOrd="0" presId="urn:microsoft.com/office/officeart/2005/8/layout/vList2"/>
    <dgm:cxn modelId="{D0192863-C361-4F63-BC9E-BEC8872674AB}" type="presParOf" srcId="{06A584C2-CCB2-44D7-9E00-F68B78279097}" destId="{5814BAAA-DB77-425B-A775-7E29F1F68BD0}" srcOrd="0" destOrd="0" presId="urn:microsoft.com/office/officeart/2005/8/layout/vList2"/>
    <dgm:cxn modelId="{094B2D3E-9DD8-4DFB-89B8-2E04ED69B64F}" type="presParOf" srcId="{06A584C2-CCB2-44D7-9E00-F68B78279097}" destId="{6B3A5122-5CDA-4F64-B6A4-43D2DFBB0D00}" srcOrd="1" destOrd="0" presId="urn:microsoft.com/office/officeart/2005/8/layout/vList2"/>
    <dgm:cxn modelId="{2A1838C6-2DD5-4427-90DE-6D51662247E2}" type="presParOf" srcId="{06A584C2-CCB2-44D7-9E00-F68B78279097}" destId="{08AC8481-4B9E-4A7F-8ED9-22690537471F}" srcOrd="2"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3CA8FE-382D-46FC-9E91-7046E473C84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d-ID"/>
        </a:p>
      </dgm:t>
    </dgm:pt>
    <dgm:pt modelId="{4C3DD0B1-BF71-4DF5-835B-2BB40183F984}" type="pres">
      <dgm:prSet presAssocID="{ED3CA8FE-382D-46FC-9E91-7046E473C849}" presName="diagram" presStyleCnt="0">
        <dgm:presLayoutVars>
          <dgm:dir/>
          <dgm:resizeHandles val="exact"/>
        </dgm:presLayoutVars>
      </dgm:prSet>
      <dgm:spPr/>
      <dgm:t>
        <a:bodyPr/>
        <a:lstStyle/>
        <a:p>
          <a:endParaRPr lang="id-ID"/>
        </a:p>
      </dgm:t>
    </dgm:pt>
  </dgm:ptLst>
  <dgm:cxnLst>
    <dgm:cxn modelId="{AB5CDEC4-9A5A-443A-946E-25905A0747DD}" type="presOf" srcId="{ED3CA8FE-382D-46FC-9E91-7046E473C849}" destId="{4C3DD0B1-BF71-4DF5-835B-2BB40183F984}"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B91EA-A28E-4B00-8FE4-46BD99C0C230}">
      <dsp:nvSpPr>
        <dsp:cNvPr id="0" name=""/>
        <dsp:cNvSpPr/>
      </dsp:nvSpPr>
      <dsp:spPr>
        <a:xfrm>
          <a:off x="1771467" y="1135156"/>
          <a:ext cx="1189024" cy="74351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dirty="0" smtClean="0"/>
            <a:t>Data kontinu</a:t>
          </a:r>
          <a:endParaRPr lang="id-ID" sz="1200" kern="1200" dirty="0"/>
        </a:p>
      </dsp:txBody>
      <dsp:txXfrm>
        <a:off x="1771467" y="1135156"/>
        <a:ext cx="1189024" cy="743516"/>
      </dsp:txXfrm>
    </dsp:sp>
    <dsp:sp modelId="{39EF1717-CC9C-4F0E-BE3C-74037E9711A8}">
      <dsp:nvSpPr>
        <dsp:cNvPr id="0" name=""/>
        <dsp:cNvSpPr/>
      </dsp:nvSpPr>
      <dsp:spPr>
        <a:xfrm>
          <a:off x="1759397" y="2385616"/>
          <a:ext cx="1243340" cy="723180"/>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dirty="0" smtClean="0"/>
            <a:t>Data Diskrit</a:t>
          </a:r>
          <a:endParaRPr lang="id-ID" sz="1200" kern="1200" dirty="0"/>
        </a:p>
      </dsp:txBody>
      <dsp:txXfrm>
        <a:off x="1759397" y="2385616"/>
        <a:ext cx="1243340" cy="7231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B91EA-A28E-4B00-8FE4-46BD99C0C230}">
      <dsp:nvSpPr>
        <dsp:cNvPr id="0" name=""/>
        <dsp:cNvSpPr/>
      </dsp:nvSpPr>
      <dsp:spPr>
        <a:xfrm>
          <a:off x="1771467" y="1135156"/>
          <a:ext cx="1189024" cy="74351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dirty="0" smtClean="0"/>
            <a:t>Variabel kontinu</a:t>
          </a:r>
          <a:endParaRPr lang="id-ID" sz="1200" kern="1200" dirty="0"/>
        </a:p>
      </dsp:txBody>
      <dsp:txXfrm>
        <a:off x="1771467" y="1135156"/>
        <a:ext cx="1189024" cy="743516"/>
      </dsp:txXfrm>
    </dsp:sp>
    <dsp:sp modelId="{39EF1717-CC9C-4F0E-BE3C-74037E9711A8}">
      <dsp:nvSpPr>
        <dsp:cNvPr id="0" name=""/>
        <dsp:cNvSpPr/>
      </dsp:nvSpPr>
      <dsp:spPr>
        <a:xfrm>
          <a:off x="1759397" y="2385616"/>
          <a:ext cx="1243340" cy="723180"/>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dirty="0" smtClean="0"/>
            <a:t>Variabel Diskrit</a:t>
          </a:r>
          <a:endParaRPr lang="id-ID" sz="1200" kern="1200" dirty="0"/>
        </a:p>
      </dsp:txBody>
      <dsp:txXfrm>
        <a:off x="1759397" y="2385616"/>
        <a:ext cx="1243340" cy="723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479B6-0E73-4858-B961-BE60C0AF6BC1}">
      <dsp:nvSpPr>
        <dsp:cNvPr id="0" name=""/>
        <dsp:cNvSpPr/>
      </dsp:nvSpPr>
      <dsp:spPr>
        <a:xfrm>
          <a:off x="1712077" y="147218"/>
          <a:ext cx="2135409" cy="4470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d-ID" sz="1200" kern="1200" dirty="0" smtClean="0"/>
            <a:t>Statistika Deskriptif/ Deduktif</a:t>
          </a:r>
          <a:endParaRPr lang="id-ID" sz="1200" kern="1200" dirty="0"/>
        </a:p>
      </dsp:txBody>
      <dsp:txXfrm>
        <a:off x="1733901" y="169042"/>
        <a:ext cx="2091761" cy="403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242381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a15755a3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a15755a3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7b68ffdf2_2_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7b68ffdf2_2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7b68ffdf2_2_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7b68ffdf2_2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dirty="0"/>
          </a:p>
        </p:txBody>
      </p:sp>
    </p:spTree>
    <p:extLst>
      <p:ext uri="{BB962C8B-B14F-4D97-AF65-F5344CB8AC3E}">
        <p14:creationId xmlns:p14="http://schemas.microsoft.com/office/powerpoint/2010/main" val="213433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57c365f9a0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57c365f9a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7b68ffdf2_2_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7b68ffdf2_2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a15755a3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a15755a3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7b68ffdf2_2_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7b68ffdf2_2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a15755a3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a15755a3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a15755a3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a15755a3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a15755a3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a15755a3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a15755a3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a15755a3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a15755a3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a15755a3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1">
  <p:cSld name="TITLE_2">
    <p:bg>
      <p:bgPr>
        <a:solidFill>
          <a:srgbClr val="F3F3F3"/>
        </a:solidFill>
        <a:effectLst/>
      </p:bgPr>
    </p:bg>
    <p:spTree>
      <p:nvGrpSpPr>
        <p:cNvPr id="1" name="Shape 9"/>
        <p:cNvGrpSpPr/>
        <p:nvPr/>
      </p:nvGrpSpPr>
      <p:grpSpPr>
        <a:xfrm>
          <a:off x="0" y="0"/>
          <a:ext cx="0" cy="0"/>
          <a:chOff x="0" y="0"/>
          <a:chExt cx="0" cy="0"/>
        </a:xfrm>
      </p:grpSpPr>
      <p:sp>
        <p:nvSpPr>
          <p:cNvPr id="10" name="Google Shape;10;p2"/>
          <p:cNvSpPr/>
          <p:nvPr/>
        </p:nvSpPr>
        <p:spPr>
          <a:xfrm>
            <a:off x="1" y="-18300"/>
            <a:ext cx="9144000" cy="5180100"/>
          </a:xfrm>
          <a:prstGeom prst="rect">
            <a:avLst/>
          </a:prstGeom>
          <a:solidFill>
            <a:srgbClr val="434343">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a:off x="1291662" y="3555875"/>
            <a:ext cx="28104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sz="1800">
                <a:solidFill>
                  <a:srgbClr val="F3F3F3"/>
                </a:solidFill>
              </a:defRPr>
            </a:lvl2pPr>
            <a:lvl3pPr lvl="2" rtl="0">
              <a:lnSpc>
                <a:spcPct val="100000"/>
              </a:lnSpc>
              <a:spcBef>
                <a:spcPts val="1600"/>
              </a:spcBef>
              <a:spcAft>
                <a:spcPts val="0"/>
              </a:spcAft>
              <a:buNone/>
              <a:defRPr sz="1800">
                <a:solidFill>
                  <a:srgbClr val="F3F3F3"/>
                </a:solidFill>
              </a:defRPr>
            </a:lvl3pPr>
            <a:lvl4pPr lvl="3" rtl="0">
              <a:lnSpc>
                <a:spcPct val="100000"/>
              </a:lnSpc>
              <a:spcBef>
                <a:spcPts val="1600"/>
              </a:spcBef>
              <a:spcAft>
                <a:spcPts val="0"/>
              </a:spcAft>
              <a:buNone/>
              <a:defRPr sz="1800">
                <a:solidFill>
                  <a:srgbClr val="F3F3F3"/>
                </a:solidFill>
              </a:defRPr>
            </a:lvl4pPr>
            <a:lvl5pPr lvl="4" rtl="0">
              <a:lnSpc>
                <a:spcPct val="100000"/>
              </a:lnSpc>
              <a:spcBef>
                <a:spcPts val="1600"/>
              </a:spcBef>
              <a:spcAft>
                <a:spcPts val="0"/>
              </a:spcAft>
              <a:buNone/>
              <a:defRPr sz="1800">
                <a:solidFill>
                  <a:srgbClr val="F3F3F3"/>
                </a:solidFill>
              </a:defRPr>
            </a:lvl5pPr>
            <a:lvl6pPr lvl="5" rtl="0">
              <a:lnSpc>
                <a:spcPct val="100000"/>
              </a:lnSpc>
              <a:spcBef>
                <a:spcPts val="1600"/>
              </a:spcBef>
              <a:spcAft>
                <a:spcPts val="0"/>
              </a:spcAft>
              <a:buNone/>
              <a:defRPr sz="1800">
                <a:solidFill>
                  <a:srgbClr val="F3F3F3"/>
                </a:solidFill>
              </a:defRPr>
            </a:lvl6pPr>
            <a:lvl7pPr lvl="6" rtl="0">
              <a:lnSpc>
                <a:spcPct val="100000"/>
              </a:lnSpc>
              <a:spcBef>
                <a:spcPts val="1600"/>
              </a:spcBef>
              <a:spcAft>
                <a:spcPts val="0"/>
              </a:spcAft>
              <a:buNone/>
              <a:defRPr sz="1800">
                <a:solidFill>
                  <a:srgbClr val="F3F3F3"/>
                </a:solidFill>
              </a:defRPr>
            </a:lvl7pPr>
            <a:lvl8pPr lvl="7" rtl="0">
              <a:lnSpc>
                <a:spcPct val="100000"/>
              </a:lnSpc>
              <a:spcBef>
                <a:spcPts val="1600"/>
              </a:spcBef>
              <a:spcAft>
                <a:spcPts val="0"/>
              </a:spcAft>
              <a:buNone/>
              <a:defRPr sz="1800">
                <a:solidFill>
                  <a:srgbClr val="F3F3F3"/>
                </a:solidFill>
              </a:defRPr>
            </a:lvl8pPr>
            <a:lvl9pPr lvl="8" rtl="0">
              <a:lnSpc>
                <a:spcPct val="100000"/>
              </a:lnSpc>
              <a:spcBef>
                <a:spcPts val="1600"/>
              </a:spcBef>
              <a:spcAft>
                <a:spcPts val="1600"/>
              </a:spcAft>
              <a:buNone/>
              <a:defRPr sz="1800">
                <a:solidFill>
                  <a:srgbClr val="F3F3F3"/>
                </a:solidFill>
              </a:defRPr>
            </a:lvl9pPr>
          </a:lstStyle>
          <a:p>
            <a:endParaRPr/>
          </a:p>
        </p:txBody>
      </p:sp>
      <p:sp>
        <p:nvSpPr>
          <p:cNvPr id="12" name="Google Shape;12;p2"/>
          <p:cNvSpPr txBox="1">
            <a:spLocks noGrp="1"/>
          </p:cNvSpPr>
          <p:nvPr>
            <p:ph type="ctrTitle"/>
          </p:nvPr>
        </p:nvSpPr>
        <p:spPr>
          <a:xfrm>
            <a:off x="1291662" y="1545450"/>
            <a:ext cx="38175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6000"/>
              <a:buFont typeface="Oswald Regular"/>
              <a:buNone/>
              <a:defRPr sz="6000">
                <a:solidFill>
                  <a:srgbClr val="F3F3F3"/>
                </a:solidFill>
                <a:latin typeface="Oswald Regular"/>
                <a:ea typeface="Oswald Regular"/>
                <a:cs typeface="Oswald Regular"/>
                <a:sym typeface="Oswald Regular"/>
              </a:defRPr>
            </a:lvl1pPr>
            <a:lvl2pPr lvl="1" rtl="0">
              <a:spcBef>
                <a:spcPts val="0"/>
              </a:spcBef>
              <a:spcAft>
                <a:spcPts val="0"/>
              </a:spcAft>
              <a:buClr>
                <a:srgbClr val="F3F3F3"/>
              </a:buClr>
              <a:buSzPts val="6000"/>
              <a:buFont typeface="Oswald Regular"/>
              <a:buNone/>
              <a:defRPr sz="6000">
                <a:solidFill>
                  <a:srgbClr val="F3F3F3"/>
                </a:solidFill>
                <a:latin typeface="Oswald Regular"/>
                <a:ea typeface="Oswald Regular"/>
                <a:cs typeface="Oswald Regular"/>
                <a:sym typeface="Oswald Regular"/>
              </a:defRPr>
            </a:lvl2pPr>
            <a:lvl3pPr lvl="2" rtl="0">
              <a:spcBef>
                <a:spcPts val="0"/>
              </a:spcBef>
              <a:spcAft>
                <a:spcPts val="0"/>
              </a:spcAft>
              <a:buClr>
                <a:srgbClr val="F3F3F3"/>
              </a:buClr>
              <a:buSzPts val="6000"/>
              <a:buFont typeface="Oswald Regular"/>
              <a:buNone/>
              <a:defRPr sz="6000">
                <a:solidFill>
                  <a:srgbClr val="F3F3F3"/>
                </a:solidFill>
                <a:latin typeface="Oswald Regular"/>
                <a:ea typeface="Oswald Regular"/>
                <a:cs typeface="Oswald Regular"/>
                <a:sym typeface="Oswald Regular"/>
              </a:defRPr>
            </a:lvl3pPr>
            <a:lvl4pPr lvl="3" rtl="0">
              <a:spcBef>
                <a:spcPts val="0"/>
              </a:spcBef>
              <a:spcAft>
                <a:spcPts val="0"/>
              </a:spcAft>
              <a:buClr>
                <a:srgbClr val="F3F3F3"/>
              </a:buClr>
              <a:buSzPts val="6000"/>
              <a:buFont typeface="Oswald Regular"/>
              <a:buNone/>
              <a:defRPr sz="6000">
                <a:solidFill>
                  <a:srgbClr val="F3F3F3"/>
                </a:solidFill>
                <a:latin typeface="Oswald Regular"/>
                <a:ea typeface="Oswald Regular"/>
                <a:cs typeface="Oswald Regular"/>
                <a:sym typeface="Oswald Regular"/>
              </a:defRPr>
            </a:lvl4pPr>
            <a:lvl5pPr lvl="4" rtl="0">
              <a:spcBef>
                <a:spcPts val="0"/>
              </a:spcBef>
              <a:spcAft>
                <a:spcPts val="0"/>
              </a:spcAft>
              <a:buClr>
                <a:srgbClr val="F3F3F3"/>
              </a:buClr>
              <a:buSzPts val="6000"/>
              <a:buFont typeface="Oswald Regular"/>
              <a:buNone/>
              <a:defRPr sz="6000">
                <a:solidFill>
                  <a:srgbClr val="F3F3F3"/>
                </a:solidFill>
                <a:latin typeface="Oswald Regular"/>
                <a:ea typeface="Oswald Regular"/>
                <a:cs typeface="Oswald Regular"/>
                <a:sym typeface="Oswald Regular"/>
              </a:defRPr>
            </a:lvl5pPr>
            <a:lvl6pPr lvl="5" rtl="0">
              <a:spcBef>
                <a:spcPts val="0"/>
              </a:spcBef>
              <a:spcAft>
                <a:spcPts val="0"/>
              </a:spcAft>
              <a:buClr>
                <a:srgbClr val="F3F3F3"/>
              </a:buClr>
              <a:buSzPts val="6000"/>
              <a:buFont typeface="Oswald Regular"/>
              <a:buNone/>
              <a:defRPr sz="6000">
                <a:solidFill>
                  <a:srgbClr val="F3F3F3"/>
                </a:solidFill>
                <a:latin typeface="Oswald Regular"/>
                <a:ea typeface="Oswald Regular"/>
                <a:cs typeface="Oswald Regular"/>
                <a:sym typeface="Oswald Regular"/>
              </a:defRPr>
            </a:lvl6pPr>
            <a:lvl7pPr lvl="6" rtl="0">
              <a:spcBef>
                <a:spcPts val="0"/>
              </a:spcBef>
              <a:spcAft>
                <a:spcPts val="0"/>
              </a:spcAft>
              <a:buClr>
                <a:srgbClr val="F3F3F3"/>
              </a:buClr>
              <a:buSzPts val="6000"/>
              <a:buFont typeface="Oswald Regular"/>
              <a:buNone/>
              <a:defRPr sz="6000">
                <a:solidFill>
                  <a:srgbClr val="F3F3F3"/>
                </a:solidFill>
                <a:latin typeface="Oswald Regular"/>
                <a:ea typeface="Oswald Regular"/>
                <a:cs typeface="Oswald Regular"/>
                <a:sym typeface="Oswald Regular"/>
              </a:defRPr>
            </a:lvl7pPr>
            <a:lvl8pPr lvl="7" rtl="0">
              <a:spcBef>
                <a:spcPts val="0"/>
              </a:spcBef>
              <a:spcAft>
                <a:spcPts val="0"/>
              </a:spcAft>
              <a:buClr>
                <a:srgbClr val="F3F3F3"/>
              </a:buClr>
              <a:buSzPts val="6000"/>
              <a:buFont typeface="Oswald Regular"/>
              <a:buNone/>
              <a:defRPr sz="6000">
                <a:solidFill>
                  <a:srgbClr val="F3F3F3"/>
                </a:solidFill>
                <a:latin typeface="Oswald Regular"/>
                <a:ea typeface="Oswald Regular"/>
                <a:cs typeface="Oswald Regular"/>
                <a:sym typeface="Oswald Regular"/>
              </a:defRPr>
            </a:lvl8pPr>
            <a:lvl9pPr lvl="8" rtl="0">
              <a:spcBef>
                <a:spcPts val="0"/>
              </a:spcBef>
              <a:spcAft>
                <a:spcPts val="0"/>
              </a:spcAft>
              <a:buClr>
                <a:srgbClr val="F3F3F3"/>
              </a:buClr>
              <a:buSzPts val="6000"/>
              <a:buFont typeface="Oswald Regular"/>
              <a:buNone/>
              <a:defRPr sz="6000">
                <a:solidFill>
                  <a:srgbClr val="F3F3F3"/>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TITLE ">
  <p:cSld name="TITLE_1_1_1_2">
    <p:bg>
      <p:bgPr>
        <a:solidFill>
          <a:srgbClr val="F3F3F3"/>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ctrTitle"/>
          </p:nvPr>
        </p:nvSpPr>
        <p:spPr>
          <a:xfrm>
            <a:off x="5185650" y="1882850"/>
            <a:ext cx="2660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66269"/>
              </a:buClr>
              <a:buSzPts val="3000"/>
              <a:buNone/>
              <a:defRPr sz="3000">
                <a:solidFill>
                  <a:srgbClr val="466269"/>
                </a:solidFill>
              </a:defRPr>
            </a:lvl1pPr>
            <a:lvl2pPr lvl="1" algn="r" rtl="0">
              <a:spcBef>
                <a:spcPts val="0"/>
              </a:spcBef>
              <a:spcAft>
                <a:spcPts val="0"/>
              </a:spcAft>
              <a:buClr>
                <a:srgbClr val="466269"/>
              </a:buClr>
              <a:buSzPts val="2400"/>
              <a:buNone/>
              <a:defRPr sz="2400">
                <a:solidFill>
                  <a:srgbClr val="466269"/>
                </a:solidFill>
              </a:defRPr>
            </a:lvl2pPr>
            <a:lvl3pPr lvl="2" algn="r" rtl="0">
              <a:spcBef>
                <a:spcPts val="0"/>
              </a:spcBef>
              <a:spcAft>
                <a:spcPts val="0"/>
              </a:spcAft>
              <a:buClr>
                <a:srgbClr val="466269"/>
              </a:buClr>
              <a:buSzPts val="2400"/>
              <a:buNone/>
              <a:defRPr sz="2400">
                <a:solidFill>
                  <a:srgbClr val="466269"/>
                </a:solidFill>
              </a:defRPr>
            </a:lvl3pPr>
            <a:lvl4pPr lvl="3" algn="r" rtl="0">
              <a:spcBef>
                <a:spcPts val="0"/>
              </a:spcBef>
              <a:spcAft>
                <a:spcPts val="0"/>
              </a:spcAft>
              <a:buClr>
                <a:srgbClr val="466269"/>
              </a:buClr>
              <a:buSzPts val="2400"/>
              <a:buNone/>
              <a:defRPr sz="2400">
                <a:solidFill>
                  <a:srgbClr val="466269"/>
                </a:solidFill>
              </a:defRPr>
            </a:lvl4pPr>
            <a:lvl5pPr lvl="4" algn="r" rtl="0">
              <a:spcBef>
                <a:spcPts val="0"/>
              </a:spcBef>
              <a:spcAft>
                <a:spcPts val="0"/>
              </a:spcAft>
              <a:buClr>
                <a:srgbClr val="466269"/>
              </a:buClr>
              <a:buSzPts val="2400"/>
              <a:buNone/>
              <a:defRPr sz="2400">
                <a:solidFill>
                  <a:srgbClr val="466269"/>
                </a:solidFill>
              </a:defRPr>
            </a:lvl5pPr>
            <a:lvl6pPr lvl="5" algn="r" rtl="0">
              <a:spcBef>
                <a:spcPts val="0"/>
              </a:spcBef>
              <a:spcAft>
                <a:spcPts val="0"/>
              </a:spcAft>
              <a:buClr>
                <a:srgbClr val="466269"/>
              </a:buClr>
              <a:buSzPts val="2400"/>
              <a:buNone/>
              <a:defRPr sz="2400">
                <a:solidFill>
                  <a:srgbClr val="466269"/>
                </a:solidFill>
              </a:defRPr>
            </a:lvl6pPr>
            <a:lvl7pPr lvl="6" algn="r" rtl="0">
              <a:spcBef>
                <a:spcPts val="0"/>
              </a:spcBef>
              <a:spcAft>
                <a:spcPts val="0"/>
              </a:spcAft>
              <a:buClr>
                <a:srgbClr val="466269"/>
              </a:buClr>
              <a:buSzPts val="2400"/>
              <a:buNone/>
              <a:defRPr sz="2400">
                <a:solidFill>
                  <a:srgbClr val="466269"/>
                </a:solidFill>
              </a:defRPr>
            </a:lvl7pPr>
            <a:lvl8pPr lvl="7" algn="r" rtl="0">
              <a:spcBef>
                <a:spcPts val="0"/>
              </a:spcBef>
              <a:spcAft>
                <a:spcPts val="0"/>
              </a:spcAft>
              <a:buClr>
                <a:srgbClr val="466269"/>
              </a:buClr>
              <a:buSzPts val="2400"/>
              <a:buNone/>
              <a:defRPr sz="2400">
                <a:solidFill>
                  <a:srgbClr val="466269"/>
                </a:solidFill>
              </a:defRPr>
            </a:lvl8pPr>
            <a:lvl9pPr lvl="8" algn="r" rtl="0">
              <a:spcBef>
                <a:spcPts val="0"/>
              </a:spcBef>
              <a:spcAft>
                <a:spcPts val="0"/>
              </a:spcAft>
              <a:buClr>
                <a:srgbClr val="466269"/>
              </a:buClr>
              <a:buSzPts val="2400"/>
              <a:buNone/>
              <a:defRPr sz="2400">
                <a:solidFill>
                  <a:srgbClr val="466269"/>
                </a:solidFill>
              </a:defRPr>
            </a:lvl9pPr>
          </a:lstStyle>
          <a:p>
            <a:endParaRPr/>
          </a:p>
        </p:txBody>
      </p:sp>
      <p:sp>
        <p:nvSpPr>
          <p:cNvPr id="41" name="Google Shape;41;p6"/>
          <p:cNvSpPr txBox="1">
            <a:spLocks noGrp="1"/>
          </p:cNvSpPr>
          <p:nvPr>
            <p:ph type="subTitle" idx="1"/>
          </p:nvPr>
        </p:nvSpPr>
        <p:spPr>
          <a:xfrm>
            <a:off x="3982673" y="2539125"/>
            <a:ext cx="38628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rgbClr val="466269"/>
                </a:solidFill>
              </a:defRPr>
            </a:lvl1pPr>
            <a:lvl2pPr lvl="1" algn="r" rtl="0">
              <a:lnSpc>
                <a:spcPct val="100000"/>
              </a:lnSpc>
              <a:spcBef>
                <a:spcPts val="1600"/>
              </a:spcBef>
              <a:spcAft>
                <a:spcPts val="0"/>
              </a:spcAft>
              <a:buNone/>
              <a:defRPr>
                <a:solidFill>
                  <a:srgbClr val="466269"/>
                </a:solidFill>
              </a:defRPr>
            </a:lvl2pPr>
            <a:lvl3pPr lvl="2" algn="r" rtl="0">
              <a:lnSpc>
                <a:spcPct val="100000"/>
              </a:lnSpc>
              <a:spcBef>
                <a:spcPts val="1600"/>
              </a:spcBef>
              <a:spcAft>
                <a:spcPts val="0"/>
              </a:spcAft>
              <a:buNone/>
              <a:defRPr>
                <a:solidFill>
                  <a:srgbClr val="466269"/>
                </a:solidFill>
              </a:defRPr>
            </a:lvl3pPr>
            <a:lvl4pPr lvl="3" algn="r" rtl="0">
              <a:lnSpc>
                <a:spcPct val="100000"/>
              </a:lnSpc>
              <a:spcBef>
                <a:spcPts val="1600"/>
              </a:spcBef>
              <a:spcAft>
                <a:spcPts val="0"/>
              </a:spcAft>
              <a:buNone/>
              <a:defRPr>
                <a:solidFill>
                  <a:srgbClr val="466269"/>
                </a:solidFill>
              </a:defRPr>
            </a:lvl4pPr>
            <a:lvl5pPr lvl="4" algn="r" rtl="0">
              <a:lnSpc>
                <a:spcPct val="100000"/>
              </a:lnSpc>
              <a:spcBef>
                <a:spcPts val="1600"/>
              </a:spcBef>
              <a:spcAft>
                <a:spcPts val="0"/>
              </a:spcAft>
              <a:buNone/>
              <a:defRPr>
                <a:solidFill>
                  <a:srgbClr val="466269"/>
                </a:solidFill>
              </a:defRPr>
            </a:lvl5pPr>
            <a:lvl6pPr lvl="5" algn="r" rtl="0">
              <a:lnSpc>
                <a:spcPct val="100000"/>
              </a:lnSpc>
              <a:spcBef>
                <a:spcPts val="1600"/>
              </a:spcBef>
              <a:spcAft>
                <a:spcPts val="0"/>
              </a:spcAft>
              <a:buNone/>
              <a:defRPr>
                <a:solidFill>
                  <a:srgbClr val="466269"/>
                </a:solidFill>
              </a:defRPr>
            </a:lvl6pPr>
            <a:lvl7pPr lvl="6" algn="r" rtl="0">
              <a:lnSpc>
                <a:spcPct val="100000"/>
              </a:lnSpc>
              <a:spcBef>
                <a:spcPts val="1600"/>
              </a:spcBef>
              <a:spcAft>
                <a:spcPts val="0"/>
              </a:spcAft>
              <a:buNone/>
              <a:defRPr>
                <a:solidFill>
                  <a:srgbClr val="466269"/>
                </a:solidFill>
              </a:defRPr>
            </a:lvl7pPr>
            <a:lvl8pPr lvl="7" algn="r" rtl="0">
              <a:lnSpc>
                <a:spcPct val="100000"/>
              </a:lnSpc>
              <a:spcBef>
                <a:spcPts val="1600"/>
              </a:spcBef>
              <a:spcAft>
                <a:spcPts val="0"/>
              </a:spcAft>
              <a:buNone/>
              <a:defRPr>
                <a:solidFill>
                  <a:srgbClr val="466269"/>
                </a:solidFill>
              </a:defRPr>
            </a:lvl8pPr>
            <a:lvl9pPr lvl="8" algn="r" rtl="0">
              <a:lnSpc>
                <a:spcPct val="100000"/>
              </a:lnSpc>
              <a:spcBef>
                <a:spcPts val="1600"/>
              </a:spcBef>
              <a:spcAft>
                <a:spcPts val="1600"/>
              </a:spcAft>
              <a:buNone/>
              <a:defRPr>
                <a:solidFill>
                  <a:srgbClr val="466269"/>
                </a:solidFill>
              </a:defRPr>
            </a:lvl9pPr>
          </a:lstStyle>
          <a:p>
            <a:endParaRPr/>
          </a:p>
        </p:txBody>
      </p:sp>
      <p:sp>
        <p:nvSpPr>
          <p:cNvPr id="42" name="Google Shape;42;p6"/>
          <p:cNvSpPr/>
          <p:nvPr/>
        </p:nvSpPr>
        <p:spPr>
          <a:xfrm rot="-5400000">
            <a:off x="6412225" y="2394725"/>
            <a:ext cx="5193600" cy="348300"/>
          </a:xfrm>
          <a:prstGeom prst="rect">
            <a:avLst/>
          </a:prstGeom>
          <a:solidFill>
            <a:srgbClr val="46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lvl1pPr lvl="0" algn="ctr" rtl="0">
              <a:buNone/>
              <a:defRPr sz="1300">
                <a:solidFill>
                  <a:srgbClr val="FFFFFF"/>
                </a:solidFill>
                <a:latin typeface="Didact Gothic"/>
                <a:ea typeface="Didact Gothic"/>
                <a:cs typeface="Didact Gothic"/>
                <a:sym typeface="Didact Gothic"/>
              </a:defRPr>
            </a:lvl1pPr>
            <a:lvl2pPr lvl="1" algn="ctr" rtl="0">
              <a:buNone/>
              <a:defRPr sz="1300">
                <a:solidFill>
                  <a:srgbClr val="FFFFFF"/>
                </a:solidFill>
                <a:latin typeface="Didact Gothic"/>
                <a:ea typeface="Didact Gothic"/>
                <a:cs typeface="Didact Gothic"/>
                <a:sym typeface="Didact Gothic"/>
              </a:defRPr>
            </a:lvl2pPr>
            <a:lvl3pPr lvl="2" algn="ctr" rtl="0">
              <a:buNone/>
              <a:defRPr sz="1300">
                <a:solidFill>
                  <a:srgbClr val="FFFFFF"/>
                </a:solidFill>
                <a:latin typeface="Didact Gothic"/>
                <a:ea typeface="Didact Gothic"/>
                <a:cs typeface="Didact Gothic"/>
                <a:sym typeface="Didact Gothic"/>
              </a:defRPr>
            </a:lvl3pPr>
            <a:lvl4pPr lvl="3" algn="ctr" rtl="0">
              <a:buNone/>
              <a:defRPr sz="1300">
                <a:solidFill>
                  <a:srgbClr val="FFFFFF"/>
                </a:solidFill>
                <a:latin typeface="Didact Gothic"/>
                <a:ea typeface="Didact Gothic"/>
                <a:cs typeface="Didact Gothic"/>
                <a:sym typeface="Didact Gothic"/>
              </a:defRPr>
            </a:lvl4pPr>
            <a:lvl5pPr lvl="4" algn="ctr" rtl="0">
              <a:buNone/>
              <a:defRPr sz="1300">
                <a:solidFill>
                  <a:srgbClr val="FFFFFF"/>
                </a:solidFill>
                <a:latin typeface="Didact Gothic"/>
                <a:ea typeface="Didact Gothic"/>
                <a:cs typeface="Didact Gothic"/>
                <a:sym typeface="Didact Gothic"/>
              </a:defRPr>
            </a:lvl5pPr>
            <a:lvl6pPr lvl="5" algn="ctr" rtl="0">
              <a:buNone/>
              <a:defRPr sz="1300">
                <a:solidFill>
                  <a:srgbClr val="FFFFFF"/>
                </a:solidFill>
                <a:latin typeface="Didact Gothic"/>
                <a:ea typeface="Didact Gothic"/>
                <a:cs typeface="Didact Gothic"/>
                <a:sym typeface="Didact Gothic"/>
              </a:defRPr>
            </a:lvl6pPr>
            <a:lvl7pPr lvl="6" algn="ctr" rtl="0">
              <a:buNone/>
              <a:defRPr sz="1300">
                <a:solidFill>
                  <a:srgbClr val="FFFFFF"/>
                </a:solidFill>
                <a:latin typeface="Didact Gothic"/>
                <a:ea typeface="Didact Gothic"/>
                <a:cs typeface="Didact Gothic"/>
                <a:sym typeface="Didact Gothic"/>
              </a:defRPr>
            </a:lvl7pPr>
            <a:lvl8pPr lvl="7" algn="ctr" rtl="0">
              <a:buNone/>
              <a:defRPr sz="1300">
                <a:solidFill>
                  <a:srgbClr val="FFFFFF"/>
                </a:solidFill>
                <a:latin typeface="Didact Gothic"/>
                <a:ea typeface="Didact Gothic"/>
                <a:cs typeface="Didact Gothic"/>
                <a:sym typeface="Didact Gothic"/>
              </a:defRPr>
            </a:lvl8pPr>
            <a:lvl9pPr lvl="8" algn="ctr" rtl="0">
              <a:buNone/>
              <a:defRPr sz="1300">
                <a:solidFill>
                  <a:srgbClr val="FFFFFF"/>
                </a:solidFill>
                <a:latin typeface="Didact Gothic"/>
                <a:ea typeface="Didact Gothic"/>
                <a:cs typeface="Didact Gothic"/>
                <a:sym typeface="Didact Gothic"/>
              </a:defRPr>
            </a:lvl9pPr>
          </a:lstStyle>
          <a:p>
            <a:pPr marL="0" lvl="0" indent="0" algn="ctr" rtl="0">
              <a:spcBef>
                <a:spcPts val="0"/>
              </a:spcBef>
              <a:spcAft>
                <a:spcPts val="0"/>
              </a:spcAft>
              <a:buNone/>
            </a:pPr>
            <a:fld id="{00000000-1234-1234-1234-123412341234}" type="slidenum">
              <a:rPr lang="es"/>
              <a:t>‹#›</a:t>
            </a:fld>
            <a:endParaRPr>
              <a:latin typeface="Oswald Regular"/>
              <a:ea typeface="Oswald Regular"/>
              <a:cs typeface="Oswald Regular"/>
              <a:sym typeface="Oswald Regular"/>
            </a:endParaRPr>
          </a:p>
        </p:txBody>
      </p:sp>
      <p:grpSp>
        <p:nvGrpSpPr>
          <p:cNvPr id="44" name="Google Shape;44;p6"/>
          <p:cNvGrpSpPr/>
          <p:nvPr/>
        </p:nvGrpSpPr>
        <p:grpSpPr>
          <a:xfrm>
            <a:off x="2037725" y="-27925"/>
            <a:ext cx="1419397" cy="5193600"/>
            <a:chOff x="2037725" y="-27925"/>
            <a:chExt cx="1419397" cy="5193600"/>
          </a:xfrm>
        </p:grpSpPr>
        <p:sp>
          <p:nvSpPr>
            <p:cNvPr id="45" name="Google Shape;45;p6"/>
            <p:cNvSpPr/>
            <p:nvPr/>
          </p:nvSpPr>
          <p:spPr>
            <a:xfrm rot="-5400000">
              <a:off x="24125" y="1985675"/>
              <a:ext cx="5193600" cy="1166400"/>
            </a:xfrm>
            <a:prstGeom prst="rect">
              <a:avLst/>
            </a:prstGeom>
            <a:solidFill>
              <a:srgbClr val="46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rot="5400000">
              <a:off x="3098722" y="2438200"/>
              <a:ext cx="449700" cy="267100"/>
            </a:xfrm>
            <a:prstGeom prst="flowChartExtract">
              <a:avLst/>
            </a:prstGeom>
            <a:solidFill>
              <a:srgbClr val="46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6"/>
          <p:cNvSpPr txBox="1">
            <a:spLocks noGrp="1"/>
          </p:cNvSpPr>
          <p:nvPr>
            <p:ph type="ctrTitle" idx="2"/>
          </p:nvPr>
        </p:nvSpPr>
        <p:spPr>
          <a:xfrm rot="-5400000">
            <a:off x="5277450" y="22799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200"/>
              <a:buNone/>
              <a:defRPr sz="12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DESIGN">
  <p:cSld name="TITLE_1_1_1_1_1_1">
    <p:bg>
      <p:bgPr>
        <a:solidFill>
          <a:srgbClr val="F3F3F3"/>
        </a:solidFill>
        <a:effectLst/>
      </p:bgPr>
    </p:bg>
    <p:spTree>
      <p:nvGrpSpPr>
        <p:cNvPr id="1" name="Shape 100"/>
        <p:cNvGrpSpPr/>
        <p:nvPr/>
      </p:nvGrpSpPr>
      <p:grpSpPr>
        <a:xfrm>
          <a:off x="0" y="0"/>
          <a:ext cx="0" cy="0"/>
          <a:chOff x="0" y="0"/>
          <a:chExt cx="0" cy="0"/>
        </a:xfrm>
      </p:grpSpPr>
      <p:sp>
        <p:nvSpPr>
          <p:cNvPr id="101" name="Google Shape;101;p13"/>
          <p:cNvSpPr/>
          <p:nvPr/>
        </p:nvSpPr>
        <p:spPr>
          <a:xfrm rot="-5400000">
            <a:off x="-1145448" y="1953300"/>
            <a:ext cx="5143500" cy="12369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sp>
        <p:nvSpPr>
          <p:cNvPr id="102" name="Google Shape;102;p13"/>
          <p:cNvSpPr/>
          <p:nvPr/>
        </p:nvSpPr>
        <p:spPr>
          <a:xfrm rot="-5400000">
            <a:off x="84425" y="1953300"/>
            <a:ext cx="5143500" cy="1236900"/>
          </a:xfrm>
          <a:prstGeom prst="rect">
            <a:avLst/>
          </a:prstGeom>
          <a:solidFill>
            <a:srgbClr val="46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sp>
        <p:nvSpPr>
          <p:cNvPr id="103" name="Google Shape;103;p13"/>
          <p:cNvSpPr/>
          <p:nvPr/>
        </p:nvSpPr>
        <p:spPr>
          <a:xfrm rot="-5400000">
            <a:off x="6412225" y="2394725"/>
            <a:ext cx="5193600" cy="348300"/>
          </a:xfrm>
          <a:prstGeom prst="rect">
            <a:avLst/>
          </a:prstGeom>
          <a:solidFill>
            <a:srgbClr val="46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lvl1pPr lvl="0" algn="ctr" rtl="0">
              <a:buNone/>
              <a:defRPr sz="1300">
                <a:solidFill>
                  <a:srgbClr val="FFFFFF"/>
                </a:solidFill>
                <a:latin typeface="Didact Gothic"/>
                <a:ea typeface="Didact Gothic"/>
                <a:cs typeface="Didact Gothic"/>
                <a:sym typeface="Didact Gothic"/>
              </a:defRPr>
            </a:lvl1pPr>
            <a:lvl2pPr lvl="1" algn="ctr" rtl="0">
              <a:buNone/>
              <a:defRPr sz="1300">
                <a:solidFill>
                  <a:srgbClr val="FFFFFF"/>
                </a:solidFill>
                <a:latin typeface="Didact Gothic"/>
                <a:ea typeface="Didact Gothic"/>
                <a:cs typeface="Didact Gothic"/>
                <a:sym typeface="Didact Gothic"/>
              </a:defRPr>
            </a:lvl2pPr>
            <a:lvl3pPr lvl="2" algn="ctr" rtl="0">
              <a:buNone/>
              <a:defRPr sz="1300">
                <a:solidFill>
                  <a:srgbClr val="FFFFFF"/>
                </a:solidFill>
                <a:latin typeface="Didact Gothic"/>
                <a:ea typeface="Didact Gothic"/>
                <a:cs typeface="Didact Gothic"/>
                <a:sym typeface="Didact Gothic"/>
              </a:defRPr>
            </a:lvl3pPr>
            <a:lvl4pPr lvl="3" algn="ctr" rtl="0">
              <a:buNone/>
              <a:defRPr sz="1300">
                <a:solidFill>
                  <a:srgbClr val="FFFFFF"/>
                </a:solidFill>
                <a:latin typeface="Didact Gothic"/>
                <a:ea typeface="Didact Gothic"/>
                <a:cs typeface="Didact Gothic"/>
                <a:sym typeface="Didact Gothic"/>
              </a:defRPr>
            </a:lvl4pPr>
            <a:lvl5pPr lvl="4" algn="ctr" rtl="0">
              <a:buNone/>
              <a:defRPr sz="1300">
                <a:solidFill>
                  <a:srgbClr val="FFFFFF"/>
                </a:solidFill>
                <a:latin typeface="Didact Gothic"/>
                <a:ea typeface="Didact Gothic"/>
                <a:cs typeface="Didact Gothic"/>
                <a:sym typeface="Didact Gothic"/>
              </a:defRPr>
            </a:lvl5pPr>
            <a:lvl6pPr lvl="5" algn="ctr" rtl="0">
              <a:buNone/>
              <a:defRPr sz="1300">
                <a:solidFill>
                  <a:srgbClr val="FFFFFF"/>
                </a:solidFill>
                <a:latin typeface="Didact Gothic"/>
                <a:ea typeface="Didact Gothic"/>
                <a:cs typeface="Didact Gothic"/>
                <a:sym typeface="Didact Gothic"/>
              </a:defRPr>
            </a:lvl6pPr>
            <a:lvl7pPr lvl="6" algn="ctr" rtl="0">
              <a:buNone/>
              <a:defRPr sz="1300">
                <a:solidFill>
                  <a:srgbClr val="FFFFFF"/>
                </a:solidFill>
                <a:latin typeface="Didact Gothic"/>
                <a:ea typeface="Didact Gothic"/>
                <a:cs typeface="Didact Gothic"/>
                <a:sym typeface="Didact Gothic"/>
              </a:defRPr>
            </a:lvl7pPr>
            <a:lvl8pPr lvl="7" algn="ctr" rtl="0">
              <a:buNone/>
              <a:defRPr sz="1300">
                <a:solidFill>
                  <a:srgbClr val="FFFFFF"/>
                </a:solidFill>
                <a:latin typeface="Didact Gothic"/>
                <a:ea typeface="Didact Gothic"/>
                <a:cs typeface="Didact Gothic"/>
                <a:sym typeface="Didact Gothic"/>
              </a:defRPr>
            </a:lvl8pPr>
            <a:lvl9pPr lvl="8" algn="ctr" rtl="0">
              <a:buNone/>
              <a:defRPr sz="1300">
                <a:solidFill>
                  <a:srgbClr val="FFFFFF"/>
                </a:solidFill>
                <a:latin typeface="Didact Gothic"/>
                <a:ea typeface="Didact Gothic"/>
                <a:cs typeface="Didact Gothic"/>
                <a:sym typeface="Didact Gothic"/>
              </a:defRPr>
            </a:lvl9pPr>
          </a:lstStyle>
          <a:p>
            <a:pPr marL="0" lvl="0" indent="0" algn="ctr" rtl="0">
              <a:spcBef>
                <a:spcPts val="0"/>
              </a:spcBef>
              <a:spcAft>
                <a:spcPts val="0"/>
              </a:spcAft>
              <a:buNone/>
            </a:pPr>
            <a:fld id="{00000000-1234-1234-1234-123412341234}" type="slidenum">
              <a:rPr lang="es"/>
              <a:t>‹#›</a:t>
            </a:fld>
            <a:endParaRPr>
              <a:latin typeface="Oswald Regular"/>
              <a:ea typeface="Oswald Regular"/>
              <a:cs typeface="Oswald Regular"/>
              <a:sym typeface="Oswald Regular"/>
            </a:endParaRPr>
          </a:p>
        </p:txBody>
      </p:sp>
      <p:sp>
        <p:nvSpPr>
          <p:cNvPr id="105" name="Google Shape;105;p13"/>
          <p:cNvSpPr txBox="1">
            <a:spLocks noGrp="1"/>
          </p:cNvSpPr>
          <p:nvPr>
            <p:ph type="ctrTitle"/>
          </p:nvPr>
        </p:nvSpPr>
        <p:spPr>
          <a:xfrm rot="-5400000">
            <a:off x="5277450" y="22799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200"/>
              <a:buNone/>
              <a:defRPr sz="12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06" name="Google Shape;106;p13"/>
          <p:cNvSpPr txBox="1">
            <a:spLocks noGrp="1"/>
          </p:cNvSpPr>
          <p:nvPr>
            <p:ph type="ctrTitle" idx="2"/>
          </p:nvPr>
        </p:nvSpPr>
        <p:spPr>
          <a:xfrm>
            <a:off x="4301200" y="1306250"/>
            <a:ext cx="1607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466269"/>
              </a:buClr>
              <a:buSzPts val="2400"/>
              <a:buNone/>
              <a:defRPr sz="2400">
                <a:solidFill>
                  <a:srgbClr val="466269"/>
                </a:solidFill>
              </a:defRPr>
            </a:lvl1pPr>
            <a:lvl2pPr lvl="1" rtl="0">
              <a:spcBef>
                <a:spcPts val="0"/>
              </a:spcBef>
              <a:spcAft>
                <a:spcPts val="0"/>
              </a:spcAft>
              <a:buClr>
                <a:srgbClr val="466269"/>
              </a:buClr>
              <a:buSzPts val="2400"/>
              <a:buNone/>
              <a:defRPr sz="2400">
                <a:solidFill>
                  <a:srgbClr val="466269"/>
                </a:solidFill>
              </a:defRPr>
            </a:lvl2pPr>
            <a:lvl3pPr lvl="2" rtl="0">
              <a:spcBef>
                <a:spcPts val="0"/>
              </a:spcBef>
              <a:spcAft>
                <a:spcPts val="0"/>
              </a:spcAft>
              <a:buClr>
                <a:srgbClr val="466269"/>
              </a:buClr>
              <a:buSzPts val="2400"/>
              <a:buNone/>
              <a:defRPr sz="2400">
                <a:solidFill>
                  <a:srgbClr val="466269"/>
                </a:solidFill>
              </a:defRPr>
            </a:lvl3pPr>
            <a:lvl4pPr lvl="3" rtl="0">
              <a:spcBef>
                <a:spcPts val="0"/>
              </a:spcBef>
              <a:spcAft>
                <a:spcPts val="0"/>
              </a:spcAft>
              <a:buClr>
                <a:srgbClr val="466269"/>
              </a:buClr>
              <a:buSzPts val="2400"/>
              <a:buNone/>
              <a:defRPr sz="2400">
                <a:solidFill>
                  <a:srgbClr val="466269"/>
                </a:solidFill>
              </a:defRPr>
            </a:lvl4pPr>
            <a:lvl5pPr lvl="4" rtl="0">
              <a:spcBef>
                <a:spcPts val="0"/>
              </a:spcBef>
              <a:spcAft>
                <a:spcPts val="0"/>
              </a:spcAft>
              <a:buClr>
                <a:srgbClr val="466269"/>
              </a:buClr>
              <a:buSzPts val="2400"/>
              <a:buNone/>
              <a:defRPr sz="2400">
                <a:solidFill>
                  <a:srgbClr val="466269"/>
                </a:solidFill>
              </a:defRPr>
            </a:lvl5pPr>
            <a:lvl6pPr lvl="5" rtl="0">
              <a:spcBef>
                <a:spcPts val="0"/>
              </a:spcBef>
              <a:spcAft>
                <a:spcPts val="0"/>
              </a:spcAft>
              <a:buClr>
                <a:srgbClr val="466269"/>
              </a:buClr>
              <a:buSzPts val="2400"/>
              <a:buNone/>
              <a:defRPr sz="2400">
                <a:solidFill>
                  <a:srgbClr val="466269"/>
                </a:solidFill>
              </a:defRPr>
            </a:lvl6pPr>
            <a:lvl7pPr lvl="6" rtl="0">
              <a:spcBef>
                <a:spcPts val="0"/>
              </a:spcBef>
              <a:spcAft>
                <a:spcPts val="0"/>
              </a:spcAft>
              <a:buClr>
                <a:srgbClr val="466269"/>
              </a:buClr>
              <a:buSzPts val="2400"/>
              <a:buNone/>
              <a:defRPr sz="2400">
                <a:solidFill>
                  <a:srgbClr val="466269"/>
                </a:solidFill>
              </a:defRPr>
            </a:lvl7pPr>
            <a:lvl8pPr lvl="7" rtl="0">
              <a:spcBef>
                <a:spcPts val="0"/>
              </a:spcBef>
              <a:spcAft>
                <a:spcPts val="0"/>
              </a:spcAft>
              <a:buClr>
                <a:srgbClr val="466269"/>
              </a:buClr>
              <a:buSzPts val="2400"/>
              <a:buNone/>
              <a:defRPr sz="2400">
                <a:solidFill>
                  <a:srgbClr val="466269"/>
                </a:solidFill>
              </a:defRPr>
            </a:lvl8pPr>
            <a:lvl9pPr lvl="8" rtl="0">
              <a:spcBef>
                <a:spcPts val="0"/>
              </a:spcBef>
              <a:spcAft>
                <a:spcPts val="0"/>
              </a:spcAft>
              <a:buClr>
                <a:srgbClr val="466269"/>
              </a:buClr>
              <a:buSzPts val="2400"/>
              <a:buNone/>
              <a:defRPr sz="2400">
                <a:solidFill>
                  <a:srgbClr val="466269"/>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2">
  <p:cSld name="TITLE_1_1_1_1_1_1_1">
    <p:bg>
      <p:bgPr>
        <a:solidFill>
          <a:srgbClr val="F3F3F3"/>
        </a:solidFill>
        <a:effectLst/>
      </p:bgPr>
    </p:bg>
    <p:spTree>
      <p:nvGrpSpPr>
        <p:cNvPr id="1" name="Shape 122"/>
        <p:cNvGrpSpPr/>
        <p:nvPr/>
      </p:nvGrpSpPr>
      <p:grpSpPr>
        <a:xfrm>
          <a:off x="0" y="0"/>
          <a:ext cx="0" cy="0"/>
          <a:chOff x="0" y="0"/>
          <a:chExt cx="0" cy="0"/>
        </a:xfrm>
      </p:grpSpPr>
      <p:sp>
        <p:nvSpPr>
          <p:cNvPr id="123" name="Google Shape;123;p17"/>
          <p:cNvSpPr/>
          <p:nvPr/>
        </p:nvSpPr>
        <p:spPr>
          <a:xfrm rot="-5400000">
            <a:off x="6412225" y="2394725"/>
            <a:ext cx="5193600" cy="348300"/>
          </a:xfrm>
          <a:prstGeom prst="rect">
            <a:avLst/>
          </a:prstGeom>
          <a:solidFill>
            <a:srgbClr val="46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lvl1pPr lvl="0" algn="ctr" rtl="0">
              <a:buNone/>
              <a:defRPr sz="1300">
                <a:solidFill>
                  <a:srgbClr val="FFFFFF"/>
                </a:solidFill>
                <a:latin typeface="Didact Gothic"/>
                <a:ea typeface="Didact Gothic"/>
                <a:cs typeface="Didact Gothic"/>
                <a:sym typeface="Didact Gothic"/>
              </a:defRPr>
            </a:lvl1pPr>
            <a:lvl2pPr lvl="1" algn="ctr" rtl="0">
              <a:buNone/>
              <a:defRPr sz="1300">
                <a:solidFill>
                  <a:srgbClr val="FFFFFF"/>
                </a:solidFill>
                <a:latin typeface="Didact Gothic"/>
                <a:ea typeface="Didact Gothic"/>
                <a:cs typeface="Didact Gothic"/>
                <a:sym typeface="Didact Gothic"/>
              </a:defRPr>
            </a:lvl2pPr>
            <a:lvl3pPr lvl="2" algn="ctr" rtl="0">
              <a:buNone/>
              <a:defRPr sz="1300">
                <a:solidFill>
                  <a:srgbClr val="FFFFFF"/>
                </a:solidFill>
                <a:latin typeface="Didact Gothic"/>
                <a:ea typeface="Didact Gothic"/>
                <a:cs typeface="Didact Gothic"/>
                <a:sym typeface="Didact Gothic"/>
              </a:defRPr>
            </a:lvl3pPr>
            <a:lvl4pPr lvl="3" algn="ctr" rtl="0">
              <a:buNone/>
              <a:defRPr sz="1300">
                <a:solidFill>
                  <a:srgbClr val="FFFFFF"/>
                </a:solidFill>
                <a:latin typeface="Didact Gothic"/>
                <a:ea typeface="Didact Gothic"/>
                <a:cs typeface="Didact Gothic"/>
                <a:sym typeface="Didact Gothic"/>
              </a:defRPr>
            </a:lvl4pPr>
            <a:lvl5pPr lvl="4" algn="ctr" rtl="0">
              <a:buNone/>
              <a:defRPr sz="1300">
                <a:solidFill>
                  <a:srgbClr val="FFFFFF"/>
                </a:solidFill>
                <a:latin typeface="Didact Gothic"/>
                <a:ea typeface="Didact Gothic"/>
                <a:cs typeface="Didact Gothic"/>
                <a:sym typeface="Didact Gothic"/>
              </a:defRPr>
            </a:lvl5pPr>
            <a:lvl6pPr lvl="5" algn="ctr" rtl="0">
              <a:buNone/>
              <a:defRPr sz="1300">
                <a:solidFill>
                  <a:srgbClr val="FFFFFF"/>
                </a:solidFill>
                <a:latin typeface="Didact Gothic"/>
                <a:ea typeface="Didact Gothic"/>
                <a:cs typeface="Didact Gothic"/>
                <a:sym typeface="Didact Gothic"/>
              </a:defRPr>
            </a:lvl6pPr>
            <a:lvl7pPr lvl="6" algn="ctr" rtl="0">
              <a:buNone/>
              <a:defRPr sz="1300">
                <a:solidFill>
                  <a:srgbClr val="FFFFFF"/>
                </a:solidFill>
                <a:latin typeface="Didact Gothic"/>
                <a:ea typeface="Didact Gothic"/>
                <a:cs typeface="Didact Gothic"/>
                <a:sym typeface="Didact Gothic"/>
              </a:defRPr>
            </a:lvl7pPr>
            <a:lvl8pPr lvl="7" algn="ctr" rtl="0">
              <a:buNone/>
              <a:defRPr sz="1300">
                <a:solidFill>
                  <a:srgbClr val="FFFFFF"/>
                </a:solidFill>
                <a:latin typeface="Didact Gothic"/>
                <a:ea typeface="Didact Gothic"/>
                <a:cs typeface="Didact Gothic"/>
                <a:sym typeface="Didact Gothic"/>
              </a:defRPr>
            </a:lvl8pPr>
            <a:lvl9pPr lvl="8" algn="ctr" rtl="0">
              <a:buNone/>
              <a:defRPr sz="1300">
                <a:solidFill>
                  <a:srgbClr val="FFFFFF"/>
                </a:solidFill>
                <a:latin typeface="Didact Gothic"/>
                <a:ea typeface="Didact Gothic"/>
                <a:cs typeface="Didact Gothic"/>
                <a:sym typeface="Didact Gothic"/>
              </a:defRPr>
            </a:lvl9pPr>
          </a:lstStyle>
          <a:p>
            <a:pPr marL="0" lvl="0" indent="0" algn="ctr" rtl="0">
              <a:spcBef>
                <a:spcPts val="0"/>
              </a:spcBef>
              <a:spcAft>
                <a:spcPts val="0"/>
              </a:spcAft>
              <a:buNone/>
            </a:pPr>
            <a:fld id="{00000000-1234-1234-1234-123412341234}" type="slidenum">
              <a:rPr lang="es"/>
              <a:t>‹#›</a:t>
            </a:fld>
            <a:endParaRPr>
              <a:latin typeface="Oswald Regular"/>
              <a:ea typeface="Oswald Regular"/>
              <a:cs typeface="Oswald Regular"/>
              <a:sym typeface="Oswald Regular"/>
            </a:endParaRPr>
          </a:p>
        </p:txBody>
      </p:sp>
      <p:sp>
        <p:nvSpPr>
          <p:cNvPr id="125" name="Google Shape;125;p17"/>
          <p:cNvSpPr txBox="1">
            <a:spLocks noGrp="1"/>
          </p:cNvSpPr>
          <p:nvPr>
            <p:ph type="ctrTitle"/>
          </p:nvPr>
        </p:nvSpPr>
        <p:spPr>
          <a:xfrm>
            <a:off x="4758000" y="2045025"/>
            <a:ext cx="2783400" cy="393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466269"/>
              </a:buClr>
              <a:buSzPts val="2400"/>
              <a:buNone/>
              <a:defRPr sz="2400">
                <a:solidFill>
                  <a:srgbClr val="466269"/>
                </a:solidFill>
              </a:defRPr>
            </a:lvl1pPr>
            <a:lvl2pPr lvl="1" rtl="0">
              <a:spcBef>
                <a:spcPts val="0"/>
              </a:spcBef>
              <a:spcAft>
                <a:spcPts val="0"/>
              </a:spcAft>
              <a:buClr>
                <a:srgbClr val="466269"/>
              </a:buClr>
              <a:buSzPts val="1400"/>
              <a:buNone/>
              <a:defRPr sz="1400">
                <a:solidFill>
                  <a:srgbClr val="466269"/>
                </a:solidFill>
              </a:defRPr>
            </a:lvl2pPr>
            <a:lvl3pPr lvl="2" rtl="0">
              <a:spcBef>
                <a:spcPts val="0"/>
              </a:spcBef>
              <a:spcAft>
                <a:spcPts val="0"/>
              </a:spcAft>
              <a:buClr>
                <a:srgbClr val="466269"/>
              </a:buClr>
              <a:buSzPts val="1400"/>
              <a:buNone/>
              <a:defRPr sz="1400">
                <a:solidFill>
                  <a:srgbClr val="466269"/>
                </a:solidFill>
              </a:defRPr>
            </a:lvl3pPr>
            <a:lvl4pPr lvl="3" rtl="0">
              <a:spcBef>
                <a:spcPts val="0"/>
              </a:spcBef>
              <a:spcAft>
                <a:spcPts val="0"/>
              </a:spcAft>
              <a:buClr>
                <a:srgbClr val="466269"/>
              </a:buClr>
              <a:buSzPts val="1400"/>
              <a:buNone/>
              <a:defRPr sz="1400">
                <a:solidFill>
                  <a:srgbClr val="466269"/>
                </a:solidFill>
              </a:defRPr>
            </a:lvl4pPr>
            <a:lvl5pPr lvl="4" rtl="0">
              <a:spcBef>
                <a:spcPts val="0"/>
              </a:spcBef>
              <a:spcAft>
                <a:spcPts val="0"/>
              </a:spcAft>
              <a:buClr>
                <a:srgbClr val="466269"/>
              </a:buClr>
              <a:buSzPts val="1400"/>
              <a:buNone/>
              <a:defRPr sz="1400">
                <a:solidFill>
                  <a:srgbClr val="466269"/>
                </a:solidFill>
              </a:defRPr>
            </a:lvl5pPr>
            <a:lvl6pPr lvl="5" rtl="0">
              <a:spcBef>
                <a:spcPts val="0"/>
              </a:spcBef>
              <a:spcAft>
                <a:spcPts val="0"/>
              </a:spcAft>
              <a:buClr>
                <a:srgbClr val="466269"/>
              </a:buClr>
              <a:buSzPts val="1400"/>
              <a:buNone/>
              <a:defRPr sz="1400">
                <a:solidFill>
                  <a:srgbClr val="466269"/>
                </a:solidFill>
              </a:defRPr>
            </a:lvl6pPr>
            <a:lvl7pPr lvl="6" rtl="0">
              <a:spcBef>
                <a:spcPts val="0"/>
              </a:spcBef>
              <a:spcAft>
                <a:spcPts val="0"/>
              </a:spcAft>
              <a:buClr>
                <a:srgbClr val="466269"/>
              </a:buClr>
              <a:buSzPts val="1400"/>
              <a:buNone/>
              <a:defRPr sz="1400">
                <a:solidFill>
                  <a:srgbClr val="466269"/>
                </a:solidFill>
              </a:defRPr>
            </a:lvl7pPr>
            <a:lvl8pPr lvl="7" rtl="0">
              <a:spcBef>
                <a:spcPts val="0"/>
              </a:spcBef>
              <a:spcAft>
                <a:spcPts val="0"/>
              </a:spcAft>
              <a:buClr>
                <a:srgbClr val="466269"/>
              </a:buClr>
              <a:buSzPts val="1400"/>
              <a:buNone/>
              <a:defRPr sz="1400">
                <a:solidFill>
                  <a:srgbClr val="466269"/>
                </a:solidFill>
              </a:defRPr>
            </a:lvl8pPr>
            <a:lvl9pPr lvl="8" rtl="0">
              <a:spcBef>
                <a:spcPts val="0"/>
              </a:spcBef>
              <a:spcAft>
                <a:spcPts val="0"/>
              </a:spcAft>
              <a:buClr>
                <a:srgbClr val="466269"/>
              </a:buClr>
              <a:buSzPts val="1400"/>
              <a:buNone/>
              <a:defRPr sz="1400">
                <a:solidFill>
                  <a:srgbClr val="466269"/>
                </a:solidFill>
              </a:defRPr>
            </a:lvl9pPr>
          </a:lstStyle>
          <a:p>
            <a:endParaRPr/>
          </a:p>
        </p:txBody>
      </p:sp>
      <p:sp>
        <p:nvSpPr>
          <p:cNvPr id="126" name="Google Shape;126;p17"/>
          <p:cNvSpPr txBox="1">
            <a:spLocks noGrp="1"/>
          </p:cNvSpPr>
          <p:nvPr>
            <p:ph type="subTitle" idx="1"/>
          </p:nvPr>
        </p:nvSpPr>
        <p:spPr>
          <a:xfrm>
            <a:off x="4758000" y="2438625"/>
            <a:ext cx="214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466269"/>
                </a:solidFill>
              </a:defRPr>
            </a:lvl1pPr>
            <a:lvl2pPr lvl="1" rtl="0">
              <a:lnSpc>
                <a:spcPct val="100000"/>
              </a:lnSpc>
              <a:spcBef>
                <a:spcPts val="1600"/>
              </a:spcBef>
              <a:spcAft>
                <a:spcPts val="0"/>
              </a:spcAft>
              <a:buNone/>
              <a:defRPr sz="1400">
                <a:solidFill>
                  <a:srgbClr val="466269"/>
                </a:solidFill>
              </a:defRPr>
            </a:lvl2pPr>
            <a:lvl3pPr lvl="2" rtl="0">
              <a:lnSpc>
                <a:spcPct val="100000"/>
              </a:lnSpc>
              <a:spcBef>
                <a:spcPts val="1600"/>
              </a:spcBef>
              <a:spcAft>
                <a:spcPts val="0"/>
              </a:spcAft>
              <a:buNone/>
              <a:defRPr sz="1400">
                <a:solidFill>
                  <a:srgbClr val="466269"/>
                </a:solidFill>
              </a:defRPr>
            </a:lvl3pPr>
            <a:lvl4pPr lvl="3" rtl="0">
              <a:lnSpc>
                <a:spcPct val="100000"/>
              </a:lnSpc>
              <a:spcBef>
                <a:spcPts val="1600"/>
              </a:spcBef>
              <a:spcAft>
                <a:spcPts val="0"/>
              </a:spcAft>
              <a:buNone/>
              <a:defRPr sz="1400">
                <a:solidFill>
                  <a:srgbClr val="466269"/>
                </a:solidFill>
              </a:defRPr>
            </a:lvl4pPr>
            <a:lvl5pPr lvl="4" rtl="0">
              <a:lnSpc>
                <a:spcPct val="100000"/>
              </a:lnSpc>
              <a:spcBef>
                <a:spcPts val="1600"/>
              </a:spcBef>
              <a:spcAft>
                <a:spcPts val="0"/>
              </a:spcAft>
              <a:buNone/>
              <a:defRPr sz="1400">
                <a:solidFill>
                  <a:srgbClr val="466269"/>
                </a:solidFill>
              </a:defRPr>
            </a:lvl5pPr>
            <a:lvl6pPr lvl="5" rtl="0">
              <a:lnSpc>
                <a:spcPct val="100000"/>
              </a:lnSpc>
              <a:spcBef>
                <a:spcPts val="1600"/>
              </a:spcBef>
              <a:spcAft>
                <a:spcPts val="0"/>
              </a:spcAft>
              <a:buNone/>
              <a:defRPr sz="1400">
                <a:solidFill>
                  <a:srgbClr val="466269"/>
                </a:solidFill>
              </a:defRPr>
            </a:lvl6pPr>
            <a:lvl7pPr lvl="6" rtl="0">
              <a:lnSpc>
                <a:spcPct val="100000"/>
              </a:lnSpc>
              <a:spcBef>
                <a:spcPts val="1600"/>
              </a:spcBef>
              <a:spcAft>
                <a:spcPts val="0"/>
              </a:spcAft>
              <a:buNone/>
              <a:defRPr sz="1400">
                <a:solidFill>
                  <a:srgbClr val="466269"/>
                </a:solidFill>
              </a:defRPr>
            </a:lvl7pPr>
            <a:lvl8pPr lvl="7" rtl="0">
              <a:lnSpc>
                <a:spcPct val="100000"/>
              </a:lnSpc>
              <a:spcBef>
                <a:spcPts val="1600"/>
              </a:spcBef>
              <a:spcAft>
                <a:spcPts val="0"/>
              </a:spcAft>
              <a:buNone/>
              <a:defRPr sz="1400">
                <a:solidFill>
                  <a:srgbClr val="466269"/>
                </a:solidFill>
              </a:defRPr>
            </a:lvl8pPr>
            <a:lvl9pPr lvl="8" rtl="0">
              <a:lnSpc>
                <a:spcPct val="100000"/>
              </a:lnSpc>
              <a:spcBef>
                <a:spcPts val="1600"/>
              </a:spcBef>
              <a:spcAft>
                <a:spcPts val="1600"/>
              </a:spcAft>
              <a:buNone/>
              <a:defRPr sz="1400">
                <a:solidFill>
                  <a:srgbClr val="466269"/>
                </a:solidFill>
              </a:defRPr>
            </a:lvl9pPr>
          </a:lstStyle>
          <a:p>
            <a:endParaRPr/>
          </a:p>
        </p:txBody>
      </p:sp>
      <p:sp>
        <p:nvSpPr>
          <p:cNvPr id="127" name="Google Shape;127;p17"/>
          <p:cNvSpPr txBox="1">
            <a:spLocks noGrp="1"/>
          </p:cNvSpPr>
          <p:nvPr>
            <p:ph type="ctrTitle" idx="2"/>
          </p:nvPr>
        </p:nvSpPr>
        <p:spPr>
          <a:xfrm rot="-5400000">
            <a:off x="5277450" y="22799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200"/>
              <a:buNone/>
              <a:defRPr sz="12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CUSTOM_1">
    <p:spTree>
      <p:nvGrpSpPr>
        <p:cNvPr id="1" name="Shape 1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3573"/>
            <a:ext cx="2835059" cy="5139928"/>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a:xfrm>
            <a:off x="6720803" y="4722462"/>
            <a:ext cx="2057400" cy="273844"/>
          </a:xfrm>
          <a:prstGeom prst="rect">
            <a:avLst/>
          </a:prstGeom>
        </p:spPr>
        <p:txBody>
          <a:bodyPr lIns="68580" tIns="34290" rIns="68580" bIns="34290"/>
          <a:lstStyle/>
          <a:p>
            <a:fld id="{921D9284-D300-4297-87F7-E791DCC15DB1}" type="datetimeFigureOut">
              <a:rPr lang="en-US" smtClean="0"/>
              <a:t>2/24/2022</a:t>
            </a:fld>
            <a:endParaRPr lang="en-US" dirty="0"/>
          </a:p>
        </p:txBody>
      </p:sp>
      <p:sp>
        <p:nvSpPr>
          <p:cNvPr id="3" name="Footer Placeholder 2"/>
          <p:cNvSpPr>
            <a:spLocks noGrp="1"/>
          </p:cNvSpPr>
          <p:nvPr>
            <p:ph type="ftr" sz="quarter" idx="11"/>
          </p:nvPr>
        </p:nvSpPr>
        <p:spPr>
          <a:xfrm>
            <a:off x="2200275" y="4722462"/>
            <a:ext cx="4250531" cy="273844"/>
          </a:xfrm>
          <a:prstGeom prst="rect">
            <a:avLst/>
          </a:prstGeom>
        </p:spPr>
        <p:txBody>
          <a:bodyPr lIns="68580" tIns="34290" rIns="68580" bIns="34290"/>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1433688"/>
      </p:ext>
    </p:extLst>
  </p:cSld>
  <p:clrMapOvr>
    <a:masterClrMapping/>
  </p:clrMapOvr>
  <p:extLst>
    <p:ext uri="{DCECCB84-F9BA-43D5-87BE-67443E8EF086}">
      <p15:sldGuideLst xmlns="" xmlns:p15="http://schemas.microsoft.com/office/powerpoint/2012/main">
        <p15:guide id="1" pos="540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74957"/>
              </a:buClr>
              <a:buSzPts val="2800"/>
              <a:buFont typeface="Oswald Regular"/>
              <a:buNone/>
              <a:defRPr sz="2800">
                <a:solidFill>
                  <a:srgbClr val="374957"/>
                </a:solidFill>
                <a:latin typeface="Oswald Regular"/>
                <a:ea typeface="Oswald Regular"/>
                <a:cs typeface="Oswald Regular"/>
                <a:sym typeface="Oswald Regular"/>
              </a:defRPr>
            </a:lvl1pPr>
            <a:lvl2pPr lvl="1">
              <a:spcBef>
                <a:spcPts val="0"/>
              </a:spcBef>
              <a:spcAft>
                <a:spcPts val="0"/>
              </a:spcAft>
              <a:buClr>
                <a:srgbClr val="374957"/>
              </a:buClr>
              <a:buSzPts val="2800"/>
              <a:buFont typeface="Oswald Regular"/>
              <a:buNone/>
              <a:defRPr sz="2800">
                <a:solidFill>
                  <a:srgbClr val="374957"/>
                </a:solidFill>
                <a:latin typeface="Oswald Regular"/>
                <a:ea typeface="Oswald Regular"/>
                <a:cs typeface="Oswald Regular"/>
                <a:sym typeface="Oswald Regular"/>
              </a:defRPr>
            </a:lvl2pPr>
            <a:lvl3pPr lvl="2">
              <a:spcBef>
                <a:spcPts val="0"/>
              </a:spcBef>
              <a:spcAft>
                <a:spcPts val="0"/>
              </a:spcAft>
              <a:buClr>
                <a:srgbClr val="374957"/>
              </a:buClr>
              <a:buSzPts val="2800"/>
              <a:buFont typeface="Oswald Regular"/>
              <a:buNone/>
              <a:defRPr sz="2800">
                <a:solidFill>
                  <a:srgbClr val="374957"/>
                </a:solidFill>
                <a:latin typeface="Oswald Regular"/>
                <a:ea typeface="Oswald Regular"/>
                <a:cs typeface="Oswald Regular"/>
                <a:sym typeface="Oswald Regular"/>
              </a:defRPr>
            </a:lvl3pPr>
            <a:lvl4pPr lvl="3">
              <a:spcBef>
                <a:spcPts val="0"/>
              </a:spcBef>
              <a:spcAft>
                <a:spcPts val="0"/>
              </a:spcAft>
              <a:buClr>
                <a:srgbClr val="374957"/>
              </a:buClr>
              <a:buSzPts val="2800"/>
              <a:buFont typeface="Oswald Regular"/>
              <a:buNone/>
              <a:defRPr sz="2800">
                <a:solidFill>
                  <a:srgbClr val="374957"/>
                </a:solidFill>
                <a:latin typeface="Oswald Regular"/>
                <a:ea typeface="Oswald Regular"/>
                <a:cs typeface="Oswald Regular"/>
                <a:sym typeface="Oswald Regular"/>
              </a:defRPr>
            </a:lvl4pPr>
            <a:lvl5pPr lvl="4">
              <a:spcBef>
                <a:spcPts val="0"/>
              </a:spcBef>
              <a:spcAft>
                <a:spcPts val="0"/>
              </a:spcAft>
              <a:buClr>
                <a:srgbClr val="374957"/>
              </a:buClr>
              <a:buSzPts val="2800"/>
              <a:buFont typeface="Oswald Regular"/>
              <a:buNone/>
              <a:defRPr sz="2800">
                <a:solidFill>
                  <a:srgbClr val="374957"/>
                </a:solidFill>
                <a:latin typeface="Oswald Regular"/>
                <a:ea typeface="Oswald Regular"/>
                <a:cs typeface="Oswald Regular"/>
                <a:sym typeface="Oswald Regular"/>
              </a:defRPr>
            </a:lvl5pPr>
            <a:lvl6pPr lvl="5">
              <a:spcBef>
                <a:spcPts val="0"/>
              </a:spcBef>
              <a:spcAft>
                <a:spcPts val="0"/>
              </a:spcAft>
              <a:buClr>
                <a:srgbClr val="374957"/>
              </a:buClr>
              <a:buSzPts val="2800"/>
              <a:buFont typeface="Oswald Regular"/>
              <a:buNone/>
              <a:defRPr sz="2800">
                <a:solidFill>
                  <a:srgbClr val="374957"/>
                </a:solidFill>
                <a:latin typeface="Oswald Regular"/>
                <a:ea typeface="Oswald Regular"/>
                <a:cs typeface="Oswald Regular"/>
                <a:sym typeface="Oswald Regular"/>
              </a:defRPr>
            </a:lvl6pPr>
            <a:lvl7pPr lvl="6">
              <a:spcBef>
                <a:spcPts val="0"/>
              </a:spcBef>
              <a:spcAft>
                <a:spcPts val="0"/>
              </a:spcAft>
              <a:buClr>
                <a:srgbClr val="374957"/>
              </a:buClr>
              <a:buSzPts val="2800"/>
              <a:buFont typeface="Oswald Regular"/>
              <a:buNone/>
              <a:defRPr sz="2800">
                <a:solidFill>
                  <a:srgbClr val="374957"/>
                </a:solidFill>
                <a:latin typeface="Oswald Regular"/>
                <a:ea typeface="Oswald Regular"/>
                <a:cs typeface="Oswald Regular"/>
                <a:sym typeface="Oswald Regular"/>
              </a:defRPr>
            </a:lvl7pPr>
            <a:lvl8pPr lvl="7">
              <a:spcBef>
                <a:spcPts val="0"/>
              </a:spcBef>
              <a:spcAft>
                <a:spcPts val="0"/>
              </a:spcAft>
              <a:buClr>
                <a:srgbClr val="374957"/>
              </a:buClr>
              <a:buSzPts val="2800"/>
              <a:buFont typeface="Oswald Regular"/>
              <a:buNone/>
              <a:defRPr sz="2800">
                <a:solidFill>
                  <a:srgbClr val="374957"/>
                </a:solidFill>
                <a:latin typeface="Oswald Regular"/>
                <a:ea typeface="Oswald Regular"/>
                <a:cs typeface="Oswald Regular"/>
                <a:sym typeface="Oswald Regular"/>
              </a:defRPr>
            </a:lvl8pPr>
            <a:lvl9pPr lvl="8">
              <a:spcBef>
                <a:spcPts val="0"/>
              </a:spcBef>
              <a:spcAft>
                <a:spcPts val="0"/>
              </a:spcAft>
              <a:buClr>
                <a:srgbClr val="374957"/>
              </a:buClr>
              <a:buSzPts val="2800"/>
              <a:buFont typeface="Oswald Regular"/>
              <a:buNone/>
              <a:defRPr sz="2800">
                <a:solidFill>
                  <a:srgbClr val="374957"/>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374957"/>
              </a:buClr>
              <a:buSzPts val="1200"/>
              <a:buFont typeface="Didact Gothic"/>
              <a:buChar char="●"/>
              <a:defRPr sz="1200">
                <a:solidFill>
                  <a:srgbClr val="374957"/>
                </a:solidFill>
                <a:latin typeface="Didact Gothic"/>
                <a:ea typeface="Didact Gothic"/>
                <a:cs typeface="Didact Gothic"/>
                <a:sym typeface="Didact Gothic"/>
              </a:defRPr>
            </a:lvl1pPr>
            <a:lvl2pPr marL="914400" lvl="1" indent="-304800">
              <a:lnSpc>
                <a:spcPct val="115000"/>
              </a:lnSpc>
              <a:spcBef>
                <a:spcPts val="1600"/>
              </a:spcBef>
              <a:spcAft>
                <a:spcPts val="0"/>
              </a:spcAft>
              <a:buClr>
                <a:srgbClr val="374957"/>
              </a:buClr>
              <a:buSzPts val="1200"/>
              <a:buFont typeface="Didact Gothic"/>
              <a:buChar char="○"/>
              <a:defRPr sz="1200">
                <a:solidFill>
                  <a:srgbClr val="374957"/>
                </a:solidFill>
                <a:latin typeface="Didact Gothic"/>
                <a:ea typeface="Didact Gothic"/>
                <a:cs typeface="Didact Gothic"/>
                <a:sym typeface="Didact Gothic"/>
              </a:defRPr>
            </a:lvl2pPr>
            <a:lvl3pPr marL="1371600" lvl="2" indent="-304800">
              <a:lnSpc>
                <a:spcPct val="115000"/>
              </a:lnSpc>
              <a:spcBef>
                <a:spcPts val="1600"/>
              </a:spcBef>
              <a:spcAft>
                <a:spcPts val="0"/>
              </a:spcAft>
              <a:buClr>
                <a:srgbClr val="374957"/>
              </a:buClr>
              <a:buSzPts val="1200"/>
              <a:buFont typeface="Didact Gothic"/>
              <a:buChar char="■"/>
              <a:defRPr sz="1200">
                <a:solidFill>
                  <a:srgbClr val="374957"/>
                </a:solidFill>
                <a:latin typeface="Didact Gothic"/>
                <a:ea typeface="Didact Gothic"/>
                <a:cs typeface="Didact Gothic"/>
                <a:sym typeface="Didact Gothic"/>
              </a:defRPr>
            </a:lvl3pPr>
            <a:lvl4pPr marL="1828800" lvl="3" indent="-304800">
              <a:lnSpc>
                <a:spcPct val="115000"/>
              </a:lnSpc>
              <a:spcBef>
                <a:spcPts val="1600"/>
              </a:spcBef>
              <a:spcAft>
                <a:spcPts val="0"/>
              </a:spcAft>
              <a:buClr>
                <a:srgbClr val="374957"/>
              </a:buClr>
              <a:buSzPts val="1200"/>
              <a:buFont typeface="Didact Gothic"/>
              <a:buChar char="●"/>
              <a:defRPr sz="1200">
                <a:solidFill>
                  <a:srgbClr val="374957"/>
                </a:solidFill>
                <a:latin typeface="Didact Gothic"/>
                <a:ea typeface="Didact Gothic"/>
                <a:cs typeface="Didact Gothic"/>
                <a:sym typeface="Didact Gothic"/>
              </a:defRPr>
            </a:lvl4pPr>
            <a:lvl5pPr marL="2286000" lvl="4" indent="-304800">
              <a:lnSpc>
                <a:spcPct val="115000"/>
              </a:lnSpc>
              <a:spcBef>
                <a:spcPts val="1600"/>
              </a:spcBef>
              <a:spcAft>
                <a:spcPts val="0"/>
              </a:spcAft>
              <a:buClr>
                <a:srgbClr val="374957"/>
              </a:buClr>
              <a:buSzPts val="1200"/>
              <a:buFont typeface="Didact Gothic"/>
              <a:buChar char="○"/>
              <a:defRPr sz="1200">
                <a:solidFill>
                  <a:srgbClr val="374957"/>
                </a:solidFill>
                <a:latin typeface="Didact Gothic"/>
                <a:ea typeface="Didact Gothic"/>
                <a:cs typeface="Didact Gothic"/>
                <a:sym typeface="Didact Gothic"/>
              </a:defRPr>
            </a:lvl5pPr>
            <a:lvl6pPr marL="2743200" lvl="5" indent="-304800">
              <a:lnSpc>
                <a:spcPct val="115000"/>
              </a:lnSpc>
              <a:spcBef>
                <a:spcPts val="1600"/>
              </a:spcBef>
              <a:spcAft>
                <a:spcPts val="0"/>
              </a:spcAft>
              <a:buClr>
                <a:srgbClr val="374957"/>
              </a:buClr>
              <a:buSzPts val="1200"/>
              <a:buFont typeface="Didact Gothic"/>
              <a:buChar char="■"/>
              <a:defRPr sz="1200">
                <a:solidFill>
                  <a:srgbClr val="374957"/>
                </a:solidFill>
                <a:latin typeface="Didact Gothic"/>
                <a:ea typeface="Didact Gothic"/>
                <a:cs typeface="Didact Gothic"/>
                <a:sym typeface="Didact Gothic"/>
              </a:defRPr>
            </a:lvl6pPr>
            <a:lvl7pPr marL="3200400" lvl="6" indent="-304800">
              <a:lnSpc>
                <a:spcPct val="115000"/>
              </a:lnSpc>
              <a:spcBef>
                <a:spcPts val="1600"/>
              </a:spcBef>
              <a:spcAft>
                <a:spcPts val="0"/>
              </a:spcAft>
              <a:buClr>
                <a:srgbClr val="374957"/>
              </a:buClr>
              <a:buSzPts val="1200"/>
              <a:buFont typeface="Didact Gothic"/>
              <a:buChar char="●"/>
              <a:defRPr sz="1200">
                <a:solidFill>
                  <a:srgbClr val="374957"/>
                </a:solidFill>
                <a:latin typeface="Didact Gothic"/>
                <a:ea typeface="Didact Gothic"/>
                <a:cs typeface="Didact Gothic"/>
                <a:sym typeface="Didact Gothic"/>
              </a:defRPr>
            </a:lvl7pPr>
            <a:lvl8pPr marL="3657600" lvl="7" indent="-304800">
              <a:lnSpc>
                <a:spcPct val="115000"/>
              </a:lnSpc>
              <a:spcBef>
                <a:spcPts val="1600"/>
              </a:spcBef>
              <a:spcAft>
                <a:spcPts val="0"/>
              </a:spcAft>
              <a:buClr>
                <a:srgbClr val="374957"/>
              </a:buClr>
              <a:buSzPts val="1200"/>
              <a:buFont typeface="Didact Gothic"/>
              <a:buChar char="○"/>
              <a:defRPr sz="1200">
                <a:solidFill>
                  <a:srgbClr val="374957"/>
                </a:solidFill>
                <a:latin typeface="Didact Gothic"/>
                <a:ea typeface="Didact Gothic"/>
                <a:cs typeface="Didact Gothic"/>
                <a:sym typeface="Didact Gothic"/>
              </a:defRPr>
            </a:lvl8pPr>
            <a:lvl9pPr marL="4114800" lvl="8" indent="-304800">
              <a:lnSpc>
                <a:spcPct val="115000"/>
              </a:lnSpc>
              <a:spcBef>
                <a:spcPts val="1600"/>
              </a:spcBef>
              <a:spcAft>
                <a:spcPts val="1600"/>
              </a:spcAft>
              <a:buClr>
                <a:srgbClr val="374957"/>
              </a:buClr>
              <a:buSzPts val="1200"/>
              <a:buFont typeface="Didact Gothic"/>
              <a:buChar char="■"/>
              <a:defRPr sz="1200">
                <a:solidFill>
                  <a:srgbClr val="374957"/>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9" r:id="rId3"/>
    <p:sldLayoutId id="2147483663" r:id="rId4"/>
    <p:sldLayoutId id="2147483666" r:id="rId5"/>
    <p:sldLayoutId id="214748366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18" Type="http://schemas.microsoft.com/office/2007/relationships/diagramDrawing" Target="../diagrams/drawing8.xml"/><Relationship Id="rId3" Type="http://schemas.openxmlformats.org/officeDocument/2006/relationships/image" Target="../media/image2.jpg"/><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diagramColors" Target="../diagrams/colors8.xml"/><Relationship Id="rId2" Type="http://schemas.openxmlformats.org/officeDocument/2006/relationships/notesSlide" Target="../notesSlides/notesSlide11.xml"/><Relationship Id="rId16"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diagramLayout" Target="../diagrams/layout8.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image" Target="../media/image2.jpg"/><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notesSlide" Target="../notesSlides/notesSlide12.xml"/><Relationship Id="rId16" Type="http://schemas.openxmlformats.org/officeDocument/2006/relationships/diagramQuickStyle" Target="../diagrams/quickStyle11.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diagramLayout" Target="../diagrams/layout11.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3"/>
          <p:cNvSpPr/>
          <p:nvPr/>
        </p:nvSpPr>
        <p:spPr>
          <a:xfrm rot="-5400000">
            <a:off x="-1378184" y="1251900"/>
            <a:ext cx="5180100" cy="2603100"/>
          </a:xfrm>
          <a:prstGeom prst="rect">
            <a:avLst/>
          </a:prstGeom>
          <a:solidFill>
            <a:srgbClr val="46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txBox="1">
            <a:spLocks noGrp="1"/>
          </p:cNvSpPr>
          <p:nvPr>
            <p:ph type="ctrTitle"/>
          </p:nvPr>
        </p:nvSpPr>
        <p:spPr>
          <a:xfrm>
            <a:off x="1291650" y="814812"/>
            <a:ext cx="5725838" cy="22969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STATISTIKA</a:t>
            </a:r>
            <a:endParaRPr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3"/>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10</a:t>
            </a:fld>
            <a:endParaRPr>
              <a:latin typeface="Oswald Regular"/>
              <a:ea typeface="Oswald Regular"/>
              <a:cs typeface="Oswald Regular"/>
              <a:sym typeface="Oswald Regular"/>
            </a:endParaRPr>
          </a:p>
        </p:txBody>
      </p:sp>
      <p:sp>
        <p:nvSpPr>
          <p:cNvPr id="11" name="Google Shape;407;p33"/>
          <p:cNvSpPr txBox="1">
            <a:spLocks noGrp="1"/>
          </p:cNvSpPr>
          <p:nvPr>
            <p:ph type="ctrTitle" idx="2"/>
          </p:nvPr>
        </p:nvSpPr>
        <p:spPr>
          <a:xfrm>
            <a:off x="3474141" y="201727"/>
            <a:ext cx="5153811"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2000" dirty="0" smtClean="0"/>
              <a:t>Peranan Statistik dan Penerapannya di Bidang Teknik</a:t>
            </a:r>
            <a:endParaRPr sz="2000" dirty="0"/>
          </a:p>
        </p:txBody>
      </p:sp>
      <p:graphicFrame>
        <p:nvGraphicFramePr>
          <p:cNvPr id="3" name="Diagram 2"/>
          <p:cNvGraphicFramePr/>
          <p:nvPr>
            <p:extLst>
              <p:ext uri="{D42A27DB-BD31-4B8C-83A1-F6EECF244321}">
                <p14:modId xmlns:p14="http://schemas.microsoft.com/office/powerpoint/2010/main" val="1646821583"/>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526119" y="908717"/>
            <a:ext cx="4884550" cy="447064"/>
            <a:chOff x="1712077" y="147218"/>
            <a:chExt cx="2135409" cy="447064"/>
          </a:xfrm>
        </p:grpSpPr>
        <p:sp>
          <p:nvSpPr>
            <p:cNvPr id="16" name="Rounded Rectangle 15"/>
            <p:cNvSpPr/>
            <p:nvPr/>
          </p:nvSpPr>
          <p:spPr>
            <a:xfrm>
              <a:off x="1712077" y="147218"/>
              <a:ext cx="2135409" cy="447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1733901" y="169042"/>
              <a:ext cx="2091761" cy="403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d-ID" sz="1200" kern="1200" dirty="0" smtClean="0"/>
                <a:t>Menggambarkan hubungan-hubungan antar variabel</a:t>
              </a:r>
              <a:endParaRPr lang="id-ID" sz="1200" kern="1200" dirty="0"/>
            </a:p>
          </p:txBody>
        </p:sp>
      </p:grpSp>
      <p:sp>
        <p:nvSpPr>
          <p:cNvPr id="18" name="Rounded Rectangle 17"/>
          <p:cNvSpPr/>
          <p:nvPr/>
        </p:nvSpPr>
        <p:spPr>
          <a:xfrm>
            <a:off x="3503606" y="2926132"/>
            <a:ext cx="4884550" cy="447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d-ID" sz="1200" dirty="0" smtClean="0"/>
              <a:t>Alat bantu pengambil keputusan</a:t>
            </a:r>
            <a:endParaRPr lang="id-ID" sz="1200" dirty="0"/>
          </a:p>
        </p:txBody>
      </p:sp>
      <p:sp>
        <p:nvSpPr>
          <p:cNvPr id="19" name="Google Shape;394;p33"/>
          <p:cNvSpPr txBox="1">
            <a:spLocks/>
          </p:cNvSpPr>
          <p:nvPr/>
        </p:nvSpPr>
        <p:spPr>
          <a:xfrm>
            <a:off x="3526119" y="3486513"/>
            <a:ext cx="5065620" cy="1411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90488" indent="-90488" algn="just">
              <a:spcAft>
                <a:spcPts val="1600"/>
              </a:spcAft>
              <a:buNone/>
            </a:pPr>
            <a:r>
              <a:rPr lang="id-ID" dirty="0"/>
              <a:t> </a:t>
            </a:r>
            <a:r>
              <a:rPr lang="id-ID" dirty="0" smtClean="0"/>
              <a:t>  Seorang manajer personalia suatu pabrik mencatat bahwa pelamar kerja yang memiliki nilai tinggi dalam ujian penguasaan manual kerja cenderung bekerja dengan baik dalam merakit sebuah produk, sementara yang rendah cenderung kurang produktif. Dengan menerapkan suatu teknik statistik analisis regresi dia dapat meramalkan seberapa produktifnya seorang pelamar kerja baru dalam melakukan pekerjaannya berdasarkan niali ujiannya.</a:t>
            </a:r>
          </a:p>
        </p:txBody>
      </p:sp>
      <p:sp>
        <p:nvSpPr>
          <p:cNvPr id="20" name="Google Shape;394;p33"/>
          <p:cNvSpPr txBox="1">
            <a:spLocks/>
          </p:cNvSpPr>
          <p:nvPr/>
        </p:nvSpPr>
        <p:spPr>
          <a:xfrm>
            <a:off x="3678519" y="1429870"/>
            <a:ext cx="5065620" cy="913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smtClean="0"/>
              <a:t>Seorang konsultan manajemen perusahaan yang bergerak dalam industri berat ingin membandingkan pengembaliannya investasi kliennya untuk tahun ini dengan angka-angka tahun lalu yang berkaitan. Dengan prinsip-prinsip statistik deskriptif dia dapat meringkas data pendapatan dan biaya dari kedua periode. Berdasarkan kajiannya itu dia menyajikan suatu rekomendasi kepada kliennya.</a:t>
            </a:r>
          </a:p>
        </p:txBody>
      </p:sp>
    </p:spTree>
    <p:extLst>
      <p:ext uri="{BB962C8B-B14F-4D97-AF65-F5344CB8AC3E}">
        <p14:creationId xmlns:p14="http://schemas.microsoft.com/office/powerpoint/2010/main" val="301734579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3"/>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11</a:t>
            </a:fld>
            <a:endParaRPr>
              <a:latin typeface="Oswald Regular"/>
              <a:ea typeface="Oswald Regular"/>
              <a:cs typeface="Oswald Regular"/>
              <a:sym typeface="Oswald Regular"/>
            </a:endParaRPr>
          </a:p>
        </p:txBody>
      </p:sp>
      <p:sp>
        <p:nvSpPr>
          <p:cNvPr id="11" name="Google Shape;407;p33"/>
          <p:cNvSpPr txBox="1">
            <a:spLocks noGrp="1"/>
          </p:cNvSpPr>
          <p:nvPr>
            <p:ph type="ctrTitle" idx="2"/>
          </p:nvPr>
        </p:nvSpPr>
        <p:spPr>
          <a:xfrm>
            <a:off x="3474141" y="201727"/>
            <a:ext cx="5153811"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2000" dirty="0" smtClean="0"/>
              <a:t>Penerapannya di Bidang Teknik</a:t>
            </a:r>
            <a:endParaRPr sz="2000" dirty="0"/>
          </a:p>
        </p:txBody>
      </p:sp>
      <p:graphicFrame>
        <p:nvGraphicFramePr>
          <p:cNvPr id="3" name="Diagram 2"/>
          <p:cNvGraphicFramePr/>
          <p:nvPr>
            <p:extLst>
              <p:ext uri="{D42A27DB-BD31-4B8C-83A1-F6EECF244321}">
                <p14:modId xmlns:p14="http://schemas.microsoft.com/office/powerpoint/2010/main" val="1805253188"/>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526119" y="908717"/>
            <a:ext cx="4884550" cy="447064"/>
            <a:chOff x="1712077" y="147218"/>
            <a:chExt cx="2135409" cy="447064"/>
          </a:xfrm>
        </p:grpSpPr>
        <p:sp>
          <p:nvSpPr>
            <p:cNvPr id="16" name="Rounded Rectangle 15"/>
            <p:cNvSpPr/>
            <p:nvPr/>
          </p:nvSpPr>
          <p:spPr>
            <a:xfrm>
              <a:off x="1712077" y="147218"/>
              <a:ext cx="2135409" cy="447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1733901" y="169042"/>
              <a:ext cx="2091761" cy="403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d-ID" sz="1200" kern="1200" dirty="0" smtClean="0"/>
                <a:t>Pencegahan Kegagalan dalam suatu Desain Mesin/Proses</a:t>
              </a:r>
              <a:endParaRPr lang="id-ID" sz="1200" kern="1200" dirty="0"/>
            </a:p>
          </p:txBody>
        </p:sp>
      </p:grpSp>
      <p:sp>
        <p:nvSpPr>
          <p:cNvPr id="18" name="Rounded Rectangle 17"/>
          <p:cNvSpPr/>
          <p:nvPr/>
        </p:nvSpPr>
        <p:spPr>
          <a:xfrm>
            <a:off x="3526119" y="1703914"/>
            <a:ext cx="4884550" cy="447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d-ID" sz="1200" dirty="0" smtClean="0"/>
              <a:t>Analisis Eksperimen Teknik</a:t>
            </a:r>
            <a:endParaRPr lang="id-ID" sz="1200" dirty="0"/>
          </a:p>
        </p:txBody>
      </p:sp>
      <p:sp>
        <p:nvSpPr>
          <p:cNvPr id="12" name="Rounded Rectangle 11"/>
          <p:cNvSpPr/>
          <p:nvPr/>
        </p:nvSpPr>
        <p:spPr>
          <a:xfrm>
            <a:off x="3512410" y="2462896"/>
            <a:ext cx="4884550" cy="447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id-ID" sz="1200" dirty="0" smtClean="0"/>
              <a:t>Pengendalian Mutu Manufaktur</a:t>
            </a:r>
            <a:endParaRPr lang="id-ID" sz="1200" dirty="0"/>
          </a:p>
        </p:txBody>
      </p:sp>
    </p:spTree>
    <p:extLst>
      <p:ext uri="{BB962C8B-B14F-4D97-AF65-F5344CB8AC3E}">
        <p14:creationId xmlns:p14="http://schemas.microsoft.com/office/powerpoint/2010/main" val="110834897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p3">
            <a:extLst>
              <a:ext uri="{FF2B5EF4-FFF2-40B4-BE49-F238E27FC236}">
                <a16:creationId xmlns="" xmlns:a16="http://schemas.microsoft.com/office/drawing/2014/main" id="{9208F413-72FB-4E18-B6C0-5E7F76071425}"/>
              </a:ext>
            </a:extLst>
          </p:cNvPr>
          <p:cNvSpPr/>
          <p:nvPr/>
        </p:nvSpPr>
        <p:spPr>
          <a:xfrm rot="16729843">
            <a:off x="3241882" y="3104697"/>
            <a:ext cx="1191029" cy="2242884"/>
          </a:xfrm>
          <a:custGeom>
            <a:avLst/>
            <a:gdLst/>
            <a:ahLst/>
            <a:cxnLst/>
            <a:rect l="l" t="t" r="r" b="b"/>
            <a:pathLst>
              <a:path w="19810" h="21591" extrusionOk="0">
                <a:moveTo>
                  <a:pt x="10048" y="1"/>
                </a:moveTo>
                <a:cubicBezTo>
                  <a:pt x="8944" y="-9"/>
                  <a:pt x="7814" y="89"/>
                  <a:pt x="6696" y="310"/>
                </a:cubicBezTo>
                <a:cubicBezTo>
                  <a:pt x="795" y="1472"/>
                  <a:pt x="-1790" y="5469"/>
                  <a:pt x="1338" y="8590"/>
                </a:cubicBezTo>
                <a:lnTo>
                  <a:pt x="1546" y="8736"/>
                </a:lnTo>
                <a:cubicBezTo>
                  <a:pt x="6797" y="6215"/>
                  <a:pt x="13200" y="4924"/>
                  <a:pt x="19647" y="4843"/>
                </a:cubicBezTo>
                <a:cubicBezTo>
                  <a:pt x="18884" y="2019"/>
                  <a:pt x="14711" y="44"/>
                  <a:pt x="10048" y="1"/>
                </a:cubicBezTo>
                <a:close/>
                <a:moveTo>
                  <a:pt x="19720" y="6074"/>
                </a:moveTo>
                <a:cubicBezTo>
                  <a:pt x="13731" y="6146"/>
                  <a:pt x="7777" y="7348"/>
                  <a:pt x="2897" y="9688"/>
                </a:cubicBezTo>
                <a:lnTo>
                  <a:pt x="4130" y="10556"/>
                </a:lnTo>
                <a:cubicBezTo>
                  <a:pt x="8654" y="8383"/>
                  <a:pt x="14168" y="7264"/>
                  <a:pt x="19724" y="7193"/>
                </a:cubicBezTo>
                <a:lnTo>
                  <a:pt x="19720" y="6074"/>
                </a:lnTo>
                <a:close/>
                <a:moveTo>
                  <a:pt x="19733" y="8258"/>
                </a:moveTo>
                <a:cubicBezTo>
                  <a:pt x="14590" y="8327"/>
                  <a:pt x="9481" y="9360"/>
                  <a:pt x="5291" y="11371"/>
                </a:cubicBezTo>
                <a:lnTo>
                  <a:pt x="19810" y="21591"/>
                </a:lnTo>
                <a:lnTo>
                  <a:pt x="19733" y="8258"/>
                </a:lnTo>
                <a:close/>
              </a:path>
            </a:pathLst>
          </a:custGeom>
          <a:solidFill>
            <a:srgbClr val="FEA900"/>
          </a:solidFill>
          <a:ln>
            <a:noFill/>
          </a:ln>
        </p:spPr>
        <p:txBody>
          <a:bodyPr spcFirstLastPara="1" wrap="square" lIns="34275" tIns="34275" rIns="34275" bIns="34275" anchor="t" anchorCtr="0">
            <a:noAutofit/>
          </a:bodyPr>
          <a:lstStyle/>
          <a:p>
            <a:pPr>
              <a:buSzPts val="1800"/>
            </a:pPr>
            <a:endParaRPr>
              <a:latin typeface="Calibri"/>
              <a:ea typeface="Calibri"/>
              <a:cs typeface="Calibri"/>
              <a:sym typeface="Calibri"/>
            </a:endParaRPr>
          </a:p>
        </p:txBody>
      </p:sp>
      <p:sp>
        <p:nvSpPr>
          <p:cNvPr id="4" name="Google Shape;20;p3">
            <a:extLst>
              <a:ext uri="{FF2B5EF4-FFF2-40B4-BE49-F238E27FC236}">
                <a16:creationId xmlns="" xmlns:a16="http://schemas.microsoft.com/office/drawing/2014/main" id="{43E5C424-92EB-40AA-82A0-E4F01AD01951}"/>
              </a:ext>
            </a:extLst>
          </p:cNvPr>
          <p:cNvSpPr txBox="1"/>
          <p:nvPr/>
        </p:nvSpPr>
        <p:spPr>
          <a:xfrm>
            <a:off x="2761307" y="3818661"/>
            <a:ext cx="1549263" cy="421006"/>
          </a:xfrm>
          <a:prstGeom prst="rect">
            <a:avLst/>
          </a:prstGeom>
          <a:noFill/>
          <a:ln>
            <a:noFill/>
          </a:ln>
        </p:spPr>
        <p:txBody>
          <a:bodyPr spcFirstLastPara="1" wrap="square" lIns="34275" tIns="34275" rIns="34275" bIns="34275" anchor="t" anchorCtr="0">
            <a:noAutofit/>
          </a:bodyPr>
          <a:lstStyle/>
          <a:p>
            <a:pPr algn="ctr">
              <a:buClr>
                <a:srgbClr val="FFFFFF"/>
              </a:buClr>
              <a:buSzPts val="2700"/>
            </a:pPr>
            <a:r>
              <a:rPr lang="id-ID" sz="1200" dirty="0" smtClean="0">
                <a:solidFill>
                  <a:schemeClr val="tx1"/>
                </a:solidFill>
                <a:latin typeface="Tahoma" pitchFamily="34" charset="0"/>
                <a:ea typeface="Tahoma" pitchFamily="34" charset="0"/>
                <a:cs typeface="Tahoma" pitchFamily="34" charset="0"/>
                <a:sym typeface="Avenir"/>
              </a:rPr>
              <a:t>Identifikasi Masalah atau Peluang</a:t>
            </a:r>
            <a:endParaRPr sz="1000" dirty="0">
              <a:solidFill>
                <a:schemeClr val="tx1"/>
              </a:solidFill>
              <a:latin typeface="Tahoma" pitchFamily="34" charset="0"/>
              <a:ea typeface="Tahoma" pitchFamily="34" charset="0"/>
              <a:cs typeface="Tahoma" pitchFamily="34" charset="0"/>
            </a:endParaRPr>
          </a:p>
        </p:txBody>
      </p:sp>
      <p:sp>
        <p:nvSpPr>
          <p:cNvPr id="6" name="Google Shape;22;p3">
            <a:extLst>
              <a:ext uri="{FF2B5EF4-FFF2-40B4-BE49-F238E27FC236}">
                <a16:creationId xmlns="" xmlns:a16="http://schemas.microsoft.com/office/drawing/2014/main" id="{B30B3F2C-F49D-46DF-9158-1D0FD4E01243}"/>
              </a:ext>
            </a:extLst>
          </p:cNvPr>
          <p:cNvSpPr/>
          <p:nvPr/>
        </p:nvSpPr>
        <p:spPr>
          <a:xfrm rot="19157208">
            <a:off x="3258574" y="2214749"/>
            <a:ext cx="1191029" cy="2242884"/>
          </a:xfrm>
          <a:custGeom>
            <a:avLst/>
            <a:gdLst/>
            <a:ahLst/>
            <a:cxnLst/>
            <a:rect l="l" t="t" r="r" b="b"/>
            <a:pathLst>
              <a:path w="19810" h="21591" extrusionOk="0">
                <a:moveTo>
                  <a:pt x="10048" y="1"/>
                </a:moveTo>
                <a:cubicBezTo>
                  <a:pt x="8944" y="-9"/>
                  <a:pt x="7814" y="89"/>
                  <a:pt x="6696" y="310"/>
                </a:cubicBezTo>
                <a:cubicBezTo>
                  <a:pt x="795" y="1472"/>
                  <a:pt x="-1790" y="5469"/>
                  <a:pt x="1338" y="8590"/>
                </a:cubicBezTo>
                <a:lnTo>
                  <a:pt x="1546" y="8736"/>
                </a:lnTo>
                <a:cubicBezTo>
                  <a:pt x="6797" y="6215"/>
                  <a:pt x="13200" y="4924"/>
                  <a:pt x="19647" y="4843"/>
                </a:cubicBezTo>
                <a:cubicBezTo>
                  <a:pt x="18884" y="2019"/>
                  <a:pt x="14711" y="44"/>
                  <a:pt x="10048" y="1"/>
                </a:cubicBezTo>
                <a:close/>
                <a:moveTo>
                  <a:pt x="19720" y="6074"/>
                </a:moveTo>
                <a:cubicBezTo>
                  <a:pt x="13731" y="6146"/>
                  <a:pt x="7777" y="7348"/>
                  <a:pt x="2897" y="9688"/>
                </a:cubicBezTo>
                <a:lnTo>
                  <a:pt x="4130" y="10556"/>
                </a:lnTo>
                <a:cubicBezTo>
                  <a:pt x="8654" y="8383"/>
                  <a:pt x="14168" y="7264"/>
                  <a:pt x="19724" y="7193"/>
                </a:cubicBezTo>
                <a:lnTo>
                  <a:pt x="19720" y="6074"/>
                </a:lnTo>
                <a:close/>
                <a:moveTo>
                  <a:pt x="19733" y="8258"/>
                </a:moveTo>
                <a:cubicBezTo>
                  <a:pt x="14590" y="8327"/>
                  <a:pt x="9481" y="9360"/>
                  <a:pt x="5291" y="11371"/>
                </a:cubicBezTo>
                <a:lnTo>
                  <a:pt x="19810" y="21591"/>
                </a:lnTo>
                <a:lnTo>
                  <a:pt x="19733" y="8258"/>
                </a:lnTo>
                <a:close/>
              </a:path>
            </a:pathLst>
          </a:custGeom>
          <a:solidFill>
            <a:srgbClr val="E14E17"/>
          </a:solidFill>
          <a:ln>
            <a:noFill/>
          </a:ln>
        </p:spPr>
        <p:txBody>
          <a:bodyPr spcFirstLastPara="1" wrap="square" lIns="34275" tIns="34275" rIns="34275" bIns="34275" anchor="t" anchorCtr="0">
            <a:noAutofit/>
          </a:bodyPr>
          <a:lstStyle/>
          <a:p>
            <a:pPr>
              <a:buSzPts val="1800"/>
            </a:pPr>
            <a:endParaRPr dirty="0">
              <a:latin typeface="Calibri"/>
              <a:ea typeface="Calibri"/>
              <a:cs typeface="Calibri"/>
              <a:sym typeface="Calibri"/>
            </a:endParaRPr>
          </a:p>
        </p:txBody>
      </p:sp>
      <p:sp>
        <p:nvSpPr>
          <p:cNvPr id="8" name="Google Shape;25;p3">
            <a:extLst>
              <a:ext uri="{FF2B5EF4-FFF2-40B4-BE49-F238E27FC236}">
                <a16:creationId xmlns="" xmlns:a16="http://schemas.microsoft.com/office/drawing/2014/main" id="{7394717B-874C-47B4-953C-AEDB4E20EAF7}"/>
              </a:ext>
            </a:extLst>
          </p:cNvPr>
          <p:cNvSpPr txBox="1"/>
          <p:nvPr/>
        </p:nvSpPr>
        <p:spPr>
          <a:xfrm>
            <a:off x="3022607" y="2885308"/>
            <a:ext cx="1429163" cy="421006"/>
          </a:xfrm>
          <a:prstGeom prst="rect">
            <a:avLst/>
          </a:prstGeom>
          <a:noFill/>
          <a:ln>
            <a:noFill/>
          </a:ln>
        </p:spPr>
        <p:txBody>
          <a:bodyPr spcFirstLastPara="1" wrap="square" lIns="34275" tIns="34275" rIns="34275" bIns="34275" anchor="t" anchorCtr="0">
            <a:noAutofit/>
          </a:bodyPr>
          <a:lstStyle/>
          <a:p>
            <a:pPr algn="ctr">
              <a:buClr>
                <a:srgbClr val="FFFFFF"/>
              </a:buClr>
              <a:buSzPts val="2700"/>
            </a:pPr>
            <a:r>
              <a:rPr lang="id-ID" sz="1200" dirty="0" smtClean="0">
                <a:solidFill>
                  <a:schemeClr val="tx1"/>
                </a:solidFill>
                <a:latin typeface="Tahoma" pitchFamily="34" charset="0"/>
                <a:ea typeface="Tahoma" pitchFamily="34" charset="0"/>
                <a:cs typeface="Tahoma" pitchFamily="34" charset="0"/>
                <a:sym typeface="Avenir"/>
              </a:rPr>
              <a:t>Pengumpulan fakta-fakta yang ada</a:t>
            </a:r>
            <a:endParaRPr sz="1000" dirty="0">
              <a:solidFill>
                <a:schemeClr val="tx1"/>
              </a:solidFill>
              <a:latin typeface="Tahoma" pitchFamily="34" charset="0"/>
              <a:ea typeface="Tahoma" pitchFamily="34" charset="0"/>
              <a:cs typeface="Tahoma" pitchFamily="34" charset="0"/>
            </a:endParaRPr>
          </a:p>
        </p:txBody>
      </p:sp>
      <p:sp>
        <p:nvSpPr>
          <p:cNvPr id="10" name="Google Shape;27;p3">
            <a:extLst>
              <a:ext uri="{FF2B5EF4-FFF2-40B4-BE49-F238E27FC236}">
                <a16:creationId xmlns="" xmlns:a16="http://schemas.microsoft.com/office/drawing/2014/main" id="{3313D479-667D-4208-BA17-E8847D4DEBFD}"/>
              </a:ext>
            </a:extLst>
          </p:cNvPr>
          <p:cNvSpPr/>
          <p:nvPr/>
        </p:nvSpPr>
        <p:spPr>
          <a:xfrm rot="21575237">
            <a:off x="3883498" y="1567319"/>
            <a:ext cx="1191028" cy="2242884"/>
          </a:xfrm>
          <a:custGeom>
            <a:avLst/>
            <a:gdLst/>
            <a:ahLst/>
            <a:cxnLst/>
            <a:rect l="l" t="t" r="r" b="b"/>
            <a:pathLst>
              <a:path w="19810" h="21591" extrusionOk="0">
                <a:moveTo>
                  <a:pt x="10048" y="1"/>
                </a:moveTo>
                <a:cubicBezTo>
                  <a:pt x="8944" y="-9"/>
                  <a:pt x="7814" y="89"/>
                  <a:pt x="6696" y="310"/>
                </a:cubicBezTo>
                <a:cubicBezTo>
                  <a:pt x="795" y="1472"/>
                  <a:pt x="-1790" y="5469"/>
                  <a:pt x="1338" y="8590"/>
                </a:cubicBezTo>
                <a:lnTo>
                  <a:pt x="1546" y="8736"/>
                </a:lnTo>
                <a:cubicBezTo>
                  <a:pt x="6797" y="6215"/>
                  <a:pt x="13200" y="4924"/>
                  <a:pt x="19647" y="4843"/>
                </a:cubicBezTo>
                <a:cubicBezTo>
                  <a:pt x="18884" y="2019"/>
                  <a:pt x="14711" y="44"/>
                  <a:pt x="10048" y="1"/>
                </a:cubicBezTo>
                <a:close/>
                <a:moveTo>
                  <a:pt x="19720" y="6074"/>
                </a:moveTo>
                <a:cubicBezTo>
                  <a:pt x="13731" y="6146"/>
                  <a:pt x="7777" y="7348"/>
                  <a:pt x="2897" y="9688"/>
                </a:cubicBezTo>
                <a:lnTo>
                  <a:pt x="4130" y="10556"/>
                </a:lnTo>
                <a:cubicBezTo>
                  <a:pt x="8654" y="8383"/>
                  <a:pt x="14168" y="7264"/>
                  <a:pt x="19724" y="7193"/>
                </a:cubicBezTo>
                <a:lnTo>
                  <a:pt x="19720" y="6074"/>
                </a:lnTo>
                <a:close/>
                <a:moveTo>
                  <a:pt x="19733" y="8258"/>
                </a:moveTo>
                <a:cubicBezTo>
                  <a:pt x="14590" y="8327"/>
                  <a:pt x="9481" y="9360"/>
                  <a:pt x="5291" y="11371"/>
                </a:cubicBezTo>
                <a:lnTo>
                  <a:pt x="19810" y="21591"/>
                </a:lnTo>
                <a:lnTo>
                  <a:pt x="19733" y="8258"/>
                </a:lnTo>
                <a:close/>
              </a:path>
            </a:pathLst>
          </a:custGeom>
          <a:solidFill>
            <a:srgbClr val="22AFBB"/>
          </a:solidFill>
          <a:ln>
            <a:noFill/>
          </a:ln>
        </p:spPr>
        <p:txBody>
          <a:bodyPr spcFirstLastPara="1" wrap="square" lIns="34275" tIns="34275" rIns="34275" bIns="34275" anchor="t" anchorCtr="0">
            <a:noAutofit/>
          </a:bodyPr>
          <a:lstStyle/>
          <a:p>
            <a:pPr>
              <a:buSzPts val="1800"/>
            </a:pPr>
            <a:endParaRPr>
              <a:latin typeface="Calibri"/>
              <a:ea typeface="Calibri"/>
              <a:cs typeface="Calibri"/>
              <a:sym typeface="Calibri"/>
            </a:endParaRPr>
          </a:p>
        </p:txBody>
      </p:sp>
      <p:sp>
        <p:nvSpPr>
          <p:cNvPr id="11" name="Google Shape;28;p3">
            <a:extLst>
              <a:ext uri="{FF2B5EF4-FFF2-40B4-BE49-F238E27FC236}">
                <a16:creationId xmlns="" xmlns:a16="http://schemas.microsoft.com/office/drawing/2014/main" id="{C755E960-2425-47CE-B6E4-441F8EAA344D}"/>
              </a:ext>
            </a:extLst>
          </p:cNvPr>
          <p:cNvSpPr txBox="1"/>
          <p:nvPr/>
        </p:nvSpPr>
        <p:spPr>
          <a:xfrm>
            <a:off x="3288121" y="1785496"/>
            <a:ext cx="2062418" cy="486044"/>
          </a:xfrm>
          <a:prstGeom prst="rect">
            <a:avLst/>
          </a:prstGeom>
          <a:noFill/>
          <a:ln>
            <a:noFill/>
          </a:ln>
        </p:spPr>
        <p:txBody>
          <a:bodyPr spcFirstLastPara="1" wrap="square" lIns="16106" tIns="16106" rIns="16106" bIns="16106" anchor="t" anchorCtr="0">
            <a:noAutofit/>
          </a:bodyPr>
          <a:lstStyle/>
          <a:p>
            <a:pPr>
              <a:buClr>
                <a:srgbClr val="535353"/>
              </a:buClr>
              <a:buSzPts val="500"/>
            </a:pPr>
            <a:r>
              <a:rPr lang="id-ID" sz="1200" b="0" i="0" u="none" strike="noStrike" cap="none" dirty="0" smtClean="0">
                <a:solidFill>
                  <a:schemeClr val="tx1"/>
                </a:solidFill>
                <a:latin typeface="Tahoma" pitchFamily="34" charset="0"/>
                <a:ea typeface="Tahoma" pitchFamily="34" charset="0"/>
                <a:cs typeface="Tahoma" pitchFamily="34" charset="0"/>
                <a:sym typeface="Calibri"/>
              </a:rPr>
              <a:t>Pengumpulan Data baru</a:t>
            </a:r>
          </a:p>
          <a:p>
            <a:pPr>
              <a:buClr>
                <a:srgbClr val="535353"/>
              </a:buClr>
              <a:buSzPts val="500"/>
            </a:pPr>
            <a:r>
              <a:rPr lang="id-ID" sz="1200" b="0" i="0" u="none" strike="noStrike" cap="none" dirty="0" smtClean="0">
                <a:solidFill>
                  <a:schemeClr val="tx1"/>
                </a:solidFill>
                <a:latin typeface="Tahoma" pitchFamily="34" charset="0"/>
                <a:ea typeface="Tahoma" pitchFamily="34" charset="0"/>
                <a:cs typeface="Tahoma" pitchFamily="34" charset="0"/>
                <a:sym typeface="Calibri"/>
              </a:rPr>
              <a:t> (Alat bantu dan sampel)</a:t>
            </a:r>
            <a:endParaRPr sz="1200" dirty="0">
              <a:solidFill>
                <a:schemeClr val="tx1"/>
              </a:solidFill>
              <a:latin typeface="Tahoma" pitchFamily="34" charset="0"/>
              <a:ea typeface="Tahoma" pitchFamily="34" charset="0"/>
              <a:cs typeface="Tahoma" pitchFamily="34" charset="0"/>
            </a:endParaRPr>
          </a:p>
        </p:txBody>
      </p:sp>
      <p:sp>
        <p:nvSpPr>
          <p:cNvPr id="14" name="Google Shape;32;p3">
            <a:extLst>
              <a:ext uri="{FF2B5EF4-FFF2-40B4-BE49-F238E27FC236}">
                <a16:creationId xmlns="" xmlns:a16="http://schemas.microsoft.com/office/drawing/2014/main" id="{4A747FBF-4E69-4F09-A595-66395A6E9A72}"/>
              </a:ext>
            </a:extLst>
          </p:cNvPr>
          <p:cNvSpPr/>
          <p:nvPr/>
        </p:nvSpPr>
        <p:spPr>
          <a:xfrm rot="2421580">
            <a:off x="4756556" y="1437412"/>
            <a:ext cx="1191029" cy="2242883"/>
          </a:xfrm>
          <a:custGeom>
            <a:avLst/>
            <a:gdLst/>
            <a:ahLst/>
            <a:cxnLst/>
            <a:rect l="l" t="t" r="r" b="b"/>
            <a:pathLst>
              <a:path w="19810" h="21591" extrusionOk="0">
                <a:moveTo>
                  <a:pt x="10048" y="1"/>
                </a:moveTo>
                <a:cubicBezTo>
                  <a:pt x="8944" y="-9"/>
                  <a:pt x="7814" y="89"/>
                  <a:pt x="6696" y="310"/>
                </a:cubicBezTo>
                <a:cubicBezTo>
                  <a:pt x="795" y="1472"/>
                  <a:pt x="-1790" y="5469"/>
                  <a:pt x="1338" y="8590"/>
                </a:cubicBezTo>
                <a:lnTo>
                  <a:pt x="1546" y="8736"/>
                </a:lnTo>
                <a:cubicBezTo>
                  <a:pt x="6797" y="6215"/>
                  <a:pt x="13200" y="4924"/>
                  <a:pt x="19647" y="4843"/>
                </a:cubicBezTo>
                <a:cubicBezTo>
                  <a:pt x="18884" y="2019"/>
                  <a:pt x="14711" y="44"/>
                  <a:pt x="10048" y="1"/>
                </a:cubicBezTo>
                <a:close/>
                <a:moveTo>
                  <a:pt x="19720" y="6074"/>
                </a:moveTo>
                <a:cubicBezTo>
                  <a:pt x="13731" y="6146"/>
                  <a:pt x="7777" y="7348"/>
                  <a:pt x="2897" y="9688"/>
                </a:cubicBezTo>
                <a:lnTo>
                  <a:pt x="4130" y="10556"/>
                </a:lnTo>
                <a:cubicBezTo>
                  <a:pt x="8654" y="8383"/>
                  <a:pt x="14168" y="7264"/>
                  <a:pt x="19724" y="7193"/>
                </a:cubicBezTo>
                <a:lnTo>
                  <a:pt x="19720" y="6074"/>
                </a:lnTo>
                <a:close/>
                <a:moveTo>
                  <a:pt x="19733" y="8258"/>
                </a:moveTo>
                <a:cubicBezTo>
                  <a:pt x="14590" y="8327"/>
                  <a:pt x="9481" y="9360"/>
                  <a:pt x="5291" y="11371"/>
                </a:cubicBezTo>
                <a:lnTo>
                  <a:pt x="19810" y="21591"/>
                </a:lnTo>
                <a:lnTo>
                  <a:pt x="19733" y="8258"/>
                </a:lnTo>
                <a:close/>
              </a:path>
            </a:pathLst>
          </a:custGeom>
          <a:solidFill>
            <a:srgbClr val="007AC6"/>
          </a:solidFill>
          <a:ln>
            <a:noFill/>
          </a:ln>
        </p:spPr>
        <p:txBody>
          <a:bodyPr spcFirstLastPara="1" wrap="square" lIns="34275" tIns="34275" rIns="34275" bIns="34275" anchor="t" anchorCtr="0">
            <a:noAutofit/>
          </a:bodyPr>
          <a:lstStyle/>
          <a:p>
            <a:pPr>
              <a:buSzPts val="1800"/>
            </a:pPr>
            <a:endParaRPr>
              <a:latin typeface="Calibri"/>
              <a:ea typeface="Calibri"/>
              <a:cs typeface="Calibri"/>
              <a:sym typeface="Calibri"/>
            </a:endParaRPr>
          </a:p>
        </p:txBody>
      </p:sp>
      <p:sp>
        <p:nvSpPr>
          <p:cNvPr id="15" name="Google Shape;33;p3">
            <a:extLst>
              <a:ext uri="{FF2B5EF4-FFF2-40B4-BE49-F238E27FC236}">
                <a16:creationId xmlns="" xmlns:a16="http://schemas.microsoft.com/office/drawing/2014/main" id="{4F983E6E-3DE2-4530-8C1F-31E52259E710}"/>
              </a:ext>
            </a:extLst>
          </p:cNvPr>
          <p:cNvSpPr txBox="1"/>
          <p:nvPr/>
        </p:nvSpPr>
        <p:spPr>
          <a:xfrm>
            <a:off x="5382532" y="1644968"/>
            <a:ext cx="699773" cy="457698"/>
          </a:xfrm>
          <a:prstGeom prst="rect">
            <a:avLst/>
          </a:prstGeom>
          <a:noFill/>
          <a:ln>
            <a:noFill/>
          </a:ln>
        </p:spPr>
        <p:txBody>
          <a:bodyPr spcFirstLastPara="1" wrap="square" lIns="16106" tIns="16106" rIns="16106" bIns="16106" anchor="t" anchorCtr="0">
            <a:noAutofit/>
          </a:bodyPr>
          <a:lstStyle/>
          <a:p>
            <a:pPr>
              <a:buClr>
                <a:srgbClr val="535353"/>
              </a:buClr>
              <a:buSzPts val="500"/>
            </a:pPr>
            <a:r>
              <a:rPr lang="id-ID" sz="1200" b="0" i="0" u="none" strike="noStrike" cap="none" dirty="0" smtClean="0">
                <a:solidFill>
                  <a:schemeClr val="tx1"/>
                </a:solidFill>
                <a:latin typeface="Tahoma" pitchFamily="34" charset="0"/>
                <a:ea typeface="Tahoma" pitchFamily="34" charset="0"/>
                <a:cs typeface="Tahoma" pitchFamily="34" charset="0"/>
                <a:sym typeface="Calibri"/>
              </a:rPr>
              <a:t>Pengklasifikasian dan Peringkasan Data</a:t>
            </a:r>
            <a:endParaRPr sz="1200" dirty="0">
              <a:solidFill>
                <a:schemeClr val="tx1"/>
              </a:solidFill>
              <a:latin typeface="Tahoma" pitchFamily="34" charset="0"/>
              <a:ea typeface="Tahoma" pitchFamily="34" charset="0"/>
              <a:cs typeface="Tahoma" pitchFamily="34" charset="0"/>
            </a:endParaRPr>
          </a:p>
        </p:txBody>
      </p:sp>
      <p:sp>
        <p:nvSpPr>
          <p:cNvPr id="18" name="Google Shape;37;p3">
            <a:extLst>
              <a:ext uri="{FF2B5EF4-FFF2-40B4-BE49-F238E27FC236}">
                <a16:creationId xmlns="" xmlns:a16="http://schemas.microsoft.com/office/drawing/2014/main" id="{C47F165B-08AD-40AB-BBEF-39AD2BBE7215}"/>
              </a:ext>
            </a:extLst>
          </p:cNvPr>
          <p:cNvSpPr/>
          <p:nvPr/>
        </p:nvSpPr>
        <p:spPr>
          <a:xfrm rot="4875751">
            <a:off x="5535805" y="1909057"/>
            <a:ext cx="1191028" cy="2242884"/>
          </a:xfrm>
          <a:custGeom>
            <a:avLst/>
            <a:gdLst/>
            <a:ahLst/>
            <a:cxnLst/>
            <a:rect l="l" t="t" r="r" b="b"/>
            <a:pathLst>
              <a:path w="19810" h="21591" extrusionOk="0">
                <a:moveTo>
                  <a:pt x="10048" y="1"/>
                </a:moveTo>
                <a:cubicBezTo>
                  <a:pt x="8944" y="-9"/>
                  <a:pt x="7814" y="89"/>
                  <a:pt x="6696" y="310"/>
                </a:cubicBezTo>
                <a:cubicBezTo>
                  <a:pt x="795" y="1472"/>
                  <a:pt x="-1790" y="5469"/>
                  <a:pt x="1338" y="8590"/>
                </a:cubicBezTo>
                <a:lnTo>
                  <a:pt x="1546" y="8736"/>
                </a:lnTo>
                <a:cubicBezTo>
                  <a:pt x="6797" y="6215"/>
                  <a:pt x="13200" y="4924"/>
                  <a:pt x="19647" y="4843"/>
                </a:cubicBezTo>
                <a:cubicBezTo>
                  <a:pt x="18884" y="2019"/>
                  <a:pt x="14711" y="44"/>
                  <a:pt x="10048" y="1"/>
                </a:cubicBezTo>
                <a:close/>
                <a:moveTo>
                  <a:pt x="19720" y="6074"/>
                </a:moveTo>
                <a:cubicBezTo>
                  <a:pt x="13731" y="6146"/>
                  <a:pt x="7777" y="7348"/>
                  <a:pt x="2897" y="9688"/>
                </a:cubicBezTo>
                <a:lnTo>
                  <a:pt x="4130" y="10556"/>
                </a:lnTo>
                <a:cubicBezTo>
                  <a:pt x="8654" y="8383"/>
                  <a:pt x="14168" y="7264"/>
                  <a:pt x="19724" y="7193"/>
                </a:cubicBezTo>
                <a:lnTo>
                  <a:pt x="19720" y="6074"/>
                </a:lnTo>
                <a:close/>
                <a:moveTo>
                  <a:pt x="19733" y="8258"/>
                </a:moveTo>
                <a:cubicBezTo>
                  <a:pt x="14590" y="8327"/>
                  <a:pt x="9481" y="9360"/>
                  <a:pt x="5291" y="11371"/>
                </a:cubicBezTo>
                <a:lnTo>
                  <a:pt x="19810" y="21591"/>
                </a:lnTo>
                <a:lnTo>
                  <a:pt x="19733" y="8258"/>
                </a:lnTo>
                <a:close/>
              </a:path>
            </a:pathLst>
          </a:custGeom>
          <a:solidFill>
            <a:srgbClr val="4132AA"/>
          </a:solidFill>
          <a:ln>
            <a:noFill/>
          </a:ln>
        </p:spPr>
        <p:txBody>
          <a:bodyPr spcFirstLastPara="1" wrap="square" lIns="34275" tIns="34275" rIns="34275" bIns="34275" anchor="t" anchorCtr="0">
            <a:noAutofit/>
          </a:bodyPr>
          <a:lstStyle/>
          <a:p>
            <a:pPr>
              <a:buSzPts val="1800"/>
            </a:pPr>
            <a:endParaRPr>
              <a:latin typeface="Calibri"/>
              <a:ea typeface="Calibri"/>
              <a:cs typeface="Calibri"/>
              <a:sym typeface="Calibri"/>
            </a:endParaRPr>
          </a:p>
        </p:txBody>
      </p:sp>
      <p:sp>
        <p:nvSpPr>
          <p:cNvPr id="19" name="Google Shape;38;p3">
            <a:extLst>
              <a:ext uri="{FF2B5EF4-FFF2-40B4-BE49-F238E27FC236}">
                <a16:creationId xmlns="" xmlns:a16="http://schemas.microsoft.com/office/drawing/2014/main" id="{7A4B2E8E-D9E9-45C9-A257-E7C01A6870C7}"/>
              </a:ext>
            </a:extLst>
          </p:cNvPr>
          <p:cNvSpPr txBox="1"/>
          <p:nvPr/>
        </p:nvSpPr>
        <p:spPr>
          <a:xfrm>
            <a:off x="5993394" y="2744531"/>
            <a:ext cx="1077362" cy="525368"/>
          </a:xfrm>
          <a:prstGeom prst="rect">
            <a:avLst/>
          </a:prstGeom>
          <a:noFill/>
          <a:ln>
            <a:noFill/>
          </a:ln>
        </p:spPr>
        <p:txBody>
          <a:bodyPr spcFirstLastPara="1" wrap="square" lIns="16106" tIns="16106" rIns="16106" bIns="16106" anchor="t" anchorCtr="0">
            <a:noAutofit/>
          </a:bodyPr>
          <a:lstStyle/>
          <a:p>
            <a:pPr>
              <a:buClr>
                <a:srgbClr val="535353"/>
              </a:buClr>
              <a:buSzPts val="500"/>
            </a:pPr>
            <a:r>
              <a:rPr lang="id-ID" sz="1200" dirty="0" smtClean="0">
                <a:solidFill>
                  <a:schemeClr val="tx1"/>
                </a:solidFill>
                <a:latin typeface="Tahoma" pitchFamily="34" charset="0"/>
                <a:ea typeface="Tahoma" pitchFamily="34" charset="0"/>
                <a:cs typeface="Tahoma" pitchFamily="34" charset="0"/>
                <a:sym typeface="Calibri"/>
              </a:rPr>
              <a:t>Penyajian dan Analisis Data</a:t>
            </a:r>
            <a:endParaRPr sz="1200" dirty="0">
              <a:solidFill>
                <a:schemeClr val="tx1"/>
              </a:solidFill>
              <a:latin typeface="Tahoma" pitchFamily="34" charset="0"/>
              <a:ea typeface="Tahoma" pitchFamily="34" charset="0"/>
              <a:cs typeface="Tahoma" pitchFamily="34" charset="0"/>
            </a:endParaRPr>
          </a:p>
        </p:txBody>
      </p:sp>
      <p:sp>
        <p:nvSpPr>
          <p:cNvPr id="22" name="Google Shape;42;p3">
            <a:extLst>
              <a:ext uri="{FF2B5EF4-FFF2-40B4-BE49-F238E27FC236}">
                <a16:creationId xmlns="" xmlns:a16="http://schemas.microsoft.com/office/drawing/2014/main" id="{B54BC9A1-7E3C-45E1-8AD8-6D7701911AB9}"/>
              </a:ext>
            </a:extLst>
          </p:cNvPr>
          <p:cNvSpPr/>
          <p:nvPr/>
        </p:nvSpPr>
        <p:spPr>
          <a:xfrm rot="7231909">
            <a:off x="5799902" y="2748792"/>
            <a:ext cx="1191028" cy="2242884"/>
          </a:xfrm>
          <a:custGeom>
            <a:avLst/>
            <a:gdLst/>
            <a:ahLst/>
            <a:cxnLst/>
            <a:rect l="l" t="t" r="r" b="b"/>
            <a:pathLst>
              <a:path w="19810" h="21591" extrusionOk="0">
                <a:moveTo>
                  <a:pt x="10048" y="1"/>
                </a:moveTo>
                <a:cubicBezTo>
                  <a:pt x="8944" y="-9"/>
                  <a:pt x="7814" y="89"/>
                  <a:pt x="6696" y="310"/>
                </a:cubicBezTo>
                <a:cubicBezTo>
                  <a:pt x="795" y="1472"/>
                  <a:pt x="-1790" y="5469"/>
                  <a:pt x="1338" y="8590"/>
                </a:cubicBezTo>
                <a:lnTo>
                  <a:pt x="1546" y="8736"/>
                </a:lnTo>
                <a:cubicBezTo>
                  <a:pt x="6797" y="6215"/>
                  <a:pt x="13200" y="4924"/>
                  <a:pt x="19647" y="4843"/>
                </a:cubicBezTo>
                <a:cubicBezTo>
                  <a:pt x="18884" y="2019"/>
                  <a:pt x="14711" y="44"/>
                  <a:pt x="10048" y="1"/>
                </a:cubicBezTo>
                <a:close/>
                <a:moveTo>
                  <a:pt x="19720" y="6074"/>
                </a:moveTo>
                <a:cubicBezTo>
                  <a:pt x="13731" y="6146"/>
                  <a:pt x="7777" y="7348"/>
                  <a:pt x="2897" y="9688"/>
                </a:cubicBezTo>
                <a:lnTo>
                  <a:pt x="4130" y="10556"/>
                </a:lnTo>
                <a:cubicBezTo>
                  <a:pt x="8654" y="8383"/>
                  <a:pt x="14168" y="7264"/>
                  <a:pt x="19724" y="7193"/>
                </a:cubicBezTo>
                <a:lnTo>
                  <a:pt x="19720" y="6074"/>
                </a:lnTo>
                <a:close/>
                <a:moveTo>
                  <a:pt x="19733" y="8258"/>
                </a:moveTo>
                <a:cubicBezTo>
                  <a:pt x="14590" y="8327"/>
                  <a:pt x="9481" y="9360"/>
                  <a:pt x="5291" y="11371"/>
                </a:cubicBezTo>
                <a:lnTo>
                  <a:pt x="19810" y="21591"/>
                </a:lnTo>
                <a:lnTo>
                  <a:pt x="19733" y="8258"/>
                </a:lnTo>
                <a:close/>
              </a:path>
            </a:pathLst>
          </a:custGeom>
          <a:solidFill>
            <a:srgbClr val="224254"/>
          </a:solidFill>
          <a:ln>
            <a:noFill/>
          </a:ln>
        </p:spPr>
        <p:txBody>
          <a:bodyPr spcFirstLastPara="1" wrap="square" lIns="34275" tIns="34275" rIns="34275" bIns="34275" anchor="t" anchorCtr="0">
            <a:noAutofit/>
          </a:bodyPr>
          <a:lstStyle/>
          <a:p>
            <a:pPr>
              <a:buSzPts val="1800"/>
            </a:pPr>
            <a:endParaRPr>
              <a:latin typeface="Calibri"/>
              <a:ea typeface="Calibri"/>
              <a:cs typeface="Calibri"/>
              <a:sym typeface="Calibri"/>
            </a:endParaRPr>
          </a:p>
        </p:txBody>
      </p:sp>
      <p:sp>
        <p:nvSpPr>
          <p:cNvPr id="23" name="Google Shape;43;p3">
            <a:extLst>
              <a:ext uri="{FF2B5EF4-FFF2-40B4-BE49-F238E27FC236}">
                <a16:creationId xmlns="" xmlns:a16="http://schemas.microsoft.com/office/drawing/2014/main" id="{E7760DEE-95B2-4F32-B87D-57B600E0F385}"/>
              </a:ext>
            </a:extLst>
          </p:cNvPr>
          <p:cNvSpPr txBox="1"/>
          <p:nvPr/>
        </p:nvSpPr>
        <p:spPr>
          <a:xfrm>
            <a:off x="5848539" y="3814463"/>
            <a:ext cx="1605243" cy="596153"/>
          </a:xfrm>
          <a:prstGeom prst="rect">
            <a:avLst/>
          </a:prstGeom>
          <a:noFill/>
          <a:ln>
            <a:noFill/>
          </a:ln>
        </p:spPr>
        <p:txBody>
          <a:bodyPr spcFirstLastPara="1" wrap="square" lIns="16106" tIns="16106" rIns="16106" bIns="16106" anchor="t" anchorCtr="0">
            <a:noAutofit/>
          </a:bodyPr>
          <a:lstStyle/>
          <a:p>
            <a:pPr>
              <a:buClr>
                <a:srgbClr val="535353"/>
              </a:buClr>
              <a:buSzPts val="500"/>
            </a:pPr>
            <a:r>
              <a:rPr lang="id-ID" sz="1200" b="0" i="0" u="none" strike="noStrike" cap="none" dirty="0" smtClean="0">
                <a:solidFill>
                  <a:schemeClr val="tx1"/>
                </a:solidFill>
                <a:latin typeface="Tahoma" pitchFamily="34" charset="0"/>
                <a:ea typeface="Tahoma" pitchFamily="34" charset="0"/>
                <a:cs typeface="Tahoma" pitchFamily="34" charset="0"/>
                <a:sym typeface="Calibri"/>
              </a:rPr>
              <a:t>Pengambilan Keputusan </a:t>
            </a:r>
            <a:endParaRPr sz="1200" dirty="0">
              <a:solidFill>
                <a:schemeClr val="tx1"/>
              </a:solidFill>
              <a:latin typeface="Tahoma" pitchFamily="34" charset="0"/>
              <a:ea typeface="Tahoma" pitchFamily="34" charset="0"/>
              <a:cs typeface="Tahoma" pitchFamily="34" charset="0"/>
            </a:endParaRPr>
          </a:p>
        </p:txBody>
      </p:sp>
      <p:sp>
        <p:nvSpPr>
          <p:cNvPr id="34" name="Google Shape;18;p3">
            <a:extLst>
              <a:ext uri="{FF2B5EF4-FFF2-40B4-BE49-F238E27FC236}">
                <a16:creationId xmlns="" xmlns:a16="http://schemas.microsoft.com/office/drawing/2014/main" id="{BEA2C233-C610-48A1-9C6B-C6A7B8477F45}"/>
              </a:ext>
            </a:extLst>
          </p:cNvPr>
          <p:cNvSpPr/>
          <p:nvPr/>
        </p:nvSpPr>
        <p:spPr>
          <a:xfrm>
            <a:off x="3022607" y="89942"/>
            <a:ext cx="740574" cy="1244938"/>
          </a:xfrm>
          <a:prstGeom prst="roundRect">
            <a:avLst>
              <a:gd name="adj" fmla="val 14129"/>
            </a:avLst>
          </a:prstGeom>
          <a:solidFill>
            <a:srgbClr val="185359"/>
          </a:solidFill>
          <a:ln>
            <a:noFill/>
          </a:ln>
          <a:effectLst>
            <a:outerShdw blurRad="101600" dist="118426" dir="8890792" rotWithShape="0">
              <a:srgbClr val="000000">
                <a:alpha val="23137"/>
              </a:srgbClr>
            </a:outerShdw>
          </a:effectLst>
        </p:spPr>
        <p:txBody>
          <a:bodyPr spcFirstLastPara="1" wrap="square" lIns="34275" tIns="34275" rIns="34275" bIns="34275" anchor="ctr" anchorCtr="0">
            <a:noAutofit/>
          </a:bodyPr>
          <a:lstStyle/>
          <a:p>
            <a:pPr>
              <a:buSzPts val="1800"/>
            </a:pPr>
            <a:endParaRPr>
              <a:latin typeface="Calibri"/>
              <a:ea typeface="Calibri"/>
              <a:cs typeface="Calibri"/>
              <a:sym typeface="Calibri"/>
            </a:endParaRPr>
          </a:p>
        </p:txBody>
      </p:sp>
      <p:sp>
        <p:nvSpPr>
          <p:cNvPr id="35" name="Google Shape;19;p3">
            <a:extLst>
              <a:ext uri="{FF2B5EF4-FFF2-40B4-BE49-F238E27FC236}">
                <a16:creationId xmlns="" xmlns:a16="http://schemas.microsoft.com/office/drawing/2014/main" id="{E6C41101-D740-4CE9-A545-1BAF98DAEBE0}"/>
              </a:ext>
            </a:extLst>
          </p:cNvPr>
          <p:cNvSpPr/>
          <p:nvPr/>
        </p:nvSpPr>
        <p:spPr>
          <a:xfrm>
            <a:off x="0" y="315131"/>
            <a:ext cx="3706111" cy="792215"/>
          </a:xfrm>
          <a:prstGeom prst="rect">
            <a:avLst/>
          </a:prstGeom>
          <a:gradFill>
            <a:gsLst>
              <a:gs pos="0">
                <a:srgbClr val="F8FCFF"/>
              </a:gs>
              <a:gs pos="69000">
                <a:srgbClr val="F8FCFF"/>
              </a:gs>
              <a:gs pos="99000">
                <a:srgbClr val="B8BCC0"/>
              </a:gs>
              <a:gs pos="100000">
                <a:srgbClr val="B8BCC0"/>
              </a:gs>
            </a:gsLst>
            <a:lin ang="17400000" scaled="0"/>
          </a:gradFill>
          <a:ln>
            <a:noFill/>
          </a:ln>
          <a:effectLst>
            <a:outerShdw blurRad="101600" dist="118426" dir="2118751" rotWithShape="0">
              <a:srgbClr val="000000">
                <a:alpha val="23137"/>
              </a:srgbClr>
            </a:outerShdw>
          </a:effectLst>
        </p:spPr>
        <p:txBody>
          <a:bodyPr spcFirstLastPara="1" wrap="square" lIns="34275" tIns="34275" rIns="34275" bIns="34275" anchor="ctr" anchorCtr="0">
            <a:noAutofit/>
          </a:bodyPr>
          <a:lstStyle/>
          <a:p>
            <a:pPr>
              <a:buSzPts val="1800"/>
            </a:pPr>
            <a:r>
              <a:rPr dirty="0" err="1" smtClean="0">
                <a:solidFill>
                  <a:schemeClr val="tx1"/>
                </a:solidFill>
                <a:latin typeface="Calibri"/>
                <a:ea typeface="Calibri"/>
                <a:cs typeface="Calibri"/>
                <a:sym typeface="Calibri"/>
              </a:rPr>
              <a:t>Metode</a:t>
            </a:r>
            <a:r>
              <a:rPr dirty="0" smtClean="0">
                <a:solidFill>
                  <a:schemeClr val="tx1"/>
                </a:solidFill>
                <a:latin typeface="Calibri"/>
                <a:ea typeface="Calibri"/>
                <a:cs typeface="Calibri"/>
                <a:sym typeface="Calibri"/>
              </a:rPr>
              <a:t> </a:t>
            </a:r>
            <a:r>
              <a:rPr dirty="0" err="1" smtClean="0">
                <a:solidFill>
                  <a:schemeClr val="tx1"/>
                </a:solidFill>
                <a:latin typeface="Calibri"/>
                <a:ea typeface="Calibri"/>
                <a:cs typeface="Calibri"/>
                <a:sym typeface="Calibri"/>
              </a:rPr>
              <a:t>Pemecahan</a:t>
            </a:r>
            <a:r>
              <a:rPr dirty="0" smtClean="0">
                <a:solidFill>
                  <a:schemeClr val="tx1"/>
                </a:solidFill>
                <a:latin typeface="Calibri"/>
                <a:ea typeface="Calibri"/>
                <a:cs typeface="Calibri"/>
                <a:sym typeface="Calibri"/>
              </a:rPr>
              <a:t>  </a:t>
            </a:r>
            <a:r>
              <a:rPr dirty="0" err="1" smtClean="0">
                <a:solidFill>
                  <a:schemeClr val="tx1"/>
                </a:solidFill>
                <a:latin typeface="Calibri"/>
                <a:ea typeface="Calibri"/>
                <a:cs typeface="Calibri"/>
                <a:sym typeface="Calibri"/>
              </a:rPr>
              <a:t>Masalah</a:t>
            </a:r>
            <a:r>
              <a:rPr dirty="0" smtClean="0">
                <a:solidFill>
                  <a:schemeClr val="tx1"/>
                </a:solidFill>
                <a:latin typeface="Calibri"/>
                <a:ea typeface="Calibri"/>
                <a:cs typeface="Calibri"/>
                <a:sym typeface="Calibri"/>
              </a:rPr>
              <a:t> </a:t>
            </a:r>
            <a:r>
              <a:rPr dirty="0" err="1" smtClean="0">
                <a:solidFill>
                  <a:schemeClr val="tx1"/>
                </a:solidFill>
                <a:latin typeface="Calibri"/>
                <a:ea typeface="Calibri"/>
                <a:cs typeface="Calibri"/>
                <a:sym typeface="Calibri"/>
              </a:rPr>
              <a:t>Secara</a:t>
            </a:r>
            <a:r>
              <a:rPr dirty="0" smtClean="0">
                <a:solidFill>
                  <a:schemeClr val="tx1"/>
                </a:solidFill>
                <a:latin typeface="Calibri"/>
                <a:ea typeface="Calibri"/>
                <a:cs typeface="Calibri"/>
                <a:sym typeface="Calibri"/>
              </a:rPr>
              <a:t> </a:t>
            </a:r>
            <a:r>
              <a:rPr dirty="0" err="1" smtClean="0">
                <a:solidFill>
                  <a:schemeClr val="tx1"/>
                </a:solidFill>
                <a:latin typeface="Calibri"/>
                <a:ea typeface="Calibri"/>
                <a:cs typeface="Calibri"/>
                <a:sym typeface="Calibri"/>
              </a:rPr>
              <a:t>Statistik</a:t>
            </a:r>
            <a:endParaRPr dirty="0">
              <a:solidFill>
                <a:schemeClr val="tx1"/>
              </a:solidFill>
              <a:latin typeface="Calibri"/>
              <a:ea typeface="Calibri"/>
              <a:cs typeface="Calibri"/>
              <a:sym typeface="Calibri"/>
            </a:endParaRPr>
          </a:p>
        </p:txBody>
      </p:sp>
      <p:sp>
        <p:nvSpPr>
          <p:cNvPr id="36" name="Google Shape;20;p3">
            <a:extLst>
              <a:ext uri="{FF2B5EF4-FFF2-40B4-BE49-F238E27FC236}">
                <a16:creationId xmlns="" xmlns:a16="http://schemas.microsoft.com/office/drawing/2014/main" id="{7E215386-F442-4087-A0B9-D6202B0BFDD3}"/>
              </a:ext>
            </a:extLst>
          </p:cNvPr>
          <p:cNvSpPr/>
          <p:nvPr/>
        </p:nvSpPr>
        <p:spPr>
          <a:xfrm rot="10800000" flipH="1">
            <a:off x="3105990" y="706313"/>
            <a:ext cx="1121421" cy="626409"/>
          </a:xfrm>
          <a:custGeom>
            <a:avLst/>
            <a:gdLst/>
            <a:ahLst/>
            <a:cxnLst/>
            <a:rect l="l" t="t" r="r" b="b"/>
            <a:pathLst>
              <a:path w="21600" h="21600" extrusionOk="0">
                <a:moveTo>
                  <a:pt x="0" y="0"/>
                </a:moveTo>
                <a:lnTo>
                  <a:pt x="11778" y="0"/>
                </a:lnTo>
                <a:lnTo>
                  <a:pt x="21600" y="21600"/>
                </a:lnTo>
                <a:lnTo>
                  <a:pt x="9980" y="21479"/>
                </a:lnTo>
                <a:lnTo>
                  <a:pt x="0" y="0"/>
                </a:lnTo>
                <a:close/>
              </a:path>
            </a:pathLst>
          </a:custGeom>
          <a:gradFill>
            <a:gsLst>
              <a:gs pos="0">
                <a:srgbClr val="206269"/>
              </a:gs>
              <a:gs pos="2987">
                <a:srgbClr val="206269"/>
              </a:gs>
              <a:gs pos="17836">
                <a:srgbClr val="2C848D"/>
              </a:gs>
              <a:gs pos="100000">
                <a:srgbClr val="2C848D"/>
              </a:gs>
            </a:gsLst>
            <a:lin ang="5400000" scaled="0"/>
          </a:gradFill>
          <a:ln>
            <a:noFill/>
          </a:ln>
        </p:spPr>
        <p:txBody>
          <a:bodyPr spcFirstLastPara="1" wrap="square" lIns="34275" tIns="34275" rIns="34275" bIns="34275" anchor="ctr" anchorCtr="0">
            <a:noAutofit/>
          </a:bodyPr>
          <a:lstStyle/>
          <a:p>
            <a:pPr>
              <a:buSzPts val="1800"/>
            </a:pPr>
            <a:endParaRPr>
              <a:latin typeface="Calibri"/>
              <a:ea typeface="Calibri"/>
              <a:cs typeface="Calibri"/>
              <a:sym typeface="Calibri"/>
            </a:endParaRPr>
          </a:p>
        </p:txBody>
      </p:sp>
      <p:sp>
        <p:nvSpPr>
          <p:cNvPr id="37" name="Google Shape;21;p3">
            <a:extLst>
              <a:ext uri="{FF2B5EF4-FFF2-40B4-BE49-F238E27FC236}">
                <a16:creationId xmlns="" xmlns:a16="http://schemas.microsoft.com/office/drawing/2014/main" id="{F5335A28-6A96-4219-A21D-12EA1CC0E376}"/>
              </a:ext>
            </a:extLst>
          </p:cNvPr>
          <p:cNvSpPr/>
          <p:nvPr/>
        </p:nvSpPr>
        <p:spPr>
          <a:xfrm>
            <a:off x="3105990" y="88638"/>
            <a:ext cx="1121598" cy="622047"/>
          </a:xfrm>
          <a:custGeom>
            <a:avLst/>
            <a:gdLst/>
            <a:ahLst/>
            <a:cxnLst/>
            <a:rect l="l" t="t" r="r" b="b"/>
            <a:pathLst>
              <a:path w="21600" h="21600" extrusionOk="0">
                <a:moveTo>
                  <a:pt x="0" y="0"/>
                </a:moveTo>
                <a:lnTo>
                  <a:pt x="11776" y="0"/>
                </a:lnTo>
                <a:lnTo>
                  <a:pt x="21600" y="21529"/>
                </a:lnTo>
                <a:lnTo>
                  <a:pt x="9951" y="21600"/>
                </a:lnTo>
                <a:lnTo>
                  <a:pt x="0" y="0"/>
                </a:lnTo>
                <a:close/>
              </a:path>
            </a:pathLst>
          </a:custGeom>
          <a:gradFill>
            <a:gsLst>
              <a:gs pos="0">
                <a:srgbClr val="5FCFCF"/>
              </a:gs>
              <a:gs pos="6895">
                <a:srgbClr val="5FCFCF"/>
              </a:gs>
              <a:gs pos="15323">
                <a:srgbClr val="00AAB8"/>
              </a:gs>
              <a:gs pos="100000">
                <a:srgbClr val="00AAB8"/>
              </a:gs>
            </a:gsLst>
            <a:lin ang="5400000" scaled="0"/>
          </a:gradFill>
          <a:ln>
            <a:noFill/>
          </a:ln>
        </p:spPr>
        <p:txBody>
          <a:bodyPr spcFirstLastPara="1" wrap="square" lIns="34275" tIns="34275" rIns="34275" bIns="34275" anchor="ctr" anchorCtr="0">
            <a:noAutofit/>
          </a:bodyPr>
          <a:lstStyle/>
          <a:p>
            <a:pPr>
              <a:buSzPts val="1800"/>
            </a:pPr>
            <a:endParaRPr>
              <a:latin typeface="Calibri"/>
              <a:ea typeface="Calibri"/>
              <a:cs typeface="Calibri"/>
              <a:sym typeface="Calibri"/>
            </a:endParaRPr>
          </a:p>
        </p:txBody>
      </p:sp>
    </p:spTree>
    <p:extLst>
      <p:ext uri="{BB962C8B-B14F-4D97-AF65-F5344CB8AC3E}">
        <p14:creationId xmlns:p14="http://schemas.microsoft.com/office/powerpoint/2010/main" val="376947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ppt_w</p:attrName>
                                        </p:attrNameLst>
                                      </p:cBhvr>
                                      <p:tavLst>
                                        <p:tav tm="0">
                                          <p:val>
                                            <p:strVal val="0"/>
                                          </p:val>
                                        </p:tav>
                                        <p:tav tm="100000">
                                          <p:val>
                                            <p:strVal val="#ppt_w"/>
                                          </p:val>
                                        </p:tav>
                                      </p:tavLst>
                                    </p:anim>
                                    <p:anim calcmode="lin" valueType="num">
                                      <p:cBhvr additive="base">
                                        <p:cTn id="25" dur="500"/>
                                        <p:tgtEl>
                                          <p:spTgt spid="2"/>
                                        </p:tgtEl>
                                        <p:attrNameLst>
                                          <p:attrName>ppt_h</p:attrName>
                                        </p:attrNameLst>
                                      </p:cBhvr>
                                      <p:tavLst>
                                        <p:tav tm="0">
                                          <p:val>
                                            <p:strVal val="0"/>
                                          </p:val>
                                        </p:tav>
                                        <p:tav tm="100000">
                                          <p:val>
                                            <p:strVal val="#ppt_h"/>
                                          </p:val>
                                        </p:tav>
                                      </p:tavLst>
                                    </p:anim>
                                  </p:childTnLst>
                                </p:cTn>
                              </p:par>
                            </p:childTnLst>
                          </p:cTn>
                        </p:par>
                        <p:par>
                          <p:cTn id="26" fill="hold">
                            <p:stCondLst>
                              <p:cond delay="500"/>
                            </p:stCondLst>
                            <p:childTnLst>
                              <p:par>
                                <p:cTn id="27" presetID="2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p:tgtEl>
                                          <p:spTgt spid="4"/>
                                        </p:tgtEl>
                                        <p:attrNameLst>
                                          <p:attrName>ppt_w</p:attrName>
                                        </p:attrNameLst>
                                      </p:cBhvr>
                                      <p:tavLst>
                                        <p:tav tm="0">
                                          <p:val>
                                            <p:strVal val="0"/>
                                          </p:val>
                                        </p:tav>
                                        <p:tav tm="100000">
                                          <p:val>
                                            <p:strVal val="#ppt_w"/>
                                          </p:val>
                                        </p:tav>
                                      </p:tavLst>
                                    </p:anim>
                                    <p:anim calcmode="lin" valueType="num">
                                      <p:cBhvr additive="base">
                                        <p:cTn id="30" dur="500"/>
                                        <p:tgtEl>
                                          <p:spTgt spid="4"/>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ppt_w</p:attrName>
                                        </p:attrNameLst>
                                      </p:cBhvr>
                                      <p:tavLst>
                                        <p:tav tm="0">
                                          <p:val>
                                            <p:strVal val="0"/>
                                          </p:val>
                                        </p:tav>
                                        <p:tav tm="100000">
                                          <p:val>
                                            <p:strVal val="#ppt_w"/>
                                          </p:val>
                                        </p:tav>
                                      </p:tavLst>
                                    </p:anim>
                                    <p:anim calcmode="lin" valueType="num">
                                      <p:cBhvr additive="base">
                                        <p:cTn id="36" dur="500"/>
                                        <p:tgtEl>
                                          <p:spTgt spid="6"/>
                                        </p:tgtEl>
                                        <p:attrNameLst>
                                          <p:attrName>ppt_h</p:attrName>
                                        </p:attrNameLst>
                                      </p:cBhvr>
                                      <p:tavLst>
                                        <p:tav tm="0">
                                          <p:val>
                                            <p:strVal val="0"/>
                                          </p:val>
                                        </p:tav>
                                        <p:tav tm="100000">
                                          <p:val>
                                            <p:strVal val="#ppt_h"/>
                                          </p:val>
                                        </p:tav>
                                      </p:tavLst>
                                    </p:anim>
                                  </p:childTnLst>
                                </p:cTn>
                              </p:par>
                            </p:childTnLst>
                          </p:cTn>
                        </p:par>
                        <p:par>
                          <p:cTn id="37" fill="hold">
                            <p:stCondLst>
                              <p:cond delay="500"/>
                            </p:stCondLst>
                            <p:childTnLst>
                              <p:par>
                                <p:cTn id="38" presetID="2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p:tgtEl>
                                          <p:spTgt spid="8"/>
                                        </p:tgtEl>
                                        <p:attrNameLst>
                                          <p:attrName>ppt_w</p:attrName>
                                        </p:attrNameLst>
                                      </p:cBhvr>
                                      <p:tavLst>
                                        <p:tav tm="0">
                                          <p:val>
                                            <p:strVal val="0"/>
                                          </p:val>
                                        </p:tav>
                                        <p:tav tm="100000">
                                          <p:val>
                                            <p:strVal val="#ppt_w"/>
                                          </p:val>
                                        </p:tav>
                                      </p:tavLst>
                                    </p:anim>
                                    <p:anim calcmode="lin" valueType="num">
                                      <p:cBhvr additive="base">
                                        <p:cTn id="41" dur="500"/>
                                        <p:tgtEl>
                                          <p:spTgt spid="8"/>
                                        </p:tgtEl>
                                        <p:attrNameLst>
                                          <p:attrName>ppt_h</p:attrName>
                                        </p:attrNameLst>
                                      </p:cBhvr>
                                      <p:tavLst>
                                        <p:tav tm="0">
                                          <p:val>
                                            <p:str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ppt_w</p:attrName>
                                        </p:attrNameLst>
                                      </p:cBhvr>
                                      <p:tavLst>
                                        <p:tav tm="0">
                                          <p:val>
                                            <p:strVal val="0"/>
                                          </p:val>
                                        </p:tav>
                                        <p:tav tm="100000">
                                          <p:val>
                                            <p:strVal val="#ppt_w"/>
                                          </p:val>
                                        </p:tav>
                                      </p:tavLst>
                                    </p:anim>
                                    <p:anim calcmode="lin" valueType="num">
                                      <p:cBhvr additive="base">
                                        <p:cTn id="47" dur="500"/>
                                        <p:tgtEl>
                                          <p:spTgt spid="10"/>
                                        </p:tgtEl>
                                        <p:attrNameLst>
                                          <p:attrName>ppt_h</p:attrName>
                                        </p:attrNameLst>
                                      </p:cBhvr>
                                      <p:tavLst>
                                        <p:tav tm="0">
                                          <p:val>
                                            <p:strVal val="0"/>
                                          </p:val>
                                        </p:tav>
                                        <p:tav tm="100000">
                                          <p:val>
                                            <p:strVal val="#ppt_h"/>
                                          </p:val>
                                        </p:tav>
                                      </p:tavLst>
                                    </p:anim>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ppt_w</p:attrName>
                                        </p:attrNameLst>
                                      </p:cBhvr>
                                      <p:tavLst>
                                        <p:tav tm="0">
                                          <p:val>
                                            <p:strVal val="0"/>
                                          </p:val>
                                        </p:tav>
                                        <p:tav tm="100000">
                                          <p:val>
                                            <p:strVal val="#ppt_w"/>
                                          </p:val>
                                        </p:tav>
                                      </p:tavLst>
                                    </p:anim>
                                    <p:anim calcmode="lin" valueType="num">
                                      <p:cBhvr additive="base">
                                        <p:cTn id="57" dur="500"/>
                                        <p:tgtEl>
                                          <p:spTgt spid="14"/>
                                        </p:tgtEl>
                                        <p:attrNameLst>
                                          <p:attrName>ppt_h</p:attrName>
                                        </p:attrNameLst>
                                      </p:cBhvr>
                                      <p:tavLst>
                                        <p:tav tm="0">
                                          <p:val>
                                            <p:strVal val="0"/>
                                          </p:val>
                                        </p:tav>
                                        <p:tav tm="100000">
                                          <p:val>
                                            <p:strVal val="#ppt_h"/>
                                          </p:val>
                                        </p:tav>
                                      </p:tavLst>
                                    </p:anim>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p:tgtEl>
                                          <p:spTgt spid="18"/>
                                        </p:tgtEl>
                                        <p:attrNameLst>
                                          <p:attrName>ppt_w</p:attrName>
                                        </p:attrNameLst>
                                      </p:cBhvr>
                                      <p:tavLst>
                                        <p:tav tm="0">
                                          <p:val>
                                            <p:strVal val="0"/>
                                          </p:val>
                                        </p:tav>
                                        <p:tav tm="100000">
                                          <p:val>
                                            <p:strVal val="#ppt_w"/>
                                          </p:val>
                                        </p:tav>
                                      </p:tavLst>
                                    </p:anim>
                                    <p:anim calcmode="lin" valueType="num">
                                      <p:cBhvr additive="base">
                                        <p:cTn id="67" dur="500"/>
                                        <p:tgtEl>
                                          <p:spTgt spid="18"/>
                                        </p:tgtEl>
                                        <p:attrNameLst>
                                          <p:attrName>ppt_h</p:attrName>
                                        </p:attrNameLst>
                                      </p:cBhvr>
                                      <p:tavLst>
                                        <p:tav tm="0">
                                          <p:val>
                                            <p:strVal val="0"/>
                                          </p:val>
                                        </p:tav>
                                        <p:tav tm="100000">
                                          <p:val>
                                            <p:strVal val="#ppt_h"/>
                                          </p:val>
                                        </p:tav>
                                      </p:tavLst>
                                    </p:anim>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p:tgtEl>
                                          <p:spTgt spid="22"/>
                                        </p:tgtEl>
                                        <p:attrNameLst>
                                          <p:attrName>ppt_w</p:attrName>
                                        </p:attrNameLst>
                                      </p:cBhvr>
                                      <p:tavLst>
                                        <p:tav tm="0">
                                          <p:val>
                                            <p:strVal val="0"/>
                                          </p:val>
                                        </p:tav>
                                        <p:tav tm="100000">
                                          <p:val>
                                            <p:strVal val="#ppt_w"/>
                                          </p:val>
                                        </p:tav>
                                      </p:tavLst>
                                    </p:anim>
                                    <p:anim calcmode="lin" valueType="num">
                                      <p:cBhvr additive="base">
                                        <p:cTn id="77" dur="500"/>
                                        <p:tgtEl>
                                          <p:spTgt spid="22"/>
                                        </p:tgtEl>
                                        <p:attrNameLst>
                                          <p:attrName>ppt_h</p:attrName>
                                        </p:attrNameLst>
                                      </p:cBhvr>
                                      <p:tavLst>
                                        <p:tav tm="0">
                                          <p:val>
                                            <p:strVal val="0"/>
                                          </p:val>
                                        </p:tav>
                                        <p:tav tm="100000">
                                          <p:val>
                                            <p:strVal val="#ppt_h"/>
                                          </p:val>
                                        </p:tav>
                                      </p:tavLst>
                                    </p:anim>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4" name="Google Shape;194;p27"/>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13</a:t>
            </a:fld>
            <a:endParaRPr>
              <a:latin typeface="Oswald Regular"/>
              <a:ea typeface="Oswald Regular"/>
              <a:cs typeface="Oswald Regular"/>
              <a:sym typeface="Oswald Regular"/>
            </a:endParaRPr>
          </a:p>
        </p:txBody>
      </p:sp>
      <p:pic>
        <p:nvPicPr>
          <p:cNvPr id="196" name="Google Shape;196;p27"/>
          <p:cNvPicPr preferRelativeResize="0"/>
          <p:nvPr/>
        </p:nvPicPr>
        <p:blipFill rotWithShape="1">
          <a:blip r:embed="rId3">
            <a:alphaModFix/>
          </a:blip>
          <a:srcRect l="56910" r="16860"/>
          <a:stretch/>
        </p:blipFill>
        <p:spPr>
          <a:xfrm>
            <a:off x="0" y="-27925"/>
            <a:ext cx="2043374" cy="5193600"/>
          </a:xfrm>
          <a:prstGeom prst="rect">
            <a:avLst/>
          </a:prstGeom>
          <a:noFill/>
          <a:ln>
            <a:noFill/>
          </a:ln>
        </p:spPr>
      </p:pic>
      <p:sp>
        <p:nvSpPr>
          <p:cNvPr id="197" name="Google Shape;197;p27"/>
          <p:cNvSpPr/>
          <p:nvPr/>
        </p:nvSpPr>
        <p:spPr>
          <a:xfrm>
            <a:off x="12923" y="0"/>
            <a:ext cx="2043300" cy="5193600"/>
          </a:xfrm>
          <a:prstGeom prst="rect">
            <a:avLst/>
          </a:prstGeom>
          <a:solidFill>
            <a:srgbClr val="434343">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Diagram 2"/>
          <p:cNvGraphicFramePr/>
          <p:nvPr>
            <p:extLst>
              <p:ext uri="{D42A27DB-BD31-4B8C-83A1-F6EECF244321}">
                <p14:modId xmlns:p14="http://schemas.microsoft.com/office/powerpoint/2010/main" val="193358763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112437900"/>
              </p:ext>
            </p:extLst>
          </p:nvPr>
        </p:nvGraphicFramePr>
        <p:xfrm>
          <a:off x="3189838" y="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Google Shape;394;p33"/>
          <p:cNvSpPr txBox="1">
            <a:spLocks/>
          </p:cNvSpPr>
          <p:nvPr/>
        </p:nvSpPr>
        <p:spPr>
          <a:xfrm>
            <a:off x="3316381" y="859502"/>
            <a:ext cx="5510748" cy="913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smtClean="0"/>
              <a:t>langkah pertama yang dilakukan adalah memahami dan mengidentifikasi masalah atau peluang, memahami informasi kuantitatif yang bermanfaat  </a:t>
            </a:r>
          </a:p>
        </p:txBody>
      </p:sp>
      <p:graphicFrame>
        <p:nvGraphicFramePr>
          <p:cNvPr id="9" name="Diagram 8"/>
          <p:cNvGraphicFramePr/>
          <p:nvPr>
            <p:extLst>
              <p:ext uri="{D42A27DB-BD31-4B8C-83A1-F6EECF244321}">
                <p14:modId xmlns:p14="http://schemas.microsoft.com/office/powerpoint/2010/main" val="2547845573"/>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8" name="Google Shape;394;p33"/>
          <p:cNvSpPr txBox="1">
            <a:spLocks/>
          </p:cNvSpPr>
          <p:nvPr/>
        </p:nvSpPr>
        <p:spPr>
          <a:xfrm>
            <a:off x="3233392" y="2039712"/>
            <a:ext cx="5510748" cy="913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smtClean="0"/>
              <a:t>Data yang dikumpulkan harus baik dan benar, tepat waktu, lengkap, relevan terhadap permasalahan</a:t>
            </a:r>
          </a:p>
        </p:txBody>
      </p:sp>
      <p:sp>
        <p:nvSpPr>
          <p:cNvPr id="19" name="Google Shape;394;p33"/>
          <p:cNvSpPr txBox="1">
            <a:spLocks/>
          </p:cNvSpPr>
          <p:nvPr/>
        </p:nvSpPr>
        <p:spPr>
          <a:xfrm>
            <a:off x="3316381" y="3414329"/>
            <a:ext cx="5510748" cy="913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smtClean="0"/>
              <a:t>Beberapa keuntungan dari pengumpulan data baru adalah para analis yang menyadari permasalahan dapat berpartisipasi dalam mengidentifikasi variabel-variabel dan menentukan metode-metode pengukuran variabel sehingga fakta yang dihasilkan  sesuai keinginan.</a:t>
            </a:r>
          </a:p>
        </p:txBody>
      </p:sp>
    </p:spTree>
    <p:extLst>
      <p:ext uri="{BB962C8B-B14F-4D97-AF65-F5344CB8AC3E}">
        <p14:creationId xmlns:p14="http://schemas.microsoft.com/office/powerpoint/2010/main" val="10836047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4" name="Google Shape;194;p27"/>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14</a:t>
            </a:fld>
            <a:endParaRPr>
              <a:latin typeface="Oswald Regular"/>
              <a:ea typeface="Oswald Regular"/>
              <a:cs typeface="Oswald Regular"/>
              <a:sym typeface="Oswald Regular"/>
            </a:endParaRPr>
          </a:p>
        </p:txBody>
      </p:sp>
      <p:pic>
        <p:nvPicPr>
          <p:cNvPr id="196" name="Google Shape;196;p27"/>
          <p:cNvPicPr preferRelativeResize="0"/>
          <p:nvPr/>
        </p:nvPicPr>
        <p:blipFill rotWithShape="1">
          <a:blip r:embed="rId3">
            <a:alphaModFix/>
          </a:blip>
          <a:srcRect l="56910" r="16860"/>
          <a:stretch/>
        </p:blipFill>
        <p:spPr>
          <a:xfrm>
            <a:off x="0" y="-27925"/>
            <a:ext cx="2043374" cy="5193600"/>
          </a:xfrm>
          <a:prstGeom prst="rect">
            <a:avLst/>
          </a:prstGeom>
          <a:noFill/>
          <a:ln>
            <a:noFill/>
          </a:ln>
        </p:spPr>
      </p:pic>
      <p:sp>
        <p:nvSpPr>
          <p:cNvPr id="197" name="Google Shape;197;p27"/>
          <p:cNvSpPr/>
          <p:nvPr/>
        </p:nvSpPr>
        <p:spPr>
          <a:xfrm>
            <a:off x="12923" y="0"/>
            <a:ext cx="2043300" cy="5193600"/>
          </a:xfrm>
          <a:prstGeom prst="rect">
            <a:avLst/>
          </a:prstGeom>
          <a:solidFill>
            <a:srgbClr val="434343">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Diagram 2"/>
          <p:cNvGraphicFramePr/>
          <p:nvPr>
            <p:extLst>
              <p:ext uri="{D42A27DB-BD31-4B8C-83A1-F6EECF244321}">
                <p14:modId xmlns:p14="http://schemas.microsoft.com/office/powerpoint/2010/main" val="2563123308"/>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602138658"/>
              </p:ext>
            </p:extLst>
          </p:nvPr>
        </p:nvGraphicFramePr>
        <p:xfrm>
          <a:off x="3189838" y="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Google Shape;394;p33"/>
          <p:cNvSpPr txBox="1">
            <a:spLocks/>
          </p:cNvSpPr>
          <p:nvPr/>
        </p:nvSpPr>
        <p:spPr>
          <a:xfrm>
            <a:off x="3233392" y="858925"/>
            <a:ext cx="5510748" cy="913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smtClean="0"/>
              <a:t>Setelah data dikumpulkan, selanjutnya mengorganisasi atau mengelompokkan data untuk tujuan penelaahan.  Identifikasi jenis data dengan karakteristik serupa dan mengaturnya ke dalam kelompok kelas disebut klasifikasi</a:t>
            </a:r>
          </a:p>
        </p:txBody>
      </p:sp>
      <p:graphicFrame>
        <p:nvGraphicFramePr>
          <p:cNvPr id="9" name="Diagram 8"/>
          <p:cNvGraphicFramePr/>
          <p:nvPr>
            <p:extLst>
              <p:ext uri="{D42A27DB-BD31-4B8C-83A1-F6EECF244321}">
                <p14:modId xmlns:p14="http://schemas.microsoft.com/office/powerpoint/2010/main" val="135613853"/>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8" name="Google Shape;394;p33"/>
          <p:cNvSpPr txBox="1">
            <a:spLocks/>
          </p:cNvSpPr>
          <p:nvPr/>
        </p:nvSpPr>
        <p:spPr>
          <a:xfrm>
            <a:off x="3325434" y="2140065"/>
            <a:ext cx="5510748" cy="9134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smtClean="0"/>
              <a:t>Menyajikan informasi dalam bentuk tabel, grafik, dan ukuran kuantitatif merupakan upaya menyediakan sarana memahami masalah, membantu mengidentifikasi hubungan-hubungan, dan membantu para analisis menyajikan dan mengkomunikasikan pemecahan masalah </a:t>
            </a:r>
          </a:p>
        </p:txBody>
      </p:sp>
    </p:spTree>
    <p:extLst>
      <p:ext uri="{BB962C8B-B14F-4D97-AF65-F5344CB8AC3E}">
        <p14:creationId xmlns:p14="http://schemas.microsoft.com/office/powerpoint/2010/main" val="28377662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15</a:t>
            </a:fld>
            <a:endParaRPr lang="es">
              <a:latin typeface="Oswald Regular"/>
              <a:ea typeface="Oswald Regular"/>
              <a:cs typeface="Oswald Regular"/>
              <a:sym typeface="Oswald Regular"/>
            </a:endParaRPr>
          </a:p>
        </p:txBody>
      </p:sp>
      <p:sp>
        <p:nvSpPr>
          <p:cNvPr id="6" name="Text Box 6"/>
          <p:cNvSpPr txBox="1">
            <a:spLocks noChangeArrowheads="1"/>
          </p:cNvSpPr>
          <p:nvPr/>
        </p:nvSpPr>
        <p:spPr bwMode="auto">
          <a:xfrm>
            <a:off x="3464240" y="341753"/>
            <a:ext cx="5432898" cy="4492127"/>
          </a:xfrm>
          <a:prstGeom prst="rect">
            <a:avLst/>
          </a:prstGeom>
          <a:noFill/>
          <a:ln>
            <a:noFill/>
          </a:ln>
          <a:effectLst/>
          <a:extLst>
            <a:ext uri="{909E8E84-426E-40DD-AFC4-6F175D3DCCD1}">
              <a14:hiddenFill xmlns:a14="http://schemas.microsoft.com/office/drawing/2010/main">
                <a:solidFill>
                  <a:srgbClr val="78C0B2"/>
                </a:solidFill>
              </a14:hiddenFill>
            </a:ext>
            <a:ext uri="{91240B29-F687-4F45-9708-019B960494DF}">
              <a14:hiddenLine xmlns:a14="http://schemas.microsoft.com/office/drawing/2010/main" w="12700" cap="sq">
                <a:solidFill>
                  <a:srgbClr val="00264C"/>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wrap="none">
            <a:spAutoFit/>
          </a:bodyPr>
          <a:lstStyle/>
          <a:p>
            <a:pPr eaLnBrk="0" hangingPunct="0">
              <a:lnSpc>
                <a:spcPct val="150000"/>
              </a:lnSpc>
            </a:pPr>
            <a:r>
              <a:rPr lang="en-US" sz="1200" dirty="0" err="1">
                <a:solidFill>
                  <a:srgbClr val="124E4E"/>
                </a:solidFill>
                <a:latin typeface="Didact Gothic" charset="0"/>
                <a:cs typeface="Times New Roman" pitchFamily="18" charset="0"/>
              </a:rPr>
              <a:t>Untuk</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mendapatkan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sampel</a:t>
            </a:r>
            <a:r>
              <a:rPr lang="en-US" sz="1200" dirty="0">
                <a:solidFill>
                  <a:srgbClr val="124E4E"/>
                </a:solidFill>
                <a:latin typeface="Didact Gothic" charset="0"/>
                <a:cs typeface="Times New Roman" pitchFamily="18" charset="0"/>
              </a:rPr>
              <a:t> yang </a:t>
            </a:r>
            <a:r>
              <a:rPr lang="en-US" sz="1200" dirty="0" err="1">
                <a:solidFill>
                  <a:srgbClr val="124E4E"/>
                </a:solidFill>
                <a:latin typeface="Didact Gothic" charset="0"/>
                <a:cs typeface="Times New Roman" pitchFamily="18" charset="0"/>
              </a:rPr>
              <a:t>baik</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maka</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diperlukan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metode</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pemilihan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atau</a:t>
            </a:r>
            <a:r>
              <a:rPr lang="en-US" sz="1200" dirty="0">
                <a:solidFill>
                  <a:srgbClr val="124E4E"/>
                </a:solidFill>
                <a:latin typeface="Didact Gothic" charset="0"/>
                <a:cs typeface="Times New Roman" pitchFamily="18" charset="0"/>
              </a:rPr>
              <a:t> </a:t>
            </a:r>
          </a:p>
          <a:p>
            <a:pPr eaLnBrk="0" hangingPunct="0">
              <a:lnSpc>
                <a:spcPct val="150000"/>
              </a:lnSpc>
            </a:pPr>
            <a:r>
              <a:rPr lang="en-US" sz="1200" dirty="0" err="1">
                <a:solidFill>
                  <a:srgbClr val="124E4E"/>
                </a:solidFill>
                <a:latin typeface="Didact Gothic" charset="0"/>
                <a:cs typeface="Times New Roman" pitchFamily="18" charset="0"/>
              </a:rPr>
              <a:t>pengambilan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sampel</a:t>
            </a:r>
            <a:r>
              <a:rPr lang="en-US" sz="1200" dirty="0">
                <a:solidFill>
                  <a:srgbClr val="124E4E"/>
                </a:solidFill>
                <a:latin typeface="Didact Gothic" charset="0"/>
                <a:cs typeface="Times New Roman" pitchFamily="18" charset="0"/>
              </a:rPr>
              <a:t> (sampling) yang </a:t>
            </a:r>
            <a:r>
              <a:rPr lang="en-US" sz="1200" dirty="0" err="1">
                <a:solidFill>
                  <a:srgbClr val="124E4E"/>
                </a:solidFill>
                <a:latin typeface="Didact Gothic" charset="0"/>
                <a:cs typeface="Times New Roman" pitchFamily="18" charset="0"/>
              </a:rPr>
              <a:t>baik</a:t>
            </a:r>
            <a:r>
              <a:rPr lang="en-US" sz="1200" dirty="0">
                <a:solidFill>
                  <a:srgbClr val="124E4E"/>
                </a:solidFill>
                <a:latin typeface="Didact Gothic" charset="0"/>
                <a:cs typeface="Times New Roman" pitchFamily="18" charset="0"/>
              </a:rPr>
              <a:t>. </a:t>
            </a:r>
            <a:endParaRPr lang="id-ID" sz="1200" dirty="0" smtClean="0">
              <a:solidFill>
                <a:srgbClr val="124E4E"/>
              </a:solidFill>
              <a:latin typeface="Didact Gothic" charset="0"/>
              <a:cs typeface="Times New Roman" pitchFamily="18" charset="0"/>
            </a:endParaRPr>
          </a:p>
          <a:p>
            <a:pPr eaLnBrk="0" hangingPunct="0">
              <a:lnSpc>
                <a:spcPct val="150000"/>
              </a:lnSpc>
            </a:pPr>
            <a:endParaRPr lang="en-US" sz="1200" dirty="0">
              <a:solidFill>
                <a:srgbClr val="124E4E"/>
              </a:solidFill>
              <a:latin typeface="Didact Gothic" charset="0"/>
              <a:cs typeface="Times New Roman" pitchFamily="18" charset="0"/>
            </a:endParaRPr>
          </a:p>
          <a:p>
            <a:pPr eaLnBrk="0" hangingPunct="0">
              <a:lnSpc>
                <a:spcPct val="150000"/>
              </a:lnSpc>
            </a:pPr>
            <a:r>
              <a:rPr lang="en-US" sz="1200" b="1" dirty="0" err="1">
                <a:solidFill>
                  <a:srgbClr val="124E4E"/>
                </a:solidFill>
                <a:latin typeface="Didact Gothic" charset="0"/>
                <a:cs typeface="Times New Roman" pitchFamily="18" charset="0"/>
              </a:rPr>
              <a:t>Metode</a:t>
            </a:r>
            <a:r>
              <a:rPr lang="en-US" sz="1200" b="1" dirty="0">
                <a:solidFill>
                  <a:srgbClr val="124E4E"/>
                </a:solidFill>
                <a:latin typeface="Didact Gothic" charset="0"/>
                <a:cs typeface="Times New Roman" pitchFamily="18" charset="0"/>
              </a:rPr>
              <a:t> </a:t>
            </a:r>
            <a:r>
              <a:rPr lang="en-US" sz="1200" b="1" dirty="0" err="1">
                <a:solidFill>
                  <a:srgbClr val="124E4E"/>
                </a:solidFill>
                <a:latin typeface="Didact Gothic" charset="0"/>
                <a:cs typeface="Times New Roman" pitchFamily="18" charset="0"/>
              </a:rPr>
              <a:t>Pengambilan</a:t>
            </a:r>
            <a:r>
              <a:rPr lang="en-US" sz="1200" b="1" dirty="0">
                <a:solidFill>
                  <a:srgbClr val="124E4E"/>
                </a:solidFill>
                <a:latin typeface="Didact Gothic" charset="0"/>
                <a:cs typeface="Times New Roman" pitchFamily="18" charset="0"/>
              </a:rPr>
              <a:t> </a:t>
            </a:r>
            <a:r>
              <a:rPr lang="en-US" sz="1200" b="1" dirty="0" err="1">
                <a:solidFill>
                  <a:srgbClr val="124E4E"/>
                </a:solidFill>
                <a:latin typeface="Didact Gothic" charset="0"/>
                <a:cs typeface="Times New Roman" pitchFamily="18" charset="0"/>
              </a:rPr>
              <a:t>Sampel</a:t>
            </a:r>
            <a:r>
              <a:rPr lang="en-US" sz="1200" b="1" dirty="0">
                <a:solidFill>
                  <a:srgbClr val="124E4E"/>
                </a:solidFill>
                <a:latin typeface="Didact Gothic" charset="0"/>
                <a:cs typeface="Times New Roman" pitchFamily="18" charset="0"/>
              </a:rPr>
              <a:t> Yang </a:t>
            </a:r>
            <a:r>
              <a:rPr lang="en-US" sz="1200" b="1" dirty="0" err="1">
                <a:solidFill>
                  <a:srgbClr val="124E4E"/>
                </a:solidFill>
                <a:latin typeface="Didact Gothic" charset="0"/>
                <a:cs typeface="Times New Roman" pitchFamily="18" charset="0"/>
              </a:rPr>
              <a:t>Baik</a:t>
            </a:r>
            <a:r>
              <a:rPr lang="en-US" sz="1200" b="1" dirty="0">
                <a:solidFill>
                  <a:srgbClr val="124E4E"/>
                </a:solidFill>
                <a:latin typeface="Didact Gothic" charset="0"/>
                <a:cs typeface="Times New Roman" pitchFamily="18" charset="0"/>
              </a:rPr>
              <a:t> :</a:t>
            </a:r>
            <a:endParaRPr lang="en-US" sz="1200" dirty="0">
              <a:solidFill>
                <a:srgbClr val="124E4E"/>
              </a:solidFill>
              <a:latin typeface="Didact Gothic" charset="0"/>
              <a:cs typeface="Times New Roman" pitchFamily="18" charset="0"/>
            </a:endParaRPr>
          </a:p>
          <a:p>
            <a:pPr eaLnBrk="0" hangingPunct="0">
              <a:lnSpc>
                <a:spcPct val="150000"/>
              </a:lnSpc>
            </a:pP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Prosedurnya</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sederhana</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mudah</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dilakukan</a:t>
            </a:r>
            <a:r>
              <a:rPr lang="en-US" sz="1200" dirty="0">
                <a:solidFill>
                  <a:srgbClr val="124E4E"/>
                </a:solidFill>
                <a:latin typeface="Didact Gothic" charset="0"/>
                <a:cs typeface="Times New Roman" pitchFamily="18" charset="0"/>
              </a:rPr>
              <a:t> </a:t>
            </a:r>
          </a:p>
          <a:p>
            <a:pPr eaLnBrk="0" hangingPunct="0">
              <a:lnSpc>
                <a:spcPct val="150000"/>
              </a:lnSpc>
            </a:pP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Dapat</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memilih</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sampel</a:t>
            </a:r>
            <a:r>
              <a:rPr lang="en-US" sz="1200" dirty="0">
                <a:solidFill>
                  <a:srgbClr val="124E4E"/>
                </a:solidFill>
                <a:latin typeface="Didact Gothic" charset="0"/>
                <a:cs typeface="Times New Roman" pitchFamily="18" charset="0"/>
              </a:rPr>
              <a:t> yang </a:t>
            </a:r>
            <a:r>
              <a:rPr lang="en-US" sz="1200" dirty="0" err="1">
                <a:solidFill>
                  <a:srgbClr val="124E4E"/>
                </a:solidFill>
                <a:latin typeface="Didact Gothic" charset="0"/>
                <a:cs typeface="Times New Roman" pitchFamily="18" charset="0"/>
              </a:rPr>
              <a:t>representatif</a:t>
            </a:r>
            <a:r>
              <a:rPr lang="en-US" sz="1200" dirty="0">
                <a:solidFill>
                  <a:srgbClr val="124E4E"/>
                </a:solidFill>
                <a:latin typeface="Didact Gothic" charset="0"/>
                <a:cs typeface="Times New Roman" pitchFamily="18" charset="0"/>
              </a:rPr>
              <a:t> </a:t>
            </a:r>
          </a:p>
          <a:p>
            <a:pPr eaLnBrk="0" hangingPunct="0">
              <a:lnSpc>
                <a:spcPct val="150000"/>
              </a:lnSpc>
            </a:pP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Efisien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dalam</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penggunaan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sumber</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daya</a:t>
            </a:r>
            <a:r>
              <a:rPr lang="en-US" sz="1200" dirty="0">
                <a:solidFill>
                  <a:srgbClr val="124E4E"/>
                </a:solidFill>
                <a:latin typeface="Didact Gothic" charset="0"/>
                <a:cs typeface="Times New Roman" pitchFamily="18" charset="0"/>
              </a:rPr>
              <a:t> </a:t>
            </a:r>
          </a:p>
          <a:p>
            <a:pPr eaLnBrk="0" hangingPunct="0">
              <a:lnSpc>
                <a:spcPct val="150000"/>
              </a:lnSpc>
            </a:pP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Dapat</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memberikan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informasi</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sebanyak-banyaknya</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mengenai</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sampel</a:t>
            </a:r>
            <a:r>
              <a:rPr lang="en-US" sz="1200" dirty="0">
                <a:solidFill>
                  <a:srgbClr val="124E4E"/>
                </a:solidFill>
                <a:latin typeface="Didact Gothic" charset="0"/>
                <a:cs typeface="Times New Roman" pitchFamily="18" charset="0"/>
              </a:rPr>
              <a:t> </a:t>
            </a:r>
            <a:endParaRPr lang="id-ID" sz="1200" dirty="0" smtClean="0">
              <a:solidFill>
                <a:srgbClr val="124E4E"/>
              </a:solidFill>
              <a:latin typeface="Didact Gothic" charset="0"/>
              <a:cs typeface="Times New Roman" pitchFamily="18" charset="0"/>
            </a:endParaRPr>
          </a:p>
          <a:p>
            <a:pPr eaLnBrk="0" hangingPunct="0">
              <a:lnSpc>
                <a:spcPct val="150000"/>
              </a:lnSpc>
            </a:pPr>
            <a:endParaRPr lang="en-US" sz="1200" dirty="0">
              <a:solidFill>
                <a:srgbClr val="124E4E"/>
              </a:solidFill>
              <a:latin typeface="Didact Gothic" charset="0"/>
              <a:cs typeface="Times New Roman" pitchFamily="18" charset="0"/>
            </a:endParaRPr>
          </a:p>
          <a:p>
            <a:pPr eaLnBrk="0" hangingPunct="0">
              <a:lnSpc>
                <a:spcPct val="150000"/>
              </a:lnSpc>
            </a:pPr>
            <a:r>
              <a:rPr lang="en-US" sz="1200" b="1" i="1" dirty="0" err="1">
                <a:solidFill>
                  <a:srgbClr val="124E4E"/>
                </a:solidFill>
                <a:latin typeface="Didact Gothic" charset="0"/>
                <a:cs typeface="Times New Roman" pitchFamily="18" charset="0"/>
              </a:rPr>
              <a:t>Berapa</a:t>
            </a:r>
            <a:r>
              <a:rPr lang="en-US" sz="1200" b="1" i="1" dirty="0">
                <a:solidFill>
                  <a:srgbClr val="124E4E"/>
                </a:solidFill>
                <a:latin typeface="Didact Gothic" charset="0"/>
                <a:cs typeface="Times New Roman" pitchFamily="18" charset="0"/>
              </a:rPr>
              <a:t> </a:t>
            </a:r>
            <a:r>
              <a:rPr lang="en-US" sz="1200" b="1" i="1" dirty="0" err="1">
                <a:solidFill>
                  <a:srgbClr val="124E4E"/>
                </a:solidFill>
                <a:latin typeface="Didact Gothic" charset="0"/>
                <a:cs typeface="Times New Roman" pitchFamily="18" charset="0"/>
              </a:rPr>
              <a:t>jumlah</a:t>
            </a:r>
            <a:r>
              <a:rPr lang="en-US" sz="1200" b="1" i="1" dirty="0">
                <a:solidFill>
                  <a:srgbClr val="124E4E"/>
                </a:solidFill>
                <a:latin typeface="Didact Gothic" charset="0"/>
                <a:cs typeface="Times New Roman" pitchFamily="18" charset="0"/>
              </a:rPr>
              <a:t> </a:t>
            </a:r>
            <a:r>
              <a:rPr lang="en-US" sz="1200" b="1" i="1" dirty="0" err="1">
                <a:solidFill>
                  <a:srgbClr val="124E4E"/>
                </a:solidFill>
                <a:latin typeface="Didact Gothic" charset="0"/>
                <a:cs typeface="Times New Roman" pitchFamily="18" charset="0"/>
              </a:rPr>
              <a:t>anggota</a:t>
            </a:r>
            <a:r>
              <a:rPr lang="en-US" sz="1200" b="1" i="1" dirty="0">
                <a:solidFill>
                  <a:srgbClr val="124E4E"/>
                </a:solidFill>
                <a:latin typeface="Didact Gothic" charset="0"/>
                <a:cs typeface="Times New Roman" pitchFamily="18" charset="0"/>
              </a:rPr>
              <a:t> </a:t>
            </a:r>
            <a:r>
              <a:rPr lang="en-US" sz="1200" b="1" i="1" dirty="0" err="1">
                <a:solidFill>
                  <a:srgbClr val="124E4E"/>
                </a:solidFill>
                <a:latin typeface="Didact Gothic" charset="0"/>
                <a:cs typeface="Times New Roman" pitchFamily="18" charset="0"/>
              </a:rPr>
              <a:t>sampel</a:t>
            </a:r>
            <a:r>
              <a:rPr lang="en-US" sz="1200" b="1" i="1" dirty="0">
                <a:solidFill>
                  <a:srgbClr val="124E4E"/>
                </a:solidFill>
                <a:latin typeface="Didact Gothic" charset="0"/>
                <a:cs typeface="Times New Roman" pitchFamily="18" charset="0"/>
              </a:rPr>
              <a:t> yang </a:t>
            </a:r>
            <a:r>
              <a:rPr lang="en-US" sz="1200" b="1" i="1" dirty="0" err="1">
                <a:solidFill>
                  <a:srgbClr val="124E4E"/>
                </a:solidFill>
                <a:latin typeface="Didact Gothic" charset="0"/>
                <a:cs typeface="Times New Roman" pitchFamily="18" charset="0"/>
              </a:rPr>
              <a:t>baik</a:t>
            </a:r>
            <a:r>
              <a:rPr lang="en-US" sz="1200" b="1" i="1" dirty="0">
                <a:solidFill>
                  <a:srgbClr val="124E4E"/>
                </a:solidFill>
                <a:latin typeface="Didact Gothic" charset="0"/>
                <a:cs typeface="Times New Roman" pitchFamily="18" charset="0"/>
              </a:rPr>
              <a:t> ?</a:t>
            </a:r>
            <a:endParaRPr lang="en-US" sz="1200" dirty="0">
              <a:solidFill>
                <a:srgbClr val="124E4E"/>
              </a:solidFill>
              <a:latin typeface="Didact Gothic" charset="0"/>
              <a:cs typeface="Times New Roman" pitchFamily="18" charset="0"/>
            </a:endParaRPr>
          </a:p>
          <a:p>
            <a:pPr eaLnBrk="0" hangingPunct="0">
              <a:lnSpc>
                <a:spcPct val="150000"/>
              </a:lnSpc>
            </a:pPr>
            <a:r>
              <a:rPr lang="en-US" sz="1200" dirty="0" err="1">
                <a:solidFill>
                  <a:srgbClr val="124E4E"/>
                </a:solidFill>
                <a:latin typeface="Didact Gothic" charset="0"/>
                <a:cs typeface="Times New Roman" pitchFamily="18" charset="0"/>
              </a:rPr>
              <a:t>Pada</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prinsipnya</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tidak</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ada</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ketentuan</a:t>
            </a:r>
            <a:r>
              <a:rPr lang="en-US" sz="1200" dirty="0">
                <a:solidFill>
                  <a:srgbClr val="124E4E"/>
                </a:solidFill>
                <a:latin typeface="Didact Gothic" charset="0"/>
                <a:cs typeface="Times New Roman" pitchFamily="18" charset="0"/>
              </a:rPr>
              <a:t> yang </a:t>
            </a:r>
            <a:r>
              <a:rPr lang="en-US" sz="1200" dirty="0" err="1">
                <a:solidFill>
                  <a:srgbClr val="124E4E"/>
                </a:solidFill>
                <a:latin typeface="Didact Gothic" charset="0"/>
                <a:cs typeface="Times New Roman" pitchFamily="18" charset="0"/>
              </a:rPr>
              <a:t>baku</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mengenai</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ukuran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sampel</a:t>
            </a:r>
            <a:r>
              <a:rPr lang="en-US" sz="1200" dirty="0">
                <a:solidFill>
                  <a:srgbClr val="124E4E"/>
                </a:solidFill>
                <a:latin typeface="Didact Gothic" charset="0"/>
                <a:cs typeface="Times New Roman" pitchFamily="18" charset="0"/>
              </a:rPr>
              <a:t>. Yang </a:t>
            </a:r>
          </a:p>
          <a:p>
            <a:pPr eaLnBrk="0" hangingPunct="0">
              <a:lnSpc>
                <a:spcPct val="150000"/>
              </a:lnSpc>
            </a:pPr>
            <a:r>
              <a:rPr lang="en-US" sz="1200" dirty="0" err="1">
                <a:solidFill>
                  <a:srgbClr val="124E4E"/>
                </a:solidFill>
                <a:latin typeface="Didact Gothic" charset="0"/>
                <a:cs typeface="Times New Roman" pitchFamily="18" charset="0"/>
              </a:rPr>
              <a:t>perlu</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diperhatikan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dalam</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menentukan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besarnya</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sampel</a:t>
            </a:r>
            <a:r>
              <a:rPr lang="en-US" sz="1200" dirty="0">
                <a:solidFill>
                  <a:srgbClr val="124E4E"/>
                </a:solidFill>
                <a:latin typeface="Didact Gothic" charset="0"/>
                <a:cs typeface="Times New Roman" pitchFamily="18" charset="0"/>
              </a:rPr>
              <a:t> : </a:t>
            </a:r>
          </a:p>
          <a:p>
            <a:pPr eaLnBrk="0" hangingPunct="0">
              <a:lnSpc>
                <a:spcPct val="150000"/>
              </a:lnSpc>
            </a:pP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Derajat</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keseragaman</a:t>
            </a:r>
            <a:r>
              <a:rPr lang="en-US" sz="1200" dirty="0">
                <a:solidFill>
                  <a:srgbClr val="124E4E"/>
                </a:solidFill>
                <a:latin typeface="Didact Gothic" charset="0"/>
                <a:cs typeface="Times New Roman" pitchFamily="18" charset="0"/>
              </a:rPr>
              <a:t>/</a:t>
            </a:r>
            <a:r>
              <a:rPr lang="en-US" sz="1200" dirty="0" err="1">
                <a:solidFill>
                  <a:srgbClr val="124E4E"/>
                </a:solidFill>
                <a:latin typeface="Didact Gothic" charset="0"/>
                <a:cs typeface="Times New Roman" pitchFamily="18" charset="0"/>
              </a:rPr>
              <a:t>heterogenitas</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dari</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populasi</a:t>
            </a:r>
            <a:r>
              <a:rPr lang="en-US" sz="1200" dirty="0">
                <a:solidFill>
                  <a:srgbClr val="124E4E"/>
                </a:solidFill>
                <a:latin typeface="Didact Gothic" charset="0"/>
                <a:cs typeface="Times New Roman" pitchFamily="18" charset="0"/>
              </a:rPr>
              <a:t> </a:t>
            </a:r>
          </a:p>
          <a:p>
            <a:pPr eaLnBrk="0" hangingPunct="0">
              <a:lnSpc>
                <a:spcPct val="150000"/>
              </a:lnSpc>
            </a:pP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Metode</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analisis</a:t>
            </a:r>
            <a:r>
              <a:rPr lang="en-US" sz="1200" dirty="0">
                <a:solidFill>
                  <a:srgbClr val="124E4E"/>
                </a:solidFill>
                <a:latin typeface="Didact Gothic" charset="0"/>
                <a:cs typeface="Times New Roman" pitchFamily="18" charset="0"/>
              </a:rPr>
              <a:t> yang </a:t>
            </a:r>
            <a:r>
              <a:rPr lang="en-US" sz="1200" dirty="0" err="1">
                <a:solidFill>
                  <a:srgbClr val="124E4E"/>
                </a:solidFill>
                <a:latin typeface="Didact Gothic" charset="0"/>
                <a:cs typeface="Times New Roman" pitchFamily="18" charset="0"/>
              </a:rPr>
              <a:t>akan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digunakan</a:t>
            </a:r>
            <a:r>
              <a:rPr lang="en-US" sz="1200" dirty="0">
                <a:solidFill>
                  <a:srgbClr val="124E4E"/>
                </a:solidFill>
                <a:latin typeface="Didact Gothic" charset="0"/>
                <a:cs typeface="Times New Roman" pitchFamily="18" charset="0"/>
              </a:rPr>
              <a:t>	</a:t>
            </a:r>
          </a:p>
          <a:p>
            <a:pPr eaLnBrk="0" hangingPunct="0">
              <a:lnSpc>
                <a:spcPct val="150000"/>
              </a:lnSpc>
            </a:pP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Ketersediaan</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sumber</a:t>
            </a: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daya</a:t>
            </a:r>
            <a:r>
              <a:rPr lang="en-US" sz="1200" dirty="0">
                <a:solidFill>
                  <a:srgbClr val="124E4E"/>
                </a:solidFill>
                <a:latin typeface="Didact Gothic" charset="0"/>
                <a:cs typeface="Times New Roman" pitchFamily="18" charset="0"/>
              </a:rPr>
              <a:t> </a:t>
            </a:r>
          </a:p>
          <a:p>
            <a:pPr eaLnBrk="0" hangingPunct="0">
              <a:lnSpc>
                <a:spcPct val="150000"/>
              </a:lnSpc>
            </a:pPr>
            <a:r>
              <a:rPr lang="en-US" sz="1200" dirty="0">
                <a:solidFill>
                  <a:srgbClr val="124E4E"/>
                </a:solidFill>
                <a:latin typeface="Didact Gothic" charset="0"/>
                <a:cs typeface="Times New Roman" pitchFamily="18" charset="0"/>
              </a:rPr>
              <a:t>¤ </a:t>
            </a:r>
            <a:r>
              <a:rPr lang="en-US" sz="1200" dirty="0" err="1">
                <a:solidFill>
                  <a:srgbClr val="124E4E"/>
                </a:solidFill>
                <a:latin typeface="Didact Gothic" charset="0"/>
                <a:cs typeface="Times New Roman" pitchFamily="18" charset="0"/>
              </a:rPr>
              <a:t>Presisi</a:t>
            </a:r>
            <a:r>
              <a:rPr lang="en-US" sz="1200" dirty="0">
                <a:solidFill>
                  <a:srgbClr val="124E4E"/>
                </a:solidFill>
                <a:latin typeface="Didact Gothic" charset="0"/>
                <a:cs typeface="Times New Roman" pitchFamily="18" charset="0"/>
              </a:rPr>
              <a:t> yang </a:t>
            </a:r>
            <a:r>
              <a:rPr lang="en-US" sz="1200" dirty="0" err="1">
                <a:solidFill>
                  <a:srgbClr val="124E4E"/>
                </a:solidFill>
                <a:latin typeface="Didact Gothic" charset="0"/>
                <a:cs typeface="Times New Roman" pitchFamily="18" charset="0"/>
              </a:rPr>
              <a:t>dikehendaki</a:t>
            </a:r>
            <a:endParaRPr lang="en-US" sz="1200" dirty="0">
              <a:solidFill>
                <a:srgbClr val="124E4E"/>
              </a:solidFill>
              <a:latin typeface="Didact Gothic" charset="0"/>
            </a:endParaRPr>
          </a:p>
        </p:txBody>
      </p:sp>
    </p:spTree>
    <p:extLst>
      <p:ext uri="{BB962C8B-B14F-4D97-AF65-F5344CB8AC3E}">
        <p14:creationId xmlns:p14="http://schemas.microsoft.com/office/powerpoint/2010/main" val="2506394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16</a:t>
            </a:fld>
            <a:endParaRPr lang="es">
              <a:latin typeface="Oswald Regular"/>
              <a:ea typeface="Oswald Regular"/>
              <a:cs typeface="Oswald Regular"/>
              <a:sym typeface="Oswald Regular"/>
            </a:endParaRPr>
          </a:p>
        </p:txBody>
      </p:sp>
      <p:sp>
        <p:nvSpPr>
          <p:cNvPr id="5" name="Text Box 6"/>
          <p:cNvSpPr txBox="1">
            <a:spLocks noChangeArrowheads="1"/>
          </p:cNvSpPr>
          <p:nvPr/>
        </p:nvSpPr>
        <p:spPr bwMode="auto">
          <a:xfrm>
            <a:off x="3370985" y="353840"/>
            <a:ext cx="5356556" cy="4185761"/>
          </a:xfrm>
          <a:prstGeom prst="rect">
            <a:avLst/>
          </a:prstGeom>
          <a:noFill/>
          <a:ln>
            <a:noFill/>
          </a:ln>
          <a:effectLst/>
          <a:extLst>
            <a:ext uri="{909E8E84-426E-40DD-AFC4-6F175D3DCCD1}">
              <a14:hiddenFill xmlns:a14="http://schemas.microsoft.com/office/drawing/2010/main">
                <a:solidFill>
                  <a:srgbClr val="78C0B2"/>
                </a:solidFill>
              </a14:hiddenFill>
            </a:ext>
            <a:ext uri="{91240B29-F687-4F45-9708-019B960494DF}">
              <a14:hiddenLine xmlns:a14="http://schemas.microsoft.com/office/drawing/2010/main" w="12700" cap="sq">
                <a:solidFill>
                  <a:srgbClr val="00264C"/>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wrap="square">
            <a:spAutoFit/>
          </a:bodyPr>
          <a:lstStyle/>
          <a:p>
            <a:pPr eaLnBrk="0" hangingPunct="0">
              <a:lnSpc>
                <a:spcPct val="150000"/>
              </a:lnSpc>
            </a:pPr>
            <a:r>
              <a:rPr lang="en-US" sz="1200" b="1" dirty="0" err="1">
                <a:solidFill>
                  <a:schemeClr val="bg2"/>
                </a:solidFill>
                <a:latin typeface="Didact Gothic" charset="0"/>
                <a:cs typeface="Times New Roman" pitchFamily="18" charset="0"/>
              </a:rPr>
              <a:t>Macam-macam</a:t>
            </a:r>
            <a:r>
              <a:rPr lang="en-US" sz="1200" b="1" dirty="0">
                <a:solidFill>
                  <a:schemeClr val="bg2"/>
                </a:solidFill>
                <a:latin typeface="Didact Gothic" charset="0"/>
                <a:cs typeface="Times New Roman" pitchFamily="18" charset="0"/>
              </a:rPr>
              <a:t> </a:t>
            </a:r>
            <a:r>
              <a:rPr lang="en-US" sz="1200" b="1" dirty="0" err="1">
                <a:solidFill>
                  <a:schemeClr val="bg2"/>
                </a:solidFill>
                <a:latin typeface="Didact Gothic" charset="0"/>
                <a:cs typeface="Times New Roman" pitchFamily="18" charset="0"/>
              </a:rPr>
              <a:t>Metode</a:t>
            </a:r>
            <a:r>
              <a:rPr lang="en-US" sz="1200" b="1" dirty="0">
                <a:solidFill>
                  <a:schemeClr val="bg2"/>
                </a:solidFill>
                <a:latin typeface="Didact Gothic" charset="0"/>
                <a:cs typeface="Times New Roman" pitchFamily="18" charset="0"/>
              </a:rPr>
              <a:t> Sampling </a:t>
            </a:r>
            <a:r>
              <a:rPr lang="en-US" sz="1200" b="1" u="sng" dirty="0">
                <a:solidFill>
                  <a:schemeClr val="bg2"/>
                </a:solidFill>
                <a:latin typeface="Didact Gothic" charset="0"/>
                <a:cs typeface="Times New Roman" pitchFamily="18" charset="0"/>
              </a:rPr>
              <a:t>:</a:t>
            </a:r>
            <a:endParaRPr lang="en-US" sz="1200" dirty="0">
              <a:latin typeface="Didact Gothic" charset="0"/>
              <a:cs typeface="Times New Roman" pitchFamily="18" charset="0"/>
            </a:endParaRPr>
          </a:p>
          <a:p>
            <a:pPr eaLnBrk="0" hangingPunct="0">
              <a:lnSpc>
                <a:spcPct val="150000"/>
              </a:lnSpc>
              <a:buFontTx/>
              <a:buChar char="•"/>
            </a:pPr>
            <a:r>
              <a:rPr lang="en-US" sz="1200" dirty="0">
                <a:solidFill>
                  <a:schemeClr val="bg2"/>
                </a:solidFill>
                <a:latin typeface="Didact Gothic" charset="0"/>
                <a:cs typeface="Times New Roman" pitchFamily="18" charset="0"/>
              </a:rPr>
              <a:t> Probability Sampling </a:t>
            </a:r>
            <a:endParaRPr lang="en-US" sz="1200" dirty="0">
              <a:latin typeface="Didact Gothic" charset="0"/>
              <a:cs typeface="Times New Roman" pitchFamily="18" charset="0"/>
            </a:endParaRPr>
          </a:p>
          <a:p>
            <a:pPr eaLnBrk="0" hangingPunct="0">
              <a:lnSpc>
                <a:spcPct val="150000"/>
              </a:lnSpc>
            </a:pP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Contoh</a:t>
            </a:r>
            <a:r>
              <a:rPr lang="en-US" sz="1200" dirty="0">
                <a:solidFill>
                  <a:schemeClr val="bg2"/>
                </a:solidFill>
                <a:latin typeface="Didact Gothic" charset="0"/>
                <a:cs typeface="Times New Roman" pitchFamily="18" charset="0"/>
              </a:rPr>
              <a:t> : </a:t>
            </a:r>
            <a:endParaRPr lang="en-US" sz="1200" dirty="0">
              <a:latin typeface="Didact Gothic" charset="0"/>
              <a:cs typeface="Times New Roman" pitchFamily="18" charset="0"/>
            </a:endParaRPr>
          </a:p>
          <a:p>
            <a:pPr eaLnBrk="0" hangingPunct="0">
              <a:lnSpc>
                <a:spcPct val="150000"/>
              </a:lnSpc>
            </a:pPr>
            <a:r>
              <a:rPr lang="en-US" sz="1200" dirty="0">
                <a:solidFill>
                  <a:schemeClr val="bg2"/>
                </a:solidFill>
                <a:latin typeface="Didact Gothic" charset="0"/>
                <a:cs typeface="Times New Roman" pitchFamily="18" charset="0"/>
              </a:rPr>
              <a:t>  ¤  Simple Random Sampling </a:t>
            </a:r>
            <a:endParaRPr lang="id-ID" sz="1200" dirty="0" smtClean="0">
              <a:solidFill>
                <a:schemeClr val="bg2"/>
              </a:solidFill>
              <a:latin typeface="Didact Gothic" charset="0"/>
              <a:cs typeface="Times New Roman" pitchFamily="18" charset="0"/>
            </a:endParaRPr>
          </a:p>
          <a:p>
            <a:pPr eaLnBrk="0" hangingPunct="0">
              <a:lnSpc>
                <a:spcPct val="150000"/>
              </a:lnSpc>
            </a:pP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  Si</a:t>
            </a:r>
            <a:r>
              <a:rPr lang="id-ID" sz="1200" dirty="0" smtClean="0">
                <a:solidFill>
                  <a:schemeClr val="bg2"/>
                </a:solidFill>
                <a:latin typeface="Didact Gothic" charset="0"/>
                <a:cs typeface="Times New Roman" pitchFamily="18" charset="0"/>
              </a:rPr>
              <a:t>stematik </a:t>
            </a:r>
            <a:r>
              <a:rPr lang="en-US" sz="1200" dirty="0" smtClean="0">
                <a:solidFill>
                  <a:schemeClr val="bg2"/>
                </a:solidFill>
                <a:latin typeface="Didact Gothic" charset="0"/>
                <a:cs typeface="Times New Roman" pitchFamily="18" charset="0"/>
              </a:rPr>
              <a:t> Sampling </a:t>
            </a:r>
            <a:endParaRPr lang="en-US" sz="1200" dirty="0">
              <a:latin typeface="Didact Gothic" charset="0"/>
              <a:cs typeface="Times New Roman" pitchFamily="18" charset="0"/>
            </a:endParaRPr>
          </a:p>
          <a:p>
            <a:pPr eaLnBrk="0" hangingPunct="0">
              <a:lnSpc>
                <a:spcPct val="150000"/>
              </a:lnSpc>
            </a:pPr>
            <a:r>
              <a:rPr lang="en-US" sz="1200" dirty="0">
                <a:solidFill>
                  <a:schemeClr val="bg2"/>
                </a:solidFill>
                <a:latin typeface="Didact Gothic" charset="0"/>
                <a:cs typeface="Times New Roman" pitchFamily="18" charset="0"/>
              </a:rPr>
              <a:t>  ¤  Stratified </a:t>
            </a:r>
            <a:r>
              <a:rPr lang="en-US" sz="1200" dirty="0" smtClean="0">
                <a:solidFill>
                  <a:schemeClr val="bg2"/>
                </a:solidFill>
                <a:latin typeface="Didact Gothic" charset="0"/>
                <a:cs typeface="Times New Roman" pitchFamily="18" charset="0"/>
              </a:rPr>
              <a:t>Sampling </a:t>
            </a:r>
            <a:endParaRPr lang="en-US" sz="1200" dirty="0">
              <a:latin typeface="Didact Gothic" charset="0"/>
              <a:cs typeface="Times New Roman" pitchFamily="18" charset="0"/>
            </a:endParaRPr>
          </a:p>
          <a:p>
            <a:pPr eaLnBrk="0" hangingPunct="0">
              <a:lnSpc>
                <a:spcPct val="150000"/>
              </a:lnSpc>
            </a:pPr>
            <a:r>
              <a:rPr lang="en-US" sz="1200" dirty="0">
                <a:solidFill>
                  <a:schemeClr val="bg2"/>
                </a:solidFill>
                <a:latin typeface="Didact Gothic" charset="0"/>
                <a:cs typeface="Times New Roman" pitchFamily="18" charset="0"/>
              </a:rPr>
              <a:t>  ¤  Cluster Sampling </a:t>
            </a:r>
            <a:endParaRPr lang="id-ID" sz="1200" dirty="0" smtClean="0">
              <a:solidFill>
                <a:schemeClr val="bg2"/>
              </a:solidFill>
              <a:latin typeface="Didact Gothic" charset="0"/>
              <a:cs typeface="Times New Roman" pitchFamily="18" charset="0"/>
            </a:endParaRPr>
          </a:p>
          <a:p>
            <a:pPr eaLnBrk="0" hangingPunct="0">
              <a:lnSpc>
                <a:spcPct val="150000"/>
              </a:lnSpc>
            </a:pPr>
            <a:endParaRPr lang="en-US" sz="1200" dirty="0">
              <a:latin typeface="Didact Gothic" charset="0"/>
              <a:cs typeface="Times New Roman" pitchFamily="18" charset="0"/>
            </a:endParaRPr>
          </a:p>
          <a:p>
            <a:pPr eaLnBrk="0" hangingPunct="0">
              <a:lnSpc>
                <a:spcPct val="150000"/>
              </a:lnSpc>
              <a:buFontTx/>
              <a:buChar char="•"/>
            </a:pPr>
            <a:r>
              <a:rPr lang="en-US" sz="1200" dirty="0">
                <a:solidFill>
                  <a:schemeClr val="bg2"/>
                </a:solidFill>
                <a:latin typeface="Didact Gothic" charset="0"/>
                <a:cs typeface="Times New Roman" pitchFamily="18" charset="0"/>
              </a:rPr>
              <a:t> Non Probability Sampling </a:t>
            </a:r>
            <a:endParaRPr lang="en-US" sz="1200" dirty="0">
              <a:latin typeface="Didact Gothic" charset="0"/>
              <a:cs typeface="Times New Roman" pitchFamily="18" charset="0"/>
            </a:endParaRPr>
          </a:p>
          <a:p>
            <a:pPr eaLnBrk="0" hangingPunct="0">
              <a:lnSpc>
                <a:spcPct val="150000"/>
              </a:lnSpc>
            </a:pP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Contoh</a:t>
            </a:r>
            <a:r>
              <a:rPr lang="en-US" sz="1200" dirty="0">
                <a:solidFill>
                  <a:schemeClr val="bg2"/>
                </a:solidFill>
                <a:latin typeface="Didact Gothic" charset="0"/>
                <a:cs typeface="Times New Roman" pitchFamily="18" charset="0"/>
              </a:rPr>
              <a:t> : </a:t>
            </a:r>
            <a:endParaRPr lang="en-US" sz="1200" dirty="0">
              <a:latin typeface="Didact Gothic" charset="0"/>
              <a:cs typeface="Times New Roman" pitchFamily="18" charset="0"/>
            </a:endParaRPr>
          </a:p>
          <a:p>
            <a:pPr eaLnBrk="0" hangingPunct="0">
              <a:lnSpc>
                <a:spcPct val="150000"/>
              </a:lnSpc>
            </a:pPr>
            <a:r>
              <a:rPr lang="en-US" sz="1200" dirty="0">
                <a:solidFill>
                  <a:schemeClr val="bg2"/>
                </a:solidFill>
                <a:latin typeface="Didact Gothic" charset="0"/>
                <a:cs typeface="Times New Roman" pitchFamily="18" charset="0"/>
              </a:rPr>
              <a:t>  ¤  Quota Sampling </a:t>
            </a:r>
            <a:endParaRPr lang="en-US" sz="1200" dirty="0">
              <a:latin typeface="Didact Gothic" charset="0"/>
              <a:cs typeface="Times New Roman" pitchFamily="18" charset="0"/>
            </a:endParaRPr>
          </a:p>
          <a:p>
            <a:pPr eaLnBrk="0" hangingPunct="0">
              <a:lnSpc>
                <a:spcPct val="150000"/>
              </a:lnSpc>
            </a:pPr>
            <a:r>
              <a:rPr lang="en-US" sz="1200" dirty="0">
                <a:solidFill>
                  <a:schemeClr val="bg2"/>
                </a:solidFill>
                <a:latin typeface="Didact Gothic" charset="0"/>
                <a:cs typeface="Times New Roman" pitchFamily="18" charset="0"/>
              </a:rPr>
              <a:t>  ¤  Accidental Sampling </a:t>
            </a:r>
            <a:endParaRPr lang="en-US" sz="1200" dirty="0">
              <a:latin typeface="Didact Gothic" charset="0"/>
              <a:cs typeface="Times New Roman" pitchFamily="18" charset="0"/>
            </a:endParaRPr>
          </a:p>
          <a:p>
            <a:pPr eaLnBrk="0" hangingPunct="0">
              <a:lnSpc>
                <a:spcPct val="150000"/>
              </a:lnSpc>
            </a:pPr>
            <a:r>
              <a:rPr lang="en-US" sz="1200" dirty="0">
                <a:solidFill>
                  <a:schemeClr val="bg2"/>
                </a:solidFill>
                <a:latin typeface="Didact Gothic" charset="0"/>
                <a:cs typeface="Times New Roman" pitchFamily="18" charset="0"/>
              </a:rPr>
              <a:t>  ¤  Saturation Sampling </a:t>
            </a:r>
            <a:endParaRPr lang="en-US" sz="1200" dirty="0">
              <a:latin typeface="Didact Gothic" charset="0"/>
              <a:cs typeface="Times New Roman" pitchFamily="18" charset="0"/>
            </a:endParaRPr>
          </a:p>
          <a:p>
            <a:pPr eaLnBrk="0" hangingPunct="0">
              <a:lnSpc>
                <a:spcPct val="150000"/>
              </a:lnSpc>
            </a:pPr>
            <a:r>
              <a:rPr lang="en-US" sz="1200" dirty="0">
                <a:solidFill>
                  <a:schemeClr val="bg2"/>
                </a:solidFill>
                <a:latin typeface="Didact Gothic" charset="0"/>
                <a:cs typeface="Times New Roman" pitchFamily="18" charset="0"/>
              </a:rPr>
              <a:t>  ¤  Snowball Sampling </a:t>
            </a:r>
            <a:endParaRPr lang="en-US" sz="1200" dirty="0">
              <a:latin typeface="Didact Gothic" charset="0"/>
              <a:cs typeface="Times New Roman" pitchFamily="18" charset="0"/>
            </a:endParaRPr>
          </a:p>
          <a:p>
            <a:pPr eaLnBrk="0" hangingPunct="0"/>
            <a:endParaRPr lang="en-US" dirty="0"/>
          </a:p>
        </p:txBody>
      </p:sp>
    </p:spTree>
    <p:extLst>
      <p:ext uri="{BB962C8B-B14F-4D97-AF65-F5344CB8AC3E}">
        <p14:creationId xmlns:p14="http://schemas.microsoft.com/office/powerpoint/2010/main" val="3694333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17</a:t>
            </a:fld>
            <a:endParaRPr lang="es">
              <a:latin typeface="Oswald Regular"/>
              <a:ea typeface="Oswald Regular"/>
              <a:cs typeface="Oswald Regular"/>
              <a:sym typeface="Oswald Regular"/>
            </a:endParaRPr>
          </a:p>
        </p:txBody>
      </p:sp>
      <p:sp>
        <p:nvSpPr>
          <p:cNvPr id="7" name="Text Box 6"/>
          <p:cNvSpPr txBox="1">
            <a:spLocks noChangeArrowheads="1"/>
          </p:cNvSpPr>
          <p:nvPr/>
        </p:nvSpPr>
        <p:spPr bwMode="auto">
          <a:xfrm>
            <a:off x="3265253" y="88133"/>
            <a:ext cx="5396326" cy="2862322"/>
          </a:xfrm>
          <a:prstGeom prst="rect">
            <a:avLst/>
          </a:prstGeom>
          <a:noFill/>
          <a:ln>
            <a:noFill/>
          </a:ln>
          <a:effectLst/>
          <a:extLst>
            <a:ext uri="{909E8E84-426E-40DD-AFC4-6F175D3DCCD1}">
              <a14:hiddenFill xmlns:a14="http://schemas.microsoft.com/office/drawing/2010/main">
                <a:solidFill>
                  <a:srgbClr val="78C0B2"/>
                </a:solidFill>
              </a14:hiddenFill>
            </a:ext>
            <a:ext uri="{91240B29-F687-4F45-9708-019B960494DF}">
              <a14:hiddenLine xmlns:a14="http://schemas.microsoft.com/office/drawing/2010/main" w="12700" cap="sq">
                <a:solidFill>
                  <a:srgbClr val="00264C"/>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wrap="square">
            <a:spAutoFit/>
          </a:bodyPr>
          <a:lstStyle/>
          <a:p>
            <a:pPr eaLnBrk="0" hangingPunct="0"/>
            <a:r>
              <a:rPr lang="en-US" sz="1200" b="1" u="sng" dirty="0">
                <a:solidFill>
                  <a:schemeClr val="tx1"/>
                </a:solidFill>
                <a:cs typeface="Times New Roman" pitchFamily="18" charset="0"/>
              </a:rPr>
              <a:t>Simple Random </a:t>
            </a:r>
            <a:r>
              <a:rPr lang="en-US" sz="1200" b="1" u="sng" dirty="0" smtClean="0">
                <a:solidFill>
                  <a:schemeClr val="tx1"/>
                </a:solidFill>
                <a:cs typeface="Times New Roman" pitchFamily="18" charset="0"/>
              </a:rPr>
              <a:t>Sampling</a:t>
            </a:r>
            <a:endParaRPr lang="id-ID" sz="1200" b="1" u="sng" dirty="0" smtClean="0">
              <a:solidFill>
                <a:schemeClr val="tx1"/>
              </a:solidFill>
              <a:cs typeface="Times New Roman" pitchFamily="18" charset="0"/>
            </a:endParaRPr>
          </a:p>
          <a:p>
            <a:pPr eaLnBrk="0" hangingPunct="0"/>
            <a:endParaRPr lang="en-US" sz="1200" dirty="0">
              <a:solidFill>
                <a:schemeClr val="tx1"/>
              </a:solidFill>
              <a:cs typeface="Times New Roman" pitchFamily="18" charset="0"/>
            </a:endParaRPr>
          </a:p>
          <a:p>
            <a:pPr algn="just" eaLnBrk="0" hangingPunct="0"/>
            <a:r>
              <a:rPr lang="en-US" sz="1200" dirty="0" err="1">
                <a:solidFill>
                  <a:schemeClr val="bg2"/>
                </a:solidFill>
                <a:cs typeface="Times New Roman" pitchFamily="18" charset="0"/>
              </a:rPr>
              <a:t>Semua</a:t>
            </a:r>
            <a:r>
              <a:rPr lang="en-US" sz="1200" dirty="0">
                <a:solidFill>
                  <a:schemeClr val="bg2"/>
                </a:solidFill>
                <a:cs typeface="Times New Roman" pitchFamily="18" charset="0"/>
              </a:rPr>
              <a:t> </a:t>
            </a:r>
            <a:r>
              <a:rPr lang="en-US" sz="1200" dirty="0" err="1">
                <a:solidFill>
                  <a:schemeClr val="bg2"/>
                </a:solidFill>
                <a:cs typeface="Times New Roman" pitchFamily="18" charset="0"/>
              </a:rPr>
              <a:t>unsur</a:t>
            </a:r>
            <a:r>
              <a:rPr lang="en-US" sz="1200" dirty="0">
                <a:solidFill>
                  <a:schemeClr val="bg2"/>
                </a:solidFill>
                <a:cs typeface="Times New Roman" pitchFamily="18" charset="0"/>
              </a:rPr>
              <a:t> </a:t>
            </a:r>
            <a:r>
              <a:rPr lang="en-US" sz="1200" dirty="0" err="1">
                <a:solidFill>
                  <a:schemeClr val="bg2"/>
                </a:solidFill>
                <a:cs typeface="Times New Roman" pitchFamily="18" charset="0"/>
              </a:rPr>
              <a:t>dari</a:t>
            </a:r>
            <a:r>
              <a:rPr lang="en-US" sz="1200" dirty="0">
                <a:solidFill>
                  <a:schemeClr val="bg2"/>
                </a:solidFill>
                <a:cs typeface="Times New Roman" pitchFamily="18" charset="0"/>
              </a:rPr>
              <a:t> </a:t>
            </a:r>
            <a:r>
              <a:rPr lang="en-US" sz="1200" dirty="0" err="1">
                <a:solidFill>
                  <a:schemeClr val="bg2"/>
                </a:solidFill>
                <a:cs typeface="Times New Roman" pitchFamily="18" charset="0"/>
              </a:rPr>
              <a:t>populasi</a:t>
            </a:r>
            <a:r>
              <a:rPr lang="en-US" sz="1200" dirty="0">
                <a:solidFill>
                  <a:schemeClr val="bg2"/>
                </a:solidFill>
                <a:cs typeface="Times New Roman" pitchFamily="18" charset="0"/>
              </a:rPr>
              <a:t> </a:t>
            </a:r>
            <a:r>
              <a:rPr lang="en-US" sz="1200" dirty="0" err="1">
                <a:solidFill>
                  <a:schemeClr val="bg2"/>
                </a:solidFill>
                <a:cs typeface="Times New Roman" pitchFamily="18" charset="0"/>
              </a:rPr>
              <a:t>mempunyai</a:t>
            </a:r>
            <a:r>
              <a:rPr lang="en-US" sz="1200" dirty="0">
                <a:solidFill>
                  <a:schemeClr val="bg2"/>
                </a:solidFill>
                <a:cs typeface="Times New Roman" pitchFamily="18" charset="0"/>
              </a:rPr>
              <a:t> </a:t>
            </a:r>
            <a:r>
              <a:rPr lang="en-US" sz="1200" dirty="0" err="1">
                <a:solidFill>
                  <a:schemeClr val="bg2"/>
                </a:solidFill>
                <a:cs typeface="Times New Roman" pitchFamily="18" charset="0"/>
              </a:rPr>
              <a:t>kesempatan</a:t>
            </a:r>
            <a:r>
              <a:rPr lang="en-US" sz="1200" dirty="0">
                <a:solidFill>
                  <a:schemeClr val="bg2"/>
                </a:solidFill>
                <a:cs typeface="Times New Roman" pitchFamily="18" charset="0"/>
              </a:rPr>
              <a:t> yang </a:t>
            </a:r>
            <a:r>
              <a:rPr lang="en-US" sz="1200" dirty="0" err="1">
                <a:solidFill>
                  <a:schemeClr val="bg2"/>
                </a:solidFill>
                <a:cs typeface="Times New Roman" pitchFamily="18" charset="0"/>
              </a:rPr>
              <a:t>sama</a:t>
            </a:r>
            <a:r>
              <a:rPr lang="en-US" sz="1200" dirty="0">
                <a:solidFill>
                  <a:schemeClr val="bg2"/>
                </a:solidFill>
                <a:cs typeface="Times New Roman" pitchFamily="18" charset="0"/>
              </a:rPr>
              <a:t> </a:t>
            </a:r>
            <a:r>
              <a:rPr lang="en-US" sz="1200" dirty="0" err="1">
                <a:solidFill>
                  <a:schemeClr val="bg2"/>
                </a:solidFill>
                <a:cs typeface="Times New Roman" pitchFamily="18" charset="0"/>
              </a:rPr>
              <a:t>untuk</a:t>
            </a:r>
            <a:r>
              <a:rPr lang="en-US" sz="1200" dirty="0">
                <a:solidFill>
                  <a:schemeClr val="bg2"/>
                </a:solidFill>
                <a:cs typeface="Times New Roman" pitchFamily="18" charset="0"/>
              </a:rPr>
              <a:t> </a:t>
            </a:r>
            <a:r>
              <a:rPr lang="en-US" sz="1200" dirty="0" err="1">
                <a:solidFill>
                  <a:schemeClr val="bg2"/>
                </a:solidFill>
                <a:cs typeface="Times New Roman" pitchFamily="18" charset="0"/>
              </a:rPr>
              <a:t>dipilih</a:t>
            </a:r>
            <a:r>
              <a:rPr lang="en-US" sz="1200" dirty="0">
                <a:solidFill>
                  <a:schemeClr val="bg2"/>
                </a:solidFill>
                <a:cs typeface="Times New Roman" pitchFamily="18" charset="0"/>
              </a:rPr>
              <a:t> </a:t>
            </a:r>
            <a:endParaRPr lang="en-US" sz="1200" dirty="0">
              <a:cs typeface="Times New Roman" pitchFamily="18" charset="0"/>
            </a:endParaRPr>
          </a:p>
          <a:p>
            <a:pPr algn="just" eaLnBrk="0" hangingPunct="0"/>
            <a:r>
              <a:rPr lang="en-US" sz="1200" dirty="0" err="1">
                <a:solidFill>
                  <a:schemeClr val="bg2"/>
                </a:solidFill>
                <a:cs typeface="Times New Roman" pitchFamily="18" charset="0"/>
              </a:rPr>
              <a:t>sebagai</a:t>
            </a:r>
            <a:r>
              <a:rPr lang="en-US" sz="1200" dirty="0">
                <a:solidFill>
                  <a:schemeClr val="bg2"/>
                </a:solidFill>
                <a:cs typeface="Times New Roman" pitchFamily="18" charset="0"/>
              </a:rPr>
              <a:t> </a:t>
            </a:r>
            <a:r>
              <a:rPr lang="en-US" sz="1200" dirty="0" err="1">
                <a:solidFill>
                  <a:schemeClr val="bg2"/>
                </a:solidFill>
                <a:cs typeface="Times New Roman" pitchFamily="18" charset="0"/>
              </a:rPr>
              <a:t>anggota</a:t>
            </a:r>
            <a:r>
              <a:rPr lang="en-US" sz="1200" dirty="0">
                <a:solidFill>
                  <a:schemeClr val="bg2"/>
                </a:solidFill>
                <a:cs typeface="Times New Roman" pitchFamily="18" charset="0"/>
              </a:rPr>
              <a:t> </a:t>
            </a:r>
            <a:r>
              <a:rPr lang="en-US" sz="1200" dirty="0" err="1">
                <a:solidFill>
                  <a:schemeClr val="bg2"/>
                </a:solidFill>
                <a:cs typeface="Times New Roman" pitchFamily="18" charset="0"/>
              </a:rPr>
              <a:t>sampel</a:t>
            </a:r>
            <a:r>
              <a:rPr lang="en-US" sz="1200" dirty="0">
                <a:solidFill>
                  <a:schemeClr val="bg2"/>
                </a:solidFill>
                <a:cs typeface="Times New Roman" pitchFamily="18" charset="0"/>
              </a:rPr>
              <a:t>. </a:t>
            </a:r>
            <a:r>
              <a:rPr lang="en-US" sz="1200" dirty="0" err="1">
                <a:solidFill>
                  <a:schemeClr val="bg2"/>
                </a:solidFill>
                <a:cs typeface="Times New Roman" pitchFamily="18" charset="0"/>
              </a:rPr>
              <a:t>Anggota</a:t>
            </a:r>
            <a:r>
              <a:rPr lang="en-US" sz="1200" dirty="0">
                <a:solidFill>
                  <a:schemeClr val="bg2"/>
                </a:solidFill>
                <a:cs typeface="Times New Roman" pitchFamily="18" charset="0"/>
              </a:rPr>
              <a:t> </a:t>
            </a:r>
            <a:r>
              <a:rPr lang="en-US" sz="1200" dirty="0" err="1">
                <a:solidFill>
                  <a:schemeClr val="bg2"/>
                </a:solidFill>
                <a:cs typeface="Times New Roman" pitchFamily="18" charset="0"/>
              </a:rPr>
              <a:t>sampel</a:t>
            </a:r>
            <a:r>
              <a:rPr lang="en-US" sz="1200" dirty="0">
                <a:solidFill>
                  <a:schemeClr val="bg2"/>
                </a:solidFill>
                <a:cs typeface="Times New Roman" pitchFamily="18" charset="0"/>
              </a:rPr>
              <a:t> </a:t>
            </a:r>
            <a:r>
              <a:rPr lang="en-US" sz="1200" dirty="0" err="1">
                <a:solidFill>
                  <a:schemeClr val="bg2"/>
                </a:solidFill>
                <a:cs typeface="Times New Roman" pitchFamily="18" charset="0"/>
              </a:rPr>
              <a:t>dipilih</a:t>
            </a:r>
            <a:r>
              <a:rPr lang="en-US" sz="1200" dirty="0">
                <a:solidFill>
                  <a:schemeClr val="bg2"/>
                </a:solidFill>
                <a:cs typeface="Times New Roman" pitchFamily="18" charset="0"/>
              </a:rPr>
              <a:t> </a:t>
            </a:r>
            <a:r>
              <a:rPr lang="en-US" sz="1200" dirty="0" err="1">
                <a:solidFill>
                  <a:schemeClr val="bg2"/>
                </a:solidFill>
                <a:cs typeface="Times New Roman" pitchFamily="18" charset="0"/>
              </a:rPr>
              <a:t>secara</a:t>
            </a:r>
            <a:r>
              <a:rPr lang="en-US" sz="1200" dirty="0">
                <a:solidFill>
                  <a:schemeClr val="bg2"/>
                </a:solidFill>
                <a:cs typeface="Times New Roman" pitchFamily="18" charset="0"/>
              </a:rPr>
              <a:t> </a:t>
            </a:r>
            <a:r>
              <a:rPr lang="en-US" sz="1200" dirty="0" err="1">
                <a:solidFill>
                  <a:schemeClr val="bg2"/>
                </a:solidFill>
                <a:cs typeface="Times New Roman" pitchFamily="18" charset="0"/>
              </a:rPr>
              <a:t>acak</a:t>
            </a:r>
            <a:r>
              <a:rPr lang="en-US" sz="1200" dirty="0">
                <a:solidFill>
                  <a:schemeClr val="bg2"/>
                </a:solidFill>
                <a:cs typeface="Times New Roman" pitchFamily="18" charset="0"/>
              </a:rPr>
              <a:t> </a:t>
            </a:r>
            <a:r>
              <a:rPr lang="en-US" sz="1200" dirty="0" err="1">
                <a:solidFill>
                  <a:schemeClr val="bg2"/>
                </a:solidFill>
                <a:cs typeface="Times New Roman" pitchFamily="18" charset="0"/>
              </a:rPr>
              <a:t>dengan</a:t>
            </a:r>
            <a:r>
              <a:rPr lang="en-US" sz="1200" dirty="0">
                <a:solidFill>
                  <a:schemeClr val="bg2"/>
                </a:solidFill>
                <a:cs typeface="Times New Roman" pitchFamily="18" charset="0"/>
              </a:rPr>
              <a:t> </a:t>
            </a:r>
            <a:r>
              <a:rPr lang="en-US" sz="1200" dirty="0" err="1">
                <a:solidFill>
                  <a:schemeClr val="bg2"/>
                </a:solidFill>
                <a:cs typeface="Times New Roman" pitchFamily="18" charset="0"/>
              </a:rPr>
              <a:t>cara</a:t>
            </a:r>
            <a:r>
              <a:rPr lang="en-US" sz="1200" dirty="0">
                <a:solidFill>
                  <a:schemeClr val="bg2"/>
                </a:solidFill>
                <a:cs typeface="Times New Roman" pitchFamily="18" charset="0"/>
              </a:rPr>
              <a:t> : </a:t>
            </a:r>
            <a:endParaRPr lang="en-US" sz="1200" dirty="0">
              <a:cs typeface="Times New Roman" pitchFamily="18" charset="0"/>
            </a:endParaRPr>
          </a:p>
          <a:p>
            <a:pPr marL="171450" indent="-171450" algn="just" eaLnBrk="0" hangingPunct="0">
              <a:buFont typeface="Arial" pitchFamily="34" charset="0"/>
              <a:buChar char="•"/>
            </a:pPr>
            <a:r>
              <a:rPr lang="en-US" sz="1200" dirty="0" err="1" smtClean="0">
                <a:solidFill>
                  <a:schemeClr val="bg2"/>
                </a:solidFill>
                <a:cs typeface="Times New Roman" pitchFamily="18" charset="0"/>
              </a:rPr>
              <a:t>Pengundian</a:t>
            </a:r>
            <a:r>
              <a:rPr lang="en-US" sz="1200" dirty="0" smtClean="0">
                <a:solidFill>
                  <a:schemeClr val="bg2"/>
                </a:solidFill>
                <a:cs typeface="Times New Roman" pitchFamily="18" charset="0"/>
              </a:rPr>
              <a:t> </a:t>
            </a:r>
            <a:r>
              <a:rPr lang="en-US" sz="1200" dirty="0" err="1">
                <a:solidFill>
                  <a:schemeClr val="bg2"/>
                </a:solidFill>
                <a:cs typeface="Times New Roman" pitchFamily="18" charset="0"/>
              </a:rPr>
              <a:t>menggunakan</a:t>
            </a:r>
            <a:r>
              <a:rPr lang="en-US" sz="1200" dirty="0">
                <a:solidFill>
                  <a:schemeClr val="bg2"/>
                </a:solidFill>
                <a:cs typeface="Times New Roman" pitchFamily="18" charset="0"/>
              </a:rPr>
              <a:t> </a:t>
            </a:r>
            <a:r>
              <a:rPr lang="en-US" sz="1200" dirty="0" err="1">
                <a:solidFill>
                  <a:schemeClr val="bg2"/>
                </a:solidFill>
                <a:cs typeface="Times New Roman" pitchFamily="18" charset="0"/>
              </a:rPr>
              <a:t>nomor</a:t>
            </a:r>
            <a:r>
              <a:rPr lang="en-US" sz="1200" dirty="0">
                <a:solidFill>
                  <a:schemeClr val="bg2"/>
                </a:solidFill>
                <a:cs typeface="Times New Roman" pitchFamily="18" charset="0"/>
              </a:rPr>
              <a:t> </a:t>
            </a:r>
            <a:r>
              <a:rPr lang="en-US" sz="1200" dirty="0" err="1">
                <a:solidFill>
                  <a:schemeClr val="bg2"/>
                </a:solidFill>
                <a:cs typeface="Times New Roman" pitchFamily="18" charset="0"/>
              </a:rPr>
              <a:t>anggota</a:t>
            </a:r>
            <a:r>
              <a:rPr lang="en-US" sz="1200" dirty="0">
                <a:solidFill>
                  <a:schemeClr val="bg2"/>
                </a:solidFill>
                <a:cs typeface="Times New Roman" pitchFamily="18" charset="0"/>
              </a:rPr>
              <a:t> </a:t>
            </a:r>
            <a:r>
              <a:rPr lang="en-US" sz="1200" dirty="0" err="1">
                <a:solidFill>
                  <a:schemeClr val="bg2"/>
                </a:solidFill>
                <a:cs typeface="Times New Roman" pitchFamily="18" charset="0"/>
              </a:rPr>
              <a:t>sebagai</a:t>
            </a:r>
            <a:r>
              <a:rPr lang="en-US" sz="1200" dirty="0">
                <a:solidFill>
                  <a:schemeClr val="bg2"/>
                </a:solidFill>
                <a:cs typeface="Times New Roman" pitchFamily="18" charset="0"/>
              </a:rPr>
              <a:t> </a:t>
            </a:r>
            <a:r>
              <a:rPr lang="en-US" sz="1200" dirty="0" err="1">
                <a:solidFill>
                  <a:schemeClr val="bg2"/>
                </a:solidFill>
                <a:cs typeface="Times New Roman" pitchFamily="18" charset="0"/>
              </a:rPr>
              <a:t>nomor</a:t>
            </a:r>
            <a:r>
              <a:rPr lang="en-US" sz="1200" dirty="0">
                <a:solidFill>
                  <a:schemeClr val="bg2"/>
                </a:solidFill>
                <a:cs typeface="Times New Roman" pitchFamily="18" charset="0"/>
              </a:rPr>
              <a:t> </a:t>
            </a:r>
            <a:r>
              <a:rPr lang="en-US" sz="1200" dirty="0" err="1" smtClean="0">
                <a:solidFill>
                  <a:schemeClr val="bg2"/>
                </a:solidFill>
                <a:cs typeface="Times New Roman" pitchFamily="18" charset="0"/>
              </a:rPr>
              <a:t>undian</a:t>
            </a:r>
            <a:endParaRPr lang="id-ID" sz="1200" dirty="0" smtClean="0">
              <a:solidFill>
                <a:schemeClr val="bg2"/>
              </a:solidFill>
              <a:cs typeface="Times New Roman" pitchFamily="18" charset="0"/>
            </a:endParaRPr>
          </a:p>
          <a:p>
            <a:pPr marL="171450" indent="-171450" algn="just" eaLnBrk="0" hangingPunct="0">
              <a:buFont typeface="Arial" pitchFamily="34" charset="0"/>
              <a:buChar char="•"/>
            </a:pPr>
            <a:r>
              <a:rPr lang="en-US" sz="1200" dirty="0" err="1" smtClean="0">
                <a:solidFill>
                  <a:schemeClr val="bg2"/>
                </a:solidFill>
                <a:cs typeface="Times New Roman" pitchFamily="18" charset="0"/>
              </a:rPr>
              <a:t>Menggunakan</a:t>
            </a:r>
            <a:r>
              <a:rPr lang="en-US" sz="1200" dirty="0" smtClean="0">
                <a:solidFill>
                  <a:schemeClr val="bg2"/>
                </a:solidFill>
                <a:cs typeface="Times New Roman" pitchFamily="18" charset="0"/>
              </a:rPr>
              <a:t> </a:t>
            </a:r>
            <a:r>
              <a:rPr lang="en-US" sz="1200" dirty="0" err="1">
                <a:solidFill>
                  <a:schemeClr val="bg2"/>
                </a:solidFill>
                <a:cs typeface="Times New Roman" pitchFamily="18" charset="0"/>
              </a:rPr>
              <a:t>tabel</a:t>
            </a:r>
            <a:r>
              <a:rPr lang="en-US" sz="1200" dirty="0">
                <a:solidFill>
                  <a:schemeClr val="bg2"/>
                </a:solidFill>
                <a:cs typeface="Times New Roman" pitchFamily="18" charset="0"/>
              </a:rPr>
              <a:t> </a:t>
            </a:r>
            <a:r>
              <a:rPr lang="en-US" sz="1200" dirty="0" err="1">
                <a:solidFill>
                  <a:schemeClr val="bg2"/>
                </a:solidFill>
                <a:cs typeface="Times New Roman" pitchFamily="18" charset="0"/>
              </a:rPr>
              <a:t>angka</a:t>
            </a:r>
            <a:r>
              <a:rPr lang="en-US" sz="1200" dirty="0">
                <a:solidFill>
                  <a:schemeClr val="bg2"/>
                </a:solidFill>
                <a:cs typeface="Times New Roman" pitchFamily="18" charset="0"/>
              </a:rPr>
              <a:t> random (</a:t>
            </a:r>
            <a:r>
              <a:rPr lang="en-US" sz="1200" dirty="0" err="1">
                <a:solidFill>
                  <a:schemeClr val="bg2"/>
                </a:solidFill>
                <a:cs typeface="Times New Roman" pitchFamily="18" charset="0"/>
              </a:rPr>
              <a:t>bilangan</a:t>
            </a:r>
            <a:r>
              <a:rPr lang="en-US" sz="1200" dirty="0">
                <a:solidFill>
                  <a:schemeClr val="bg2"/>
                </a:solidFill>
                <a:cs typeface="Times New Roman" pitchFamily="18" charset="0"/>
              </a:rPr>
              <a:t> </a:t>
            </a:r>
            <a:r>
              <a:rPr lang="en-US" sz="1200" dirty="0" err="1">
                <a:solidFill>
                  <a:schemeClr val="bg2"/>
                </a:solidFill>
                <a:cs typeface="Times New Roman" pitchFamily="18" charset="0"/>
              </a:rPr>
              <a:t>acak</a:t>
            </a:r>
            <a:r>
              <a:rPr lang="en-US" sz="1200" dirty="0">
                <a:solidFill>
                  <a:schemeClr val="bg2"/>
                </a:solidFill>
                <a:cs typeface="Times New Roman" pitchFamily="18" charset="0"/>
              </a:rPr>
              <a:t>) </a:t>
            </a:r>
            <a:r>
              <a:rPr lang="en-US" sz="1200" dirty="0" err="1">
                <a:solidFill>
                  <a:schemeClr val="bg2"/>
                </a:solidFill>
                <a:cs typeface="Times New Roman" pitchFamily="18" charset="0"/>
              </a:rPr>
              <a:t>berdasarkan</a:t>
            </a:r>
            <a:r>
              <a:rPr lang="en-US" sz="1200" dirty="0">
                <a:solidFill>
                  <a:schemeClr val="bg2"/>
                </a:solidFill>
                <a:cs typeface="Times New Roman" pitchFamily="18" charset="0"/>
              </a:rPr>
              <a:t> </a:t>
            </a:r>
            <a:r>
              <a:rPr lang="en-US" sz="1200" dirty="0" err="1">
                <a:solidFill>
                  <a:schemeClr val="bg2"/>
                </a:solidFill>
                <a:cs typeface="Times New Roman" pitchFamily="18" charset="0"/>
              </a:rPr>
              <a:t>nomor</a:t>
            </a:r>
            <a:r>
              <a:rPr lang="en-US" sz="1200" dirty="0">
                <a:solidFill>
                  <a:schemeClr val="bg2"/>
                </a:solidFill>
                <a:cs typeface="Times New Roman" pitchFamily="18" charset="0"/>
              </a:rPr>
              <a:t> </a:t>
            </a:r>
            <a:r>
              <a:rPr lang="id-ID" sz="1200" dirty="0" smtClean="0">
                <a:solidFill>
                  <a:schemeClr val="bg2"/>
                </a:solidFill>
                <a:cs typeface="Times New Roman" pitchFamily="18" charset="0"/>
              </a:rPr>
              <a:t> </a:t>
            </a:r>
            <a:r>
              <a:rPr lang="en-US" sz="1200" dirty="0" err="1" smtClean="0">
                <a:solidFill>
                  <a:schemeClr val="bg2"/>
                </a:solidFill>
                <a:cs typeface="Times New Roman" pitchFamily="18" charset="0"/>
              </a:rPr>
              <a:t>anggota</a:t>
            </a:r>
            <a:r>
              <a:rPr lang="en-US" sz="1200" dirty="0" smtClean="0">
                <a:solidFill>
                  <a:schemeClr val="bg2"/>
                </a:solidFill>
                <a:cs typeface="Times New Roman" pitchFamily="18" charset="0"/>
              </a:rPr>
              <a:t> </a:t>
            </a:r>
            <a:endParaRPr lang="id-ID" sz="1200" dirty="0" smtClean="0">
              <a:solidFill>
                <a:schemeClr val="bg2"/>
              </a:solidFill>
              <a:cs typeface="Times New Roman" pitchFamily="18" charset="0"/>
            </a:endParaRPr>
          </a:p>
          <a:p>
            <a:pPr marL="171450" indent="-171450" algn="just" eaLnBrk="0" hangingPunct="0">
              <a:buFont typeface="Arial" pitchFamily="34" charset="0"/>
              <a:buChar char="•"/>
            </a:pPr>
            <a:endParaRPr lang="en-US" sz="1200" dirty="0">
              <a:cs typeface="Times New Roman" pitchFamily="18" charset="0"/>
            </a:endParaRPr>
          </a:p>
          <a:p>
            <a:pPr algn="just" eaLnBrk="0" hangingPunct="0"/>
            <a:r>
              <a:rPr lang="en-US" sz="1200" b="1" dirty="0" err="1">
                <a:solidFill>
                  <a:schemeClr val="bg2"/>
                </a:solidFill>
                <a:cs typeface="Times New Roman" pitchFamily="18" charset="0"/>
              </a:rPr>
              <a:t>Syarat</a:t>
            </a:r>
            <a:r>
              <a:rPr lang="en-US" sz="1200" b="1" dirty="0">
                <a:solidFill>
                  <a:schemeClr val="bg2"/>
                </a:solidFill>
                <a:cs typeface="Times New Roman" pitchFamily="18" charset="0"/>
              </a:rPr>
              <a:t> </a:t>
            </a:r>
            <a:r>
              <a:rPr lang="en-US" sz="1200" b="1" dirty="0" err="1">
                <a:solidFill>
                  <a:schemeClr val="bg2"/>
                </a:solidFill>
                <a:cs typeface="Times New Roman" pitchFamily="18" charset="0"/>
              </a:rPr>
              <a:t>Penggunaan</a:t>
            </a:r>
            <a:r>
              <a:rPr lang="en-US" sz="1200" b="1" dirty="0">
                <a:solidFill>
                  <a:schemeClr val="bg2"/>
                </a:solidFill>
                <a:cs typeface="Times New Roman" pitchFamily="18" charset="0"/>
              </a:rPr>
              <a:t> </a:t>
            </a:r>
            <a:r>
              <a:rPr lang="en-US" sz="1200" b="1" dirty="0" err="1">
                <a:solidFill>
                  <a:schemeClr val="bg2"/>
                </a:solidFill>
                <a:cs typeface="Times New Roman" pitchFamily="18" charset="0"/>
              </a:rPr>
              <a:t>Metode</a:t>
            </a:r>
            <a:r>
              <a:rPr lang="en-US" sz="1200" b="1" dirty="0">
                <a:solidFill>
                  <a:schemeClr val="bg2"/>
                </a:solidFill>
                <a:cs typeface="Times New Roman" pitchFamily="18" charset="0"/>
              </a:rPr>
              <a:t> Simple Random Sampling</a:t>
            </a:r>
            <a:r>
              <a:rPr lang="en-US" sz="1200" dirty="0">
                <a:solidFill>
                  <a:schemeClr val="bg2"/>
                </a:solidFill>
                <a:cs typeface="Times New Roman" pitchFamily="18" charset="0"/>
              </a:rPr>
              <a:t> : </a:t>
            </a:r>
            <a:endParaRPr lang="en-US" sz="1200" dirty="0">
              <a:cs typeface="Times New Roman" pitchFamily="18" charset="0"/>
            </a:endParaRPr>
          </a:p>
          <a:p>
            <a:pPr algn="just" eaLnBrk="0" hangingPunct="0">
              <a:buFontTx/>
              <a:buChar char="•"/>
            </a:pPr>
            <a:r>
              <a:rPr lang="en-US" sz="1200" dirty="0">
                <a:solidFill>
                  <a:schemeClr val="bg2"/>
                </a:solidFill>
                <a:cs typeface="Times New Roman" pitchFamily="18" charset="0"/>
              </a:rPr>
              <a:t>  </a:t>
            </a:r>
            <a:r>
              <a:rPr lang="en-US" sz="1200" dirty="0" err="1">
                <a:solidFill>
                  <a:schemeClr val="bg2"/>
                </a:solidFill>
                <a:cs typeface="Times New Roman" pitchFamily="18" charset="0"/>
              </a:rPr>
              <a:t>Sifat</a:t>
            </a:r>
            <a:r>
              <a:rPr lang="en-US" sz="1200" dirty="0">
                <a:solidFill>
                  <a:schemeClr val="bg2"/>
                </a:solidFill>
                <a:cs typeface="Times New Roman" pitchFamily="18" charset="0"/>
              </a:rPr>
              <a:t> </a:t>
            </a:r>
            <a:r>
              <a:rPr lang="en-US" sz="1200" dirty="0" err="1">
                <a:solidFill>
                  <a:schemeClr val="bg2"/>
                </a:solidFill>
                <a:cs typeface="Times New Roman" pitchFamily="18" charset="0"/>
              </a:rPr>
              <a:t>populasi</a:t>
            </a:r>
            <a:r>
              <a:rPr lang="en-US" sz="1200" dirty="0">
                <a:solidFill>
                  <a:schemeClr val="bg2"/>
                </a:solidFill>
                <a:cs typeface="Times New Roman" pitchFamily="18" charset="0"/>
              </a:rPr>
              <a:t> </a:t>
            </a:r>
            <a:r>
              <a:rPr lang="en-US" sz="1200" dirty="0" err="1">
                <a:solidFill>
                  <a:schemeClr val="bg2"/>
                </a:solidFill>
                <a:cs typeface="Times New Roman" pitchFamily="18" charset="0"/>
              </a:rPr>
              <a:t>adalah</a:t>
            </a:r>
            <a:r>
              <a:rPr lang="en-US" sz="1200" dirty="0">
                <a:solidFill>
                  <a:schemeClr val="bg2"/>
                </a:solidFill>
                <a:cs typeface="Times New Roman" pitchFamily="18" charset="0"/>
              </a:rPr>
              <a:t> </a:t>
            </a:r>
            <a:r>
              <a:rPr lang="en-US" sz="1200" dirty="0" err="1">
                <a:solidFill>
                  <a:schemeClr val="bg2"/>
                </a:solidFill>
                <a:cs typeface="Times New Roman" pitchFamily="18" charset="0"/>
              </a:rPr>
              <a:t>homogen</a:t>
            </a:r>
            <a:r>
              <a:rPr lang="en-US" sz="1200" dirty="0">
                <a:solidFill>
                  <a:schemeClr val="bg2"/>
                </a:solidFill>
                <a:cs typeface="Times New Roman" pitchFamily="18" charset="0"/>
              </a:rPr>
              <a:t> </a:t>
            </a:r>
            <a:endParaRPr lang="en-US" sz="1200" dirty="0">
              <a:cs typeface="Times New Roman" pitchFamily="18" charset="0"/>
            </a:endParaRPr>
          </a:p>
          <a:p>
            <a:pPr algn="just" eaLnBrk="0" hangingPunct="0">
              <a:buFontTx/>
              <a:buChar char="•"/>
            </a:pPr>
            <a:r>
              <a:rPr lang="en-US" sz="1200" dirty="0">
                <a:solidFill>
                  <a:schemeClr val="bg2"/>
                </a:solidFill>
                <a:cs typeface="Times New Roman" pitchFamily="18" charset="0"/>
              </a:rPr>
              <a:t>  </a:t>
            </a:r>
            <a:r>
              <a:rPr lang="en-US" sz="1200" dirty="0" err="1">
                <a:solidFill>
                  <a:schemeClr val="bg2"/>
                </a:solidFill>
                <a:cs typeface="Times New Roman" pitchFamily="18" charset="0"/>
              </a:rPr>
              <a:t>Keadaan</a:t>
            </a:r>
            <a:r>
              <a:rPr lang="en-US" sz="1200" dirty="0">
                <a:solidFill>
                  <a:schemeClr val="bg2"/>
                </a:solidFill>
                <a:cs typeface="Times New Roman" pitchFamily="18" charset="0"/>
              </a:rPr>
              <a:t> </a:t>
            </a:r>
            <a:r>
              <a:rPr lang="en-US" sz="1200" dirty="0" err="1">
                <a:solidFill>
                  <a:schemeClr val="bg2"/>
                </a:solidFill>
                <a:cs typeface="Times New Roman" pitchFamily="18" charset="0"/>
              </a:rPr>
              <a:t>anggota</a:t>
            </a:r>
            <a:r>
              <a:rPr lang="en-US" sz="1200" dirty="0">
                <a:solidFill>
                  <a:schemeClr val="bg2"/>
                </a:solidFill>
                <a:cs typeface="Times New Roman" pitchFamily="18" charset="0"/>
              </a:rPr>
              <a:t> </a:t>
            </a:r>
            <a:r>
              <a:rPr lang="en-US" sz="1200" dirty="0" err="1">
                <a:solidFill>
                  <a:schemeClr val="bg2"/>
                </a:solidFill>
                <a:cs typeface="Times New Roman" pitchFamily="18" charset="0"/>
              </a:rPr>
              <a:t>populasi</a:t>
            </a:r>
            <a:r>
              <a:rPr lang="en-US" sz="1200" dirty="0">
                <a:solidFill>
                  <a:schemeClr val="bg2"/>
                </a:solidFill>
                <a:cs typeface="Times New Roman" pitchFamily="18" charset="0"/>
              </a:rPr>
              <a:t> </a:t>
            </a:r>
            <a:r>
              <a:rPr lang="en-US" sz="1200" dirty="0" err="1">
                <a:solidFill>
                  <a:schemeClr val="bg2"/>
                </a:solidFill>
                <a:cs typeface="Times New Roman" pitchFamily="18" charset="0"/>
              </a:rPr>
              <a:t>tidak</a:t>
            </a:r>
            <a:r>
              <a:rPr lang="en-US" sz="1200" dirty="0">
                <a:solidFill>
                  <a:schemeClr val="bg2"/>
                </a:solidFill>
                <a:cs typeface="Times New Roman" pitchFamily="18" charset="0"/>
              </a:rPr>
              <a:t> </a:t>
            </a:r>
            <a:r>
              <a:rPr lang="en-US" sz="1200" dirty="0" err="1">
                <a:solidFill>
                  <a:schemeClr val="bg2"/>
                </a:solidFill>
                <a:cs typeface="Times New Roman" pitchFamily="18" charset="0"/>
              </a:rPr>
              <a:t>terlalu</a:t>
            </a:r>
            <a:r>
              <a:rPr lang="en-US" sz="1200" dirty="0">
                <a:solidFill>
                  <a:schemeClr val="bg2"/>
                </a:solidFill>
                <a:cs typeface="Times New Roman" pitchFamily="18" charset="0"/>
              </a:rPr>
              <a:t> </a:t>
            </a:r>
            <a:r>
              <a:rPr lang="en-US" sz="1200" dirty="0" err="1">
                <a:solidFill>
                  <a:schemeClr val="bg2"/>
                </a:solidFill>
                <a:cs typeface="Times New Roman" pitchFamily="18" charset="0"/>
              </a:rPr>
              <a:t>tersebar</a:t>
            </a:r>
            <a:r>
              <a:rPr lang="en-US" sz="1200" dirty="0">
                <a:solidFill>
                  <a:schemeClr val="bg2"/>
                </a:solidFill>
                <a:cs typeface="Times New Roman" pitchFamily="18" charset="0"/>
              </a:rPr>
              <a:t> </a:t>
            </a:r>
            <a:r>
              <a:rPr lang="en-US" sz="1200" dirty="0" err="1">
                <a:solidFill>
                  <a:schemeClr val="bg2"/>
                </a:solidFill>
                <a:cs typeface="Times New Roman" pitchFamily="18" charset="0"/>
              </a:rPr>
              <a:t>secara</a:t>
            </a:r>
            <a:r>
              <a:rPr lang="en-US" sz="1200" dirty="0">
                <a:solidFill>
                  <a:schemeClr val="bg2"/>
                </a:solidFill>
                <a:cs typeface="Times New Roman" pitchFamily="18" charset="0"/>
              </a:rPr>
              <a:t> </a:t>
            </a:r>
            <a:r>
              <a:rPr lang="en-US" sz="1200" dirty="0" err="1">
                <a:solidFill>
                  <a:schemeClr val="bg2"/>
                </a:solidFill>
                <a:cs typeface="Times New Roman" pitchFamily="18" charset="0"/>
              </a:rPr>
              <a:t>geografis</a:t>
            </a:r>
            <a:r>
              <a:rPr lang="en-US" sz="1200" dirty="0">
                <a:solidFill>
                  <a:schemeClr val="bg2"/>
                </a:solidFill>
                <a:cs typeface="Times New Roman" pitchFamily="18" charset="0"/>
              </a:rPr>
              <a:t> </a:t>
            </a:r>
            <a:endParaRPr lang="en-US" sz="1200" dirty="0">
              <a:cs typeface="Times New Roman" pitchFamily="18" charset="0"/>
            </a:endParaRPr>
          </a:p>
          <a:p>
            <a:pPr algn="just" eaLnBrk="0" hangingPunct="0">
              <a:buFontTx/>
              <a:buChar char="•"/>
            </a:pPr>
            <a:r>
              <a:rPr lang="en-US" sz="1200" dirty="0">
                <a:solidFill>
                  <a:schemeClr val="bg2"/>
                </a:solidFill>
                <a:cs typeface="Times New Roman" pitchFamily="18" charset="0"/>
              </a:rPr>
              <a:t>  </a:t>
            </a:r>
            <a:r>
              <a:rPr lang="en-US" sz="1200" dirty="0" err="1">
                <a:solidFill>
                  <a:schemeClr val="bg2"/>
                </a:solidFill>
                <a:cs typeface="Times New Roman" pitchFamily="18" charset="0"/>
              </a:rPr>
              <a:t>Harus</a:t>
            </a:r>
            <a:r>
              <a:rPr lang="en-US" sz="1200" dirty="0">
                <a:solidFill>
                  <a:schemeClr val="bg2"/>
                </a:solidFill>
                <a:cs typeface="Times New Roman" pitchFamily="18" charset="0"/>
              </a:rPr>
              <a:t> </a:t>
            </a:r>
            <a:r>
              <a:rPr lang="en-US" sz="1200" dirty="0" err="1">
                <a:solidFill>
                  <a:schemeClr val="bg2"/>
                </a:solidFill>
                <a:cs typeface="Times New Roman" pitchFamily="18" charset="0"/>
              </a:rPr>
              <a:t>ada</a:t>
            </a:r>
            <a:r>
              <a:rPr lang="en-US" sz="1200" dirty="0">
                <a:solidFill>
                  <a:schemeClr val="bg2"/>
                </a:solidFill>
                <a:cs typeface="Times New Roman" pitchFamily="18" charset="0"/>
              </a:rPr>
              <a:t> </a:t>
            </a:r>
            <a:r>
              <a:rPr lang="en-US" sz="1200" dirty="0" err="1">
                <a:solidFill>
                  <a:schemeClr val="bg2"/>
                </a:solidFill>
                <a:cs typeface="Times New Roman" pitchFamily="18" charset="0"/>
              </a:rPr>
              <a:t>kerangka</a:t>
            </a:r>
            <a:r>
              <a:rPr lang="en-US" sz="1200" dirty="0">
                <a:solidFill>
                  <a:schemeClr val="bg2"/>
                </a:solidFill>
                <a:cs typeface="Times New Roman" pitchFamily="18" charset="0"/>
              </a:rPr>
              <a:t> sampling (sampling frame) yang </a:t>
            </a:r>
            <a:r>
              <a:rPr lang="en-US" sz="1200" dirty="0" err="1">
                <a:solidFill>
                  <a:schemeClr val="bg2"/>
                </a:solidFill>
                <a:cs typeface="Times New Roman" pitchFamily="18" charset="0"/>
              </a:rPr>
              <a:t>jelas</a:t>
            </a:r>
            <a:r>
              <a:rPr lang="en-US" sz="1200" dirty="0">
                <a:solidFill>
                  <a:schemeClr val="bg2"/>
                </a:solidFill>
                <a:cs typeface="Times New Roman" pitchFamily="18" charset="0"/>
              </a:rPr>
              <a:t> </a:t>
            </a:r>
            <a:endParaRPr lang="id-ID" sz="1200" dirty="0" smtClean="0">
              <a:solidFill>
                <a:schemeClr val="bg2"/>
              </a:solidFill>
              <a:cs typeface="Times New Roman" pitchFamily="18" charset="0"/>
            </a:endParaRPr>
          </a:p>
          <a:p>
            <a:pPr algn="just" eaLnBrk="0" hangingPunct="0">
              <a:buFontTx/>
              <a:buChar char="•"/>
            </a:pPr>
            <a:endParaRPr lang="en-US" sz="1200" dirty="0">
              <a:cs typeface="Times New Roman" pitchFamily="18" charset="0"/>
            </a:endParaRPr>
          </a:p>
          <a:p>
            <a:pPr algn="just" eaLnBrk="0" hangingPunct="0"/>
            <a:r>
              <a:rPr lang="en-US" sz="1200" b="1" dirty="0" err="1">
                <a:solidFill>
                  <a:schemeClr val="bg2"/>
                </a:solidFill>
                <a:cs typeface="Times New Roman" pitchFamily="18" charset="0"/>
              </a:rPr>
              <a:t>Kebaikan</a:t>
            </a:r>
            <a:r>
              <a:rPr lang="en-US" sz="1200" dirty="0">
                <a:solidFill>
                  <a:schemeClr val="bg2"/>
                </a:solidFill>
                <a:cs typeface="Times New Roman" pitchFamily="18" charset="0"/>
              </a:rPr>
              <a:t>      : </a:t>
            </a:r>
            <a:r>
              <a:rPr lang="en-US" sz="1200" dirty="0" err="1" smtClean="0">
                <a:solidFill>
                  <a:schemeClr val="bg2"/>
                </a:solidFill>
                <a:cs typeface="Times New Roman" pitchFamily="18" charset="0"/>
              </a:rPr>
              <a:t>Prosedur</a:t>
            </a:r>
            <a:r>
              <a:rPr lang="en-US" sz="1200" dirty="0" smtClean="0">
                <a:solidFill>
                  <a:schemeClr val="bg2"/>
                </a:solidFill>
                <a:cs typeface="Times New Roman" pitchFamily="18" charset="0"/>
              </a:rPr>
              <a:t> </a:t>
            </a:r>
            <a:r>
              <a:rPr lang="en-US" sz="1200" dirty="0" err="1">
                <a:solidFill>
                  <a:schemeClr val="bg2"/>
                </a:solidFill>
                <a:cs typeface="Times New Roman" pitchFamily="18" charset="0"/>
              </a:rPr>
              <a:t>penggunaannya</a:t>
            </a:r>
            <a:r>
              <a:rPr lang="en-US" sz="1200" dirty="0">
                <a:solidFill>
                  <a:schemeClr val="bg2"/>
                </a:solidFill>
                <a:cs typeface="Times New Roman" pitchFamily="18" charset="0"/>
              </a:rPr>
              <a:t> </a:t>
            </a:r>
            <a:r>
              <a:rPr lang="en-US" sz="1200" dirty="0" err="1">
                <a:solidFill>
                  <a:schemeClr val="bg2"/>
                </a:solidFill>
                <a:cs typeface="Times New Roman" pitchFamily="18" charset="0"/>
              </a:rPr>
              <a:t>sederhana</a:t>
            </a:r>
            <a:r>
              <a:rPr lang="en-US" sz="1200" dirty="0">
                <a:solidFill>
                  <a:schemeClr val="bg2"/>
                </a:solidFill>
                <a:cs typeface="Times New Roman" pitchFamily="18" charset="0"/>
              </a:rPr>
              <a:t> </a:t>
            </a:r>
            <a:endParaRPr lang="en-US" sz="1200" dirty="0">
              <a:cs typeface="Times New Roman" pitchFamily="18" charset="0"/>
            </a:endParaRPr>
          </a:p>
          <a:p>
            <a:pPr algn="just" eaLnBrk="0" hangingPunct="0"/>
            <a:r>
              <a:rPr lang="en-US" sz="1200" b="1" dirty="0" err="1">
                <a:solidFill>
                  <a:schemeClr val="bg2"/>
                </a:solidFill>
                <a:cs typeface="Times New Roman" pitchFamily="18" charset="0"/>
              </a:rPr>
              <a:t>Kelemahan</a:t>
            </a:r>
            <a:r>
              <a:rPr lang="en-US" sz="1200" b="1" dirty="0">
                <a:solidFill>
                  <a:schemeClr val="bg2"/>
                </a:solidFill>
                <a:cs typeface="Times New Roman" pitchFamily="18" charset="0"/>
              </a:rPr>
              <a:t>  </a:t>
            </a:r>
            <a:r>
              <a:rPr lang="en-US" sz="1200" dirty="0">
                <a:solidFill>
                  <a:schemeClr val="bg2"/>
                </a:solidFill>
                <a:cs typeface="Times New Roman" pitchFamily="18" charset="0"/>
              </a:rPr>
              <a:t> : </a:t>
            </a:r>
            <a:r>
              <a:rPr lang="en-US" sz="1200" dirty="0" err="1" smtClean="0">
                <a:solidFill>
                  <a:schemeClr val="bg2"/>
                </a:solidFill>
                <a:cs typeface="Times New Roman" pitchFamily="18" charset="0"/>
              </a:rPr>
              <a:t>Persyaratan</a:t>
            </a:r>
            <a:r>
              <a:rPr lang="en-US" sz="1200" dirty="0" smtClean="0">
                <a:solidFill>
                  <a:schemeClr val="bg2"/>
                </a:solidFill>
                <a:cs typeface="Times New Roman" pitchFamily="18" charset="0"/>
              </a:rPr>
              <a:t> </a:t>
            </a:r>
            <a:r>
              <a:rPr lang="en-US" sz="1200" dirty="0" err="1">
                <a:solidFill>
                  <a:schemeClr val="bg2"/>
                </a:solidFill>
                <a:cs typeface="Times New Roman" pitchFamily="18" charset="0"/>
              </a:rPr>
              <a:t>penggunaan</a:t>
            </a:r>
            <a:r>
              <a:rPr lang="en-US" sz="1200" dirty="0">
                <a:solidFill>
                  <a:schemeClr val="bg2"/>
                </a:solidFill>
                <a:cs typeface="Times New Roman" pitchFamily="18" charset="0"/>
              </a:rPr>
              <a:t> </a:t>
            </a:r>
            <a:r>
              <a:rPr lang="en-US" sz="1200" dirty="0" err="1">
                <a:solidFill>
                  <a:schemeClr val="bg2"/>
                </a:solidFill>
                <a:cs typeface="Times New Roman" pitchFamily="18" charset="0"/>
              </a:rPr>
              <a:t>metode</a:t>
            </a:r>
            <a:r>
              <a:rPr lang="en-US" sz="1200" dirty="0">
                <a:solidFill>
                  <a:schemeClr val="bg2"/>
                </a:solidFill>
                <a:cs typeface="Times New Roman" pitchFamily="18" charset="0"/>
              </a:rPr>
              <a:t> </a:t>
            </a:r>
            <a:r>
              <a:rPr lang="en-US" sz="1200" dirty="0" err="1">
                <a:solidFill>
                  <a:schemeClr val="bg2"/>
                </a:solidFill>
                <a:cs typeface="Times New Roman" pitchFamily="18" charset="0"/>
              </a:rPr>
              <a:t>ini</a:t>
            </a:r>
            <a:r>
              <a:rPr lang="en-US" sz="1200" dirty="0">
                <a:solidFill>
                  <a:schemeClr val="bg2"/>
                </a:solidFill>
                <a:cs typeface="Times New Roman" pitchFamily="18" charset="0"/>
              </a:rPr>
              <a:t> </a:t>
            </a:r>
            <a:r>
              <a:rPr lang="en-US" sz="1200" dirty="0" err="1">
                <a:solidFill>
                  <a:schemeClr val="bg2"/>
                </a:solidFill>
                <a:cs typeface="Times New Roman" pitchFamily="18" charset="0"/>
              </a:rPr>
              <a:t>sulit</a:t>
            </a:r>
            <a:r>
              <a:rPr lang="en-US" sz="1200" dirty="0">
                <a:solidFill>
                  <a:schemeClr val="bg2"/>
                </a:solidFill>
                <a:cs typeface="Times New Roman" pitchFamily="18" charset="0"/>
              </a:rPr>
              <a:t> </a:t>
            </a:r>
            <a:r>
              <a:rPr lang="en-US" sz="1200" dirty="0" err="1">
                <a:solidFill>
                  <a:schemeClr val="bg2"/>
                </a:solidFill>
                <a:cs typeface="Times New Roman" pitchFamily="18" charset="0"/>
              </a:rPr>
              <a:t>dipenuhi</a:t>
            </a:r>
            <a:endParaRPr lang="en-US" sz="1200" dirty="0"/>
          </a:p>
        </p:txBody>
      </p:sp>
      <p:sp>
        <p:nvSpPr>
          <p:cNvPr id="8" name="Text Box 6"/>
          <p:cNvSpPr txBox="1">
            <a:spLocks noChangeArrowheads="1"/>
          </p:cNvSpPr>
          <p:nvPr/>
        </p:nvSpPr>
        <p:spPr bwMode="auto">
          <a:xfrm>
            <a:off x="3265253" y="3083321"/>
            <a:ext cx="5486861" cy="1200329"/>
          </a:xfrm>
          <a:prstGeom prst="rect">
            <a:avLst/>
          </a:prstGeom>
          <a:noFill/>
          <a:ln>
            <a:noFill/>
          </a:ln>
          <a:effectLst/>
          <a:extLst>
            <a:ext uri="{909E8E84-426E-40DD-AFC4-6F175D3DCCD1}">
              <a14:hiddenFill xmlns:a14="http://schemas.microsoft.com/office/drawing/2010/main">
                <a:solidFill>
                  <a:srgbClr val="78C0B2"/>
                </a:solidFill>
              </a14:hiddenFill>
            </a:ext>
            <a:ext uri="{91240B29-F687-4F45-9708-019B960494DF}">
              <a14:hiddenLine xmlns:a14="http://schemas.microsoft.com/office/drawing/2010/main" w="12700" cap="sq">
                <a:solidFill>
                  <a:srgbClr val="00264C"/>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wrap="square">
            <a:spAutoFit/>
          </a:bodyPr>
          <a:lstStyle/>
          <a:p>
            <a:pPr eaLnBrk="0" hangingPunct="0"/>
            <a:r>
              <a:rPr lang="id-ID" sz="1200" b="1" u="sng" dirty="0" smtClean="0">
                <a:solidFill>
                  <a:schemeClr val="tx1"/>
                </a:solidFill>
                <a:cs typeface="Times New Roman" pitchFamily="18" charset="0"/>
              </a:rPr>
              <a:t>Sistematik Sampling</a:t>
            </a:r>
          </a:p>
          <a:p>
            <a:pPr eaLnBrk="0" hangingPunct="0"/>
            <a:endParaRPr lang="en-US" sz="1200" dirty="0">
              <a:solidFill>
                <a:schemeClr val="accent3">
                  <a:lumMod val="50000"/>
                </a:schemeClr>
              </a:solidFill>
              <a:cs typeface="Times New Roman" pitchFamily="18" charset="0"/>
            </a:endParaRPr>
          </a:p>
          <a:p>
            <a:pPr algn="just" eaLnBrk="0" hangingPunct="0"/>
            <a:r>
              <a:rPr lang="id-ID" sz="1200" dirty="0" smtClean="0">
                <a:solidFill>
                  <a:schemeClr val="accent3">
                    <a:lumMod val="50000"/>
                  </a:schemeClr>
                </a:solidFill>
                <a:cs typeface="Times New Roman" pitchFamily="18" charset="0"/>
              </a:rPr>
              <a:t>Anggota populasi diberi nomor dan diurutkan. Kemudian ditentukan satu nomor sebagai titik awal sampling. Nomor berikut dari anggota yang ingin dipilih ditentukan mengikuti suatu sistematika, misalnya tiap-tiap unit nomor ke-n dari titik awal dipilih sebagai anggota sampel.</a:t>
            </a:r>
          </a:p>
        </p:txBody>
      </p:sp>
    </p:spTree>
    <p:extLst>
      <p:ext uri="{BB962C8B-B14F-4D97-AF65-F5344CB8AC3E}">
        <p14:creationId xmlns:p14="http://schemas.microsoft.com/office/powerpoint/2010/main" val="1892746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18</a:t>
            </a:fld>
            <a:endParaRPr lang="es">
              <a:latin typeface="Oswald Regular"/>
              <a:ea typeface="Oswald Regular"/>
              <a:cs typeface="Oswald Regular"/>
              <a:sym typeface="Oswald Regular"/>
            </a:endParaRPr>
          </a:p>
        </p:txBody>
      </p:sp>
      <p:sp>
        <p:nvSpPr>
          <p:cNvPr id="2" name="Rectangle 1"/>
          <p:cNvSpPr/>
          <p:nvPr/>
        </p:nvSpPr>
        <p:spPr>
          <a:xfrm>
            <a:off x="3204928" y="-1625051"/>
            <a:ext cx="5604094" cy="6555641"/>
          </a:xfrm>
          <a:prstGeom prst="rect">
            <a:avLst/>
          </a:prstGeom>
        </p:spPr>
        <p:txBody>
          <a:bodyPr wrap="square">
            <a:spAutoFit/>
          </a:bodyPr>
          <a:lstStyle/>
          <a:p>
            <a:pPr fontAlgn="base"/>
            <a:endParaRPr lang="id-ID" sz="1200" dirty="0" smtClean="0">
              <a:latin typeface="Didact Gothic" charset="0"/>
            </a:endParaRPr>
          </a:p>
          <a:p>
            <a:pPr fontAlgn="base"/>
            <a:endParaRPr lang="id-ID" sz="1200" dirty="0">
              <a:latin typeface="Didact Gothic" charset="0"/>
            </a:endParaRPr>
          </a:p>
          <a:p>
            <a:pPr fontAlgn="base"/>
            <a:endParaRPr lang="id-ID" sz="1200" dirty="0" smtClean="0">
              <a:latin typeface="Didact Gothic" charset="0"/>
            </a:endParaRPr>
          </a:p>
          <a:p>
            <a:pPr fontAlgn="base"/>
            <a:endParaRPr lang="id-ID" sz="1200" dirty="0">
              <a:latin typeface="Didact Gothic" charset="0"/>
            </a:endParaRPr>
          </a:p>
          <a:p>
            <a:pPr fontAlgn="base"/>
            <a:endParaRPr lang="id-ID" sz="1200" dirty="0" smtClean="0">
              <a:latin typeface="Didact Gothic" charset="0"/>
            </a:endParaRPr>
          </a:p>
          <a:p>
            <a:pPr fontAlgn="base"/>
            <a:endParaRPr lang="id-ID" sz="1200" dirty="0">
              <a:latin typeface="Didact Gothic" charset="0"/>
            </a:endParaRPr>
          </a:p>
          <a:p>
            <a:pPr fontAlgn="base"/>
            <a:endParaRPr lang="id-ID" sz="1200" dirty="0" smtClean="0">
              <a:latin typeface="Didact Gothic" charset="0"/>
            </a:endParaRPr>
          </a:p>
          <a:p>
            <a:pPr fontAlgn="base"/>
            <a:endParaRPr lang="id-ID" sz="1200" dirty="0">
              <a:latin typeface="Didact Gothic" charset="0"/>
            </a:endParaRPr>
          </a:p>
          <a:p>
            <a:pPr fontAlgn="base"/>
            <a:endParaRPr lang="id-ID" sz="1200" dirty="0" smtClean="0">
              <a:latin typeface="Didact Gothic" charset="0"/>
            </a:endParaRPr>
          </a:p>
          <a:p>
            <a:pPr fontAlgn="base"/>
            <a:r>
              <a:rPr lang="id-ID" sz="1200" dirty="0" smtClean="0">
                <a:latin typeface="Didact Gothic" charset="0"/>
              </a:rPr>
              <a:t>Jika </a:t>
            </a:r>
            <a:r>
              <a:rPr lang="id-ID" sz="1200" dirty="0">
                <a:latin typeface="Didact Gothic" charset="0"/>
              </a:rPr>
              <a:t>suatu penelitian memiliki total anggota populasi sebanyak 5000 orang dengan sample yang dikehendaki adalah 200 sample saja, maka setiap sample elemen populasi akan ditandai dengan nomor urut mulai dari 0001 hingga 5000. </a:t>
            </a:r>
          </a:p>
          <a:p>
            <a:pPr fontAlgn="base"/>
            <a:r>
              <a:rPr lang="id-ID" sz="1200" dirty="0" smtClean="0">
                <a:latin typeface="Didact Gothic" charset="0"/>
              </a:rPr>
              <a:t>Dengan </a:t>
            </a:r>
            <a:r>
              <a:rPr lang="id-ID" sz="1200" dirty="0">
                <a:latin typeface="Didact Gothic" charset="0"/>
              </a:rPr>
              <a:t>penomoran tersebut, maka guna menentukan jarak interval dari sample satu dan sample berikutnya berlaku rumus K = N/n.</a:t>
            </a:r>
          </a:p>
          <a:p>
            <a:pPr fontAlgn="base"/>
            <a:endParaRPr lang="id-ID" sz="1200" dirty="0">
              <a:latin typeface="Didact Gothic" charset="0"/>
            </a:endParaRPr>
          </a:p>
          <a:p>
            <a:pPr fontAlgn="base"/>
            <a:r>
              <a:rPr lang="id-ID" sz="1200" dirty="0">
                <a:latin typeface="Didact Gothic" charset="0"/>
              </a:rPr>
              <a:t>Keterangan dari rumus tersebut adalah:</a:t>
            </a:r>
          </a:p>
          <a:p>
            <a:pPr fontAlgn="base"/>
            <a:endParaRPr lang="id-ID" sz="1200" dirty="0">
              <a:latin typeface="Didact Gothic" charset="0"/>
            </a:endParaRPr>
          </a:p>
          <a:p>
            <a:pPr fontAlgn="base"/>
            <a:r>
              <a:rPr lang="id-ID" sz="1200" dirty="0">
                <a:latin typeface="Didact Gothic" charset="0"/>
              </a:rPr>
              <a:t>K: jarak interval</a:t>
            </a:r>
          </a:p>
          <a:p>
            <a:pPr fontAlgn="base"/>
            <a:r>
              <a:rPr lang="id-ID" sz="1200" dirty="0">
                <a:latin typeface="Didact Gothic" charset="0"/>
              </a:rPr>
              <a:t>N: jumlah populasi</a:t>
            </a:r>
          </a:p>
          <a:p>
            <a:pPr fontAlgn="base"/>
            <a:r>
              <a:rPr lang="id-ID" sz="1200" dirty="0">
                <a:latin typeface="Didact Gothic" charset="0"/>
              </a:rPr>
              <a:t>n: jumlah sample</a:t>
            </a:r>
          </a:p>
          <a:p>
            <a:pPr fontAlgn="base"/>
            <a:endParaRPr lang="id-ID" sz="1200" dirty="0">
              <a:latin typeface="Didact Gothic" charset="0"/>
            </a:endParaRPr>
          </a:p>
          <a:p>
            <a:pPr fontAlgn="base"/>
            <a:r>
              <a:rPr lang="id-ID" sz="1200" dirty="0">
                <a:latin typeface="Didact Gothic" charset="0"/>
              </a:rPr>
              <a:t>Dengan rumus di atas, maka jarak interval pada contoh penelitian adalah K = 5000/200, didapatkan angka 25. Dengan demikian, maka 25 menjadi jarak interval untuk pengambilan sample</a:t>
            </a:r>
            <a:r>
              <a:rPr lang="id-ID" sz="1200" dirty="0" smtClean="0">
                <a:latin typeface="Didact Gothic" charset="0"/>
              </a:rPr>
              <a:t>.</a:t>
            </a:r>
            <a:endParaRPr lang="id-ID" sz="1200" dirty="0">
              <a:latin typeface="Didact Gothic" charset="0"/>
            </a:endParaRPr>
          </a:p>
          <a:p>
            <a:pPr fontAlgn="base"/>
            <a:r>
              <a:rPr lang="id-ID" sz="1200" dirty="0">
                <a:latin typeface="Didact Gothic" charset="0"/>
              </a:rPr>
              <a:t>Jika sample pertama yang didapatkan secara acak adalah populasi nomor 0002, maka sample berikutnya adalah nomor 0027 dengan jarak 25. Perhitungan dilakukan terus menerus hingga (n) atau jumlah sample terpenuhi sesuai yang dibutuhkan, yaitu 200 buah sample dalam kasus ini.</a:t>
            </a:r>
          </a:p>
          <a:p>
            <a:pPr fontAlgn="base"/>
            <a:r>
              <a:rPr lang="id-ID" sz="1200" dirty="0">
                <a:latin typeface="Didact Gothic" charset="0"/>
              </a:rPr>
              <a:t/>
            </a:r>
            <a:br>
              <a:rPr lang="id-ID" sz="1200" dirty="0">
                <a:latin typeface="Didact Gothic" charset="0"/>
              </a:rPr>
            </a:br>
            <a:endParaRPr lang="id-ID" sz="1200" dirty="0">
              <a:latin typeface="Didact Gothic" charset="0"/>
            </a:endParaRPr>
          </a:p>
          <a:p>
            <a:pPr fontAlgn="base"/>
            <a:r>
              <a:rPr lang="id-ID" sz="1200" dirty="0">
                <a:latin typeface="Didact Gothic" charset="0"/>
              </a:rPr>
              <a:t>Dengan penggunaan systematic sampling, maka proses pengambilan sample bisa dilakukan dengan cara yang sederhana dan tergolong mudah. Teknik ini bisa menjadi opsi yang tepat, terutama untuk penelitian dengan jumlah populasi yang cenderung besar.</a:t>
            </a:r>
          </a:p>
        </p:txBody>
      </p:sp>
      <p:sp>
        <p:nvSpPr>
          <p:cNvPr id="6" name="Title 1"/>
          <p:cNvSpPr>
            <a:spLocks noGrp="1"/>
          </p:cNvSpPr>
          <p:nvPr>
            <p:ph type="ctrTitle"/>
          </p:nvPr>
        </p:nvSpPr>
        <p:spPr>
          <a:xfrm>
            <a:off x="0" y="158948"/>
            <a:ext cx="1937442" cy="1493821"/>
          </a:xfrm>
        </p:spPr>
        <p:txBody>
          <a:bodyPr/>
          <a:lstStyle/>
          <a:p>
            <a:pPr algn="l"/>
            <a:r>
              <a:rPr lang="id-ID" sz="1400" dirty="0" smtClean="0"/>
              <a:t>Contoh Sistematik sampling </a:t>
            </a:r>
            <a:br>
              <a:rPr lang="id-ID" sz="1400" dirty="0" smtClean="0"/>
            </a:br>
            <a:r>
              <a:rPr lang="id-ID" sz="1400" dirty="0"/>
              <a:t/>
            </a:r>
            <a:br>
              <a:rPr lang="id-ID" sz="1400" dirty="0"/>
            </a:br>
            <a:r>
              <a:rPr lang="id-ID" sz="1400" dirty="0" smtClean="0"/>
              <a:t/>
            </a:r>
            <a:br>
              <a:rPr lang="id-ID" sz="1400" dirty="0" smtClean="0"/>
            </a:br>
            <a:r>
              <a:rPr lang="id-ID" sz="1400" dirty="0"/>
              <a:t/>
            </a:r>
            <a:br>
              <a:rPr lang="id-ID" sz="1400" dirty="0"/>
            </a:br>
            <a:endParaRPr lang="id-ID" sz="1400" dirty="0"/>
          </a:p>
        </p:txBody>
      </p:sp>
    </p:spTree>
    <p:extLst>
      <p:ext uri="{BB962C8B-B14F-4D97-AF65-F5344CB8AC3E}">
        <p14:creationId xmlns:p14="http://schemas.microsoft.com/office/powerpoint/2010/main" val="3435924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19</a:t>
            </a:fld>
            <a:endParaRPr lang="es">
              <a:latin typeface="Oswald Regular"/>
              <a:ea typeface="Oswald Regular"/>
              <a:cs typeface="Oswald Regular"/>
              <a:sym typeface="Oswald Regular"/>
            </a:endParaRPr>
          </a:p>
        </p:txBody>
      </p:sp>
      <p:sp>
        <p:nvSpPr>
          <p:cNvPr id="5" name="Text Box 6"/>
          <p:cNvSpPr txBox="1">
            <a:spLocks noChangeArrowheads="1"/>
          </p:cNvSpPr>
          <p:nvPr/>
        </p:nvSpPr>
        <p:spPr bwMode="auto">
          <a:xfrm>
            <a:off x="3283388" y="36939"/>
            <a:ext cx="5579953" cy="3231654"/>
          </a:xfrm>
          <a:prstGeom prst="rect">
            <a:avLst/>
          </a:prstGeom>
          <a:noFill/>
          <a:ln>
            <a:noFill/>
          </a:ln>
          <a:effectLst/>
          <a:extLst>
            <a:ext uri="{909E8E84-426E-40DD-AFC4-6F175D3DCCD1}">
              <a14:hiddenFill xmlns:a14="http://schemas.microsoft.com/office/drawing/2010/main">
                <a:solidFill>
                  <a:srgbClr val="78C0B2"/>
                </a:solidFill>
              </a14:hiddenFill>
            </a:ext>
            <a:ext uri="{91240B29-F687-4F45-9708-019B960494DF}">
              <a14:hiddenLine xmlns:a14="http://schemas.microsoft.com/office/drawing/2010/main" w="12700" cap="sq">
                <a:solidFill>
                  <a:srgbClr val="00264C"/>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wrap="square">
            <a:spAutoFit/>
          </a:bodyPr>
          <a:lstStyle/>
          <a:p>
            <a:pPr eaLnBrk="0" hangingPunct="0"/>
            <a:r>
              <a:rPr lang="en-US" sz="1200" b="1" u="sng" dirty="0">
                <a:solidFill>
                  <a:schemeClr val="tx1"/>
                </a:solidFill>
                <a:latin typeface="Didact Gothic" charset="0"/>
                <a:cs typeface="Times New Roman" pitchFamily="18" charset="0"/>
              </a:rPr>
              <a:t>Stratified </a:t>
            </a:r>
            <a:r>
              <a:rPr lang="id-ID" sz="1200" b="1" u="sng" dirty="0">
                <a:solidFill>
                  <a:schemeClr val="tx1"/>
                </a:solidFill>
                <a:latin typeface="Didact Gothic" charset="0"/>
                <a:cs typeface="Times New Roman" pitchFamily="18" charset="0"/>
              </a:rPr>
              <a:t> </a:t>
            </a:r>
            <a:r>
              <a:rPr lang="en-US" sz="1200" b="1" u="sng" dirty="0" smtClean="0">
                <a:solidFill>
                  <a:schemeClr val="tx1"/>
                </a:solidFill>
                <a:latin typeface="Didact Gothic" charset="0"/>
                <a:cs typeface="Times New Roman" pitchFamily="18" charset="0"/>
              </a:rPr>
              <a:t>Sampling</a:t>
            </a:r>
            <a:endParaRPr lang="id-ID" sz="1200" b="1" u="sng" dirty="0" smtClean="0">
              <a:solidFill>
                <a:schemeClr val="tx1"/>
              </a:solidFill>
              <a:latin typeface="Didact Gothic" charset="0"/>
              <a:cs typeface="Times New Roman" pitchFamily="18" charset="0"/>
            </a:endParaRPr>
          </a:p>
          <a:p>
            <a:pPr eaLnBrk="0" hangingPunct="0"/>
            <a:endParaRPr lang="en-US" sz="1200" dirty="0">
              <a:latin typeface="Didact Gothic" charset="0"/>
              <a:cs typeface="Times New Roman" pitchFamily="18" charset="0"/>
            </a:endParaRPr>
          </a:p>
          <a:p>
            <a:pPr eaLnBrk="0" hangingPunct="0">
              <a:buFontTx/>
              <a:buChar char="•"/>
            </a:pP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dikelompokkan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menjadi</a:t>
            </a:r>
            <a:r>
              <a:rPr lang="en-US" sz="1200" dirty="0">
                <a:solidFill>
                  <a:schemeClr val="bg2"/>
                </a:solidFill>
                <a:latin typeface="Didact Gothic" charset="0"/>
                <a:cs typeface="Times New Roman" pitchFamily="18" charset="0"/>
              </a:rPr>
              <a:t> sub-sub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berdasarkan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kriteria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tertentu</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  yang </a:t>
            </a:r>
            <a:r>
              <a:rPr lang="en-US" sz="1200" dirty="0" err="1">
                <a:solidFill>
                  <a:schemeClr val="bg2"/>
                </a:solidFill>
                <a:latin typeface="Didact Gothic" charset="0"/>
                <a:cs typeface="Times New Roman" pitchFamily="18" charset="0"/>
              </a:rPr>
              <a:t>dimiliki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unsur</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Masing-masing</a:t>
            </a:r>
            <a:r>
              <a:rPr lang="en-US" sz="1200" dirty="0">
                <a:solidFill>
                  <a:schemeClr val="bg2"/>
                </a:solidFill>
                <a:latin typeface="Didact Gothic" charset="0"/>
                <a:cs typeface="Times New Roman" pitchFamily="18" charset="0"/>
              </a:rPr>
              <a:t> sub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diusahakan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homogen</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buFontTx/>
              <a:buChar char="•"/>
            </a:pPr>
            <a:r>
              <a:rPr lang="en-US" sz="1200" dirty="0">
                <a:solidFill>
                  <a:schemeClr val="bg2"/>
                </a:solidFill>
                <a:latin typeface="Didact Gothic" charset="0"/>
                <a:cs typeface="Times New Roman" pitchFamily="18" charset="0"/>
              </a:rPr>
              <a:t> Dari </a:t>
            </a:r>
            <a:r>
              <a:rPr lang="en-US" sz="1200" dirty="0" err="1">
                <a:solidFill>
                  <a:schemeClr val="bg2"/>
                </a:solidFill>
                <a:latin typeface="Didact Gothic" charset="0"/>
                <a:cs typeface="Times New Roman" pitchFamily="18" charset="0"/>
              </a:rPr>
              <a:t>masing-masing</a:t>
            </a:r>
            <a:r>
              <a:rPr lang="en-US" sz="1200" dirty="0">
                <a:solidFill>
                  <a:schemeClr val="bg2"/>
                </a:solidFill>
                <a:latin typeface="Didact Gothic" charset="0"/>
                <a:cs typeface="Times New Roman" pitchFamily="18" charset="0"/>
              </a:rPr>
              <a:t> sub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selanjutnya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diambil</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sebagian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anggota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secara</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acak</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dengan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komposisi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proporsional</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atau</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disproporsional</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buFontTx/>
              <a:buChar char="•"/>
            </a:pPr>
            <a:r>
              <a:rPr lang="en-US" sz="1200" dirty="0">
                <a:solidFill>
                  <a:schemeClr val="bg2"/>
                </a:solidFill>
                <a:latin typeface="Didact Gothic" charset="0"/>
                <a:cs typeface="Times New Roman" pitchFamily="18" charset="0"/>
              </a:rPr>
              <a:t> Total </a:t>
            </a:r>
            <a:r>
              <a:rPr lang="en-US" sz="1200" dirty="0" err="1">
                <a:solidFill>
                  <a:schemeClr val="bg2"/>
                </a:solidFill>
                <a:latin typeface="Didact Gothic" charset="0"/>
                <a:cs typeface="Times New Roman" pitchFamily="18" charset="0"/>
              </a:rPr>
              <a:t>anggota</a:t>
            </a:r>
            <a:r>
              <a:rPr lang="en-US" sz="1200" dirty="0">
                <a:solidFill>
                  <a:schemeClr val="bg2"/>
                </a:solidFill>
                <a:latin typeface="Didact Gothic" charset="0"/>
                <a:cs typeface="Times New Roman" pitchFamily="18" charset="0"/>
              </a:rPr>
              <a:t> yang </a:t>
            </a:r>
            <a:r>
              <a:rPr lang="en-US" sz="1200" dirty="0" err="1">
                <a:solidFill>
                  <a:schemeClr val="bg2"/>
                </a:solidFill>
                <a:latin typeface="Didact Gothic" charset="0"/>
                <a:cs typeface="Times New Roman" pitchFamily="18" charset="0"/>
              </a:rPr>
              <a:t>dipilih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ditetapkan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sebagai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jumlah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anggota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a:t>
            </a:r>
            <a:r>
              <a:rPr lang="en-US" sz="1200" dirty="0" err="1" smtClean="0">
                <a:solidFill>
                  <a:schemeClr val="bg2"/>
                </a:solidFill>
                <a:latin typeface="Didact Gothic" charset="0"/>
                <a:cs typeface="Times New Roman" pitchFamily="18" charset="0"/>
              </a:rPr>
              <a:t>penelitian</a:t>
            </a:r>
            <a:endParaRPr lang="id-ID" sz="1200" dirty="0" smtClean="0">
              <a:solidFill>
                <a:schemeClr val="bg2"/>
              </a:solidFill>
              <a:latin typeface="Didact Gothic" charset="0"/>
              <a:cs typeface="Times New Roman" pitchFamily="18" charset="0"/>
            </a:endParaRPr>
          </a:p>
          <a:p>
            <a:pPr eaLnBrk="0" hangingPunct="0">
              <a:buFontTx/>
              <a:buChar char="•"/>
            </a:pPr>
            <a:endParaRPr lang="en-US" sz="1200" dirty="0">
              <a:latin typeface="Didact Gothic" charset="0"/>
              <a:cs typeface="Times New Roman" pitchFamily="18" charset="0"/>
            </a:endParaRPr>
          </a:p>
          <a:p>
            <a:pPr eaLnBrk="0" hangingPunct="0"/>
            <a:r>
              <a:rPr lang="en-US" sz="1200" b="1" dirty="0" err="1">
                <a:solidFill>
                  <a:schemeClr val="bg2"/>
                </a:solidFill>
                <a:latin typeface="Didact Gothic" charset="0"/>
                <a:cs typeface="Times New Roman" pitchFamily="18" charset="0"/>
              </a:rPr>
              <a:t>Contoh</a:t>
            </a:r>
            <a:r>
              <a:rPr lang="en-US" sz="1200" dirty="0">
                <a:solidFill>
                  <a:schemeClr val="bg2"/>
                </a:solidFill>
                <a:latin typeface="Didact Gothic" charset="0"/>
                <a:cs typeface="Times New Roman" pitchFamily="18" charset="0"/>
              </a:rPr>
              <a:t> : Dari 1000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pemilih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pada</a:t>
            </a:r>
            <a:r>
              <a:rPr lang="en-US" sz="1200" dirty="0">
                <a:solidFill>
                  <a:schemeClr val="bg2"/>
                </a:solidFill>
                <a:latin typeface="Didact Gothic" charset="0"/>
                <a:cs typeface="Times New Roman" pitchFamily="18" charset="0"/>
              </a:rPr>
              <a:t> PEMILU </a:t>
            </a:r>
            <a:r>
              <a:rPr lang="en-US" sz="1200" dirty="0" err="1">
                <a:solidFill>
                  <a:schemeClr val="bg2"/>
                </a:solidFill>
                <a:latin typeface="Didact Gothic" charset="0"/>
                <a:cs typeface="Times New Roman" pitchFamily="18" charset="0"/>
              </a:rPr>
              <a:t>akan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diambil</a:t>
            </a:r>
            <a:r>
              <a:rPr lang="en-US" sz="1200" dirty="0">
                <a:solidFill>
                  <a:schemeClr val="bg2"/>
                </a:solidFill>
                <a:latin typeface="Didact Gothic" charset="0"/>
                <a:cs typeface="Times New Roman" pitchFamily="18" charset="0"/>
              </a:rPr>
              <a:t> 100 orang </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                (10%) </a:t>
            </a:r>
            <a:r>
              <a:rPr lang="en-US" sz="1200" dirty="0" err="1">
                <a:solidFill>
                  <a:schemeClr val="bg2"/>
                </a:solidFill>
                <a:latin typeface="Didact Gothic" charset="0"/>
                <a:cs typeface="Times New Roman" pitchFamily="18" charset="0"/>
              </a:rPr>
              <a:t>sebagai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berdasarkan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usia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pemilih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secara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proporsional</a:t>
            </a:r>
            <a:r>
              <a:rPr lang="en-US" sz="1200" dirty="0">
                <a:solidFill>
                  <a:schemeClr val="bg2"/>
                </a:solidFill>
                <a:latin typeface="Didact Gothic" charset="0"/>
                <a:cs typeface="Times New Roman" pitchFamily="18" charset="0"/>
              </a:rPr>
              <a:t> </a:t>
            </a:r>
            <a:endParaRPr lang="id-ID" sz="1200" dirty="0" smtClean="0">
              <a:solidFill>
                <a:schemeClr val="bg2"/>
              </a:solidFill>
              <a:latin typeface="Didact Gothic" charset="0"/>
              <a:cs typeface="Times New Roman" pitchFamily="18" charset="0"/>
            </a:endParaRPr>
          </a:p>
          <a:p>
            <a:pPr eaLnBrk="0" hangingPunct="0"/>
            <a:endParaRPr lang="en-US" sz="1200" dirty="0">
              <a:latin typeface="Didact Gothic" charset="0"/>
              <a:cs typeface="Times New Roman" pitchFamily="18" charset="0"/>
            </a:endParaRPr>
          </a:p>
          <a:p>
            <a:pPr eaLnBrk="0" hangingPunct="0"/>
            <a:r>
              <a:rPr lang="en-US" sz="1200" dirty="0" err="1">
                <a:solidFill>
                  <a:schemeClr val="bg2"/>
                </a:solidFill>
                <a:latin typeface="Didact Gothic" charset="0"/>
                <a:cs typeface="Times New Roman" pitchFamily="18" charset="0"/>
              </a:rPr>
              <a:t>Usia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Pemilih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Jumlah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Proporsi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Jumlah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17 - 26 </a:t>
            </a:r>
            <a:r>
              <a:rPr lang="en-US" sz="1200" dirty="0" err="1">
                <a:solidFill>
                  <a:schemeClr val="bg2"/>
                </a:solidFill>
                <a:latin typeface="Didact Gothic" charset="0"/>
                <a:cs typeface="Times New Roman" pitchFamily="18" charset="0"/>
              </a:rPr>
              <a:t>th</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100</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10 </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10</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27 - 36 </a:t>
            </a:r>
            <a:r>
              <a:rPr lang="en-US" sz="1200" dirty="0" err="1">
                <a:solidFill>
                  <a:schemeClr val="bg2"/>
                </a:solidFill>
                <a:latin typeface="Didact Gothic" charset="0"/>
                <a:cs typeface="Times New Roman" pitchFamily="18" charset="0"/>
              </a:rPr>
              <a:t>th</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200</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10 </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20 </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37 - 47 </a:t>
            </a:r>
            <a:r>
              <a:rPr lang="en-US" sz="1200" dirty="0" err="1">
                <a:solidFill>
                  <a:schemeClr val="bg2"/>
                </a:solidFill>
                <a:latin typeface="Didact Gothic" charset="0"/>
                <a:cs typeface="Times New Roman" pitchFamily="18" charset="0"/>
              </a:rPr>
              <a:t>th</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400</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10 </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40 </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&gt; 47 </a:t>
            </a:r>
            <a:r>
              <a:rPr lang="en-US" sz="1200" dirty="0" err="1">
                <a:solidFill>
                  <a:schemeClr val="bg2"/>
                </a:solidFill>
                <a:latin typeface="Didact Gothic" charset="0"/>
                <a:cs typeface="Times New Roman" pitchFamily="18" charset="0"/>
              </a:rPr>
              <a:t>th</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u="sng" dirty="0" smtClean="0">
                <a:solidFill>
                  <a:schemeClr val="bg2"/>
                </a:solidFill>
                <a:latin typeface="Didact Gothic" charset="0"/>
                <a:cs typeface="Times New Roman" pitchFamily="18" charset="0"/>
              </a:rPr>
              <a:t>  </a:t>
            </a:r>
            <a:r>
              <a:rPr lang="en-US" sz="1200" u="sng" dirty="0">
                <a:solidFill>
                  <a:schemeClr val="bg2"/>
                </a:solidFill>
                <a:latin typeface="Didact Gothic" charset="0"/>
                <a:cs typeface="Times New Roman" pitchFamily="18" charset="0"/>
              </a:rPr>
              <a:t>300</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10 </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u="sng" dirty="0" smtClean="0">
                <a:solidFill>
                  <a:schemeClr val="bg2"/>
                </a:solidFill>
                <a:latin typeface="Didact Gothic" charset="0"/>
                <a:cs typeface="Times New Roman" pitchFamily="18" charset="0"/>
              </a:rPr>
              <a:t> </a:t>
            </a:r>
            <a:r>
              <a:rPr lang="id-ID" sz="1200" u="sng" dirty="0" smtClean="0">
                <a:solidFill>
                  <a:schemeClr val="bg2"/>
                </a:solidFill>
                <a:latin typeface="Didact Gothic" charset="0"/>
                <a:cs typeface="Times New Roman" pitchFamily="18" charset="0"/>
              </a:rPr>
              <a:t>           </a:t>
            </a:r>
            <a:r>
              <a:rPr lang="en-US" sz="1200" u="sng" dirty="0" smtClean="0">
                <a:solidFill>
                  <a:schemeClr val="bg2"/>
                </a:solidFill>
                <a:latin typeface="Didact Gothic" charset="0"/>
                <a:cs typeface="Times New Roman" pitchFamily="18" charset="0"/>
              </a:rPr>
              <a:t>30</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1000</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100</a:t>
            </a:r>
            <a:endParaRPr lang="en-US" sz="1200" dirty="0">
              <a:latin typeface="Didact Gothic" charset="0"/>
            </a:endParaRPr>
          </a:p>
        </p:txBody>
      </p:sp>
      <p:sp>
        <p:nvSpPr>
          <p:cNvPr id="6" name="Text Box 6"/>
          <p:cNvSpPr txBox="1">
            <a:spLocks noChangeArrowheads="1"/>
          </p:cNvSpPr>
          <p:nvPr/>
        </p:nvSpPr>
        <p:spPr bwMode="auto">
          <a:xfrm>
            <a:off x="3283389" y="3160776"/>
            <a:ext cx="5453205" cy="1754326"/>
          </a:xfrm>
          <a:prstGeom prst="rect">
            <a:avLst/>
          </a:prstGeom>
          <a:noFill/>
          <a:ln>
            <a:noFill/>
          </a:ln>
          <a:effectLst/>
          <a:extLst>
            <a:ext uri="{909E8E84-426E-40DD-AFC4-6F175D3DCCD1}">
              <a14:hiddenFill xmlns:a14="http://schemas.microsoft.com/office/drawing/2010/main">
                <a:solidFill>
                  <a:srgbClr val="78C0B2"/>
                </a:solidFill>
              </a14:hiddenFill>
            </a:ext>
            <a:ext uri="{91240B29-F687-4F45-9708-019B960494DF}">
              <a14:hiddenLine xmlns:a14="http://schemas.microsoft.com/office/drawing/2010/main" w="12700" cap="sq">
                <a:solidFill>
                  <a:srgbClr val="00264C"/>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wrap="square">
            <a:spAutoFit/>
          </a:bodyPr>
          <a:lstStyle/>
          <a:p>
            <a:pPr eaLnBrk="0" hangingPunct="0"/>
            <a:r>
              <a:rPr lang="en-US" sz="1200" b="1" dirty="0" err="1">
                <a:solidFill>
                  <a:schemeClr val="bg2"/>
                </a:solidFill>
                <a:latin typeface="Didact Gothic" charset="0"/>
                <a:cs typeface="Times New Roman" pitchFamily="18" charset="0"/>
              </a:rPr>
              <a:t>Syarat</a:t>
            </a:r>
            <a:r>
              <a:rPr lang="en-US" sz="1200" b="1" dirty="0">
                <a:solidFill>
                  <a:schemeClr val="bg2"/>
                </a:solidFill>
                <a:latin typeface="Didact Gothic" charset="0"/>
                <a:cs typeface="Times New Roman" pitchFamily="18" charset="0"/>
              </a:rPr>
              <a:t> </a:t>
            </a:r>
            <a:r>
              <a:rPr lang="en-US" sz="1200" b="1" dirty="0" err="1">
                <a:solidFill>
                  <a:schemeClr val="bg2"/>
                </a:solidFill>
                <a:latin typeface="Didact Gothic" charset="0"/>
                <a:cs typeface="Times New Roman" pitchFamily="18" charset="0"/>
              </a:rPr>
              <a:t>Penggunaan</a:t>
            </a:r>
            <a:r>
              <a:rPr lang="en-US" sz="1200" b="1" dirty="0">
                <a:solidFill>
                  <a:schemeClr val="bg2"/>
                </a:solidFill>
                <a:latin typeface="Didact Gothic" charset="0"/>
                <a:cs typeface="Times New Roman" pitchFamily="18" charset="0"/>
              </a:rPr>
              <a:t> </a:t>
            </a:r>
            <a:r>
              <a:rPr lang="en-US" sz="1200" b="1" dirty="0" err="1">
                <a:solidFill>
                  <a:schemeClr val="bg2"/>
                </a:solidFill>
                <a:latin typeface="Didact Gothic" charset="0"/>
                <a:cs typeface="Times New Roman" pitchFamily="18" charset="0"/>
              </a:rPr>
              <a:t>Metode</a:t>
            </a:r>
            <a:r>
              <a:rPr lang="en-US" sz="1200" b="1" dirty="0">
                <a:solidFill>
                  <a:schemeClr val="bg2"/>
                </a:solidFill>
                <a:latin typeface="Didact Gothic" charset="0"/>
                <a:cs typeface="Times New Roman" pitchFamily="18" charset="0"/>
              </a:rPr>
              <a:t> </a:t>
            </a:r>
            <a:r>
              <a:rPr lang="en-US" sz="1200" b="1" dirty="0" smtClean="0">
                <a:solidFill>
                  <a:schemeClr val="bg2"/>
                </a:solidFill>
                <a:latin typeface="Didact Gothic" charset="0"/>
                <a:cs typeface="Times New Roman" pitchFamily="18" charset="0"/>
              </a:rPr>
              <a:t>Stratified </a:t>
            </a:r>
            <a:r>
              <a:rPr lang="en-US" sz="1200" b="1" dirty="0">
                <a:solidFill>
                  <a:schemeClr val="bg2"/>
                </a:solidFill>
                <a:latin typeface="Didact Gothic" charset="0"/>
                <a:cs typeface="Times New Roman" pitchFamily="18" charset="0"/>
              </a:rPr>
              <a:t>Sampling</a:t>
            </a:r>
            <a:r>
              <a:rPr lang="en-US" sz="1200" dirty="0">
                <a:solidFill>
                  <a:schemeClr val="bg2"/>
                </a:solidFill>
                <a:latin typeface="Didact Gothic" charset="0"/>
                <a:cs typeface="Times New Roman" pitchFamily="18" charset="0"/>
              </a:rPr>
              <a:t> : </a:t>
            </a:r>
            <a:endParaRPr lang="en-US" sz="1200" dirty="0">
              <a:latin typeface="Didact Gothic" charset="0"/>
              <a:cs typeface="Times New Roman" pitchFamily="18" charset="0"/>
            </a:endParaRPr>
          </a:p>
          <a:p>
            <a:pPr eaLnBrk="0" hangingPunct="0">
              <a:buFontTx/>
              <a:buChar char="•"/>
            </a:pP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mempunyai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unsur</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heterogenitas</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marL="90488" indent="-90488" eaLnBrk="0" hangingPunct="0">
              <a:buFontTx/>
              <a:buChar char="•"/>
            </a:pPr>
            <a:r>
              <a:rPr lang="en-US" sz="1200" dirty="0">
                <a:solidFill>
                  <a:schemeClr val="bg2"/>
                </a:solidFill>
                <a:latin typeface="Didact Gothic" charset="0"/>
                <a:cs typeface="Times New Roman" pitchFamily="18" charset="0"/>
              </a:rPr>
              <a:t> </a:t>
            </a:r>
            <a:r>
              <a:rPr lang="en-US" sz="1200" dirty="0" err="1" smtClean="0">
                <a:solidFill>
                  <a:schemeClr val="bg2"/>
                </a:solidFill>
                <a:latin typeface="Didact Gothic" charset="0"/>
                <a:cs typeface="Times New Roman" pitchFamily="18" charset="0"/>
              </a:rPr>
              <a:t>Diperlukan</a:t>
            </a:r>
            <a:r>
              <a:rPr lang="en-US" sz="1200" dirty="0" smtClean="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kriteria</a:t>
            </a:r>
            <a:r>
              <a:rPr lang="en-US" sz="1200" dirty="0">
                <a:solidFill>
                  <a:schemeClr val="bg2"/>
                </a:solidFill>
                <a:latin typeface="Didact Gothic" charset="0"/>
                <a:cs typeface="Times New Roman" pitchFamily="18" charset="0"/>
              </a:rPr>
              <a:t> yang </a:t>
            </a:r>
            <a:r>
              <a:rPr lang="en-US" sz="1200" dirty="0" err="1">
                <a:solidFill>
                  <a:schemeClr val="bg2"/>
                </a:solidFill>
                <a:latin typeface="Didact Gothic" charset="0"/>
                <a:cs typeface="Times New Roman" pitchFamily="18" charset="0"/>
              </a:rPr>
              <a:t>jelas</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dalam</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membuat</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stratifikasi</a:t>
            </a:r>
            <a:r>
              <a:rPr lang="en-US" sz="1200" dirty="0">
                <a:solidFill>
                  <a:schemeClr val="bg2"/>
                </a:solidFill>
                <a:latin typeface="Didact Gothic" charset="0"/>
                <a:cs typeface="Times New Roman" pitchFamily="18" charset="0"/>
              </a:rPr>
              <a:t>/</a:t>
            </a:r>
            <a:r>
              <a:rPr lang="en-US" sz="1200" dirty="0" err="1">
                <a:solidFill>
                  <a:schemeClr val="bg2"/>
                </a:solidFill>
                <a:latin typeface="Didact Gothic" charset="0"/>
                <a:cs typeface="Times New Roman" pitchFamily="18" charset="0"/>
              </a:rPr>
              <a:t>lapisan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sesuai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dengan</a:t>
            </a:r>
            <a:r>
              <a:rPr lang="en-US" sz="1200" dirty="0">
                <a:solidFill>
                  <a:schemeClr val="bg2"/>
                </a:solidFill>
                <a:latin typeface="Didact Gothic" charset="0"/>
                <a:cs typeface="Times New Roman" pitchFamily="18" charset="0"/>
              </a:rPr>
              <a:t> </a:t>
            </a:r>
            <a:r>
              <a:rPr lang="en-US" sz="1200" dirty="0" err="1" smtClean="0">
                <a:solidFill>
                  <a:schemeClr val="bg2"/>
                </a:solidFill>
                <a:latin typeface="Didact Gothic" charset="0"/>
                <a:cs typeface="Times New Roman" pitchFamily="18" charset="0"/>
              </a:rPr>
              <a:t>unsur</a:t>
            </a:r>
            <a:r>
              <a:rPr lang="en-US" sz="1200" dirty="0" smtClean="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heterogenitas</a:t>
            </a:r>
            <a:r>
              <a:rPr lang="en-US" sz="1200" dirty="0">
                <a:solidFill>
                  <a:schemeClr val="bg2"/>
                </a:solidFill>
                <a:latin typeface="Didact Gothic" charset="0"/>
                <a:cs typeface="Times New Roman" pitchFamily="18" charset="0"/>
              </a:rPr>
              <a:t> yang </a:t>
            </a:r>
            <a:r>
              <a:rPr lang="en-US" sz="1200" dirty="0" err="1">
                <a:solidFill>
                  <a:schemeClr val="bg2"/>
                </a:solidFill>
                <a:latin typeface="Didact Gothic" charset="0"/>
                <a:cs typeface="Times New Roman" pitchFamily="18" charset="0"/>
              </a:rPr>
              <a:t>dimiliki</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buFontTx/>
              <a:buChar char="•"/>
            </a:pP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Harus</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diketahui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dengan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tepat</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komposisi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jumlah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anggota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yang </a:t>
            </a:r>
            <a:r>
              <a:rPr lang="en-US" sz="1200" dirty="0" err="1">
                <a:solidFill>
                  <a:schemeClr val="bg2"/>
                </a:solidFill>
                <a:latin typeface="Didact Gothic" charset="0"/>
                <a:cs typeface="Times New Roman" pitchFamily="18" charset="0"/>
              </a:rPr>
              <a:t>akan</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dipilih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secara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proporsional</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atau</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disproporsional</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r>
              <a:rPr lang="en-US" sz="1200" b="1" dirty="0" err="1">
                <a:solidFill>
                  <a:schemeClr val="bg2"/>
                </a:solidFill>
                <a:latin typeface="Didact Gothic" charset="0"/>
                <a:cs typeface="Times New Roman" pitchFamily="18" charset="0"/>
              </a:rPr>
              <a:t>Kebaikan</a:t>
            </a:r>
            <a:r>
              <a:rPr lang="en-US" sz="1200" b="1" dirty="0">
                <a:solidFill>
                  <a:schemeClr val="bg2"/>
                </a:solidFill>
                <a:latin typeface="Didact Gothic" charset="0"/>
                <a:cs typeface="Times New Roman" pitchFamily="18" charset="0"/>
              </a:rPr>
              <a:t>    </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err="1" smtClean="0">
                <a:solidFill>
                  <a:schemeClr val="bg2"/>
                </a:solidFill>
                <a:latin typeface="Didact Gothic" charset="0"/>
                <a:cs typeface="Times New Roman" pitchFamily="18" charset="0"/>
              </a:rPr>
              <a:t>Semua</a:t>
            </a:r>
            <a:r>
              <a:rPr lang="en-US" sz="1200" dirty="0" smtClean="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ciri-ciri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yang </a:t>
            </a:r>
            <a:r>
              <a:rPr lang="en-US" sz="1200" dirty="0" err="1">
                <a:solidFill>
                  <a:schemeClr val="bg2"/>
                </a:solidFill>
                <a:latin typeface="Didact Gothic" charset="0"/>
                <a:cs typeface="Times New Roman" pitchFamily="18" charset="0"/>
              </a:rPr>
              <a:t>heterogen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dapat</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terwakili</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r>
              <a:rPr lang="en-US" sz="1200" b="1" dirty="0" err="1">
                <a:solidFill>
                  <a:schemeClr val="bg2"/>
                </a:solidFill>
                <a:latin typeface="Didact Gothic" charset="0"/>
                <a:cs typeface="Times New Roman" pitchFamily="18" charset="0"/>
              </a:rPr>
              <a:t>Kelemahan</a:t>
            </a:r>
            <a:r>
              <a:rPr lang="en-US" sz="1200" dirty="0">
                <a:solidFill>
                  <a:schemeClr val="bg2"/>
                </a:solidFill>
                <a:latin typeface="Didact Gothic" charset="0"/>
                <a:cs typeface="Times New Roman" pitchFamily="18" charset="0"/>
              </a:rPr>
              <a:t> : </a:t>
            </a:r>
            <a:r>
              <a:rPr lang="en-US" sz="1200" dirty="0" err="1">
                <a:solidFill>
                  <a:schemeClr val="bg2"/>
                </a:solidFill>
                <a:latin typeface="Didact Gothic" charset="0"/>
                <a:cs typeface="Times New Roman" pitchFamily="18" charset="0"/>
              </a:rPr>
              <a:t>Memerlukan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pengenalan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terhadap</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yang </a:t>
            </a:r>
            <a:r>
              <a:rPr lang="en-US" sz="1200" dirty="0" err="1">
                <a:solidFill>
                  <a:schemeClr val="bg2"/>
                </a:solidFill>
                <a:latin typeface="Didact Gothic" charset="0"/>
                <a:cs typeface="Times New Roman" pitchFamily="18" charset="0"/>
              </a:rPr>
              <a:t>akan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diteliti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untuk</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menentukan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ciri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heterogenitas</a:t>
            </a:r>
            <a:r>
              <a:rPr lang="en-US" sz="1200" dirty="0">
                <a:solidFill>
                  <a:schemeClr val="bg2"/>
                </a:solidFill>
                <a:latin typeface="Didact Gothic" charset="0"/>
                <a:cs typeface="Times New Roman" pitchFamily="18" charset="0"/>
              </a:rPr>
              <a:t> yang </a:t>
            </a:r>
            <a:r>
              <a:rPr lang="en-US" sz="1200" dirty="0" err="1">
                <a:solidFill>
                  <a:schemeClr val="bg2"/>
                </a:solidFill>
                <a:latin typeface="Didact Gothic" charset="0"/>
                <a:cs typeface="Times New Roman" pitchFamily="18" charset="0"/>
              </a:rPr>
              <a:t>ada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pada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populasi</a:t>
            </a:r>
            <a:endParaRPr lang="en-US" sz="1200" dirty="0">
              <a:latin typeface="Didact Gothic" charset="0"/>
            </a:endParaRPr>
          </a:p>
        </p:txBody>
      </p:sp>
    </p:spTree>
    <p:extLst>
      <p:ext uri="{BB962C8B-B14F-4D97-AF65-F5344CB8AC3E}">
        <p14:creationId xmlns:p14="http://schemas.microsoft.com/office/powerpoint/2010/main" val="2519333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ctrTitle"/>
          </p:nvPr>
        </p:nvSpPr>
        <p:spPr>
          <a:xfrm>
            <a:off x="5230917" y="180799"/>
            <a:ext cx="26601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d-ID" dirty="0" smtClean="0"/>
              <a:t>Data Kuantitaif </a:t>
            </a:r>
            <a:endParaRPr dirty="0"/>
          </a:p>
        </p:txBody>
      </p:sp>
      <p:sp>
        <p:nvSpPr>
          <p:cNvPr id="194" name="Google Shape;194;p27"/>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2</a:t>
            </a:fld>
            <a:endParaRPr>
              <a:latin typeface="Oswald Regular"/>
              <a:ea typeface="Oswald Regular"/>
              <a:cs typeface="Oswald Regular"/>
              <a:sym typeface="Oswald Regular"/>
            </a:endParaRPr>
          </a:p>
        </p:txBody>
      </p:sp>
      <p:pic>
        <p:nvPicPr>
          <p:cNvPr id="196" name="Google Shape;196;p27"/>
          <p:cNvPicPr preferRelativeResize="0"/>
          <p:nvPr/>
        </p:nvPicPr>
        <p:blipFill rotWithShape="1">
          <a:blip r:embed="rId3">
            <a:alphaModFix/>
          </a:blip>
          <a:srcRect l="56910" r="16860"/>
          <a:stretch/>
        </p:blipFill>
        <p:spPr>
          <a:xfrm>
            <a:off x="0" y="-27925"/>
            <a:ext cx="2043374" cy="5193600"/>
          </a:xfrm>
          <a:prstGeom prst="rect">
            <a:avLst/>
          </a:prstGeom>
          <a:noFill/>
          <a:ln>
            <a:noFill/>
          </a:ln>
        </p:spPr>
      </p:pic>
      <p:sp>
        <p:nvSpPr>
          <p:cNvPr id="197" name="Google Shape;197;p27"/>
          <p:cNvSpPr/>
          <p:nvPr/>
        </p:nvSpPr>
        <p:spPr>
          <a:xfrm>
            <a:off x="12923" y="0"/>
            <a:ext cx="2043300" cy="5193600"/>
          </a:xfrm>
          <a:prstGeom prst="rect">
            <a:avLst/>
          </a:prstGeom>
          <a:solidFill>
            <a:srgbClr val="434343">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a:xfrm>
            <a:off x="3403250" y="891394"/>
            <a:ext cx="4862563" cy="577800"/>
          </a:xfrm>
        </p:spPr>
        <p:txBody>
          <a:bodyPr/>
          <a:lstStyle/>
          <a:p>
            <a:pPr marL="180975" indent="-28575" algn="just"/>
            <a:r>
              <a:rPr lang="id-ID" dirty="0" smtClean="0"/>
              <a:t>Adalah data yang berdasarkan hasil perhitungan atau pengukuran</a:t>
            </a:r>
          </a:p>
          <a:p>
            <a:pPr algn="just"/>
            <a:endParaRPr lang="id-ID" dirty="0"/>
          </a:p>
        </p:txBody>
      </p:sp>
      <p:graphicFrame>
        <p:nvGraphicFramePr>
          <p:cNvPr id="3" name="Diagram 2"/>
          <p:cNvGraphicFramePr/>
          <p:nvPr>
            <p:extLst>
              <p:ext uri="{D42A27DB-BD31-4B8C-83A1-F6EECF244321}">
                <p14:modId xmlns:p14="http://schemas.microsoft.com/office/powerpoint/2010/main" val="28445130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Subtitle 1"/>
          <p:cNvSpPr txBox="1">
            <a:spLocks/>
          </p:cNvSpPr>
          <p:nvPr/>
        </p:nvSpPr>
        <p:spPr>
          <a:xfrm>
            <a:off x="4524370" y="1740910"/>
            <a:ext cx="3841031" cy="4952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1pPr>
            <a:lvl2pPr marL="914400" marR="0" lvl="1"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2pPr>
            <a:lvl3pPr marL="1371600" marR="0" lvl="2"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3pPr>
            <a:lvl4pPr marL="1828800" marR="0" lvl="3"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4pPr>
            <a:lvl5pPr marL="2286000" marR="0" lvl="4"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5pPr>
            <a:lvl6pPr marL="2743200" marR="0" lvl="5"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6pPr>
            <a:lvl7pPr marL="3200400" marR="0" lvl="6"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7pPr>
            <a:lvl8pPr marL="3657600" marR="0" lvl="7"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8pPr>
            <a:lvl9pPr marL="4114800" marR="0" lvl="8" indent="-304800" algn="r" rtl="0">
              <a:lnSpc>
                <a:spcPct val="100000"/>
              </a:lnSpc>
              <a:spcBef>
                <a:spcPts val="1600"/>
              </a:spcBef>
              <a:spcAft>
                <a:spcPts val="160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9pPr>
          </a:lstStyle>
          <a:p>
            <a:pPr marL="180975" indent="-28575" algn="l"/>
            <a:r>
              <a:rPr lang="id-ID" dirty="0" smtClean="0"/>
              <a:t>Data yang banyak kemungkinannya tak terbilang</a:t>
            </a:r>
            <a:endParaRPr lang="id-ID" dirty="0"/>
          </a:p>
        </p:txBody>
      </p:sp>
      <p:sp>
        <p:nvSpPr>
          <p:cNvPr id="15" name="Subtitle 1"/>
          <p:cNvSpPr txBox="1">
            <a:spLocks/>
          </p:cNvSpPr>
          <p:nvPr/>
        </p:nvSpPr>
        <p:spPr>
          <a:xfrm>
            <a:off x="4524370" y="2934459"/>
            <a:ext cx="3841031" cy="4952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1pPr>
            <a:lvl2pPr marL="914400" marR="0" lvl="1"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2pPr>
            <a:lvl3pPr marL="1371600" marR="0" lvl="2"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3pPr>
            <a:lvl4pPr marL="1828800" marR="0" lvl="3"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4pPr>
            <a:lvl5pPr marL="2286000" marR="0" lvl="4"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5pPr>
            <a:lvl6pPr marL="2743200" marR="0" lvl="5"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6pPr>
            <a:lvl7pPr marL="3200400" marR="0" lvl="6"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7pPr>
            <a:lvl8pPr marL="3657600" marR="0" lvl="7"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8pPr>
            <a:lvl9pPr marL="4114800" marR="0" lvl="8" indent="-304800" algn="r" rtl="0">
              <a:lnSpc>
                <a:spcPct val="100000"/>
              </a:lnSpc>
              <a:spcBef>
                <a:spcPts val="1600"/>
              </a:spcBef>
              <a:spcAft>
                <a:spcPts val="160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9pPr>
          </a:lstStyle>
          <a:p>
            <a:pPr marL="180975" indent="-28575" algn="l"/>
            <a:r>
              <a:rPr lang="id-ID" dirty="0" smtClean="0"/>
              <a:t>Data yang banyak kemungkinannya berhingga atau terbilang</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3" grpId="0">
        <p:bldAsOne/>
      </p:bldGraphic>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20</a:t>
            </a:fld>
            <a:endParaRPr lang="es">
              <a:latin typeface="Oswald Regular"/>
              <a:ea typeface="Oswald Regular"/>
              <a:cs typeface="Oswald Regular"/>
              <a:sym typeface="Oswald Regular"/>
            </a:endParaRPr>
          </a:p>
        </p:txBody>
      </p:sp>
      <p:sp>
        <p:nvSpPr>
          <p:cNvPr id="3" name="Rectangle 2"/>
          <p:cNvSpPr/>
          <p:nvPr/>
        </p:nvSpPr>
        <p:spPr>
          <a:xfrm>
            <a:off x="3259248" y="167517"/>
            <a:ext cx="5459239" cy="3416320"/>
          </a:xfrm>
          <a:prstGeom prst="rect">
            <a:avLst/>
          </a:prstGeom>
        </p:spPr>
        <p:txBody>
          <a:bodyPr wrap="square">
            <a:spAutoFit/>
          </a:bodyPr>
          <a:lstStyle/>
          <a:p>
            <a:pPr eaLnBrk="0" hangingPunct="0"/>
            <a:r>
              <a:rPr lang="en-US" sz="1200" b="1" u="sng" dirty="0">
                <a:solidFill>
                  <a:schemeClr val="tx1"/>
                </a:solidFill>
                <a:latin typeface="Didact Gothic" charset="0"/>
                <a:cs typeface="Times New Roman" pitchFamily="18" charset="0"/>
              </a:rPr>
              <a:t>Cluster </a:t>
            </a:r>
            <a:r>
              <a:rPr lang="en-US" sz="1200" b="1" u="sng" dirty="0" smtClean="0">
                <a:solidFill>
                  <a:schemeClr val="tx1"/>
                </a:solidFill>
                <a:latin typeface="Didact Gothic" charset="0"/>
                <a:cs typeface="Times New Roman" pitchFamily="18" charset="0"/>
              </a:rPr>
              <a:t>Sampling</a:t>
            </a:r>
            <a:endParaRPr lang="id-ID" sz="1200" b="1" u="sng" dirty="0" smtClean="0">
              <a:solidFill>
                <a:schemeClr val="tx1"/>
              </a:solidFill>
              <a:latin typeface="Didact Gothic" charset="0"/>
              <a:cs typeface="Times New Roman" pitchFamily="18" charset="0"/>
            </a:endParaRPr>
          </a:p>
          <a:p>
            <a:pPr eaLnBrk="0" hangingPunct="0"/>
            <a:endParaRPr lang="en-US" sz="1200" dirty="0">
              <a:solidFill>
                <a:schemeClr val="tx1"/>
              </a:solidFill>
              <a:latin typeface="Didact Gothic" charset="0"/>
              <a:cs typeface="Times New Roman" pitchFamily="18" charset="0"/>
            </a:endParaRPr>
          </a:p>
          <a:p>
            <a:pPr eaLnBrk="0" hangingPunct="0">
              <a:buFontTx/>
              <a:buChar char="•"/>
            </a:pP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dikelompokkan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menjadi</a:t>
            </a:r>
            <a:r>
              <a:rPr lang="en-US" sz="1200" dirty="0">
                <a:solidFill>
                  <a:schemeClr val="bg2"/>
                </a:solidFill>
                <a:latin typeface="Didact Gothic" charset="0"/>
                <a:cs typeface="Times New Roman" pitchFamily="18" charset="0"/>
              </a:rPr>
              <a:t> sub-sub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secara</a:t>
            </a:r>
            <a:r>
              <a:rPr lang="en-US" sz="1200" dirty="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berg</a:t>
            </a:r>
            <a:r>
              <a:rPr lang="id-ID" sz="1200" dirty="0" smtClean="0">
                <a:solidFill>
                  <a:schemeClr val="bg2"/>
                </a:solidFill>
                <a:latin typeface="Didact Gothic" charset="0"/>
                <a:cs typeface="Times New Roman" pitchFamily="18" charset="0"/>
              </a:rPr>
              <a:t>e</a:t>
            </a:r>
            <a:r>
              <a:rPr lang="en-US" sz="1200" dirty="0" err="1" smtClean="0">
                <a:solidFill>
                  <a:schemeClr val="bg2"/>
                </a:solidFill>
                <a:latin typeface="Didact Gothic" charset="0"/>
                <a:cs typeface="Times New Roman" pitchFamily="18" charset="0"/>
              </a:rPr>
              <a:t>rombol</a:t>
            </a:r>
            <a:r>
              <a:rPr lang="en-US" sz="1200" dirty="0" smtClean="0">
                <a:solidFill>
                  <a:schemeClr val="bg2"/>
                </a:solidFill>
                <a:latin typeface="Didact Gothic" charset="0"/>
                <a:cs typeface="Times New Roman" pitchFamily="18" charset="0"/>
              </a:rPr>
              <a:t> </a:t>
            </a:r>
            <a:r>
              <a:rPr lang="en-US" sz="1200" dirty="0">
                <a:solidFill>
                  <a:schemeClr val="bg2"/>
                </a:solidFill>
                <a:latin typeface="Didact Gothic" charset="0"/>
                <a:cs typeface="Times New Roman" pitchFamily="18" charset="0"/>
              </a:rPr>
              <a:t>(cluster) </a:t>
            </a:r>
            <a:endParaRPr lang="en-US" sz="1200" dirty="0">
              <a:latin typeface="Didact Gothic" charset="0"/>
              <a:cs typeface="Times New Roman" pitchFamily="18" charset="0"/>
            </a:endParaRPr>
          </a:p>
          <a:p>
            <a:pPr marL="90488" indent="-90488" eaLnBrk="0" hangingPunct="0">
              <a:buFontTx/>
              <a:buChar char="•"/>
            </a:pPr>
            <a:r>
              <a:rPr lang="en-US" sz="1200" dirty="0" smtClean="0">
                <a:solidFill>
                  <a:schemeClr val="bg2"/>
                </a:solidFill>
                <a:latin typeface="Didact Gothic" charset="0"/>
                <a:cs typeface="Times New Roman" pitchFamily="18" charset="0"/>
              </a:rPr>
              <a:t>Dari </a:t>
            </a:r>
            <a:r>
              <a:rPr lang="en-US" sz="1200" dirty="0">
                <a:solidFill>
                  <a:schemeClr val="bg2"/>
                </a:solidFill>
                <a:latin typeface="Didact Gothic" charset="0"/>
                <a:cs typeface="Times New Roman" pitchFamily="18" charset="0"/>
              </a:rPr>
              <a:t>sub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selanjutnya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dirinci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lagi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menjadi</a:t>
            </a:r>
            <a:r>
              <a:rPr lang="en-US" sz="1200" dirty="0">
                <a:solidFill>
                  <a:schemeClr val="bg2"/>
                </a:solidFill>
                <a:latin typeface="Didact Gothic" charset="0"/>
                <a:cs typeface="Times New Roman" pitchFamily="18" charset="0"/>
              </a:rPr>
              <a:t> sub-</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yang </a:t>
            </a:r>
            <a:r>
              <a:rPr lang="en-US" sz="1200" dirty="0" err="1">
                <a:solidFill>
                  <a:schemeClr val="bg2"/>
                </a:solidFill>
                <a:latin typeface="Didact Gothic" charset="0"/>
                <a:cs typeface="Times New Roman" pitchFamily="18" charset="0"/>
              </a:rPr>
              <a:t>lebih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kecil</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marL="90488" indent="-90488" eaLnBrk="0" hangingPunct="0">
              <a:buFontTx/>
              <a:buChar char="•"/>
            </a:pPr>
            <a:r>
              <a:rPr lang="en-US" sz="1200" dirty="0" err="1" smtClean="0">
                <a:solidFill>
                  <a:schemeClr val="bg2"/>
                </a:solidFill>
                <a:latin typeface="Didact Gothic" charset="0"/>
                <a:cs typeface="Times New Roman" pitchFamily="18" charset="0"/>
              </a:rPr>
              <a:t>Anggota</a:t>
            </a:r>
            <a:r>
              <a:rPr lang="en-US" sz="1200" dirty="0" smtClean="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dari</a:t>
            </a:r>
            <a:r>
              <a:rPr lang="en-US" sz="1200" dirty="0">
                <a:solidFill>
                  <a:schemeClr val="bg2"/>
                </a:solidFill>
                <a:latin typeface="Didact Gothic" charset="0"/>
                <a:cs typeface="Times New Roman" pitchFamily="18" charset="0"/>
              </a:rPr>
              <a:t> sub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terakhir</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dipilih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secara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acak</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sebagai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penelitian</a:t>
            </a:r>
            <a:r>
              <a:rPr lang="en-US" sz="1200" dirty="0">
                <a:solidFill>
                  <a:schemeClr val="bg2"/>
                </a:solidFill>
                <a:latin typeface="Didact Gothic" charset="0"/>
                <a:cs typeface="Times New Roman" pitchFamily="18" charset="0"/>
              </a:rPr>
              <a:t> </a:t>
            </a:r>
            <a:endParaRPr lang="id-ID" sz="1200" dirty="0" smtClean="0">
              <a:solidFill>
                <a:schemeClr val="bg2"/>
              </a:solidFill>
              <a:latin typeface="Didact Gothic" charset="0"/>
              <a:cs typeface="Times New Roman" pitchFamily="18" charset="0"/>
            </a:endParaRPr>
          </a:p>
          <a:p>
            <a:pPr marL="90488" indent="-90488" eaLnBrk="0" hangingPunct="0">
              <a:buFontTx/>
              <a:buChar char="•"/>
            </a:pPr>
            <a:endParaRPr lang="en-US" sz="1200" dirty="0">
              <a:latin typeface="Didact Gothic" charset="0"/>
              <a:cs typeface="Times New Roman" pitchFamily="18" charset="0"/>
            </a:endParaRPr>
          </a:p>
          <a:p>
            <a:pPr eaLnBrk="0" hangingPunct="0"/>
            <a:r>
              <a:rPr lang="en-US" sz="1200" b="1" dirty="0" err="1">
                <a:solidFill>
                  <a:schemeClr val="bg2"/>
                </a:solidFill>
                <a:latin typeface="Didact Gothic" charset="0"/>
                <a:cs typeface="Times New Roman" pitchFamily="18" charset="0"/>
              </a:rPr>
              <a:t>Contoh</a:t>
            </a:r>
            <a:r>
              <a:rPr lang="en-US" sz="1200" dirty="0">
                <a:solidFill>
                  <a:schemeClr val="bg2"/>
                </a:solidFill>
                <a:latin typeface="Didact Gothic" charset="0"/>
                <a:cs typeface="Times New Roman" pitchFamily="18" charset="0"/>
              </a:rPr>
              <a:t> :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Akan </a:t>
            </a:r>
            <a:r>
              <a:rPr lang="en-US" sz="1200" dirty="0" err="1">
                <a:solidFill>
                  <a:schemeClr val="bg2"/>
                </a:solidFill>
                <a:latin typeface="Didact Gothic" charset="0"/>
                <a:cs typeface="Times New Roman" pitchFamily="18" charset="0"/>
              </a:rPr>
              <a:t>dipilih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penelitian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untuk</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meneliti</a:t>
            </a:r>
            <a:r>
              <a:rPr lang="en-US" sz="1200" dirty="0">
                <a:solidFill>
                  <a:schemeClr val="bg2"/>
                </a:solidFill>
                <a:latin typeface="Didact Gothic" charset="0"/>
                <a:cs typeface="Times New Roman" pitchFamily="18" charset="0"/>
              </a:rPr>
              <a:t> rata-rata </a:t>
            </a:r>
            <a:r>
              <a:rPr lang="en-US" sz="1200" dirty="0" err="1">
                <a:solidFill>
                  <a:schemeClr val="bg2"/>
                </a:solidFill>
                <a:latin typeface="Didact Gothic" charset="0"/>
                <a:cs typeface="Times New Roman" pitchFamily="18" charset="0"/>
              </a:rPr>
              <a:t>tingkat</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r>
              <a:rPr lang="id-ID" sz="1200" dirty="0" smtClean="0">
                <a:solidFill>
                  <a:schemeClr val="bg2"/>
                </a:solidFill>
                <a:latin typeface="Didact Gothic" charset="0"/>
                <a:cs typeface="Times New Roman" pitchFamily="18" charset="0"/>
              </a:rPr>
              <a:t>                  </a:t>
            </a:r>
            <a:r>
              <a:rPr lang="en-US" sz="1200" dirty="0" err="1" smtClean="0">
                <a:solidFill>
                  <a:schemeClr val="bg2"/>
                </a:solidFill>
                <a:latin typeface="Didact Gothic" charset="0"/>
                <a:cs typeface="Times New Roman" pitchFamily="18" charset="0"/>
              </a:rPr>
              <a:t>pendapatan</a:t>
            </a:r>
            <a:r>
              <a:rPr lang="en-US" sz="1200" dirty="0" smtClean="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buruh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bangunan</a:t>
            </a:r>
            <a:r>
              <a:rPr lang="en-US" sz="1200" dirty="0">
                <a:solidFill>
                  <a:schemeClr val="bg2"/>
                </a:solidFill>
                <a:latin typeface="Didact Gothic" charset="0"/>
                <a:cs typeface="Times New Roman" pitchFamily="18" charset="0"/>
              </a:rPr>
              <a:t> di </a:t>
            </a:r>
            <a:r>
              <a:rPr lang="en-US" sz="1200" dirty="0" err="1" smtClean="0">
                <a:solidFill>
                  <a:schemeClr val="bg2"/>
                </a:solidFill>
                <a:latin typeface="Didact Gothic" charset="0"/>
                <a:cs typeface="Times New Roman" pitchFamily="18" charset="0"/>
              </a:rPr>
              <a:t>Ko</a:t>
            </a:r>
            <a:r>
              <a:rPr lang="id-ID" sz="1200" dirty="0" smtClean="0">
                <a:solidFill>
                  <a:schemeClr val="bg2"/>
                </a:solidFill>
                <a:latin typeface="Didact Gothic" charset="0"/>
                <a:cs typeface="Times New Roman" pitchFamily="18" charset="0"/>
              </a:rPr>
              <a:t>t</a:t>
            </a:r>
            <a:r>
              <a:rPr lang="en-US" sz="1200" dirty="0" smtClean="0">
                <a:solidFill>
                  <a:schemeClr val="bg2"/>
                </a:solidFill>
                <a:latin typeface="Didact Gothic" charset="0"/>
                <a:cs typeface="Times New Roman" pitchFamily="18" charset="0"/>
              </a:rPr>
              <a:t>a </a:t>
            </a:r>
            <a:r>
              <a:rPr lang="en-US" sz="1200" dirty="0">
                <a:solidFill>
                  <a:schemeClr val="bg2"/>
                </a:solidFill>
                <a:latin typeface="Didact Gothic" charset="0"/>
                <a:cs typeface="Times New Roman" pitchFamily="18" charset="0"/>
              </a:rPr>
              <a:t>Semarang </a:t>
            </a:r>
            <a:endParaRPr lang="id-ID" sz="1200" dirty="0" smtClean="0">
              <a:solidFill>
                <a:schemeClr val="bg2"/>
              </a:solidFill>
              <a:latin typeface="Didact Gothic" charset="0"/>
              <a:cs typeface="Times New Roman" pitchFamily="18" charset="0"/>
            </a:endParaRPr>
          </a:p>
          <a:p>
            <a:pPr eaLnBrk="0" hangingPunct="0"/>
            <a:endParaRPr lang="en-US" sz="1200" dirty="0">
              <a:latin typeface="Didact Gothic" charset="0"/>
              <a:cs typeface="Times New Roman" pitchFamily="18" charset="0"/>
            </a:endParaRPr>
          </a:p>
          <a:p>
            <a:pPr eaLnBrk="0" hangingPunct="0"/>
            <a:r>
              <a:rPr lang="en-US" sz="1200" dirty="0" err="1" smtClean="0">
                <a:solidFill>
                  <a:schemeClr val="bg2"/>
                </a:solidFill>
                <a:latin typeface="Didact Gothic" charset="0"/>
                <a:cs typeface="Times New Roman" pitchFamily="18" charset="0"/>
              </a:rPr>
              <a:t>Ko</a:t>
            </a:r>
            <a:r>
              <a:rPr lang="id-ID" sz="1200" dirty="0" smtClean="0">
                <a:solidFill>
                  <a:schemeClr val="bg2"/>
                </a:solidFill>
                <a:latin typeface="Didact Gothic" charset="0"/>
                <a:cs typeface="Times New Roman" pitchFamily="18" charset="0"/>
              </a:rPr>
              <a:t>t</a:t>
            </a:r>
            <a:r>
              <a:rPr lang="en-US" sz="1200" dirty="0" smtClean="0">
                <a:solidFill>
                  <a:schemeClr val="bg2"/>
                </a:solidFill>
                <a:latin typeface="Didact Gothic" charset="0"/>
                <a:cs typeface="Times New Roman" pitchFamily="18" charset="0"/>
              </a:rPr>
              <a:t>a </a:t>
            </a:r>
            <a:r>
              <a:rPr lang="en-US" sz="1200" dirty="0">
                <a:solidFill>
                  <a:schemeClr val="bg2"/>
                </a:solidFill>
                <a:latin typeface="Didact Gothic" charset="0"/>
                <a:cs typeface="Times New Roman" pitchFamily="18" charset="0"/>
              </a:rPr>
              <a:t>Semarang di </a:t>
            </a:r>
            <a:r>
              <a:rPr lang="en-US" sz="1200" dirty="0" err="1">
                <a:solidFill>
                  <a:schemeClr val="bg2"/>
                </a:solidFill>
                <a:latin typeface="Didact Gothic" charset="0"/>
                <a:cs typeface="Times New Roman" pitchFamily="18" charset="0"/>
              </a:rPr>
              <a:t>bagi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menjadi</a:t>
            </a:r>
            <a:r>
              <a:rPr lang="en-US" sz="1200" dirty="0">
                <a:solidFill>
                  <a:schemeClr val="bg2"/>
                </a:solidFill>
                <a:latin typeface="Didact Gothic" charset="0"/>
                <a:cs typeface="Times New Roman" pitchFamily="18" charset="0"/>
              </a:rPr>
              <a:t> 16 </a:t>
            </a:r>
            <a:r>
              <a:rPr lang="en-US" sz="1200" dirty="0" err="1">
                <a:solidFill>
                  <a:schemeClr val="bg2"/>
                </a:solidFill>
                <a:latin typeface="Didact Gothic" charset="0"/>
                <a:cs typeface="Times New Roman" pitchFamily="18" charset="0"/>
              </a:rPr>
              <a:t>Kecamatan</a:t>
            </a:r>
            <a:r>
              <a:rPr lang="en-US" sz="1200" dirty="0">
                <a:solidFill>
                  <a:schemeClr val="bg2"/>
                </a:solidFill>
                <a:latin typeface="Didact Gothic" charset="0"/>
                <a:cs typeface="Times New Roman" pitchFamily="18" charset="0"/>
              </a:rPr>
              <a:t> </a:t>
            </a:r>
            <a:endParaRPr lang="en-US" sz="1200" dirty="0">
              <a:latin typeface="Didact Gothic" charset="0"/>
              <a:cs typeface="Times New Roman" pitchFamily="18" charset="0"/>
            </a:endParaRPr>
          </a:p>
          <a:p>
            <a:pPr eaLnBrk="0" hangingPunct="0"/>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Dari </a:t>
            </a:r>
            <a:r>
              <a:rPr lang="en-US" sz="1200" dirty="0">
                <a:solidFill>
                  <a:schemeClr val="bg2"/>
                </a:solidFill>
                <a:latin typeface="Didact Gothic" charset="0"/>
                <a:cs typeface="Times New Roman" pitchFamily="18" charset="0"/>
              </a:rPr>
              <a:t>16 </a:t>
            </a:r>
            <a:r>
              <a:rPr lang="en-US" sz="1200" dirty="0" err="1">
                <a:solidFill>
                  <a:schemeClr val="bg2"/>
                </a:solidFill>
                <a:latin typeface="Didact Gothic" charset="0"/>
                <a:cs typeface="Times New Roman" pitchFamily="18" charset="0"/>
              </a:rPr>
              <a:t>Kecamatan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dipilih</a:t>
            </a:r>
            <a:r>
              <a:rPr lang="en-US" sz="1200" dirty="0">
                <a:solidFill>
                  <a:schemeClr val="bg2"/>
                </a:solidFill>
                <a:latin typeface="Didact Gothic" charset="0"/>
                <a:cs typeface="Times New Roman" pitchFamily="18" charset="0"/>
              </a:rPr>
              <a:t> 2 </a:t>
            </a:r>
            <a:r>
              <a:rPr lang="en-US" sz="1200" dirty="0" err="1">
                <a:solidFill>
                  <a:schemeClr val="bg2"/>
                </a:solidFill>
                <a:latin typeface="Didact Gothic" charset="0"/>
                <a:cs typeface="Times New Roman" pitchFamily="18" charset="0"/>
              </a:rPr>
              <a:t>Kecamatan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sebagai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dari</a:t>
            </a:r>
            <a:r>
              <a:rPr lang="en-US" sz="1200" dirty="0">
                <a:solidFill>
                  <a:schemeClr val="bg2"/>
                </a:solidFill>
                <a:latin typeface="Didact Gothic" charset="0"/>
                <a:cs typeface="Times New Roman" pitchFamily="18" charset="0"/>
              </a:rPr>
              <a:t> sampling I </a:t>
            </a:r>
            <a:endParaRPr lang="en-US" sz="1200" dirty="0">
              <a:latin typeface="Didact Gothic" charset="0"/>
              <a:cs typeface="Times New Roman" pitchFamily="18" charset="0"/>
            </a:endParaRPr>
          </a:p>
          <a:p>
            <a:pPr marL="90488" indent="-90488" eaLnBrk="0" hangingPunct="0">
              <a:buFontTx/>
              <a:buChar char="•"/>
            </a:pPr>
            <a:r>
              <a:rPr lang="en-US" sz="1200" dirty="0" smtClean="0">
                <a:solidFill>
                  <a:schemeClr val="bg2"/>
                </a:solidFill>
                <a:latin typeface="Didact Gothic" charset="0"/>
                <a:cs typeface="Times New Roman" pitchFamily="18" charset="0"/>
              </a:rPr>
              <a:t>Dari </a:t>
            </a:r>
            <a:r>
              <a:rPr lang="en-US" sz="1200" dirty="0">
                <a:solidFill>
                  <a:schemeClr val="bg2"/>
                </a:solidFill>
                <a:latin typeface="Didact Gothic" charset="0"/>
                <a:cs typeface="Times New Roman" pitchFamily="18" charset="0"/>
              </a:rPr>
              <a:t>2 </a:t>
            </a:r>
            <a:r>
              <a:rPr lang="en-US" sz="1200" dirty="0" err="1">
                <a:solidFill>
                  <a:schemeClr val="bg2"/>
                </a:solidFill>
                <a:latin typeface="Didact Gothic" charset="0"/>
                <a:cs typeface="Times New Roman" pitchFamily="18" charset="0"/>
              </a:rPr>
              <a:t>Kecamatan</a:t>
            </a:r>
            <a:r>
              <a:rPr lang="en-US" sz="1200" dirty="0">
                <a:solidFill>
                  <a:schemeClr val="bg2"/>
                </a:solidFill>
                <a:latin typeface="Didact Gothic" charset="0"/>
                <a:cs typeface="Times New Roman" pitchFamily="18" charset="0"/>
              </a:rPr>
              <a:t> masing-2 </a:t>
            </a:r>
            <a:r>
              <a:rPr lang="en-US" sz="1200" dirty="0" err="1">
                <a:solidFill>
                  <a:schemeClr val="bg2"/>
                </a:solidFill>
                <a:latin typeface="Didact Gothic" charset="0"/>
                <a:cs typeface="Times New Roman" pitchFamily="18" charset="0"/>
              </a:rPr>
              <a:t>dipilih</a:t>
            </a:r>
            <a:r>
              <a:rPr lang="en-US" sz="1200" dirty="0">
                <a:solidFill>
                  <a:schemeClr val="bg2"/>
                </a:solidFill>
                <a:latin typeface="Didact Gothic" charset="0"/>
                <a:cs typeface="Times New Roman" pitchFamily="18" charset="0"/>
              </a:rPr>
              <a:t> 2 </a:t>
            </a:r>
            <a:r>
              <a:rPr lang="en-US" sz="1200" dirty="0" err="1">
                <a:solidFill>
                  <a:schemeClr val="bg2"/>
                </a:solidFill>
                <a:latin typeface="Didact Gothic" charset="0"/>
                <a:cs typeface="Times New Roman" pitchFamily="18" charset="0"/>
              </a:rPr>
              <a:t>Kelurahan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sebagai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Populasi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dari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a:t>
            </a:r>
            <a:r>
              <a:rPr lang="id-ID" sz="1200" dirty="0" smtClean="0">
                <a:solidFill>
                  <a:schemeClr val="bg2"/>
                </a:solidFill>
                <a:latin typeface="Didact Gothic" charset="0"/>
                <a:cs typeface="Times New Roman" pitchFamily="18" charset="0"/>
              </a:rPr>
              <a:t> </a:t>
            </a:r>
            <a:r>
              <a:rPr lang="en-US" sz="1200" dirty="0" smtClean="0">
                <a:solidFill>
                  <a:schemeClr val="bg2"/>
                </a:solidFill>
                <a:latin typeface="Didact Gothic" charset="0"/>
                <a:cs typeface="Times New Roman" pitchFamily="18" charset="0"/>
              </a:rPr>
              <a:t>II </a:t>
            </a:r>
            <a:endParaRPr lang="en-US" sz="1200" dirty="0">
              <a:latin typeface="Didact Gothic" charset="0"/>
              <a:cs typeface="Times New Roman" pitchFamily="18" charset="0"/>
            </a:endParaRPr>
          </a:p>
          <a:p>
            <a:pPr marL="90488" indent="-90488" eaLnBrk="0" hangingPunct="0">
              <a:buFontTx/>
              <a:buChar char="•"/>
            </a:pPr>
            <a:r>
              <a:rPr lang="en-US" sz="1200" dirty="0">
                <a:solidFill>
                  <a:schemeClr val="bg2"/>
                </a:solidFill>
                <a:latin typeface="Didact Gothic" charset="0"/>
                <a:cs typeface="Times New Roman" pitchFamily="18" charset="0"/>
              </a:rPr>
              <a:t> Dari 2 </a:t>
            </a:r>
            <a:r>
              <a:rPr lang="en-US" sz="1200" dirty="0" err="1">
                <a:solidFill>
                  <a:schemeClr val="bg2"/>
                </a:solidFill>
                <a:latin typeface="Didact Gothic" charset="0"/>
                <a:cs typeface="Times New Roman" pitchFamily="18" charset="0"/>
              </a:rPr>
              <a:t>Kelurahan</a:t>
            </a:r>
            <a:r>
              <a:rPr lang="en-US" sz="1200" dirty="0">
                <a:solidFill>
                  <a:schemeClr val="bg2"/>
                </a:solidFill>
                <a:latin typeface="Didact Gothic" charset="0"/>
                <a:cs typeface="Times New Roman" pitchFamily="18" charset="0"/>
              </a:rPr>
              <a:t> masing-2 </a:t>
            </a:r>
            <a:r>
              <a:rPr lang="en-US" sz="1200" dirty="0" err="1">
                <a:solidFill>
                  <a:schemeClr val="bg2"/>
                </a:solidFill>
                <a:latin typeface="Didact Gothic" charset="0"/>
                <a:cs typeface="Times New Roman" pitchFamily="18" charset="0"/>
              </a:rPr>
              <a:t>dipilih</a:t>
            </a:r>
            <a:r>
              <a:rPr lang="en-US" sz="1200" dirty="0">
                <a:solidFill>
                  <a:schemeClr val="bg2"/>
                </a:solidFill>
                <a:latin typeface="Didact Gothic" charset="0"/>
                <a:cs typeface="Times New Roman" pitchFamily="18" charset="0"/>
              </a:rPr>
              <a:t> 50 </a:t>
            </a:r>
            <a:r>
              <a:rPr lang="en-US" sz="1200" dirty="0" err="1">
                <a:solidFill>
                  <a:schemeClr val="bg2"/>
                </a:solidFill>
                <a:latin typeface="Didact Gothic" charset="0"/>
                <a:cs typeface="Times New Roman" pitchFamily="18" charset="0"/>
              </a:rPr>
              <a:t>buruh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bangunan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sebagai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penelitian</a:t>
            </a:r>
            <a:r>
              <a:rPr lang="en-US" sz="1200" dirty="0">
                <a:solidFill>
                  <a:schemeClr val="bg2"/>
                </a:solidFill>
                <a:latin typeface="Didact Gothic" charset="0"/>
                <a:cs typeface="Times New Roman" pitchFamily="18" charset="0"/>
              </a:rPr>
              <a:t> </a:t>
            </a:r>
            <a:r>
              <a:rPr lang="id-ID" sz="1200" dirty="0">
                <a:latin typeface="Didact Gothic" charset="0"/>
                <a:cs typeface="Times New Roman" pitchFamily="18" charset="0"/>
              </a:rPr>
              <a:t>,</a:t>
            </a:r>
            <a:r>
              <a:rPr lang="en-US" sz="1200" dirty="0" err="1" smtClean="0">
                <a:solidFill>
                  <a:schemeClr val="bg2"/>
                </a:solidFill>
                <a:latin typeface="Didact Gothic" charset="0"/>
                <a:cs typeface="Times New Roman" pitchFamily="18" charset="0"/>
              </a:rPr>
              <a:t>Sehingga</a:t>
            </a:r>
            <a:r>
              <a:rPr lang="en-US" sz="1200" dirty="0" smtClean="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akan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terpilih</a:t>
            </a:r>
            <a:r>
              <a:rPr lang="en-US" sz="1200" dirty="0">
                <a:solidFill>
                  <a:schemeClr val="bg2"/>
                </a:solidFill>
                <a:latin typeface="Didact Gothic" charset="0"/>
                <a:cs typeface="Times New Roman" pitchFamily="18" charset="0"/>
              </a:rPr>
              <a:t> 100 </a:t>
            </a:r>
            <a:r>
              <a:rPr lang="en-US" sz="1200" dirty="0" err="1">
                <a:solidFill>
                  <a:schemeClr val="bg2"/>
                </a:solidFill>
                <a:latin typeface="Didact Gothic" charset="0"/>
                <a:cs typeface="Times New Roman" pitchFamily="18" charset="0"/>
              </a:rPr>
              <a:t>buruh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bangunan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sebagai</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penelitian</a:t>
            </a:r>
            <a:r>
              <a:rPr lang="en-US" sz="1200" dirty="0">
                <a:solidFill>
                  <a:schemeClr val="bg2"/>
                </a:solidFill>
                <a:latin typeface="Didact Gothic" charset="0"/>
                <a:cs typeface="Times New Roman" pitchFamily="18" charset="0"/>
              </a:rPr>
              <a:t> </a:t>
            </a:r>
            <a:endParaRPr lang="id-ID" sz="1200" dirty="0">
              <a:latin typeface="Didact Gothic" charset="0"/>
              <a:cs typeface="Times New Roman" pitchFamily="18" charset="0"/>
            </a:endParaRPr>
          </a:p>
          <a:p>
            <a:pPr marL="90488" indent="-90488" eaLnBrk="0" hangingPunct="0">
              <a:buFontTx/>
              <a:buChar char="•"/>
            </a:pPr>
            <a:r>
              <a:rPr lang="en-US" sz="1200" dirty="0" err="1" smtClean="0">
                <a:solidFill>
                  <a:schemeClr val="bg2"/>
                </a:solidFill>
                <a:latin typeface="Didact Gothic" charset="0"/>
                <a:cs typeface="Times New Roman" pitchFamily="18" charset="0"/>
              </a:rPr>
              <a:t>Sesuai</a:t>
            </a:r>
            <a:r>
              <a:rPr lang="en-US" sz="1200" dirty="0" smtClean="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jumlah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tahapan</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pemilihannya</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sampel</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dari</a:t>
            </a:r>
            <a:r>
              <a:rPr lang="en-US" sz="1200" dirty="0">
                <a:solidFill>
                  <a:schemeClr val="bg2"/>
                </a:solidFill>
                <a:latin typeface="Didact Gothic" charset="0"/>
                <a:cs typeface="Times New Roman" pitchFamily="18" charset="0"/>
              </a:rPr>
              <a:t> Cluster sampling </a:t>
            </a:r>
            <a:r>
              <a:rPr lang="id-ID" sz="1200" dirty="0">
                <a:latin typeface="Didact Gothic" charset="0"/>
                <a:cs typeface="Times New Roman" pitchFamily="18" charset="0"/>
              </a:rPr>
              <a:t> </a:t>
            </a:r>
            <a:r>
              <a:rPr lang="en-US" sz="1200" dirty="0" err="1" smtClean="0">
                <a:solidFill>
                  <a:schemeClr val="bg2"/>
                </a:solidFill>
                <a:latin typeface="Didact Gothic" charset="0"/>
                <a:cs typeface="Times New Roman" pitchFamily="18" charset="0"/>
              </a:rPr>
              <a:t>dapat</a:t>
            </a:r>
            <a:r>
              <a:rPr lang="en-US" sz="1200" dirty="0" smtClean="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dipilih</a:t>
            </a:r>
            <a:r>
              <a:rPr lang="en-US" sz="1200" dirty="0">
                <a:solidFill>
                  <a:schemeClr val="bg2"/>
                </a:solidFill>
                <a:latin typeface="Didact Gothic" charset="0"/>
                <a:cs typeface="Times New Roman" pitchFamily="18" charset="0"/>
              </a:rPr>
              <a:t> </a:t>
            </a:r>
            <a:r>
              <a:rPr lang="en-US" sz="1200" dirty="0" err="1">
                <a:solidFill>
                  <a:schemeClr val="bg2"/>
                </a:solidFill>
                <a:latin typeface="Didact Gothic" charset="0"/>
                <a:cs typeface="Times New Roman" pitchFamily="18" charset="0"/>
              </a:rPr>
              <a:t>melalui</a:t>
            </a:r>
            <a:r>
              <a:rPr lang="en-US" sz="1200" dirty="0">
                <a:solidFill>
                  <a:schemeClr val="bg2"/>
                </a:solidFill>
                <a:latin typeface="Didact Gothic" charset="0"/>
                <a:cs typeface="Times New Roman" pitchFamily="18" charset="0"/>
              </a:rPr>
              <a:t> One Stage Cluster Sampling, Two Stage </a:t>
            </a:r>
            <a:r>
              <a:rPr lang="en-US" sz="1200" dirty="0" smtClean="0">
                <a:solidFill>
                  <a:schemeClr val="bg2"/>
                </a:solidFill>
                <a:latin typeface="Didact Gothic" charset="0"/>
                <a:cs typeface="Times New Roman" pitchFamily="18" charset="0"/>
              </a:rPr>
              <a:t>Cluster </a:t>
            </a:r>
            <a:r>
              <a:rPr lang="en-US" sz="1200" dirty="0">
                <a:solidFill>
                  <a:schemeClr val="bg2"/>
                </a:solidFill>
                <a:latin typeface="Didact Gothic" charset="0"/>
                <a:cs typeface="Times New Roman" pitchFamily="18" charset="0"/>
              </a:rPr>
              <a:t>Sampling </a:t>
            </a:r>
            <a:r>
              <a:rPr lang="en-US" sz="1200" dirty="0" err="1">
                <a:solidFill>
                  <a:schemeClr val="bg2"/>
                </a:solidFill>
                <a:latin typeface="Didact Gothic" charset="0"/>
                <a:cs typeface="Times New Roman" pitchFamily="18" charset="0"/>
              </a:rPr>
              <a:t>dst</a:t>
            </a:r>
            <a:endParaRPr lang="en-US" sz="1200" dirty="0">
              <a:latin typeface="Didact Gothic" charset="0"/>
            </a:endParaRPr>
          </a:p>
        </p:txBody>
      </p:sp>
    </p:spTree>
    <p:extLst>
      <p:ext uri="{BB962C8B-B14F-4D97-AF65-F5344CB8AC3E}">
        <p14:creationId xmlns:p14="http://schemas.microsoft.com/office/powerpoint/2010/main" val="1508618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0224" y="171745"/>
            <a:ext cx="2660100" cy="577800"/>
          </a:xfrm>
        </p:spPr>
        <p:txBody>
          <a:bodyPr/>
          <a:lstStyle/>
          <a:p>
            <a:pPr algn="l"/>
            <a:r>
              <a:rPr lang="id-ID" dirty="0" smtClean="0"/>
              <a:t>Tugas </a:t>
            </a:r>
            <a:endParaRPr lang="id-ID" dirty="0"/>
          </a:p>
        </p:txBody>
      </p:sp>
      <p:sp>
        <p:nvSpPr>
          <p:cNvPr id="3" name="Subtitle 2"/>
          <p:cNvSpPr>
            <a:spLocks noGrp="1"/>
          </p:cNvSpPr>
          <p:nvPr>
            <p:ph type="subTitle" idx="1"/>
          </p:nvPr>
        </p:nvSpPr>
        <p:spPr>
          <a:xfrm>
            <a:off x="3312717" y="828019"/>
            <a:ext cx="4835402" cy="4097065"/>
          </a:xfrm>
        </p:spPr>
        <p:txBody>
          <a:bodyPr/>
          <a:lstStyle/>
          <a:p>
            <a:pPr marL="228600" indent="-228600" algn="just">
              <a:buAutoNum type="arabicPeriod"/>
            </a:pPr>
            <a:r>
              <a:rPr lang="id-ID" dirty="0" smtClean="0"/>
              <a:t>Dari daftar di bawah ini, sebutkan mana yang termasuk data disktrit dan data kontinu :</a:t>
            </a:r>
          </a:p>
          <a:p>
            <a:pPr marL="361950" indent="-180975" algn="just">
              <a:buFont typeface="+mj-lt"/>
              <a:buAutoNum type="alphaLcParenR"/>
            </a:pPr>
            <a:r>
              <a:rPr lang="id-ID" dirty="0" smtClean="0"/>
              <a:t>Banyaknya curah hujan (dalam milimeter) di Kota Bogor dalam berbagai bulan selama 1 tahun</a:t>
            </a:r>
          </a:p>
          <a:p>
            <a:pPr marL="361950" indent="-180975" algn="just">
              <a:buFont typeface="+mj-lt"/>
              <a:buAutoNum type="alphaLcParenR"/>
            </a:pPr>
            <a:r>
              <a:rPr lang="id-ID" dirty="0" smtClean="0"/>
              <a:t>Kecepatan sebuah mobil dalam kilometer per jam</a:t>
            </a:r>
          </a:p>
          <a:p>
            <a:pPr marL="361950" indent="-180975" algn="just">
              <a:buFont typeface="+mj-lt"/>
              <a:buAutoNum type="alphaLcParenR"/>
            </a:pPr>
            <a:r>
              <a:rPr lang="id-ID" dirty="0" smtClean="0"/>
              <a:t>Jumlah uang kertas Rp. 100.000,- yang beredar di Indonesia setiap saat</a:t>
            </a:r>
          </a:p>
          <a:p>
            <a:pPr marL="361950" indent="-180975" algn="just">
              <a:buFont typeface="+mj-lt"/>
              <a:buAutoNum type="alphaLcParenR"/>
            </a:pPr>
            <a:r>
              <a:rPr lang="id-ID" dirty="0" smtClean="0"/>
              <a:t>Jumlah mahasiswa yang mendaftar di Universitas Lampung per tahunnya selama dua dekade terakhir</a:t>
            </a:r>
          </a:p>
          <a:p>
            <a:pPr marL="361950" indent="-180975" algn="just">
              <a:buFont typeface="+mj-lt"/>
              <a:buAutoNum type="alphaLcParenR"/>
            </a:pPr>
            <a:r>
              <a:rPr lang="id-ID" dirty="0" smtClean="0"/>
              <a:t>Status perkawinan seseorang dalam suatu negara</a:t>
            </a:r>
          </a:p>
          <a:p>
            <a:pPr marL="361950" indent="-180975" algn="just">
              <a:buFont typeface="+mj-lt"/>
              <a:buAutoNum type="alphaLcParenR"/>
            </a:pPr>
            <a:r>
              <a:rPr lang="id-ID" dirty="0" smtClean="0"/>
              <a:t>Jangkauan jarak tembak sebuah proyektil</a:t>
            </a:r>
          </a:p>
          <a:p>
            <a:pPr marL="361950" indent="-180975" algn="just">
              <a:buFont typeface="+mj-lt"/>
              <a:buAutoNum type="alphaLcParenR"/>
            </a:pPr>
            <a:endParaRPr lang="id-ID" dirty="0"/>
          </a:p>
          <a:p>
            <a:pPr marL="180975" indent="-180975" algn="just"/>
            <a:r>
              <a:rPr lang="id-ID" dirty="0" smtClean="0"/>
              <a:t>2. Sebutkan tiga alasan mengapa akan lebih praktis apabila kita mendapatkan nilai-nilai data dari suatu sampel dibandingkan dari seluruh populasi !</a:t>
            </a:r>
          </a:p>
          <a:p>
            <a:pPr marL="180975" indent="-180975" algn="just"/>
            <a:endParaRPr lang="id-ID" dirty="0"/>
          </a:p>
          <a:p>
            <a:pPr marL="180975" indent="-180975" algn="just"/>
            <a:r>
              <a:rPr lang="id-ID" dirty="0" smtClean="0"/>
              <a:t>3. Setelah anda memahami pengertian tentang suatu statistik sampel dan suatu parameter populasi, jelaskanlah!</a:t>
            </a:r>
          </a:p>
          <a:p>
            <a:pPr marL="271463" indent="-90488" algn="just">
              <a:buFont typeface="+mj-lt"/>
              <a:buAutoNum type="alphaLcPeriod"/>
              <a:tabLst>
                <a:tab pos="271463" algn="l"/>
              </a:tabLst>
            </a:pPr>
            <a:r>
              <a:rPr lang="id-ID" dirty="0" smtClean="0"/>
              <a:t> Bagaimana statistik sampel digunakan untuk menentukan</a:t>
            </a:r>
          </a:p>
          <a:p>
            <a:pPr marL="180975" indent="0" algn="just">
              <a:tabLst>
                <a:tab pos="271463" algn="l"/>
              </a:tabLst>
            </a:pPr>
            <a:r>
              <a:rPr lang="id-ID" dirty="0"/>
              <a:t> </a:t>
            </a:r>
            <a:r>
              <a:rPr lang="id-ID" dirty="0" smtClean="0"/>
              <a:t>    parameter populasi</a:t>
            </a:r>
          </a:p>
          <a:p>
            <a:pPr marL="271463" indent="-90488" algn="just">
              <a:tabLst>
                <a:tab pos="271463" algn="l"/>
              </a:tabLst>
            </a:pPr>
            <a:r>
              <a:rPr lang="id-ID" dirty="0" smtClean="0"/>
              <a:t>b.Bagaimana kaitannya dengan kesalahan pengambilan sampel  (sampling error)</a:t>
            </a:r>
            <a:endParaRPr lang="id-ID"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21</a:t>
            </a:fld>
            <a:endParaRPr lang="es">
              <a:latin typeface="Oswald Regular"/>
              <a:ea typeface="Oswald Regular"/>
              <a:cs typeface="Oswald Regular"/>
              <a:sym typeface="Oswald Regular"/>
            </a:endParaRPr>
          </a:p>
        </p:txBody>
      </p:sp>
      <p:sp>
        <p:nvSpPr>
          <p:cNvPr id="5" name="Title 4"/>
          <p:cNvSpPr>
            <a:spLocks noGrp="1"/>
          </p:cNvSpPr>
          <p:nvPr>
            <p:ph type="ctrTitle" idx="2"/>
          </p:nvPr>
        </p:nvSpPr>
        <p:spPr/>
        <p:txBody>
          <a:bodyPr/>
          <a:lstStyle/>
          <a:p>
            <a:endParaRPr lang="id-ID"/>
          </a:p>
        </p:txBody>
      </p:sp>
    </p:spTree>
    <p:extLst>
      <p:ext uri="{BB962C8B-B14F-4D97-AF65-F5344CB8AC3E}">
        <p14:creationId xmlns:p14="http://schemas.microsoft.com/office/powerpoint/2010/main" val="72444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0224" y="171745"/>
            <a:ext cx="2660100" cy="577800"/>
          </a:xfrm>
        </p:spPr>
        <p:txBody>
          <a:bodyPr/>
          <a:lstStyle/>
          <a:p>
            <a:pPr algn="l"/>
            <a:r>
              <a:rPr lang="id-ID" dirty="0" smtClean="0"/>
              <a:t>Tugas </a:t>
            </a:r>
            <a:endParaRPr lang="id-ID" dirty="0"/>
          </a:p>
        </p:txBody>
      </p:sp>
      <p:sp>
        <p:nvSpPr>
          <p:cNvPr id="3" name="Subtitle 2"/>
          <p:cNvSpPr>
            <a:spLocks noGrp="1"/>
          </p:cNvSpPr>
          <p:nvPr>
            <p:ph type="subTitle" idx="1"/>
          </p:nvPr>
        </p:nvSpPr>
        <p:spPr>
          <a:xfrm>
            <a:off x="3312717" y="828019"/>
            <a:ext cx="4835402" cy="4097065"/>
          </a:xfrm>
        </p:spPr>
        <p:txBody>
          <a:bodyPr/>
          <a:lstStyle/>
          <a:p>
            <a:pPr marL="180975" indent="-180975" algn="just"/>
            <a:r>
              <a:rPr lang="id-ID" dirty="0" smtClean="0"/>
              <a:t>4. Berikan masing-masing sebuah contoh kasus penerapan statistik di bidang teknik yang berkaitan dengan:</a:t>
            </a:r>
          </a:p>
          <a:p>
            <a:pPr marL="228600" indent="-47625" algn="just">
              <a:buFont typeface="+mj-lt"/>
              <a:buAutoNum type="alphaLcParenR"/>
            </a:pPr>
            <a:r>
              <a:rPr lang="id-ID" dirty="0"/>
              <a:t> </a:t>
            </a:r>
            <a:r>
              <a:rPr lang="id-ID" dirty="0" smtClean="0"/>
              <a:t>Perancangan (desain) mesin/proses</a:t>
            </a:r>
          </a:p>
          <a:p>
            <a:pPr marL="228600" indent="-47625" algn="just">
              <a:buFont typeface="+mj-lt"/>
              <a:buAutoNum type="alphaLcParenR"/>
            </a:pPr>
            <a:r>
              <a:rPr lang="id-ID" dirty="0" smtClean="0"/>
              <a:t> Eksperimen teknik</a:t>
            </a:r>
          </a:p>
          <a:p>
            <a:pPr marL="228600" indent="-47625" algn="just">
              <a:buFont typeface="+mj-lt"/>
              <a:buAutoNum type="alphaLcParenR"/>
            </a:pPr>
            <a:r>
              <a:rPr lang="id-ID" dirty="0" smtClean="0"/>
              <a:t> Pengendalian mutu manufaktur</a:t>
            </a:r>
          </a:p>
          <a:p>
            <a:pPr marL="180975" indent="0" algn="just"/>
            <a:endParaRPr lang="id-ID" dirty="0" smtClean="0"/>
          </a:p>
          <a:p>
            <a:pPr marL="0" indent="0" algn="just"/>
            <a:r>
              <a:rPr lang="id-ID" dirty="0" smtClean="0"/>
              <a:t>5. Sebuah perusahaan pompa yang memiliki cabang di Jakarta, Bandung, dan Surabaya dengan total pegawai bagian penjualan 326 orang ingin mengetahui nilai penjual rata-ratanya per bulan dengan mengadakan suatu survey dengan sampel 40 orang staffnya yang diambil dari ketiga orang tersebut. Jelaskan caranya jika perusahaan tersebut ingin melakukan sampling yang menghasilkan suatu:</a:t>
            </a:r>
          </a:p>
          <a:p>
            <a:pPr marL="228600" indent="-228600" algn="just">
              <a:buFont typeface="+mj-lt"/>
              <a:buAutoNum type="alphaLcPeriod"/>
            </a:pPr>
            <a:r>
              <a:rPr lang="id-ID" dirty="0" smtClean="0"/>
              <a:t>Simple random sampling</a:t>
            </a:r>
          </a:p>
          <a:p>
            <a:pPr marL="228600" indent="-228600" algn="just">
              <a:buFont typeface="+mj-lt"/>
              <a:buAutoNum type="alphaLcPeriod"/>
            </a:pPr>
            <a:r>
              <a:rPr lang="id-ID" dirty="0" smtClean="0"/>
              <a:t>Stratified random sampling</a:t>
            </a:r>
          </a:p>
          <a:p>
            <a:pPr marL="228600" indent="-228600" algn="just">
              <a:buFont typeface="+mj-lt"/>
              <a:buAutoNum type="alphaLcPeriod"/>
            </a:pPr>
            <a:r>
              <a:rPr lang="id-ID" dirty="0" smtClean="0"/>
              <a:t>Sistematik  sampling</a:t>
            </a:r>
          </a:p>
          <a:p>
            <a:pPr marL="228600" indent="-228600" algn="just">
              <a:buFont typeface="+mj-lt"/>
              <a:buAutoNum type="alphaLcPeriod"/>
            </a:pPr>
            <a:r>
              <a:rPr lang="id-ID" dirty="0" smtClean="0"/>
              <a:t>Cluster sampling</a:t>
            </a:r>
          </a:p>
          <a:p>
            <a:pPr marL="0" indent="0" algn="just"/>
            <a:endParaRPr lang="id-ID"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22</a:t>
            </a:fld>
            <a:endParaRPr lang="es">
              <a:latin typeface="Oswald Regular"/>
              <a:ea typeface="Oswald Regular"/>
              <a:cs typeface="Oswald Regular"/>
              <a:sym typeface="Oswald Regular"/>
            </a:endParaRPr>
          </a:p>
        </p:txBody>
      </p:sp>
      <p:sp>
        <p:nvSpPr>
          <p:cNvPr id="5" name="Title 4"/>
          <p:cNvSpPr>
            <a:spLocks noGrp="1"/>
          </p:cNvSpPr>
          <p:nvPr>
            <p:ph type="ctrTitle" idx="2"/>
          </p:nvPr>
        </p:nvSpPr>
        <p:spPr/>
        <p:txBody>
          <a:bodyPr/>
          <a:lstStyle/>
          <a:p>
            <a:endParaRPr lang="id-ID"/>
          </a:p>
        </p:txBody>
      </p:sp>
    </p:spTree>
    <p:extLst>
      <p:ext uri="{BB962C8B-B14F-4D97-AF65-F5344CB8AC3E}">
        <p14:creationId xmlns:p14="http://schemas.microsoft.com/office/powerpoint/2010/main" val="300776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39"/>
          <p:cNvSpPr txBox="1">
            <a:spLocks noGrp="1"/>
          </p:cNvSpPr>
          <p:nvPr>
            <p:ph type="ctrTitle"/>
          </p:nvPr>
        </p:nvSpPr>
        <p:spPr>
          <a:xfrm>
            <a:off x="4758000" y="2045025"/>
            <a:ext cx="27834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THANKS!</a:t>
            </a:r>
            <a:endParaRPr/>
          </a:p>
        </p:txBody>
      </p:sp>
      <p:sp>
        <p:nvSpPr>
          <p:cNvPr id="843" name="Google Shape;843;p39"/>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23</a:t>
            </a:fld>
            <a:endParaRPr/>
          </a:p>
        </p:txBody>
      </p:sp>
      <p:sp>
        <p:nvSpPr>
          <p:cNvPr id="844" name="Google Shape;844;p39"/>
          <p:cNvSpPr txBox="1">
            <a:spLocks noGrp="1"/>
          </p:cNvSpPr>
          <p:nvPr>
            <p:ph type="ctrTitle" idx="2"/>
          </p:nvPr>
        </p:nvSpPr>
        <p:spPr>
          <a:xfrm rot="-5400000">
            <a:off x="5277450" y="2279925"/>
            <a:ext cx="6302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THANKS!</a:t>
            </a:r>
            <a:endParaRPr/>
          </a:p>
        </p:txBody>
      </p:sp>
      <p:pic>
        <p:nvPicPr>
          <p:cNvPr id="845" name="Google Shape;845;p39"/>
          <p:cNvPicPr preferRelativeResize="0"/>
          <p:nvPr/>
        </p:nvPicPr>
        <p:blipFill rotWithShape="1">
          <a:blip r:embed="rId3">
            <a:alphaModFix/>
          </a:blip>
          <a:srcRect l="17476" r="45330"/>
          <a:stretch/>
        </p:blipFill>
        <p:spPr>
          <a:xfrm>
            <a:off x="541000" y="435650"/>
            <a:ext cx="2853230" cy="4315199"/>
          </a:xfrm>
          <a:prstGeom prst="rect">
            <a:avLst/>
          </a:prstGeom>
          <a:noFill/>
          <a:ln>
            <a:noFill/>
          </a:ln>
        </p:spPr>
      </p:pic>
      <p:sp>
        <p:nvSpPr>
          <p:cNvPr id="846" name="Google Shape;846;p39"/>
          <p:cNvSpPr/>
          <p:nvPr/>
        </p:nvSpPr>
        <p:spPr>
          <a:xfrm>
            <a:off x="540963" y="435650"/>
            <a:ext cx="2853300" cy="4315200"/>
          </a:xfrm>
          <a:prstGeom prst="rect">
            <a:avLst/>
          </a:prstGeom>
          <a:solidFill>
            <a:srgbClr val="434343">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2283675" y="2965200"/>
            <a:ext cx="2178300" cy="2178300"/>
          </a:xfrm>
          <a:prstGeom prst="rect">
            <a:avLst/>
          </a:prstGeom>
          <a:solidFill>
            <a:srgbClr val="46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3"/>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3</a:t>
            </a:fld>
            <a:endParaRPr>
              <a:latin typeface="Oswald Regular"/>
              <a:ea typeface="Oswald Regular"/>
              <a:cs typeface="Oswald Regular"/>
              <a:sym typeface="Oswald Regular"/>
            </a:endParaRPr>
          </a:p>
        </p:txBody>
      </p:sp>
      <p:sp>
        <p:nvSpPr>
          <p:cNvPr id="394" name="Google Shape;394;p33"/>
          <p:cNvSpPr txBox="1">
            <a:spLocks noGrp="1"/>
          </p:cNvSpPr>
          <p:nvPr>
            <p:ph type="subTitle" idx="4294967295"/>
          </p:nvPr>
        </p:nvSpPr>
        <p:spPr>
          <a:xfrm>
            <a:off x="3531655" y="879116"/>
            <a:ext cx="4122364" cy="913470"/>
          </a:xfrm>
          <a:prstGeom prst="rect">
            <a:avLst/>
          </a:prstGeom>
        </p:spPr>
        <p:txBody>
          <a:bodyPr spcFirstLastPara="1" wrap="square" lIns="91425" tIns="91425" rIns="91425" bIns="91425" anchor="t" anchorCtr="0">
            <a:noAutofit/>
          </a:bodyPr>
          <a:lstStyle/>
          <a:p>
            <a:pPr marL="171450" lvl="0" indent="-171450" algn="just">
              <a:spcAft>
                <a:spcPts val="1600"/>
              </a:spcAft>
              <a:buFont typeface="Arial" pitchFamily="34" charset="0"/>
              <a:buChar char="•"/>
            </a:pPr>
            <a:r>
              <a:rPr lang="id-ID" dirty="0" smtClean="0"/>
              <a:t>Jam kerja dalam 1 hari</a:t>
            </a:r>
          </a:p>
        </p:txBody>
      </p:sp>
      <p:sp>
        <p:nvSpPr>
          <p:cNvPr id="407" name="Google Shape;407;p33"/>
          <p:cNvSpPr txBox="1">
            <a:spLocks noGrp="1"/>
          </p:cNvSpPr>
          <p:nvPr>
            <p:ph type="ctrTitle" idx="2"/>
          </p:nvPr>
        </p:nvSpPr>
        <p:spPr>
          <a:xfrm>
            <a:off x="3423014" y="183620"/>
            <a:ext cx="17505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Contoh</a:t>
            </a:r>
            <a:endParaRPr dirty="0"/>
          </a:p>
        </p:txBody>
      </p:sp>
      <p:sp>
        <p:nvSpPr>
          <p:cNvPr id="8" name="Google Shape;394;p33"/>
          <p:cNvSpPr txBox="1">
            <a:spLocks/>
          </p:cNvSpPr>
          <p:nvPr/>
        </p:nvSpPr>
        <p:spPr>
          <a:xfrm>
            <a:off x="3512039" y="1256924"/>
            <a:ext cx="4122364" cy="533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smtClean="0"/>
              <a:t>      (</a:t>
            </a:r>
            <a:r>
              <a:rPr lang="id-ID" dirty="0"/>
              <a:t>kemungkinannya 1,2,3,4</a:t>
            </a:r>
            <a:r>
              <a:rPr lang="id-ID" dirty="0" smtClean="0"/>
              <a:t>;.......... Dst)</a:t>
            </a:r>
          </a:p>
        </p:txBody>
      </p:sp>
      <p:sp>
        <p:nvSpPr>
          <p:cNvPr id="10" name="Google Shape;394;p33"/>
          <p:cNvSpPr txBox="1">
            <a:spLocks/>
          </p:cNvSpPr>
          <p:nvPr/>
        </p:nvSpPr>
        <p:spPr>
          <a:xfrm>
            <a:off x="3575413" y="1953111"/>
            <a:ext cx="4122364" cy="533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171450" indent="-171450" algn="just">
              <a:spcAft>
                <a:spcPts val="1600"/>
              </a:spcAft>
              <a:buFont typeface="Arial" pitchFamily="34" charset="0"/>
              <a:buChar char="•"/>
            </a:pPr>
            <a:r>
              <a:rPr lang="id-ID" dirty="0" smtClean="0"/>
              <a:t>Temperatur udara di berbagai tempat </a:t>
            </a:r>
          </a:p>
          <a:p>
            <a:pPr marL="171450" indent="-171450" algn="just">
              <a:spcAft>
                <a:spcPts val="1600"/>
              </a:spcAft>
              <a:buFont typeface="Arial" pitchFamily="34" charset="0"/>
              <a:buChar char="•"/>
            </a:pPr>
            <a:endParaRPr lang="id-ID" dirty="0" smtClean="0"/>
          </a:p>
        </p:txBody>
      </p:sp>
      <p:sp>
        <p:nvSpPr>
          <p:cNvPr id="11" name="Google Shape;394;p33"/>
          <p:cNvSpPr txBox="1">
            <a:spLocks/>
          </p:cNvSpPr>
          <p:nvPr/>
        </p:nvSpPr>
        <p:spPr>
          <a:xfrm>
            <a:off x="3575413" y="2372123"/>
            <a:ext cx="4122364" cy="533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a:t> </a:t>
            </a:r>
            <a:r>
              <a:rPr lang="id-ID" dirty="0" smtClean="0"/>
              <a:t>    ( misalnya -20 </a:t>
            </a:r>
            <a:r>
              <a:rPr lang="id-ID" baseline="30000" dirty="0" smtClean="0"/>
              <a:t>0</a:t>
            </a:r>
            <a:r>
              <a:rPr lang="id-ID" dirty="0" smtClean="0"/>
              <a:t>C -50 </a:t>
            </a:r>
            <a:r>
              <a:rPr lang="id-ID" baseline="30000" dirty="0" smtClean="0"/>
              <a:t>0</a:t>
            </a:r>
            <a:r>
              <a:rPr lang="id-ID" dirty="0" smtClean="0"/>
              <a:t>C) </a:t>
            </a:r>
          </a:p>
          <a:p>
            <a:pPr marL="171450" indent="-171450" algn="just">
              <a:spcAft>
                <a:spcPts val="1600"/>
              </a:spcAft>
              <a:buFont typeface="Arial" pitchFamily="34" charset="0"/>
              <a:buChar char="•"/>
            </a:pPr>
            <a:endParaRPr lang="id-ID" dirty="0" smtClean="0"/>
          </a:p>
        </p:txBody>
      </p:sp>
    </p:spTree>
    <p:extLst>
      <p:ext uri="{BB962C8B-B14F-4D97-AF65-F5344CB8AC3E}">
        <p14:creationId xmlns:p14="http://schemas.microsoft.com/office/powerpoint/2010/main" val="4139751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ctrTitle"/>
          </p:nvPr>
        </p:nvSpPr>
        <p:spPr>
          <a:xfrm>
            <a:off x="5230917" y="180799"/>
            <a:ext cx="26601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d-ID" dirty="0" smtClean="0"/>
              <a:t>Variabel </a:t>
            </a:r>
            <a:endParaRPr dirty="0"/>
          </a:p>
        </p:txBody>
      </p:sp>
      <p:sp>
        <p:nvSpPr>
          <p:cNvPr id="194" name="Google Shape;194;p27"/>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4</a:t>
            </a:fld>
            <a:endParaRPr>
              <a:latin typeface="Oswald Regular"/>
              <a:ea typeface="Oswald Regular"/>
              <a:cs typeface="Oswald Regular"/>
              <a:sym typeface="Oswald Regular"/>
            </a:endParaRPr>
          </a:p>
        </p:txBody>
      </p:sp>
      <p:sp>
        <p:nvSpPr>
          <p:cNvPr id="195" name="Google Shape;195;p27"/>
          <p:cNvSpPr txBox="1">
            <a:spLocks noGrp="1"/>
          </p:cNvSpPr>
          <p:nvPr>
            <p:ph type="ctrTitle" idx="2"/>
          </p:nvPr>
        </p:nvSpPr>
        <p:spPr>
          <a:xfrm rot="-5400000">
            <a:off x="5393213" y="2279975"/>
            <a:ext cx="6302100" cy="577800"/>
          </a:xfrm>
          <a:prstGeom prst="rect">
            <a:avLst/>
          </a:prstGeom>
        </p:spPr>
        <p:txBody>
          <a:bodyPr spcFirstLastPara="1" wrap="square" lIns="91425" tIns="91425" rIns="91425" bIns="91425" anchor="b" anchorCtr="0">
            <a:noAutofit/>
          </a:bodyPr>
          <a:lstStyle/>
          <a:p>
            <a:pPr lvl="0"/>
            <a:endParaRPr dirty="0"/>
          </a:p>
        </p:txBody>
      </p:sp>
      <p:pic>
        <p:nvPicPr>
          <p:cNvPr id="196" name="Google Shape;196;p27"/>
          <p:cNvPicPr preferRelativeResize="0"/>
          <p:nvPr/>
        </p:nvPicPr>
        <p:blipFill rotWithShape="1">
          <a:blip r:embed="rId3">
            <a:alphaModFix/>
          </a:blip>
          <a:srcRect l="56910" r="16860"/>
          <a:stretch/>
        </p:blipFill>
        <p:spPr>
          <a:xfrm>
            <a:off x="0" y="-27925"/>
            <a:ext cx="2043374" cy="5193600"/>
          </a:xfrm>
          <a:prstGeom prst="rect">
            <a:avLst/>
          </a:prstGeom>
          <a:noFill/>
          <a:ln>
            <a:noFill/>
          </a:ln>
        </p:spPr>
      </p:pic>
      <p:sp>
        <p:nvSpPr>
          <p:cNvPr id="197" name="Google Shape;197;p27"/>
          <p:cNvSpPr/>
          <p:nvPr/>
        </p:nvSpPr>
        <p:spPr>
          <a:xfrm>
            <a:off x="12923" y="0"/>
            <a:ext cx="2043300" cy="5193600"/>
          </a:xfrm>
          <a:prstGeom prst="rect">
            <a:avLst/>
          </a:prstGeom>
          <a:solidFill>
            <a:srgbClr val="434343">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a:xfrm>
            <a:off x="3403250" y="891394"/>
            <a:ext cx="4862563" cy="577800"/>
          </a:xfrm>
        </p:spPr>
        <p:txBody>
          <a:bodyPr/>
          <a:lstStyle/>
          <a:p>
            <a:pPr marL="180975" indent="-28575" algn="just"/>
            <a:r>
              <a:rPr lang="id-ID" dirty="0" smtClean="0"/>
              <a:t>Adalah suatu simbol (lambang), misalnya X, H, r, a dan sebagainya, yang dapat bernilai berapapun.  Kumpulan nilai dari variabel disebut domain</a:t>
            </a:r>
          </a:p>
          <a:p>
            <a:pPr algn="just"/>
            <a:endParaRPr lang="id-ID" dirty="0"/>
          </a:p>
        </p:txBody>
      </p:sp>
      <p:graphicFrame>
        <p:nvGraphicFramePr>
          <p:cNvPr id="3" name="Diagram 2"/>
          <p:cNvGraphicFramePr/>
          <p:nvPr>
            <p:extLst>
              <p:ext uri="{D42A27DB-BD31-4B8C-83A1-F6EECF244321}">
                <p14:modId xmlns:p14="http://schemas.microsoft.com/office/powerpoint/2010/main" val="50884032"/>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Subtitle 1"/>
          <p:cNvSpPr txBox="1">
            <a:spLocks/>
          </p:cNvSpPr>
          <p:nvPr/>
        </p:nvSpPr>
        <p:spPr>
          <a:xfrm>
            <a:off x="4524370" y="1740910"/>
            <a:ext cx="3841031" cy="4952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1pPr>
            <a:lvl2pPr marL="914400" marR="0" lvl="1"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2pPr>
            <a:lvl3pPr marL="1371600" marR="0" lvl="2"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3pPr>
            <a:lvl4pPr marL="1828800" marR="0" lvl="3"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4pPr>
            <a:lvl5pPr marL="2286000" marR="0" lvl="4"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5pPr>
            <a:lvl6pPr marL="2743200" marR="0" lvl="5"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6pPr>
            <a:lvl7pPr marL="3200400" marR="0" lvl="6"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7pPr>
            <a:lvl8pPr marL="3657600" marR="0" lvl="7"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8pPr>
            <a:lvl9pPr marL="4114800" marR="0" lvl="8" indent="-304800" algn="r" rtl="0">
              <a:lnSpc>
                <a:spcPct val="100000"/>
              </a:lnSpc>
              <a:spcBef>
                <a:spcPts val="1600"/>
              </a:spcBef>
              <a:spcAft>
                <a:spcPts val="160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9pPr>
          </a:lstStyle>
          <a:p>
            <a:pPr marL="180975" indent="-28575" algn="l"/>
            <a:r>
              <a:rPr lang="id-ID" dirty="0" smtClean="0"/>
              <a:t>Variabel yang secara teoritis bisa bernilai berapapun</a:t>
            </a:r>
          </a:p>
          <a:p>
            <a:pPr marL="180975" indent="-28575" algn="l"/>
            <a:r>
              <a:rPr lang="id-ID" dirty="0"/>
              <a:t>d</a:t>
            </a:r>
            <a:r>
              <a:rPr lang="id-ID" dirty="0" smtClean="0"/>
              <a:t>iantara dua nilai yang diketahui</a:t>
            </a:r>
            <a:endParaRPr lang="id-ID" dirty="0"/>
          </a:p>
        </p:txBody>
      </p:sp>
      <p:sp>
        <p:nvSpPr>
          <p:cNvPr id="15" name="Subtitle 1"/>
          <p:cNvSpPr txBox="1">
            <a:spLocks/>
          </p:cNvSpPr>
          <p:nvPr/>
        </p:nvSpPr>
        <p:spPr>
          <a:xfrm>
            <a:off x="4524370" y="2934459"/>
            <a:ext cx="3841031" cy="4952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1pPr>
            <a:lvl2pPr marL="914400" marR="0" lvl="1"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2pPr>
            <a:lvl3pPr marL="1371600" marR="0" lvl="2"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3pPr>
            <a:lvl4pPr marL="1828800" marR="0" lvl="3"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4pPr>
            <a:lvl5pPr marL="2286000" marR="0" lvl="4"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5pPr>
            <a:lvl6pPr marL="2743200" marR="0" lvl="5"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6pPr>
            <a:lvl7pPr marL="3200400" marR="0" lvl="6"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7pPr>
            <a:lvl8pPr marL="3657600" marR="0" lvl="7" indent="-304800" algn="r" rtl="0">
              <a:lnSpc>
                <a:spcPct val="100000"/>
              </a:lnSpc>
              <a:spcBef>
                <a:spcPts val="1600"/>
              </a:spcBef>
              <a:spcAft>
                <a:spcPts val="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8pPr>
            <a:lvl9pPr marL="4114800" marR="0" lvl="8" indent="-304800" algn="r" rtl="0">
              <a:lnSpc>
                <a:spcPct val="100000"/>
              </a:lnSpc>
              <a:spcBef>
                <a:spcPts val="1600"/>
              </a:spcBef>
              <a:spcAft>
                <a:spcPts val="1600"/>
              </a:spcAft>
              <a:buClr>
                <a:srgbClr val="374957"/>
              </a:buClr>
              <a:buSzPts val="1200"/>
              <a:buFont typeface="Didact Gothic"/>
              <a:buNone/>
              <a:defRPr sz="1200" b="0" i="0" u="none" strike="noStrike" cap="none">
                <a:solidFill>
                  <a:srgbClr val="466269"/>
                </a:solidFill>
                <a:latin typeface="Didact Gothic"/>
                <a:ea typeface="Didact Gothic"/>
                <a:cs typeface="Didact Gothic"/>
                <a:sym typeface="Didact Gothic"/>
              </a:defRPr>
            </a:lvl9pPr>
          </a:lstStyle>
          <a:p>
            <a:pPr marL="180975" indent="-28575" algn="l"/>
            <a:r>
              <a:rPr lang="id-ID" dirty="0" smtClean="0"/>
              <a:t>Variabel yang secara teoritis tidak bisa bernilai berapapun</a:t>
            </a:r>
          </a:p>
        </p:txBody>
      </p:sp>
    </p:spTree>
    <p:extLst>
      <p:ext uri="{BB962C8B-B14F-4D97-AF65-F5344CB8AC3E}">
        <p14:creationId xmlns:p14="http://schemas.microsoft.com/office/powerpoint/2010/main" val="17882918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3" grpId="0">
        <p:bldAsOne/>
      </p:bldGraphic>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3"/>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5</a:t>
            </a:fld>
            <a:endParaRPr>
              <a:latin typeface="Oswald Regular"/>
              <a:ea typeface="Oswald Regular"/>
              <a:cs typeface="Oswald Regular"/>
              <a:sym typeface="Oswald Regular"/>
            </a:endParaRPr>
          </a:p>
        </p:txBody>
      </p:sp>
      <p:sp>
        <p:nvSpPr>
          <p:cNvPr id="392" name="Google Shape;392;p33"/>
          <p:cNvSpPr txBox="1">
            <a:spLocks noGrp="1"/>
          </p:cNvSpPr>
          <p:nvPr>
            <p:ph type="ctrTitle"/>
          </p:nvPr>
        </p:nvSpPr>
        <p:spPr>
          <a:xfrm rot="-5400000">
            <a:off x="5277450" y="2279925"/>
            <a:ext cx="6302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394" name="Google Shape;394;p33"/>
          <p:cNvSpPr txBox="1">
            <a:spLocks noGrp="1"/>
          </p:cNvSpPr>
          <p:nvPr>
            <p:ph type="subTitle" idx="4294967295"/>
          </p:nvPr>
        </p:nvSpPr>
        <p:spPr>
          <a:xfrm>
            <a:off x="3531655" y="879116"/>
            <a:ext cx="4122364" cy="533225"/>
          </a:xfrm>
          <a:prstGeom prst="rect">
            <a:avLst/>
          </a:prstGeom>
        </p:spPr>
        <p:txBody>
          <a:bodyPr spcFirstLastPara="1" wrap="square" lIns="91425" tIns="91425" rIns="91425" bIns="91425" anchor="t" anchorCtr="0">
            <a:noAutofit/>
          </a:bodyPr>
          <a:lstStyle/>
          <a:p>
            <a:pPr marL="171450" lvl="0" indent="-171450" algn="just">
              <a:spcAft>
                <a:spcPts val="1600"/>
              </a:spcAft>
              <a:buFont typeface="Arial" pitchFamily="34" charset="0"/>
              <a:buChar char="•"/>
            </a:pPr>
            <a:r>
              <a:rPr lang="id-ID" dirty="0" smtClean="0"/>
              <a:t>Variabel N yang menyatakan jumlah anak dalam sebuah keluarga </a:t>
            </a:r>
          </a:p>
        </p:txBody>
      </p:sp>
      <p:sp>
        <p:nvSpPr>
          <p:cNvPr id="407" name="Google Shape;407;p33"/>
          <p:cNvSpPr txBox="1">
            <a:spLocks noGrp="1"/>
          </p:cNvSpPr>
          <p:nvPr>
            <p:ph type="ctrTitle" idx="2"/>
          </p:nvPr>
        </p:nvSpPr>
        <p:spPr>
          <a:xfrm>
            <a:off x="3423014" y="183620"/>
            <a:ext cx="17505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Contoh</a:t>
            </a:r>
            <a:endParaRPr dirty="0"/>
          </a:p>
        </p:txBody>
      </p:sp>
      <p:sp>
        <p:nvSpPr>
          <p:cNvPr id="8" name="Google Shape;394;p33"/>
          <p:cNvSpPr txBox="1">
            <a:spLocks/>
          </p:cNvSpPr>
          <p:nvPr/>
        </p:nvSpPr>
        <p:spPr>
          <a:xfrm>
            <a:off x="3512039" y="1419886"/>
            <a:ext cx="4122364" cy="533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smtClean="0"/>
              <a:t>      (0,1,2,3;.....  (variabel diskrit)</a:t>
            </a:r>
          </a:p>
        </p:txBody>
      </p:sp>
      <p:sp>
        <p:nvSpPr>
          <p:cNvPr id="10" name="Google Shape;394;p33"/>
          <p:cNvSpPr txBox="1">
            <a:spLocks/>
          </p:cNvSpPr>
          <p:nvPr/>
        </p:nvSpPr>
        <p:spPr>
          <a:xfrm>
            <a:off x="3575413" y="1953111"/>
            <a:ext cx="4122364" cy="533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171450" indent="-171450" algn="just">
              <a:spcAft>
                <a:spcPts val="1600"/>
              </a:spcAft>
              <a:buFont typeface="Arial" pitchFamily="34" charset="0"/>
              <a:buChar char="•"/>
            </a:pPr>
            <a:r>
              <a:rPr lang="id-ID" dirty="0" smtClean="0"/>
              <a:t>Variabel r yang menyatakan radius sebuah ban mobil </a:t>
            </a:r>
          </a:p>
          <a:p>
            <a:pPr marL="171450" indent="-171450" algn="just">
              <a:spcAft>
                <a:spcPts val="1600"/>
              </a:spcAft>
              <a:buFont typeface="Arial" pitchFamily="34" charset="0"/>
              <a:buChar char="•"/>
            </a:pPr>
            <a:endParaRPr lang="id-ID" dirty="0" smtClean="0"/>
          </a:p>
        </p:txBody>
      </p:sp>
      <p:sp>
        <p:nvSpPr>
          <p:cNvPr id="11" name="Google Shape;394;p33"/>
          <p:cNvSpPr txBox="1">
            <a:spLocks/>
          </p:cNvSpPr>
          <p:nvPr/>
        </p:nvSpPr>
        <p:spPr>
          <a:xfrm>
            <a:off x="3575413" y="2372123"/>
            <a:ext cx="4122364" cy="533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a:t> </a:t>
            </a:r>
            <a:r>
              <a:rPr lang="id-ID" dirty="0" smtClean="0"/>
              <a:t>    ( 50, 50.2, 50,25;.... (dlm cm) (variabel kontinu)</a:t>
            </a:r>
          </a:p>
          <a:p>
            <a:pPr marL="171450" indent="-171450" algn="just">
              <a:spcAft>
                <a:spcPts val="1600"/>
              </a:spcAft>
              <a:buFont typeface="Arial" pitchFamily="34" charset="0"/>
              <a:buChar char="•"/>
            </a:pPr>
            <a:endParaRPr lang="id-ID"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3"/>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6</a:t>
            </a:fld>
            <a:endParaRPr>
              <a:latin typeface="Oswald Regular"/>
              <a:ea typeface="Oswald Regular"/>
              <a:cs typeface="Oswald Regular"/>
              <a:sym typeface="Oswald Regular"/>
            </a:endParaRPr>
          </a:p>
        </p:txBody>
      </p:sp>
      <p:sp>
        <p:nvSpPr>
          <p:cNvPr id="407" name="Google Shape;407;p33"/>
          <p:cNvSpPr txBox="1">
            <a:spLocks noGrp="1"/>
          </p:cNvSpPr>
          <p:nvPr>
            <p:ph type="ctrTitle" idx="2"/>
          </p:nvPr>
        </p:nvSpPr>
        <p:spPr>
          <a:xfrm>
            <a:off x="3423014" y="183620"/>
            <a:ext cx="17505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Latihan</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164" y="769262"/>
            <a:ext cx="4572045" cy="142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412" y="2197643"/>
            <a:ext cx="4254797" cy="55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165" y="2856420"/>
            <a:ext cx="4572044" cy="181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70764" y="1445926"/>
            <a:ext cx="1095470" cy="261610"/>
          </a:xfrm>
          <a:prstGeom prst="rect">
            <a:avLst/>
          </a:prstGeom>
          <a:noFill/>
        </p:spPr>
        <p:txBody>
          <a:bodyPr wrap="square" rtlCol="0">
            <a:spAutoFit/>
          </a:bodyPr>
          <a:lstStyle/>
          <a:p>
            <a:r>
              <a:rPr lang="id-ID" sz="1050" dirty="0" smtClean="0"/>
              <a:t>Parameter</a:t>
            </a:r>
            <a:endParaRPr lang="id-ID" sz="1050" dirty="0"/>
          </a:p>
        </p:txBody>
      </p:sp>
      <p:sp>
        <p:nvSpPr>
          <p:cNvPr id="13" name="TextBox 12"/>
          <p:cNvSpPr txBox="1"/>
          <p:nvPr/>
        </p:nvSpPr>
        <p:spPr>
          <a:xfrm>
            <a:off x="7069247" y="1904736"/>
            <a:ext cx="1095470" cy="261610"/>
          </a:xfrm>
          <a:prstGeom prst="rect">
            <a:avLst/>
          </a:prstGeom>
          <a:noFill/>
        </p:spPr>
        <p:txBody>
          <a:bodyPr wrap="square" rtlCol="0">
            <a:spAutoFit/>
          </a:bodyPr>
          <a:lstStyle/>
          <a:p>
            <a:r>
              <a:rPr lang="id-ID" sz="1050" dirty="0" smtClean="0"/>
              <a:t>Statistik</a:t>
            </a:r>
            <a:endParaRPr lang="id-ID" sz="1050" dirty="0"/>
          </a:p>
        </p:txBody>
      </p:sp>
      <p:sp>
        <p:nvSpPr>
          <p:cNvPr id="14" name="TextBox 13"/>
          <p:cNvSpPr txBox="1"/>
          <p:nvPr/>
        </p:nvSpPr>
        <p:spPr>
          <a:xfrm>
            <a:off x="3947310" y="2641416"/>
            <a:ext cx="995881" cy="246221"/>
          </a:xfrm>
          <a:prstGeom prst="rect">
            <a:avLst/>
          </a:prstGeom>
          <a:noFill/>
        </p:spPr>
        <p:txBody>
          <a:bodyPr wrap="square" rtlCol="0">
            <a:spAutoFit/>
          </a:bodyPr>
          <a:lstStyle/>
          <a:p>
            <a:r>
              <a:rPr lang="id-ID" sz="1000" dirty="0" smtClean="0"/>
              <a:t>Parameter</a:t>
            </a:r>
            <a:endParaRPr lang="id-ID" sz="1000" dirty="0"/>
          </a:p>
        </p:txBody>
      </p:sp>
      <p:sp>
        <p:nvSpPr>
          <p:cNvPr id="15" name="TextBox 14"/>
          <p:cNvSpPr txBox="1"/>
          <p:nvPr/>
        </p:nvSpPr>
        <p:spPr>
          <a:xfrm>
            <a:off x="5966234" y="3488958"/>
            <a:ext cx="1095470" cy="261610"/>
          </a:xfrm>
          <a:prstGeom prst="rect">
            <a:avLst/>
          </a:prstGeom>
          <a:noFill/>
        </p:spPr>
        <p:txBody>
          <a:bodyPr wrap="square" rtlCol="0">
            <a:spAutoFit/>
          </a:bodyPr>
          <a:lstStyle/>
          <a:p>
            <a:r>
              <a:rPr lang="id-ID" sz="1050" dirty="0" smtClean="0"/>
              <a:t>Data Diskrit</a:t>
            </a:r>
            <a:endParaRPr lang="id-ID" sz="1050" dirty="0"/>
          </a:p>
        </p:txBody>
      </p:sp>
      <p:sp>
        <p:nvSpPr>
          <p:cNvPr id="16" name="TextBox 15"/>
          <p:cNvSpPr txBox="1"/>
          <p:nvPr/>
        </p:nvSpPr>
        <p:spPr>
          <a:xfrm>
            <a:off x="5231395" y="3904833"/>
            <a:ext cx="1095470" cy="261610"/>
          </a:xfrm>
          <a:prstGeom prst="rect">
            <a:avLst/>
          </a:prstGeom>
          <a:noFill/>
        </p:spPr>
        <p:txBody>
          <a:bodyPr wrap="square" rtlCol="0">
            <a:spAutoFit/>
          </a:bodyPr>
          <a:lstStyle/>
          <a:p>
            <a:r>
              <a:rPr lang="id-ID" sz="1050" dirty="0" smtClean="0"/>
              <a:t>Data Diskrit</a:t>
            </a:r>
            <a:endParaRPr lang="id-ID" sz="1050" dirty="0"/>
          </a:p>
        </p:txBody>
      </p:sp>
      <p:sp>
        <p:nvSpPr>
          <p:cNvPr id="18" name="TextBox 17"/>
          <p:cNvSpPr txBox="1"/>
          <p:nvPr/>
        </p:nvSpPr>
        <p:spPr>
          <a:xfrm>
            <a:off x="5418499" y="4357959"/>
            <a:ext cx="1095470" cy="261610"/>
          </a:xfrm>
          <a:prstGeom prst="rect">
            <a:avLst/>
          </a:prstGeom>
          <a:noFill/>
        </p:spPr>
        <p:txBody>
          <a:bodyPr wrap="square" rtlCol="0">
            <a:spAutoFit/>
          </a:bodyPr>
          <a:lstStyle/>
          <a:p>
            <a:r>
              <a:rPr lang="id-ID" sz="1050" dirty="0" smtClean="0"/>
              <a:t>Data Kontinu</a:t>
            </a:r>
            <a:endParaRPr lang="id-ID" sz="1050" dirty="0"/>
          </a:p>
        </p:txBody>
      </p:sp>
    </p:spTree>
    <p:extLst>
      <p:ext uri="{BB962C8B-B14F-4D97-AF65-F5344CB8AC3E}">
        <p14:creationId xmlns:p14="http://schemas.microsoft.com/office/powerpoint/2010/main" val="3819123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3"/>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7</a:t>
            </a:fld>
            <a:endParaRPr>
              <a:latin typeface="Oswald Regular"/>
              <a:ea typeface="Oswald Regular"/>
              <a:cs typeface="Oswald Regular"/>
              <a:sym typeface="Oswald Regular"/>
            </a:endParaRPr>
          </a:p>
        </p:txBody>
      </p:sp>
      <p:sp>
        <p:nvSpPr>
          <p:cNvPr id="392" name="Google Shape;392;p33"/>
          <p:cNvSpPr txBox="1">
            <a:spLocks noGrp="1"/>
          </p:cNvSpPr>
          <p:nvPr>
            <p:ph type="ctrTitle"/>
          </p:nvPr>
        </p:nvSpPr>
        <p:spPr>
          <a:xfrm rot="-5400000">
            <a:off x="5277450" y="2279925"/>
            <a:ext cx="6302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394" name="Google Shape;394;p33"/>
          <p:cNvSpPr txBox="1">
            <a:spLocks noGrp="1"/>
          </p:cNvSpPr>
          <p:nvPr>
            <p:ph type="subTitle" idx="4294967295"/>
          </p:nvPr>
        </p:nvSpPr>
        <p:spPr>
          <a:xfrm>
            <a:off x="3531655" y="879116"/>
            <a:ext cx="4122364" cy="1130753"/>
          </a:xfrm>
          <a:prstGeom prst="rect">
            <a:avLst/>
          </a:prstGeom>
        </p:spPr>
        <p:txBody>
          <a:bodyPr spcFirstLastPara="1" wrap="square" lIns="91425" tIns="91425" rIns="91425" bIns="91425" anchor="t" anchorCtr="0">
            <a:noAutofit/>
          </a:bodyPr>
          <a:lstStyle/>
          <a:p>
            <a:pPr marL="0" lvl="0" indent="0" algn="just">
              <a:spcAft>
                <a:spcPts val="1600"/>
              </a:spcAft>
              <a:buNone/>
            </a:pPr>
            <a:r>
              <a:rPr lang="id-ID" dirty="0" smtClean="0"/>
              <a:t>Tahapan statistik yang meliputi kegiatan mengumpulkan, mengklasifikasikan, meringkas, menginterpretasikan, dan menyajikan data dari suatu kelompok tanpa menganalisis dan menarik kesimpulan yang bisa berlaku bagi kelompok yang lebih luas.</a:t>
            </a:r>
          </a:p>
        </p:txBody>
      </p:sp>
      <p:sp>
        <p:nvSpPr>
          <p:cNvPr id="10" name="Google Shape;394;p33"/>
          <p:cNvSpPr txBox="1">
            <a:spLocks/>
          </p:cNvSpPr>
          <p:nvPr/>
        </p:nvSpPr>
        <p:spPr>
          <a:xfrm>
            <a:off x="3474141" y="2905348"/>
            <a:ext cx="4122364" cy="6979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smtClean="0"/>
              <a:t>Proses pengambilan kesimpulan mengenai parameter populasi (biasanya tidak diketahui nilainya) berdasarkan informasi dari statistik sampel(yang diketahui nilainya)</a:t>
            </a:r>
          </a:p>
        </p:txBody>
      </p:sp>
      <p:graphicFrame>
        <p:nvGraphicFramePr>
          <p:cNvPr id="2" name="Diagram 1"/>
          <p:cNvGraphicFramePr/>
          <p:nvPr>
            <p:extLst>
              <p:ext uri="{D42A27DB-BD31-4B8C-83A1-F6EECF244321}">
                <p14:modId xmlns:p14="http://schemas.microsoft.com/office/powerpoint/2010/main" val="1760467707"/>
              </p:ext>
            </p:extLst>
          </p:nvPr>
        </p:nvGraphicFramePr>
        <p:xfrm>
          <a:off x="1610831" y="225684"/>
          <a:ext cx="5813011" cy="3947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3295958" y="2348218"/>
            <a:ext cx="2239365" cy="447064"/>
            <a:chOff x="1795424" y="205236"/>
            <a:chExt cx="2239365" cy="447064"/>
          </a:xfrm>
        </p:grpSpPr>
        <p:sp>
          <p:nvSpPr>
            <p:cNvPr id="13" name="Rounded Rectangle 12"/>
            <p:cNvSpPr/>
            <p:nvPr/>
          </p:nvSpPr>
          <p:spPr>
            <a:xfrm>
              <a:off x="1795424" y="205236"/>
              <a:ext cx="2239365" cy="44706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817248" y="227060"/>
              <a:ext cx="2195717" cy="403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id-ID" sz="1200" kern="1200" dirty="0" smtClean="0"/>
                <a:t>Statistika Inferensi/ Induktif</a:t>
              </a:r>
              <a:endParaRPr lang="id-ID" sz="1200" kern="1200" dirty="0"/>
            </a:p>
          </p:txBody>
        </p:sp>
      </p:grpSp>
    </p:spTree>
    <p:extLst>
      <p:ext uri="{BB962C8B-B14F-4D97-AF65-F5344CB8AC3E}">
        <p14:creationId xmlns:p14="http://schemas.microsoft.com/office/powerpoint/2010/main" val="122144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4">
                                            <p:txEl>
                                              <p:pRg st="0" end="0"/>
                                            </p:txEl>
                                          </p:spTgt>
                                        </p:tgtEl>
                                        <p:attrNameLst>
                                          <p:attrName>style.visibility</p:attrName>
                                        </p:attrNameLst>
                                      </p:cBhvr>
                                      <p:to>
                                        <p:strVal val="visible"/>
                                      </p:to>
                                    </p:set>
                                    <p:animEffect transition="in" filter="wipe(down)">
                                      <p:cBhvr>
                                        <p:cTn id="7" dur="500"/>
                                        <p:tgtEl>
                                          <p:spTgt spid="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3"/>
          <p:cNvSpPr txBox="1">
            <a:spLocks noGrp="1"/>
          </p:cNvSpPr>
          <p:nvPr>
            <p:ph type="sldNum" idx="12"/>
          </p:nvPr>
        </p:nvSpPr>
        <p:spPr>
          <a:xfrm>
            <a:off x="8743097" y="237494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8</a:t>
            </a:fld>
            <a:endParaRPr>
              <a:latin typeface="Oswald Regular"/>
              <a:ea typeface="Oswald Regular"/>
              <a:cs typeface="Oswald Regular"/>
              <a:sym typeface="Oswald Regular"/>
            </a:endParaRPr>
          </a:p>
        </p:txBody>
      </p:sp>
      <p:sp>
        <p:nvSpPr>
          <p:cNvPr id="392" name="Google Shape;392;p33"/>
          <p:cNvSpPr txBox="1">
            <a:spLocks noGrp="1"/>
          </p:cNvSpPr>
          <p:nvPr>
            <p:ph type="ctrTitle"/>
          </p:nvPr>
        </p:nvSpPr>
        <p:spPr>
          <a:xfrm rot="-5400000">
            <a:off x="5277450" y="2279925"/>
            <a:ext cx="6302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394" name="Google Shape;394;p33"/>
          <p:cNvSpPr txBox="1">
            <a:spLocks noGrp="1"/>
          </p:cNvSpPr>
          <p:nvPr>
            <p:ph type="subTitle" idx="4294967295"/>
          </p:nvPr>
        </p:nvSpPr>
        <p:spPr>
          <a:xfrm>
            <a:off x="3512039" y="725207"/>
            <a:ext cx="4599866" cy="913470"/>
          </a:xfrm>
          <a:prstGeom prst="rect">
            <a:avLst/>
          </a:prstGeom>
        </p:spPr>
        <p:txBody>
          <a:bodyPr spcFirstLastPara="1" wrap="square" lIns="91425" tIns="91425" rIns="91425" bIns="91425" anchor="t" anchorCtr="0">
            <a:noAutofit/>
          </a:bodyPr>
          <a:lstStyle/>
          <a:p>
            <a:pPr marL="171450" lvl="0" indent="-171450" algn="just">
              <a:spcAft>
                <a:spcPts val="1600"/>
              </a:spcAft>
              <a:buFont typeface="Arial" pitchFamily="34" charset="0"/>
              <a:buChar char="•"/>
            </a:pPr>
            <a:r>
              <a:rPr lang="id-ID" dirty="0" smtClean="0"/>
              <a:t>Jika berat rata-rata dari 25 sampel  kontainer yang dikapalkan adalah 7,1 ton (statistik), maka berat rata-rata dari seluruh 1000 kontainer yang harus dikapalkan tersebut dapat diperkirakan kemungkinan antara 6,9 sampai 7,3 ton (parameter).</a:t>
            </a:r>
          </a:p>
        </p:txBody>
      </p:sp>
      <p:sp>
        <p:nvSpPr>
          <p:cNvPr id="407" name="Google Shape;407;p33"/>
          <p:cNvSpPr txBox="1">
            <a:spLocks noGrp="1"/>
          </p:cNvSpPr>
          <p:nvPr>
            <p:ph type="ctrTitle" idx="2"/>
          </p:nvPr>
        </p:nvSpPr>
        <p:spPr>
          <a:xfrm>
            <a:off x="3423014" y="129299"/>
            <a:ext cx="17505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Contoh</a:t>
            </a:r>
            <a:endParaRPr dirty="0"/>
          </a:p>
        </p:txBody>
      </p:sp>
      <p:sp>
        <p:nvSpPr>
          <p:cNvPr id="9" name="Google Shape;394;p33"/>
          <p:cNvSpPr txBox="1">
            <a:spLocks/>
          </p:cNvSpPr>
          <p:nvPr/>
        </p:nvSpPr>
        <p:spPr>
          <a:xfrm>
            <a:off x="3492424" y="1945336"/>
            <a:ext cx="4599866" cy="11781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171450" indent="-171450" algn="just">
              <a:spcAft>
                <a:spcPts val="1600"/>
              </a:spcAft>
              <a:buFont typeface="Arial" pitchFamily="34" charset="0"/>
              <a:buChar char="•"/>
            </a:pPr>
            <a:r>
              <a:rPr lang="id-ID" dirty="0" smtClean="0"/>
              <a:t>Seorang analisis kimia dapat menggunakan statistik inferensial untuk mengetahui kemungkinan laju korosi dari suatu logam yang diberi pelapisan sebesar 10 mg/jam berdasarkan test/pengujian/pengukuran terhadap 20 sampel yang mununjukkan laju korosi sebesar 9,5 mg/s.</a:t>
            </a:r>
          </a:p>
        </p:txBody>
      </p:sp>
    </p:spTree>
    <p:extLst>
      <p:ext uri="{BB962C8B-B14F-4D97-AF65-F5344CB8AC3E}">
        <p14:creationId xmlns:p14="http://schemas.microsoft.com/office/powerpoint/2010/main" val="373661349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9</a:t>
            </a:fld>
            <a:endParaRPr lang="es">
              <a:latin typeface="Oswald Regular"/>
              <a:ea typeface="Oswald Regular"/>
              <a:cs typeface="Oswald Regular"/>
              <a:sym typeface="Oswald Regular"/>
            </a:endParaRPr>
          </a:p>
        </p:txBody>
      </p:sp>
      <p:sp>
        <p:nvSpPr>
          <p:cNvPr id="3" name="Title 2"/>
          <p:cNvSpPr>
            <a:spLocks noGrp="1"/>
          </p:cNvSpPr>
          <p:nvPr>
            <p:ph type="ctrTitle"/>
          </p:nvPr>
        </p:nvSpPr>
        <p:spPr/>
        <p:txBody>
          <a:bodyPr/>
          <a:lstStyle/>
          <a:p>
            <a:endParaRPr lang="id-ID"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079" y="413232"/>
            <a:ext cx="4467131" cy="347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Google Shape;394;p33"/>
          <p:cNvSpPr txBox="1">
            <a:spLocks/>
          </p:cNvSpPr>
          <p:nvPr/>
        </p:nvSpPr>
        <p:spPr>
          <a:xfrm>
            <a:off x="3699462" y="4010800"/>
            <a:ext cx="4122364" cy="533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rgbClr val="374957"/>
              </a:buClr>
              <a:buSzPts val="1200"/>
              <a:buFont typeface="Didact Gothic"/>
              <a:buChar char="■"/>
              <a:defRPr sz="1200" b="0" i="0" u="none" strike="noStrike" cap="none">
                <a:solidFill>
                  <a:srgbClr val="374957"/>
                </a:solidFill>
                <a:latin typeface="Didact Gothic"/>
                <a:ea typeface="Didact Gothic"/>
                <a:cs typeface="Didact Gothic"/>
                <a:sym typeface="Didact Gothic"/>
              </a:defRPr>
            </a:lvl9pPr>
          </a:lstStyle>
          <a:p>
            <a:pPr marL="0" indent="0" algn="just">
              <a:spcAft>
                <a:spcPts val="1600"/>
              </a:spcAft>
              <a:buNone/>
            </a:pPr>
            <a:r>
              <a:rPr lang="id-ID" dirty="0"/>
              <a:t> </a:t>
            </a:r>
            <a:r>
              <a:rPr lang="id-ID" dirty="0" smtClean="0"/>
              <a:t>    Diagram Alir Fase-Fase Statistik Deskriptif dan Inferensial</a:t>
            </a:r>
          </a:p>
        </p:txBody>
      </p:sp>
    </p:spTree>
    <p:extLst>
      <p:ext uri="{BB962C8B-B14F-4D97-AF65-F5344CB8AC3E}">
        <p14:creationId xmlns:p14="http://schemas.microsoft.com/office/powerpoint/2010/main" val="595096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graphy Lesson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1462</Words>
  <Application>Microsoft Office PowerPoint</Application>
  <PresentationFormat>On-screen Show (16:9)</PresentationFormat>
  <Paragraphs>225</Paragraphs>
  <Slides>23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Avenir</vt:lpstr>
      <vt:lpstr>Didact Gothic</vt:lpstr>
      <vt:lpstr>Oswald Regular</vt:lpstr>
      <vt:lpstr>Times New Roman</vt:lpstr>
      <vt:lpstr>Tahoma</vt:lpstr>
      <vt:lpstr>Geography Lesson by SlidesGo</vt:lpstr>
      <vt:lpstr>STATISTIKA</vt:lpstr>
      <vt:lpstr>Data Kuantitaif </vt:lpstr>
      <vt:lpstr>Contoh</vt:lpstr>
      <vt:lpstr>Variabel </vt:lpstr>
      <vt:lpstr>PowerPoint Presentation</vt:lpstr>
      <vt:lpstr>Latihan</vt:lpstr>
      <vt:lpstr>PowerPoint Presentation</vt:lpstr>
      <vt:lpstr>PowerPoint Presentation</vt:lpstr>
      <vt:lpstr>PowerPoint Presentation</vt:lpstr>
      <vt:lpstr>Peranan Statistik dan Penerapannya di Bidang Teknik</vt:lpstr>
      <vt:lpstr>Penerapannya di Bidang Teknik</vt:lpstr>
      <vt:lpstr>PowerPoint Presentation</vt:lpstr>
      <vt:lpstr>PowerPoint Presentation</vt:lpstr>
      <vt:lpstr>PowerPoint Presentation</vt:lpstr>
      <vt:lpstr>PowerPoint Presentation</vt:lpstr>
      <vt:lpstr>PowerPoint Presentation</vt:lpstr>
      <vt:lpstr>PowerPoint Presentation</vt:lpstr>
      <vt:lpstr>Contoh Sistematik sampling     </vt:lpstr>
      <vt:lpstr>PowerPoint Presentation</vt:lpstr>
      <vt:lpstr>PowerPoint Presentation</vt:lpstr>
      <vt:lpstr>Tugas </vt:lpstr>
      <vt:lpstr>Tugas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KEANEKARAGAMAN LAMPUNG TIMUR</dc:title>
  <dc:creator>Bilalanargya</dc:creator>
  <cp:lastModifiedBy>ismail - [2010]</cp:lastModifiedBy>
  <cp:revision>113</cp:revision>
  <dcterms:modified xsi:type="dcterms:W3CDTF">2022-02-24T06:18:27Z</dcterms:modified>
</cp:coreProperties>
</file>