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5" r:id="rId3"/>
    <p:sldId id="272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BE2F-23E4-4219-9661-B5FEDF1E6B38}" type="datetimeFigureOut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Amir Supriyanto-Fisika-FMIPA-Unila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2461-151B-44FD-8CDF-F210B833C1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29354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3CECA-F9C2-48B2-9FF4-60A8FBA72668}" type="datetimeFigureOut">
              <a:rPr lang="id-ID" smtClean="0"/>
              <a:t>27/10/2021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Amir Supriyanto-Fisika-FMIPA-Unila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7B7D-0181-47C0-943D-55F0316F7D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640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7B7D-0181-47C0-943D-55F0316F7D57}" type="slidenum">
              <a:rPr lang="id-ID" smtClean="0"/>
              <a:t>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B92205-7F3E-43C5-AC29-0B3EEB2813D6}" type="datetime1">
              <a:rPr lang="id-ID" smtClean="0"/>
              <a:t>27/10/2021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 smtClean="0"/>
              <a:t>Amir Supriyanto-Fisika-FMIPA-Unila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93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9AA-11FE-4539-99C0-F8B28346ECB9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464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4E1-B625-4329-AE3E-577A77A93DF1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649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F7D5-98EA-4281-9275-C7C025FFBE4B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60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4913-FFFE-4202-A7A2-908B82B21EA2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6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B0AA-103B-4E7A-98C5-7321EDAA3A2C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45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4560-14AC-45B3-B589-4ABC13806780}" type="datetime1">
              <a:rPr lang="id-ID" smtClean="0"/>
              <a:t>27/10/2021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40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7234-01DD-4197-A090-05F7C6C23419}" type="datetime1">
              <a:rPr lang="id-ID" smtClean="0"/>
              <a:t>27/10/2021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68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9DF7-7961-4610-96A7-D52283D04EBC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093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E0CA-61AF-4A0A-84E7-B70C2785543D}" type="datetime1">
              <a:rPr lang="id-ID" smtClean="0"/>
              <a:t>27/10/2021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1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8D1C-DEED-4B31-8F6F-844044C46421}" type="datetime1">
              <a:rPr lang="id-ID" smtClean="0"/>
              <a:t>27/10/2021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14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E164-8A2E-40D0-8655-1216A8CF3ABC}" type="datetime1">
              <a:rPr lang="id-ID" smtClean="0"/>
              <a:t>27/10/2021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0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FF8-108C-4660-9D9A-1CB5C3EADAD0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F819-199A-4E73-B97E-999E81163F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97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23224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DIFERENSIAL </a:t>
            </a:r>
            <a:r>
              <a:rPr lang="id-ID" sz="6600" b="1" dirty="0" smtClean="0">
                <a:solidFill>
                  <a:srgbClr val="FF0000"/>
                </a:solidFill>
              </a:rPr>
              <a:t>PARSIAL</a:t>
            </a:r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5400" b="1" dirty="0" err="1" smtClean="0"/>
              <a:t>Latihan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Soal</a:t>
            </a:r>
            <a:endParaRPr lang="id-ID" sz="6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Oleh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Amir </a:t>
            </a:r>
            <a:r>
              <a:rPr lang="en-US" b="1" dirty="0" err="1" smtClean="0">
                <a:solidFill>
                  <a:schemeClr val="tx1"/>
                </a:solidFill>
              </a:rPr>
              <a:t>Supriyanto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FMIPA-</a:t>
            </a:r>
            <a:r>
              <a:rPr lang="en-US" b="1" dirty="0" err="1" smtClean="0">
                <a:solidFill>
                  <a:schemeClr val="tx1"/>
                </a:solidFill>
              </a:rPr>
              <a:t>Unila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4913-FFFE-4202-A7A2-908B82B21EA2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4437112"/>
            <a:ext cx="2133600" cy="365125"/>
          </a:xfrm>
        </p:spPr>
        <p:txBody>
          <a:bodyPr/>
          <a:lstStyle/>
          <a:p>
            <a:fld id="{1F66F819-199A-4E73-B97E-999E81163FC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2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Font typeface="+mj-lt"/>
                  <a:buAutoNum type="arabicParenR" startAt="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+2.2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C30-C602-450F-8950-C5BB2BF8BC88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arenR" startAt="1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1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=2+4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  <a:blipFill rotWithShape="1">
                <a:blip r:embed="rId2"/>
                <a:stretch>
                  <a:fillRect r="-21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E5A-7079-4FB0-A898-82B5058621FD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5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</p:spPr>
            <p:txBody>
              <a:bodyPr/>
              <a:lstStyle/>
              <a:p>
                <a:pPr marL="514350" lvl="0" indent="-514350">
                  <a:buFont typeface="+mj-lt"/>
                  <a:buAutoNum type="arabicParenR" startAt="1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1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/>
                                      </a:rPr>
                                      <m:t>+2</m:t>
                                    </m:r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1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=8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F00A-7567-4145-83F3-31C75E3E7743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0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arenR" startAt="15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𝜃𝜕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/>
                                      </a:rPr>
                                      <m:t>+2</m:t>
                                    </m:r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+4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213E-8084-4134-8123-3FD172B8F790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6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8686800" cy="579350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 startAt="16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𝜃𝜕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.2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8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id-ID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8686800" cy="579350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249-E208-43BB-9958-DE3D491AD7ED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5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507288" cy="6408712"/>
              </a:xfrm>
            </p:spPr>
            <p:txBody>
              <a:bodyPr>
                <a:normAutofit fontScale="92500"/>
              </a:bodyPr>
              <a:lstStyle/>
              <a:p>
                <a:pPr marL="514350" lvl="0" indent="-514350">
                  <a:buFont typeface="+mj-lt"/>
                  <a:buAutoNum type="arabicParenR" startAt="17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/>
                                      </a:rPr>
                                      <m:t>+2</m:t>
                                    </m:r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+2.2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2. 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=−4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 startAt="17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/>
                                      </a:rPr>
                                      <m:t>+2</m:t>
                                    </m:r>
                                    <m:func>
                                      <m:func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id-ID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507288" cy="6408712"/>
              </a:xfrm>
              <a:blipFill rotWithShape="1">
                <a:blip r:embed="rId2"/>
                <a:stretch>
                  <a:fillRect r="-40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2CDA-573B-48C0-BE58-7B7BA15C50F2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13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60648"/>
                <a:ext cx="8784976" cy="6408712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lvl="0" indent="-514350">
                  <a:buFont typeface="+mj-lt"/>
                  <a:buAutoNum type="arabicParenR" startAt="19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.2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+2.2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	</a:t>
                </a:r>
              </a:p>
              <a:p>
                <a:pPr marL="514350" lvl="0" indent="-514350">
                  <a:buFont typeface="+mj-lt"/>
                  <a:buAutoNum type="arabicParenR" startAt="19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2+4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60648"/>
                <a:ext cx="8784976" cy="6408712"/>
              </a:xfrm>
              <a:blipFill rotWithShape="1">
                <a:blip r:embed="rId2"/>
                <a:stretch>
                  <a:fillRect r="-29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A10E-700B-4A4C-BC55-7209B5252758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Amir Supriyanto-Fiisika-FMIPA-Unila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4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LATIHAN DIFERENSIAL </a:t>
            </a:r>
            <a:r>
              <a:rPr lang="id-ID" b="1" dirty="0" smtClean="0">
                <a:solidFill>
                  <a:srgbClr val="FF0000"/>
                </a:solidFill>
              </a:rPr>
              <a:t>PARSIAL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416824" cy="309634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t-IT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Diferensial  parsial pertama dari fungsi </a:t>
            </a:r>
            <a:r>
              <a:rPr lang="it-IT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dua  </a:t>
            </a:r>
            <a:r>
              <a:rPr lang="it-IT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variabel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Diferensial </a:t>
            </a:r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Parsial </a:t>
            </a:r>
            <a:r>
              <a:rPr lang="id-ID" b="1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Tingkat</a:t>
            </a:r>
            <a:r>
              <a:rPr lang="id-ID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b="1" spc="-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Tinggi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4913-FFFE-4202-A7A2-908B82B21EA2}" type="datetime1">
              <a:rPr lang="id-ID" smtClean="0"/>
              <a:t>27/10/2021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8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579296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Mengubah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kedalam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lain, </a:t>
                </a:r>
                <a:r>
                  <a:rPr lang="en-US" dirty="0" err="1" smtClean="0"/>
                  <a:t>misalnya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Misalkan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diketahui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Tampak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Dari </a:t>
                </a:r>
                <a:r>
                  <a:rPr lang="en-US" dirty="0" err="1"/>
                  <a:t>pernyataan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fungsi</a:t>
                </a:r>
                <a:r>
                  <a:rPr lang="en-US" dirty="0"/>
                  <a:t> lain.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579296" cy="5721499"/>
              </a:xfrm>
              <a:blipFill rotWithShape="1">
                <a:blip r:embed="rId3"/>
                <a:stretch>
                  <a:fillRect l="-1777" t="-1278" r="-1635" b="-25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7D0-B642-4B2B-AA55-6F2CE8A2F9C4}" type="datetime1">
              <a:rPr lang="id-ID" smtClean="0"/>
              <a:t>27/10/2021</a:t>
            </a:fld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2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</a:rPr>
              <a:t>Berikut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ini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langkah-langkah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untuk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menyata-kan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z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bentuk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fungsi</a:t>
            </a:r>
            <a:r>
              <a:rPr lang="en-US" sz="3600" b="1" dirty="0">
                <a:solidFill>
                  <a:srgbClr val="FF0000"/>
                </a:solidFill>
              </a:rPr>
              <a:t> lain </a:t>
            </a:r>
            <a:r>
              <a:rPr lang="en-US" sz="3600" b="1" dirty="0" err="1">
                <a:solidFill>
                  <a:srgbClr val="FF0000"/>
                </a:solidFill>
              </a:rPr>
              <a:t>selain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f(</a:t>
            </a:r>
            <a:r>
              <a:rPr lang="en-US" sz="3600" b="1" i="1" dirty="0" err="1">
                <a:solidFill>
                  <a:srgbClr val="FF0000"/>
                </a:solidFill>
              </a:rPr>
              <a:t>x,y</a:t>
            </a:r>
            <a:r>
              <a:rPr lang="en-US" sz="3600" b="1" i="1" dirty="0">
                <a:solidFill>
                  <a:srgbClr val="FF0000"/>
                </a:solidFill>
              </a:rPr>
              <a:t>)</a:t>
            </a:r>
            <a:endParaRPr lang="id-ID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856984" cy="492941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𝑧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mengubah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i="1" dirty="0" smtClean="0"/>
                  <a:t> y</a:t>
                </a:r>
                <a:r>
                  <a:rPr lang="en-US" dirty="0" smtClean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berdasarkan</a:t>
                </a:r>
                <a:r>
                  <a:rPr lang="en-US" dirty="0"/>
                  <a:t>  </a:t>
                </a:r>
                <a:r>
                  <a:rPr lang="en-US" dirty="0" err="1"/>
                  <a:t>persamaan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i="1" dirty="0"/>
                  <a:t> …..…(1)	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(1) </a:t>
                </a:r>
                <a:r>
                  <a:rPr lang="en-US" dirty="0" err="1"/>
                  <a:t>dan</a:t>
                </a:r>
                <a:r>
                  <a:rPr lang="en-US" dirty="0"/>
                  <a:t> (2)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……. (2)	</a:t>
                </a:r>
                <a:r>
                  <a:rPr lang="en-US" dirty="0" err="1"/>
                  <a:t>diperoleh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856984" cy="4929411"/>
              </a:xfrm>
              <a:blipFill rotWithShape="1">
                <a:blip r:embed="rId2"/>
                <a:stretch>
                  <a:fillRect l="-1721" t="-1483" b="-927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E849-A1CD-4C6A-8C65-39510D23E67B}" type="datetime1">
              <a:rPr lang="id-ID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27/10/2021</a:t>
            </a:fld>
            <a:endParaRPr lang="id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248" y="6356350"/>
            <a:ext cx="3464024" cy="365125"/>
          </a:xfrm>
        </p:spPr>
        <p:txBody>
          <a:bodyPr/>
          <a:lstStyle/>
          <a:p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Amir Supriyanto-Fiisika-FMIPA-Unila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00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480720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𝑧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mengubah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/>
                  <a:t> </a:t>
                </a:r>
                <a:r>
                  <a:rPr lang="en-US" dirty="0"/>
                  <a:t>z</a:t>
                </a:r>
                <a:r>
                  <a:rPr lang="en-US" smtClean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berdasarkan</a:t>
                </a:r>
                <a:r>
                  <a:rPr lang="en-US" dirty="0"/>
                  <a:t>  </a:t>
                </a:r>
                <a:r>
                  <a:rPr lang="en-US" dirty="0" err="1"/>
                  <a:t>persamaan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i="1" dirty="0"/>
                  <a:t> …..…(1)	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(1)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……. (2)	</a:t>
                </a:r>
                <a:r>
                  <a:rPr lang="en-US" dirty="0" err="1"/>
                  <a:t>diperoleh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Sehingga</a:t>
                </a:r>
                <a:r>
                  <a:rPr lang="en-US" dirty="0"/>
                  <a:t>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=1−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           =1−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id-ID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Hasilnya</a:t>
                </a:r>
                <a:r>
                  <a:rPr lang="en-US" dirty="0"/>
                  <a:t>:</a:t>
                </a: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=−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480720"/>
              </a:xfrm>
              <a:blipFill rotWithShape="1">
                <a:blip r:embed="rId2"/>
                <a:stretch>
                  <a:fillRect l="-1239" t="-753" b="-47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B02D-AC4D-472F-BA69-9425544F8E56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0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mengubah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berdasarkan</a:t>
                </a:r>
                <a:r>
                  <a:rPr lang="en-US" dirty="0"/>
                  <a:t>  </a:t>
                </a:r>
                <a:r>
                  <a:rPr lang="en-US" dirty="0" err="1"/>
                  <a:t>persamaan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i="1" dirty="0"/>
                  <a:t> …..…(1)	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(1) </a:t>
                </a:r>
                <a:r>
                  <a:rPr lang="en-US" dirty="0" err="1"/>
                  <a:t>dan</a:t>
                </a:r>
                <a:r>
                  <a:rPr lang="en-US" dirty="0"/>
                  <a:t> (2)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……. (2)	</a:t>
                </a:r>
                <a:r>
                  <a:rPr lang="en-US" dirty="0" err="1"/>
                  <a:t>diperoleh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Sehingga</a:t>
                </a:r>
                <a:r>
                  <a:rPr lang="en-US" dirty="0"/>
                  <a:t>:</a:t>
                </a: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id-ID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852" t="-1107" r="-2815" b="-104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ED9-A2B9-46C8-9F42-7986597E524D}" type="datetime1">
              <a:rPr lang="id-ID" smtClean="0"/>
              <a:t>27/10/2021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Contoh</a:t>
                </a:r>
                <a:r>
                  <a:rPr lang="en-US" dirty="0"/>
                  <a:t> </a:t>
                </a:r>
                <a:r>
                  <a:rPr lang="en-US" dirty="0" err="1"/>
                  <a:t>soal</a:t>
                </a:r>
                <a:r>
                  <a:rPr lang="en-US" dirty="0"/>
                  <a:t>: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Bila</a:t>
                </a:r>
                <a:r>
                  <a:rPr lang="en-US" dirty="0"/>
                  <a:t> </a:t>
                </a:r>
                <a:r>
                  <a:rPr lang="en-US" dirty="0" err="1"/>
                  <a:t>diketahui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. Tentukan</a:t>
                </a:r>
                <a:r>
                  <a:rPr lang="en-US" dirty="0"/>
                  <a:t>: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; 	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;	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;	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;	5)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;	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;	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</m:oMath>
                </a14:m>
                <a:r>
                  <a:rPr lang="en-US" dirty="0"/>
                  <a:t>; 	8)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;	9)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;	10)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;	11)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;	12)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</m:oMath>
                </a14:m>
                <a:r>
                  <a:rPr lang="en-US" dirty="0"/>
                  <a:t>;	13)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</m:oMath>
                </a14:m>
                <a:r>
                  <a:rPr lang="en-US" dirty="0"/>
                  <a:t>;	14)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</m:oMath>
                </a14:m>
                <a:r>
                  <a:rPr lang="en-US" dirty="0"/>
                  <a:t>;	15)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𝜃𝜕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;	16)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𝜃𝜕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;	17)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;	18)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;	19)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;	20)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704" t="-2130" r="-1926" b="-170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A001-3C69-4C53-B14B-EC2349B385E5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3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Penyelesaian</a:t>
                </a:r>
                <a:r>
                  <a:rPr lang="en-US" b="1" dirty="0"/>
                  <a:t>:</a:t>
                </a:r>
                <a:endParaRPr lang="id-ID" b="1" dirty="0"/>
              </a:p>
              <a:p>
                <a:pPr marL="514350" lvl="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endParaRPr lang="en-US" i="1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1384" b="-7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D3B4-BF1C-4E69-B950-57101D669AFD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1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</p:spPr>
            <p:txBody>
              <a:bodyPr>
                <a:normAutofit lnSpcReduction="10000"/>
              </a:bodyPr>
              <a:lstStyle/>
              <a:p>
                <a:pPr marL="514350" lvl="0" indent="-514350">
                  <a:buFont typeface="+mj-lt"/>
                  <a:buAutoNum type="arabicParenR" startAt="4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4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+4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  <a:p>
                <a:pPr marL="514350" lvl="0" indent="-514350">
                  <a:buFont typeface="+mj-lt"/>
                  <a:buAutoNum type="arabicParenR" startAt="4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arenR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𝜕𝜃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  <m:func>
                                  <m:func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id-ID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func>
                      <m:funcPr>
                        <m:ctrlPr>
                          <a:rPr lang="id-ID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  <a:blipFill rotWithShape="1">
                <a:blip r:embed="rId2"/>
                <a:stretch>
                  <a:fillRect l="-1926" b="-3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CCB-5E75-423B-8053-F0EC99A52874}" type="datetime1">
              <a:rPr lang="id-ID" smtClean="0"/>
              <a:t>27/10/2021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Amir Supriyanto-Fiisika-FMIPA-Unila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819-199A-4E73-B97E-999E81163F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66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2400</Words>
  <Application>Microsoft Office PowerPoint</Application>
  <PresentationFormat>On-screen Show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DIFERENSIAL PARSIAL Latihan Soal</vt:lpstr>
      <vt:lpstr>LATIHAN DIFERENSIAL PARSIAL</vt:lpstr>
      <vt:lpstr>PowerPoint Presentation</vt:lpstr>
      <vt:lpstr>Berikut ini langkah-langkah untuk menyata-kan z ke bentuk fungsi lain selain f(x,y)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2020-10-29T10:24:15Z</dcterms:created>
  <dcterms:modified xsi:type="dcterms:W3CDTF">2021-10-27T03:55:14Z</dcterms:modified>
</cp:coreProperties>
</file>