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2956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361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3010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2437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4167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42829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7857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7172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2573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065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475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137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1832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0613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2456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6882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D7149-403D-4807-A562-6DA934D0CF07}" type="datetimeFigureOut">
              <a:rPr lang="id-ID" smtClean="0"/>
              <a:t>21/12/2020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0DAF66-D3F6-48A6-8154-AD9EEF4243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6704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CH: 14 MATERIAL REQUIREMENT PLANNING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5051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WHAT IS MRP?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30" name="Picture 6" descr="Image result for MR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160589"/>
            <a:ext cx="5711825" cy="420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44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2050" name="Picture 2" descr="Image result for PENGERTIAN MR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33" y="0"/>
            <a:ext cx="913445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8041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3074" name="Picture 2" descr="Image result for KEUNTUNGAN MR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69" y="-23350"/>
            <a:ext cx="9175134" cy="68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03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098" name="Picture 2" descr="Image result for input mr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8100"/>
            <a:ext cx="11034791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58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ATURAN YANG DIGUNAKAN DALAM MENENTUKAN JUMALAH PEMESANAN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982860" cy="3880773"/>
          </a:xfrm>
        </p:spPr>
        <p:txBody>
          <a:bodyPr/>
          <a:lstStyle/>
          <a:p>
            <a:r>
              <a:rPr lang="id-ID" b="1" u="sng" dirty="0" smtClean="0"/>
              <a:t>FIXED ORDER QUANTITY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Jumlah pemesanan selalu sama, jumlahnya berdasarkan EOQ</a:t>
            </a:r>
          </a:p>
          <a:p>
            <a:pPr marL="0" indent="0">
              <a:buNone/>
            </a:pPr>
            <a:endParaRPr lang="id-ID" dirty="0" smtClean="0"/>
          </a:p>
          <a:p>
            <a:r>
              <a:rPr lang="id-ID" b="1" u="sng" dirty="0" smtClean="0"/>
              <a:t>PERIODIC ORDER QUANTITY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pembelian secara periodik, jangka waktu selalu sama, cth. Perbulan 1x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POQ = ( kebutuhan selama P + safety stock –persediaan awal )</a:t>
            </a:r>
          </a:p>
          <a:p>
            <a:pPr marL="0" indent="0">
              <a:buNone/>
            </a:pPr>
            <a:endParaRPr lang="id-ID" dirty="0" smtClean="0"/>
          </a:p>
          <a:p>
            <a:r>
              <a:rPr lang="id-ID" b="1" u="sng" dirty="0" smtClean="0"/>
              <a:t>LOT FOR LOT</a:t>
            </a:r>
          </a:p>
          <a:p>
            <a:pPr marL="0" indent="0">
              <a:buNone/>
            </a:pPr>
            <a:r>
              <a:rPr lang="id-ID" dirty="0" smtClean="0"/>
              <a:t>	Jumlah pemesanan = ( kebutuhan minggu ke t + safety stock – persediaan awal )</a:t>
            </a:r>
          </a:p>
        </p:txBody>
      </p:sp>
    </p:spTree>
    <p:extLst>
      <p:ext uri="{BB962C8B-B14F-4D97-AF65-F5344CB8AC3E}">
        <p14:creationId xmlns:p14="http://schemas.microsoft.com/office/powerpoint/2010/main" val="3397239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MRP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LEAD TIME</a:t>
            </a:r>
          </a:p>
          <a:p>
            <a:r>
              <a:rPr lang="en-US" dirty="0" smtClean="0"/>
              <a:t>SAFETY STOCK</a:t>
            </a:r>
          </a:p>
          <a:p>
            <a:r>
              <a:rPr lang="en-US" smtClean="0"/>
              <a:t>EOQ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041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</TotalTime>
  <Words>27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CH: 14 MATERIAL REQUIREMENT PLANNING</vt:lpstr>
      <vt:lpstr>WHAT IS MRP?</vt:lpstr>
      <vt:lpstr>PowerPoint Presentation</vt:lpstr>
      <vt:lpstr>PowerPoint Presentation</vt:lpstr>
      <vt:lpstr>PowerPoint Presentation</vt:lpstr>
      <vt:lpstr>ATURAN YANG DIGUNAKAN DALAM MENENTUKAN JUMALAH PEMESANAN</vt:lpstr>
      <vt:lpstr>MRP MANAGEMENT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REQUIREMENT PALNNING</dc:title>
  <dc:creator>USER</dc:creator>
  <cp:lastModifiedBy>HP</cp:lastModifiedBy>
  <cp:revision>6</cp:revision>
  <dcterms:created xsi:type="dcterms:W3CDTF">2019-05-13T00:13:41Z</dcterms:created>
  <dcterms:modified xsi:type="dcterms:W3CDTF">2020-12-21T06:40:07Z</dcterms:modified>
</cp:coreProperties>
</file>